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0AAB-C9F4-457B-BA7F-DDC7ACFCF94B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8188-3F97-4A26-8D72-EB3457D4C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52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660104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598937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788710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84647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10228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114031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90366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75711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648244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07793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84707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945951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65176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467338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085668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803202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55441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4045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653933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579727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27941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185438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F658-EE43-43C1-A135-844E0E360107}" type="datetimeFigureOut">
              <a:rPr lang="zh-CN" altLang="en-US" smtClean="0"/>
              <a:t>2016/4/19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5243-D334-4147-8C7B-18561A503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7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548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椭圆 34"/>
          <p:cNvSpPr/>
          <p:nvPr/>
        </p:nvSpPr>
        <p:spPr>
          <a:xfrm>
            <a:off x="471361" y="1267591"/>
            <a:ext cx="4357687" cy="435768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907131" y="1703361"/>
            <a:ext cx="3486149" cy="3486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20" name="等腰三角形 19"/>
          <p:cNvSpPr/>
          <p:nvPr/>
        </p:nvSpPr>
        <p:spPr>
          <a:xfrm rot="8253098">
            <a:off x="936052" y="1384857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 rot="10321887">
            <a:off x="1399265" y="1484555"/>
            <a:ext cx="173037" cy="4376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rot="11778172">
            <a:off x="1685126" y="998916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1559138" y="2915683"/>
            <a:ext cx="2240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54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41" name="矩形 40"/>
          <p:cNvSpPr/>
          <p:nvPr/>
        </p:nvSpPr>
        <p:spPr>
          <a:xfrm>
            <a:off x="4829048" y="2700239"/>
            <a:ext cx="7043865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800">
                <a:latin charset="0" panose="020b0604020202020204" pitchFamily="34" typeface="arial"/>
              </a:rPr>
              <a:t>CHINADAILY.COM IS THE LARGEST </a:t>
            </a:r>
          </a:p>
          <a:p>
            <a:endParaRPr altLang="zh-CN" b="1" lang="en-US" smtClean="0" sz="2800">
              <a:latin charset="0" panose="020b0604020202020204" pitchFamily="34" typeface="arial"/>
            </a:endParaRPr>
          </a:p>
          <a:p>
            <a:endParaRPr altLang="zh-CN" b="1" lang="en-US" smtClean="0" sz="2800">
              <a:latin charset="0" panose="020b0604020202020204" pitchFamily="34" typeface="arial"/>
            </a:endParaRPr>
          </a:p>
          <a:p>
            <a:endParaRPr altLang="zh-CN" b="1" lang="en-US" smtClean="0" sz="2800">
              <a:latin charset="0" panose="020b0604020202020204" pitchFamily="34" typeface="arial"/>
            </a:endParaRPr>
          </a:p>
          <a:p>
            <a:r>
              <a:rPr altLang="zh-CN" b="1" lang="en-US" smtClean="0" sz="2800">
                <a:latin charset="0" panose="020b0604020202020204" pitchFamily="34" typeface="arial"/>
              </a:rPr>
              <a:t>providing news, business information, BBS</a:t>
            </a:r>
          </a:p>
          <a:p>
            <a:r>
              <a:rPr altLang="zh-CN" b="1" lang="en-US" smtClean="0" sz="2800"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</p:spTree>
    <p:extLst>
      <p:ext uri="{BB962C8B-B14F-4D97-AF65-F5344CB8AC3E}">
        <p14:creationId val="157818561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>
            <a:off x="231672" y="2220547"/>
            <a:ext cx="3338251" cy="333825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525" y="1176297"/>
            <a:ext cx="405088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14" name="六边形 13"/>
          <p:cNvSpPr/>
          <p:nvPr/>
        </p:nvSpPr>
        <p:spPr>
          <a:xfrm>
            <a:off x="4887546" y="1938881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8927736" y="1938880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98320" y="3747674"/>
            <a:ext cx="365181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20" name="矩形 19"/>
          <p:cNvSpPr/>
          <p:nvPr/>
        </p:nvSpPr>
        <p:spPr>
          <a:xfrm>
            <a:off x="8540183" y="3747674"/>
            <a:ext cx="365181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21" name="Freeform 309"/>
          <p:cNvSpPr>
            <a:spLocks noEditPoints="1"/>
          </p:cNvSpPr>
          <p:nvPr/>
        </p:nvSpPr>
        <p:spPr bwMode="auto">
          <a:xfrm>
            <a:off x="5218718" y="2220547"/>
            <a:ext cx="582619" cy="591793"/>
          </a:xfrm>
          <a:custGeom>
            <a:gdLst>
              <a:gd fmla="*/ 221 w 255" name="T0"/>
              <a:gd fmla="*/ 215 h 257" name="T1"/>
              <a:gd fmla="*/ 218 w 255" name="T2"/>
              <a:gd fmla="*/ 226 h 257" name="T3"/>
              <a:gd fmla="*/ 205 w 255" name="T4"/>
              <a:gd fmla="*/ 237 h 257" name="T5"/>
              <a:gd fmla="*/ 190 w 255" name="T6"/>
              <a:gd fmla="*/ 241 h 257" name="T7"/>
              <a:gd fmla="*/ 174 w 255" name="T8"/>
              <a:gd fmla="*/ 143 h 257" name="T9"/>
              <a:gd fmla="*/ 165 w 255" name="T10"/>
              <a:gd fmla="*/ 128 h 257" name="T11"/>
              <a:gd fmla="*/ 101 w 255" name="T12"/>
              <a:gd fmla="*/ 127 h 257" name="T13"/>
              <a:gd fmla="*/ 87 w 255" name="T14"/>
              <a:gd fmla="*/ 137 h 257" name="T15"/>
              <a:gd fmla="*/ 70 w 255" name="T16"/>
              <a:gd fmla="*/ 241 h 257" name="T17"/>
              <a:gd fmla="*/ 58 w 255" name="T18"/>
              <a:gd fmla="*/ 240 h 257" name="T19"/>
              <a:gd fmla="*/ 45 w 255" name="T20"/>
              <a:gd fmla="*/ 231 h 257" name="T21"/>
              <a:gd fmla="*/ 39 w 255" name="T22"/>
              <a:gd fmla="*/ 215 h 257" name="T23"/>
              <a:gd fmla="*/ 39 w 255" name="T24"/>
              <a:gd fmla="*/ 122 h 257" name="T25"/>
              <a:gd fmla="*/ 28 w 255" name="T26"/>
              <a:gd fmla="*/ 127 h 257" name="T27"/>
              <a:gd fmla="*/ 23 w 255" name="T28"/>
              <a:gd fmla="*/ 148 h 257" name="T29"/>
              <a:gd fmla="*/ 23 w 255" name="T30"/>
              <a:gd fmla="*/ 236 h 257" name="T31"/>
              <a:gd fmla="*/ 31 w 255" name="T32"/>
              <a:gd fmla="*/ 249 h 257" name="T33"/>
              <a:gd fmla="*/ 44 w 255" name="T34"/>
              <a:gd fmla="*/ 257 h 257" name="T35"/>
              <a:gd fmla="*/ 158 w 255" name="T36"/>
              <a:gd fmla="*/ 257 h 257" name="T37"/>
              <a:gd fmla="*/ 216 w 255" name="T38"/>
              <a:gd fmla="*/ 257 h 257" name="T39"/>
              <a:gd fmla="*/ 229 w 255" name="T40"/>
              <a:gd fmla="*/ 249 h 257" name="T41"/>
              <a:gd fmla="*/ 235 w 255" name="T42"/>
              <a:gd fmla="*/ 236 h 257" name="T43"/>
              <a:gd fmla="*/ 236 w 255" name="T44"/>
              <a:gd fmla="*/ 148 h 257" name="T45"/>
              <a:gd fmla="*/ 230 w 255" name="T46"/>
              <a:gd fmla="*/ 127 h 257" name="T47"/>
              <a:gd fmla="*/ 220 w 255" name="T48"/>
              <a:gd fmla="*/ 122 h 257" name="T49"/>
              <a:gd fmla="*/ 122 w 255" name="T50"/>
              <a:gd fmla="*/ 168 h 257" name="T51"/>
              <a:gd fmla="*/ 129 w 255" name="T52"/>
              <a:gd fmla="*/ 158 h 257" name="T53"/>
              <a:gd fmla="*/ 138 w 255" name="T54"/>
              <a:gd fmla="*/ 158 h 257" name="T55"/>
              <a:gd fmla="*/ 144 w 255" name="T56"/>
              <a:gd fmla="*/ 168 h 257" name="T57"/>
              <a:gd fmla="*/ 140 w 255" name="T58"/>
              <a:gd fmla="*/ 176 h 257" name="T59"/>
              <a:gd fmla="*/ 132 w 255" name="T60"/>
              <a:gd fmla="*/ 179 h 257" name="T61"/>
              <a:gd fmla="*/ 123 w 255" name="T62"/>
              <a:gd fmla="*/ 172 h 257" name="T63"/>
              <a:gd fmla="*/ 158 w 255" name="T64"/>
              <a:gd fmla="*/ 205 h 257" name="T65"/>
              <a:gd fmla="*/ 158 w 255" name="T66"/>
              <a:gd fmla="*/ 194 h 257" name="T67"/>
              <a:gd fmla="*/ 233 w 255" name="T68"/>
              <a:gd fmla="*/ 81 h 257" name="T69"/>
              <a:gd fmla="*/ 2 w 255" name="T70"/>
              <a:gd fmla="*/ 96 h 257" name="T71"/>
              <a:gd fmla="*/ 0 w 255" name="T72"/>
              <a:gd fmla="*/ 107 h 257" name="T73"/>
              <a:gd fmla="*/ 5 w 255" name="T74"/>
              <a:gd fmla="*/ 115 h 257" name="T75"/>
              <a:gd fmla="*/ 18 w 255" name="T76"/>
              <a:gd fmla="*/ 115 h 257" name="T77"/>
              <a:gd fmla="*/ 34 w 255" name="T78"/>
              <a:gd fmla="*/ 107 h 257" name="T79"/>
              <a:gd fmla="*/ 39 w 255" name="T80"/>
              <a:gd fmla="*/ 115 h 257" name="T81"/>
              <a:gd fmla="*/ 53 w 255" name="T82"/>
              <a:gd fmla="*/ 115 h 257" name="T83"/>
              <a:gd fmla="*/ 69 w 255" name="T84"/>
              <a:gd fmla="*/ 107 h 257" name="T85"/>
              <a:gd fmla="*/ 74 w 255" name="T86"/>
              <a:gd fmla="*/ 115 h 257" name="T87"/>
              <a:gd fmla="*/ 87 w 255" name="T88"/>
              <a:gd fmla="*/ 115 h 257" name="T89"/>
              <a:gd fmla="*/ 103 w 255" name="T90"/>
              <a:gd fmla="*/ 107 h 257" name="T91"/>
              <a:gd fmla="*/ 108 w 255" name="T92"/>
              <a:gd fmla="*/ 115 h 257" name="T93"/>
              <a:gd fmla="*/ 122 w 255" name="T94"/>
              <a:gd fmla="*/ 115 h 257" name="T95"/>
              <a:gd fmla="*/ 132 w 255" name="T96"/>
              <a:gd fmla="*/ 115 h 257" name="T97"/>
              <a:gd fmla="*/ 147 w 255" name="T98"/>
              <a:gd fmla="*/ 115 h 257" name="T99"/>
              <a:gd fmla="*/ 152 w 255" name="T100"/>
              <a:gd fmla="*/ 107 h 257" name="T101"/>
              <a:gd fmla="*/ 168 w 255" name="T102"/>
              <a:gd fmla="*/ 115 h 257" name="T103"/>
              <a:gd fmla="*/ 181 w 255" name="T104"/>
              <a:gd fmla="*/ 115 h 257" name="T105"/>
              <a:gd fmla="*/ 186 w 255" name="T106"/>
              <a:gd fmla="*/ 107 h 257" name="T107"/>
              <a:gd fmla="*/ 201 w 255" name="T108"/>
              <a:gd fmla="*/ 115 h 257" name="T109"/>
              <a:gd fmla="*/ 216 w 255" name="T110"/>
              <a:gd fmla="*/ 115 h 257" name="T111"/>
              <a:gd fmla="*/ 221 w 255" name="T112"/>
              <a:gd fmla="*/ 107 h 257" name="T113"/>
              <a:gd fmla="*/ 236 w 255" name="T114"/>
              <a:gd fmla="*/ 115 h 257" name="T115"/>
              <a:gd fmla="*/ 249 w 255" name="T116"/>
              <a:gd fmla="*/ 115 h 257" name="T117"/>
              <a:gd fmla="*/ 255 w 255" name="T118"/>
              <a:gd fmla="*/ 107 h 257" name="T119"/>
              <a:gd fmla="*/ 249 w 255" name="T120"/>
              <a:gd fmla="*/ 94 h 257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57" w="255">
                <a:moveTo>
                  <a:pt x="220" y="122"/>
                </a:moveTo>
                <a:lnTo>
                  <a:pt x="220" y="122"/>
                </a:lnTo>
                <a:lnTo>
                  <a:pt x="221" y="215"/>
                </a:lnTo>
                <a:lnTo>
                  <a:pt x="221" y="215"/>
                </a:lnTo>
                <a:lnTo>
                  <a:pt x="220" y="220"/>
                </a:lnTo>
                <a:lnTo>
                  <a:pt x="218" y="226"/>
                </a:lnTo>
                <a:lnTo>
                  <a:pt x="214" y="231"/>
                </a:lnTo>
                <a:lnTo>
                  <a:pt x="210" y="233"/>
                </a:lnTo>
                <a:lnTo>
                  <a:pt x="205" y="237"/>
                </a:lnTo>
                <a:lnTo>
                  <a:pt x="200" y="240"/>
                </a:lnTo>
                <a:lnTo>
                  <a:pt x="195" y="241"/>
                </a:lnTo>
                <a:lnTo>
                  <a:pt x="190" y="241"/>
                </a:lnTo>
                <a:lnTo>
                  <a:pt x="174" y="241"/>
                </a:lnTo>
                <a:lnTo>
                  <a:pt x="174" y="143"/>
                </a:lnTo>
                <a:lnTo>
                  <a:pt x="174" y="143"/>
                </a:lnTo>
                <a:lnTo>
                  <a:pt x="173" y="137"/>
                </a:lnTo>
                <a:lnTo>
                  <a:pt x="169" y="132"/>
                </a:lnTo>
                <a:lnTo>
                  <a:pt x="165" y="128"/>
                </a:lnTo>
                <a:lnTo>
                  <a:pt x="158" y="127"/>
                </a:lnTo>
                <a:lnTo>
                  <a:pt x="101" y="127"/>
                </a:lnTo>
                <a:lnTo>
                  <a:pt x="101" y="127"/>
                </a:lnTo>
                <a:lnTo>
                  <a:pt x="95" y="128"/>
                </a:lnTo>
                <a:lnTo>
                  <a:pt x="90" y="132"/>
                </a:lnTo>
                <a:lnTo>
                  <a:pt x="87" y="137"/>
                </a:lnTo>
                <a:lnTo>
                  <a:pt x="86" y="143"/>
                </a:lnTo>
                <a:lnTo>
                  <a:pt x="86" y="241"/>
                </a:lnTo>
                <a:lnTo>
                  <a:pt x="70" y="241"/>
                </a:lnTo>
                <a:lnTo>
                  <a:pt x="70" y="241"/>
                </a:lnTo>
                <a:lnTo>
                  <a:pt x="65" y="241"/>
                </a:lnTo>
                <a:lnTo>
                  <a:pt x="58" y="240"/>
                </a:lnTo>
                <a:lnTo>
                  <a:pt x="53" y="237"/>
                </a:lnTo>
                <a:lnTo>
                  <a:pt x="49" y="233"/>
                </a:lnTo>
                <a:lnTo>
                  <a:pt x="45" y="231"/>
                </a:lnTo>
                <a:lnTo>
                  <a:pt x="41" y="226"/>
                </a:lnTo>
                <a:lnTo>
                  <a:pt x="39" y="220"/>
                </a:lnTo>
                <a:lnTo>
                  <a:pt x="39" y="215"/>
                </a:lnTo>
                <a:lnTo>
                  <a:pt x="39" y="215"/>
                </a:lnTo>
                <a:lnTo>
                  <a:pt x="39" y="122"/>
                </a:lnTo>
                <a:lnTo>
                  <a:pt x="39" y="122"/>
                </a:lnTo>
                <a:lnTo>
                  <a:pt x="35" y="123"/>
                </a:lnTo>
                <a:lnTo>
                  <a:pt x="31" y="124"/>
                </a:lnTo>
                <a:lnTo>
                  <a:pt x="28" y="127"/>
                </a:lnTo>
                <a:lnTo>
                  <a:pt x="27" y="131"/>
                </a:lnTo>
                <a:lnTo>
                  <a:pt x="23" y="139"/>
                </a:lnTo>
                <a:lnTo>
                  <a:pt x="23" y="148"/>
                </a:lnTo>
                <a:lnTo>
                  <a:pt x="23" y="231"/>
                </a:lnTo>
                <a:lnTo>
                  <a:pt x="23" y="231"/>
                </a:lnTo>
                <a:lnTo>
                  <a:pt x="23" y="236"/>
                </a:lnTo>
                <a:lnTo>
                  <a:pt x="25" y="241"/>
                </a:lnTo>
                <a:lnTo>
                  <a:pt x="27" y="246"/>
                </a:lnTo>
                <a:lnTo>
                  <a:pt x="31" y="249"/>
                </a:lnTo>
                <a:lnTo>
                  <a:pt x="35" y="253"/>
                </a:lnTo>
                <a:lnTo>
                  <a:pt x="39" y="256"/>
                </a:lnTo>
                <a:lnTo>
                  <a:pt x="44" y="257"/>
                </a:lnTo>
                <a:lnTo>
                  <a:pt x="49" y="257"/>
                </a:lnTo>
                <a:lnTo>
                  <a:pt x="101" y="257"/>
                </a:lnTo>
                <a:lnTo>
                  <a:pt x="158" y="257"/>
                </a:lnTo>
                <a:lnTo>
                  <a:pt x="210" y="257"/>
                </a:lnTo>
                <a:lnTo>
                  <a:pt x="210" y="257"/>
                </a:lnTo>
                <a:lnTo>
                  <a:pt x="216" y="257"/>
                </a:lnTo>
                <a:lnTo>
                  <a:pt x="221" y="256"/>
                </a:lnTo>
                <a:lnTo>
                  <a:pt x="225" y="253"/>
                </a:lnTo>
                <a:lnTo>
                  <a:pt x="229" y="249"/>
                </a:lnTo>
                <a:lnTo>
                  <a:pt x="231" y="246"/>
                </a:lnTo>
                <a:lnTo>
                  <a:pt x="234" y="241"/>
                </a:lnTo>
                <a:lnTo>
                  <a:pt x="235" y="236"/>
                </a:lnTo>
                <a:lnTo>
                  <a:pt x="236" y="231"/>
                </a:lnTo>
                <a:lnTo>
                  <a:pt x="236" y="148"/>
                </a:lnTo>
                <a:lnTo>
                  <a:pt x="236" y="148"/>
                </a:lnTo>
                <a:lnTo>
                  <a:pt x="235" y="139"/>
                </a:lnTo>
                <a:lnTo>
                  <a:pt x="233" y="131"/>
                </a:lnTo>
                <a:lnTo>
                  <a:pt x="230" y="127"/>
                </a:lnTo>
                <a:lnTo>
                  <a:pt x="227" y="124"/>
                </a:lnTo>
                <a:lnTo>
                  <a:pt x="225" y="123"/>
                </a:lnTo>
                <a:lnTo>
                  <a:pt x="220" y="122"/>
                </a:lnTo>
                <a:lnTo>
                  <a:pt x="220" y="122"/>
                </a:lnTo>
                <a:close/>
                <a:moveTo>
                  <a:pt x="122" y="168"/>
                </a:moveTo>
                <a:lnTo>
                  <a:pt x="122" y="168"/>
                </a:lnTo>
                <a:lnTo>
                  <a:pt x="123" y="165"/>
                </a:lnTo>
                <a:lnTo>
                  <a:pt x="125" y="161"/>
                </a:lnTo>
                <a:lnTo>
                  <a:pt x="129" y="158"/>
                </a:lnTo>
                <a:lnTo>
                  <a:pt x="132" y="157"/>
                </a:lnTo>
                <a:lnTo>
                  <a:pt x="132" y="157"/>
                </a:lnTo>
                <a:lnTo>
                  <a:pt x="138" y="158"/>
                </a:lnTo>
                <a:lnTo>
                  <a:pt x="140" y="161"/>
                </a:lnTo>
                <a:lnTo>
                  <a:pt x="143" y="165"/>
                </a:lnTo>
                <a:lnTo>
                  <a:pt x="144" y="168"/>
                </a:lnTo>
                <a:lnTo>
                  <a:pt x="144" y="168"/>
                </a:lnTo>
                <a:lnTo>
                  <a:pt x="143" y="172"/>
                </a:lnTo>
                <a:lnTo>
                  <a:pt x="140" y="176"/>
                </a:lnTo>
                <a:lnTo>
                  <a:pt x="138" y="179"/>
                </a:lnTo>
                <a:lnTo>
                  <a:pt x="132" y="179"/>
                </a:lnTo>
                <a:lnTo>
                  <a:pt x="132" y="179"/>
                </a:lnTo>
                <a:lnTo>
                  <a:pt x="129" y="179"/>
                </a:lnTo>
                <a:lnTo>
                  <a:pt x="125" y="176"/>
                </a:lnTo>
                <a:lnTo>
                  <a:pt x="123" y="172"/>
                </a:lnTo>
                <a:lnTo>
                  <a:pt x="122" y="168"/>
                </a:lnTo>
                <a:lnTo>
                  <a:pt x="122" y="168"/>
                </a:lnTo>
                <a:close/>
                <a:moveTo>
                  <a:pt x="158" y="205"/>
                </a:moveTo>
                <a:lnTo>
                  <a:pt x="132" y="205"/>
                </a:lnTo>
                <a:lnTo>
                  <a:pt x="132" y="194"/>
                </a:lnTo>
                <a:lnTo>
                  <a:pt x="158" y="194"/>
                </a:lnTo>
                <a:lnTo>
                  <a:pt x="158" y="205"/>
                </a:lnTo>
                <a:close/>
                <a:moveTo>
                  <a:pt x="249" y="94"/>
                </a:moveTo>
                <a:lnTo>
                  <a:pt x="233" y="81"/>
                </a:lnTo>
                <a:lnTo>
                  <a:pt x="129" y="0"/>
                </a:lnTo>
                <a:lnTo>
                  <a:pt x="2" y="96"/>
                </a:lnTo>
                <a:lnTo>
                  <a:pt x="2" y="96"/>
                </a:lnTo>
                <a:lnTo>
                  <a:pt x="1" y="100"/>
                </a:lnTo>
                <a:lnTo>
                  <a:pt x="0" y="104"/>
                </a:lnTo>
                <a:lnTo>
                  <a:pt x="0" y="107"/>
                </a:lnTo>
                <a:lnTo>
                  <a:pt x="1" y="111"/>
                </a:lnTo>
                <a:lnTo>
                  <a:pt x="1" y="111"/>
                </a:lnTo>
                <a:lnTo>
                  <a:pt x="5" y="115"/>
                </a:lnTo>
                <a:lnTo>
                  <a:pt x="9" y="117"/>
                </a:lnTo>
                <a:lnTo>
                  <a:pt x="14" y="117"/>
                </a:lnTo>
                <a:lnTo>
                  <a:pt x="18" y="115"/>
                </a:lnTo>
                <a:lnTo>
                  <a:pt x="34" y="104"/>
                </a:lnTo>
                <a:lnTo>
                  <a:pt x="34" y="104"/>
                </a:lnTo>
                <a:lnTo>
                  <a:pt x="34" y="107"/>
                </a:lnTo>
                <a:lnTo>
                  <a:pt x="36" y="111"/>
                </a:lnTo>
                <a:lnTo>
                  <a:pt x="36" y="111"/>
                </a:lnTo>
                <a:lnTo>
                  <a:pt x="39" y="115"/>
                </a:lnTo>
                <a:lnTo>
                  <a:pt x="44" y="117"/>
                </a:lnTo>
                <a:lnTo>
                  <a:pt x="48" y="117"/>
                </a:lnTo>
                <a:lnTo>
                  <a:pt x="53" y="115"/>
                </a:lnTo>
                <a:lnTo>
                  <a:pt x="69" y="104"/>
                </a:lnTo>
                <a:lnTo>
                  <a:pt x="69" y="104"/>
                </a:lnTo>
                <a:lnTo>
                  <a:pt x="69" y="107"/>
                </a:lnTo>
                <a:lnTo>
                  <a:pt x="70" y="111"/>
                </a:lnTo>
                <a:lnTo>
                  <a:pt x="70" y="111"/>
                </a:lnTo>
                <a:lnTo>
                  <a:pt x="74" y="115"/>
                </a:lnTo>
                <a:lnTo>
                  <a:pt x="78" y="117"/>
                </a:lnTo>
                <a:lnTo>
                  <a:pt x="83" y="117"/>
                </a:lnTo>
                <a:lnTo>
                  <a:pt x="87" y="115"/>
                </a:lnTo>
                <a:lnTo>
                  <a:pt x="103" y="104"/>
                </a:lnTo>
                <a:lnTo>
                  <a:pt x="103" y="104"/>
                </a:lnTo>
                <a:lnTo>
                  <a:pt x="103" y="107"/>
                </a:lnTo>
                <a:lnTo>
                  <a:pt x="105" y="111"/>
                </a:lnTo>
                <a:lnTo>
                  <a:pt x="105" y="111"/>
                </a:lnTo>
                <a:lnTo>
                  <a:pt x="108" y="115"/>
                </a:lnTo>
                <a:lnTo>
                  <a:pt x="113" y="117"/>
                </a:lnTo>
                <a:lnTo>
                  <a:pt x="117" y="117"/>
                </a:lnTo>
                <a:lnTo>
                  <a:pt x="122" y="115"/>
                </a:lnTo>
                <a:lnTo>
                  <a:pt x="127" y="111"/>
                </a:lnTo>
                <a:lnTo>
                  <a:pt x="132" y="115"/>
                </a:lnTo>
                <a:lnTo>
                  <a:pt x="132" y="115"/>
                </a:lnTo>
                <a:lnTo>
                  <a:pt x="138" y="117"/>
                </a:lnTo>
                <a:lnTo>
                  <a:pt x="142" y="117"/>
                </a:lnTo>
                <a:lnTo>
                  <a:pt x="147" y="115"/>
                </a:lnTo>
                <a:lnTo>
                  <a:pt x="149" y="111"/>
                </a:lnTo>
                <a:lnTo>
                  <a:pt x="149" y="111"/>
                </a:lnTo>
                <a:lnTo>
                  <a:pt x="152" y="107"/>
                </a:lnTo>
                <a:lnTo>
                  <a:pt x="152" y="104"/>
                </a:lnTo>
                <a:lnTo>
                  <a:pt x="168" y="115"/>
                </a:lnTo>
                <a:lnTo>
                  <a:pt x="168" y="115"/>
                </a:lnTo>
                <a:lnTo>
                  <a:pt x="171" y="117"/>
                </a:lnTo>
                <a:lnTo>
                  <a:pt x="177" y="117"/>
                </a:lnTo>
                <a:lnTo>
                  <a:pt x="181" y="115"/>
                </a:lnTo>
                <a:lnTo>
                  <a:pt x="184" y="111"/>
                </a:lnTo>
                <a:lnTo>
                  <a:pt x="184" y="111"/>
                </a:lnTo>
                <a:lnTo>
                  <a:pt x="186" y="107"/>
                </a:lnTo>
                <a:lnTo>
                  <a:pt x="186" y="104"/>
                </a:lnTo>
                <a:lnTo>
                  <a:pt x="201" y="115"/>
                </a:lnTo>
                <a:lnTo>
                  <a:pt x="201" y="115"/>
                </a:lnTo>
                <a:lnTo>
                  <a:pt x="207" y="117"/>
                </a:lnTo>
                <a:lnTo>
                  <a:pt x="210" y="117"/>
                </a:lnTo>
                <a:lnTo>
                  <a:pt x="216" y="115"/>
                </a:lnTo>
                <a:lnTo>
                  <a:pt x="218" y="111"/>
                </a:lnTo>
                <a:lnTo>
                  <a:pt x="218" y="111"/>
                </a:lnTo>
                <a:lnTo>
                  <a:pt x="221" y="107"/>
                </a:lnTo>
                <a:lnTo>
                  <a:pt x="221" y="104"/>
                </a:lnTo>
                <a:lnTo>
                  <a:pt x="236" y="115"/>
                </a:lnTo>
                <a:lnTo>
                  <a:pt x="236" y="115"/>
                </a:lnTo>
                <a:lnTo>
                  <a:pt x="240" y="117"/>
                </a:lnTo>
                <a:lnTo>
                  <a:pt x="246" y="117"/>
                </a:lnTo>
                <a:lnTo>
                  <a:pt x="249" y="115"/>
                </a:lnTo>
                <a:lnTo>
                  <a:pt x="253" y="111"/>
                </a:lnTo>
                <a:lnTo>
                  <a:pt x="253" y="111"/>
                </a:lnTo>
                <a:lnTo>
                  <a:pt x="255" y="107"/>
                </a:lnTo>
                <a:lnTo>
                  <a:pt x="255" y="102"/>
                </a:lnTo>
                <a:lnTo>
                  <a:pt x="253" y="98"/>
                </a:lnTo>
                <a:lnTo>
                  <a:pt x="249" y="94"/>
                </a:lnTo>
                <a:lnTo>
                  <a:pt x="249" y="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312"/>
          <p:cNvSpPr>
            <a:spLocks noEditPoints="1"/>
          </p:cNvSpPr>
          <p:nvPr/>
        </p:nvSpPr>
        <p:spPr bwMode="auto">
          <a:xfrm>
            <a:off x="9252029" y="2263173"/>
            <a:ext cx="596378" cy="596378"/>
          </a:xfrm>
          <a:custGeom>
            <a:gdLst>
              <a:gd fmla="*/ 21 w 260" name="T0"/>
              <a:gd fmla="*/ 260 h 260" name="T1"/>
              <a:gd fmla="*/ 5 w 260" name="T2"/>
              <a:gd fmla="*/ 248 h 260" name="T3"/>
              <a:gd fmla="*/ 0 w 260" name="T4"/>
              <a:gd fmla="*/ 115 h 260" name="T5"/>
              <a:gd fmla="*/ 15 w 260" name="T6"/>
              <a:gd fmla="*/ 219 h 260" name="T7"/>
              <a:gd fmla="*/ 26 w 260" name="T8"/>
              <a:gd fmla="*/ 237 h 260" name="T9"/>
              <a:gd fmla="*/ 47 w 260" name="T10"/>
              <a:gd fmla="*/ 245 h 260" name="T11"/>
              <a:gd fmla="*/ 225 w 260" name="T12"/>
              <a:gd fmla="*/ 242 h 260" name="T13"/>
              <a:gd fmla="*/ 242 w 260" name="T14"/>
              <a:gd fmla="*/ 229 h 260" name="T15"/>
              <a:gd fmla="*/ 244 w 260" name="T16"/>
              <a:gd fmla="*/ 115 h 260" name="T17"/>
              <a:gd fmla="*/ 260 w 260" name="T18"/>
              <a:gd fmla="*/ 239 h 260" name="T19"/>
              <a:gd fmla="*/ 248 w 260" name="T20"/>
              <a:gd fmla="*/ 256 h 260" name="T21"/>
              <a:gd fmla="*/ 234 w 260" name="T22"/>
              <a:gd fmla="*/ 260 h 260" name="T23"/>
              <a:gd fmla="*/ 145 w 260" name="T24"/>
              <a:gd fmla="*/ 115 h 260" name="T25"/>
              <a:gd fmla="*/ 218 w 260" name="T26"/>
              <a:gd fmla="*/ 115 h 260" name="T27"/>
              <a:gd fmla="*/ 187 w 260" name="T28"/>
              <a:gd fmla="*/ 229 h 260" name="T29"/>
              <a:gd fmla="*/ 114 w 260" name="T30"/>
              <a:gd fmla="*/ 229 h 260" name="T31"/>
              <a:gd fmla="*/ 41 w 260" name="T32"/>
              <a:gd fmla="*/ 229 h 260" name="T33"/>
              <a:gd fmla="*/ 73 w 260" name="T34"/>
              <a:gd fmla="*/ 115 h 260" name="T35"/>
              <a:gd fmla="*/ 218 w 260" name="T36"/>
              <a:gd fmla="*/ 193 h 260" name="T37"/>
              <a:gd fmla="*/ 218 w 260" name="T38"/>
              <a:gd fmla="*/ 187 h 260" name="T39"/>
              <a:gd fmla="*/ 187 w 260" name="T40"/>
              <a:gd fmla="*/ 151 h 260" name="T41"/>
              <a:gd fmla="*/ 187 w 260" name="T42"/>
              <a:gd fmla="*/ 151 h 260" name="T43"/>
              <a:gd fmla="*/ 151 w 260" name="T44"/>
              <a:gd fmla="*/ 193 h 260" name="T45"/>
              <a:gd fmla="*/ 182 w 260" name="T46"/>
              <a:gd fmla="*/ 156 h 260" name="T47"/>
              <a:gd fmla="*/ 182 w 260" name="T48"/>
              <a:gd fmla="*/ 151 h 260" name="T49"/>
              <a:gd fmla="*/ 114 w 260" name="T50"/>
              <a:gd fmla="*/ 224 h 260" name="T51"/>
              <a:gd fmla="*/ 114 w 260" name="T52"/>
              <a:gd fmla="*/ 224 h 260" name="T53"/>
              <a:gd fmla="*/ 114 w 260" name="T54"/>
              <a:gd fmla="*/ 156 h 260" name="T55"/>
              <a:gd fmla="*/ 145 w 260" name="T56"/>
              <a:gd fmla="*/ 120 h 260" name="T57"/>
              <a:gd fmla="*/ 109 w 260" name="T58"/>
              <a:gd fmla="*/ 224 h 260" name="T59"/>
              <a:gd fmla="*/ 78 w 260" name="T60"/>
              <a:gd fmla="*/ 187 h 260" name="T61"/>
              <a:gd fmla="*/ 78 w 260" name="T62"/>
              <a:gd fmla="*/ 187 h 260" name="T63"/>
              <a:gd fmla="*/ 78 w 260" name="T64"/>
              <a:gd fmla="*/ 120 h 260" name="T65"/>
              <a:gd fmla="*/ 73 w 260" name="T66"/>
              <a:gd fmla="*/ 193 h 260" name="T67"/>
              <a:gd fmla="*/ 73 w 260" name="T68"/>
              <a:gd fmla="*/ 187 h 260" name="T69"/>
              <a:gd fmla="*/ 41 w 260" name="T70"/>
              <a:gd fmla="*/ 151 h 260" name="T71"/>
              <a:gd fmla="*/ 41 w 260" name="T72"/>
              <a:gd fmla="*/ 151 h 260" name="T73"/>
              <a:gd fmla="*/ 2 w 260" name="T74"/>
              <a:gd fmla="*/ 37 h 260" name="T75"/>
              <a:gd fmla="*/ 15 w 260" name="T76"/>
              <a:gd fmla="*/ 24 h 260" name="T77"/>
              <a:gd fmla="*/ 36 w 260" name="T78"/>
              <a:gd fmla="*/ 73 h 260" name="T79"/>
              <a:gd fmla="*/ 182 w 260" name="T80"/>
              <a:gd fmla="*/ 21 h 260" name="T81"/>
              <a:gd fmla="*/ 223 w 260" name="T82"/>
              <a:gd fmla="*/ 21 h 260" name="T83"/>
              <a:gd fmla="*/ 244 w 260" name="T84"/>
              <a:gd fmla="*/ 24 h 260" name="T85"/>
              <a:gd fmla="*/ 259 w 260" name="T86"/>
              <a:gd fmla="*/ 37 h 260" name="T87"/>
              <a:gd fmla="*/ 260 w 260" name="T88"/>
              <a:gd fmla="*/ 104 h 260" name="T89"/>
              <a:gd fmla="*/ 187 w 260" name="T90"/>
              <a:gd fmla="*/ 16 h 260" name="T91"/>
              <a:gd fmla="*/ 203 w 260" name="T92"/>
              <a:gd fmla="*/ 0 h 260" name="T93"/>
              <a:gd fmla="*/ 217 w 260" name="T94"/>
              <a:gd fmla="*/ 9 h 260" name="T95"/>
              <a:gd fmla="*/ 187 w 260" name="T96"/>
              <a:gd fmla="*/ 68 h 260" name="T97"/>
              <a:gd fmla="*/ 41 w 260" name="T98"/>
              <a:gd fmla="*/ 16 h 260" name="T99"/>
              <a:gd fmla="*/ 52 w 260" name="T100"/>
              <a:gd fmla="*/ 2 h 260" name="T101"/>
              <a:gd fmla="*/ 69 w 260" name="T102"/>
              <a:gd fmla="*/ 4 h 260" name="T103"/>
              <a:gd fmla="*/ 73 w 260" name="T104"/>
              <a:gd fmla="*/ 68 h 260" name="T105"/>
              <a:gd fmla="*/ 41 w 260" name="T106"/>
              <a:gd fmla="*/ 16 h 26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60" w="260">
                <a:moveTo>
                  <a:pt x="234" y="260"/>
                </a:moveTo>
                <a:lnTo>
                  <a:pt x="26" y="260"/>
                </a:lnTo>
                <a:lnTo>
                  <a:pt x="26" y="260"/>
                </a:lnTo>
                <a:lnTo>
                  <a:pt x="21" y="260"/>
                </a:lnTo>
                <a:lnTo>
                  <a:pt x="15" y="258"/>
                </a:lnTo>
                <a:lnTo>
                  <a:pt x="12" y="256"/>
                </a:lnTo>
                <a:lnTo>
                  <a:pt x="8" y="252"/>
                </a:lnTo>
                <a:lnTo>
                  <a:pt x="5" y="248"/>
                </a:lnTo>
                <a:lnTo>
                  <a:pt x="2" y="245"/>
                </a:lnTo>
                <a:lnTo>
                  <a:pt x="1" y="239"/>
                </a:lnTo>
                <a:lnTo>
                  <a:pt x="0" y="234"/>
                </a:lnTo>
                <a:lnTo>
                  <a:pt x="0" y="115"/>
                </a:lnTo>
                <a:lnTo>
                  <a:pt x="17" y="115"/>
                </a:lnTo>
                <a:lnTo>
                  <a:pt x="17" y="115"/>
                </a:lnTo>
                <a:lnTo>
                  <a:pt x="15" y="219"/>
                </a:lnTo>
                <a:lnTo>
                  <a:pt x="15" y="219"/>
                </a:lnTo>
                <a:lnTo>
                  <a:pt x="17" y="224"/>
                </a:lnTo>
                <a:lnTo>
                  <a:pt x="18" y="229"/>
                </a:lnTo>
                <a:lnTo>
                  <a:pt x="22" y="233"/>
                </a:lnTo>
                <a:lnTo>
                  <a:pt x="26" y="237"/>
                </a:lnTo>
                <a:lnTo>
                  <a:pt x="31" y="241"/>
                </a:lnTo>
                <a:lnTo>
                  <a:pt x="36" y="242"/>
                </a:lnTo>
                <a:lnTo>
                  <a:pt x="41" y="245"/>
                </a:lnTo>
                <a:lnTo>
                  <a:pt x="47" y="245"/>
                </a:lnTo>
                <a:lnTo>
                  <a:pt x="213" y="245"/>
                </a:lnTo>
                <a:lnTo>
                  <a:pt x="213" y="245"/>
                </a:lnTo>
                <a:lnTo>
                  <a:pt x="218" y="245"/>
                </a:lnTo>
                <a:lnTo>
                  <a:pt x="225" y="242"/>
                </a:lnTo>
                <a:lnTo>
                  <a:pt x="230" y="241"/>
                </a:lnTo>
                <a:lnTo>
                  <a:pt x="234" y="237"/>
                </a:lnTo>
                <a:lnTo>
                  <a:pt x="239" y="233"/>
                </a:lnTo>
                <a:lnTo>
                  <a:pt x="242" y="229"/>
                </a:lnTo>
                <a:lnTo>
                  <a:pt x="244" y="224"/>
                </a:lnTo>
                <a:lnTo>
                  <a:pt x="244" y="219"/>
                </a:lnTo>
                <a:lnTo>
                  <a:pt x="244" y="219"/>
                </a:lnTo>
                <a:lnTo>
                  <a:pt x="244" y="115"/>
                </a:lnTo>
                <a:lnTo>
                  <a:pt x="260" y="115"/>
                </a:lnTo>
                <a:lnTo>
                  <a:pt x="260" y="234"/>
                </a:lnTo>
                <a:lnTo>
                  <a:pt x="260" y="234"/>
                </a:lnTo>
                <a:lnTo>
                  <a:pt x="260" y="239"/>
                </a:lnTo>
                <a:lnTo>
                  <a:pt x="259" y="245"/>
                </a:lnTo>
                <a:lnTo>
                  <a:pt x="256" y="248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lnTo>
                  <a:pt x="234" y="260"/>
                </a:lnTo>
                <a:close/>
                <a:moveTo>
                  <a:pt x="78" y="115"/>
                </a:moveTo>
                <a:lnTo>
                  <a:pt x="109" y="115"/>
                </a:lnTo>
                <a:lnTo>
                  <a:pt x="114" y="115"/>
                </a:lnTo>
                <a:lnTo>
                  <a:pt x="145" y="115"/>
                </a:lnTo>
                <a:lnTo>
                  <a:pt x="151" y="115"/>
                </a:lnTo>
                <a:lnTo>
                  <a:pt x="182" y="115"/>
                </a:lnTo>
                <a:lnTo>
                  <a:pt x="187" y="115"/>
                </a:lnTo>
                <a:lnTo>
                  <a:pt x="218" y="115"/>
                </a:lnTo>
                <a:lnTo>
                  <a:pt x="223" y="115"/>
                </a:lnTo>
                <a:lnTo>
                  <a:pt x="223" y="229"/>
                </a:lnTo>
                <a:lnTo>
                  <a:pt x="218" y="229"/>
                </a:lnTo>
                <a:lnTo>
                  <a:pt x="187" y="229"/>
                </a:lnTo>
                <a:lnTo>
                  <a:pt x="182" y="229"/>
                </a:lnTo>
                <a:lnTo>
                  <a:pt x="151" y="229"/>
                </a:lnTo>
                <a:lnTo>
                  <a:pt x="145" y="229"/>
                </a:lnTo>
                <a:lnTo>
                  <a:pt x="114" y="229"/>
                </a:lnTo>
                <a:lnTo>
                  <a:pt x="109" y="229"/>
                </a:lnTo>
                <a:lnTo>
                  <a:pt x="78" y="229"/>
                </a:lnTo>
                <a:lnTo>
                  <a:pt x="73" y="229"/>
                </a:lnTo>
                <a:lnTo>
                  <a:pt x="41" y="229"/>
                </a:lnTo>
                <a:lnTo>
                  <a:pt x="36" y="229"/>
                </a:lnTo>
                <a:lnTo>
                  <a:pt x="36" y="115"/>
                </a:lnTo>
                <a:lnTo>
                  <a:pt x="41" y="115"/>
                </a:lnTo>
                <a:lnTo>
                  <a:pt x="73" y="115"/>
                </a:lnTo>
                <a:lnTo>
                  <a:pt x="78" y="115"/>
                </a:lnTo>
                <a:close/>
                <a:moveTo>
                  <a:pt x="187" y="224"/>
                </a:moveTo>
                <a:lnTo>
                  <a:pt x="218" y="224"/>
                </a:lnTo>
                <a:lnTo>
                  <a:pt x="218" y="193"/>
                </a:lnTo>
                <a:lnTo>
                  <a:pt x="187" y="193"/>
                </a:lnTo>
                <a:lnTo>
                  <a:pt x="187" y="224"/>
                </a:lnTo>
                <a:close/>
                <a:moveTo>
                  <a:pt x="187" y="187"/>
                </a:moveTo>
                <a:lnTo>
                  <a:pt x="218" y="187"/>
                </a:lnTo>
                <a:lnTo>
                  <a:pt x="218" y="156"/>
                </a:lnTo>
                <a:lnTo>
                  <a:pt x="187" y="156"/>
                </a:lnTo>
                <a:lnTo>
                  <a:pt x="187" y="187"/>
                </a:lnTo>
                <a:close/>
                <a:moveTo>
                  <a:pt x="187" y="151"/>
                </a:moveTo>
                <a:lnTo>
                  <a:pt x="218" y="151"/>
                </a:lnTo>
                <a:lnTo>
                  <a:pt x="218" y="120"/>
                </a:lnTo>
                <a:lnTo>
                  <a:pt x="187" y="120"/>
                </a:lnTo>
                <a:lnTo>
                  <a:pt x="187" y="151"/>
                </a:lnTo>
                <a:close/>
                <a:moveTo>
                  <a:pt x="151" y="224"/>
                </a:moveTo>
                <a:lnTo>
                  <a:pt x="182" y="224"/>
                </a:lnTo>
                <a:lnTo>
                  <a:pt x="182" y="193"/>
                </a:lnTo>
                <a:lnTo>
                  <a:pt x="151" y="193"/>
                </a:lnTo>
                <a:lnTo>
                  <a:pt x="151" y="224"/>
                </a:lnTo>
                <a:close/>
                <a:moveTo>
                  <a:pt x="151" y="187"/>
                </a:moveTo>
                <a:lnTo>
                  <a:pt x="182" y="187"/>
                </a:lnTo>
                <a:lnTo>
                  <a:pt x="182" y="156"/>
                </a:lnTo>
                <a:lnTo>
                  <a:pt x="151" y="156"/>
                </a:lnTo>
                <a:lnTo>
                  <a:pt x="151" y="187"/>
                </a:lnTo>
                <a:close/>
                <a:moveTo>
                  <a:pt x="151" y="151"/>
                </a:moveTo>
                <a:lnTo>
                  <a:pt x="182" y="151"/>
                </a:lnTo>
                <a:lnTo>
                  <a:pt x="182" y="120"/>
                </a:lnTo>
                <a:lnTo>
                  <a:pt x="151" y="120"/>
                </a:lnTo>
                <a:lnTo>
                  <a:pt x="151" y="151"/>
                </a:lnTo>
                <a:close/>
                <a:moveTo>
                  <a:pt x="114" y="224"/>
                </a:moveTo>
                <a:lnTo>
                  <a:pt x="145" y="224"/>
                </a:lnTo>
                <a:lnTo>
                  <a:pt x="145" y="193"/>
                </a:lnTo>
                <a:lnTo>
                  <a:pt x="114" y="193"/>
                </a:lnTo>
                <a:lnTo>
                  <a:pt x="114" y="224"/>
                </a:lnTo>
                <a:close/>
                <a:moveTo>
                  <a:pt x="114" y="187"/>
                </a:moveTo>
                <a:lnTo>
                  <a:pt x="145" y="187"/>
                </a:lnTo>
                <a:lnTo>
                  <a:pt x="145" y="156"/>
                </a:lnTo>
                <a:lnTo>
                  <a:pt x="114" y="156"/>
                </a:lnTo>
                <a:lnTo>
                  <a:pt x="114" y="187"/>
                </a:lnTo>
                <a:close/>
                <a:moveTo>
                  <a:pt x="114" y="151"/>
                </a:moveTo>
                <a:lnTo>
                  <a:pt x="145" y="151"/>
                </a:lnTo>
                <a:lnTo>
                  <a:pt x="145" y="120"/>
                </a:lnTo>
                <a:lnTo>
                  <a:pt x="114" y="120"/>
                </a:lnTo>
                <a:lnTo>
                  <a:pt x="114" y="151"/>
                </a:lnTo>
                <a:close/>
                <a:moveTo>
                  <a:pt x="78" y="224"/>
                </a:moveTo>
                <a:lnTo>
                  <a:pt x="109" y="224"/>
                </a:lnTo>
                <a:lnTo>
                  <a:pt x="109" y="193"/>
                </a:lnTo>
                <a:lnTo>
                  <a:pt x="78" y="193"/>
                </a:lnTo>
                <a:lnTo>
                  <a:pt x="78" y="224"/>
                </a:lnTo>
                <a:close/>
                <a:moveTo>
                  <a:pt x="78" y="187"/>
                </a:moveTo>
                <a:lnTo>
                  <a:pt x="109" y="187"/>
                </a:lnTo>
                <a:lnTo>
                  <a:pt x="109" y="156"/>
                </a:lnTo>
                <a:lnTo>
                  <a:pt x="78" y="156"/>
                </a:lnTo>
                <a:lnTo>
                  <a:pt x="78" y="187"/>
                </a:lnTo>
                <a:close/>
                <a:moveTo>
                  <a:pt x="78" y="151"/>
                </a:moveTo>
                <a:lnTo>
                  <a:pt x="109" y="151"/>
                </a:lnTo>
                <a:lnTo>
                  <a:pt x="109" y="120"/>
                </a:lnTo>
                <a:lnTo>
                  <a:pt x="78" y="120"/>
                </a:lnTo>
                <a:lnTo>
                  <a:pt x="78" y="151"/>
                </a:lnTo>
                <a:close/>
                <a:moveTo>
                  <a:pt x="41" y="224"/>
                </a:moveTo>
                <a:lnTo>
                  <a:pt x="73" y="224"/>
                </a:lnTo>
                <a:lnTo>
                  <a:pt x="73" y="193"/>
                </a:lnTo>
                <a:lnTo>
                  <a:pt x="41" y="193"/>
                </a:lnTo>
                <a:lnTo>
                  <a:pt x="41" y="224"/>
                </a:lnTo>
                <a:close/>
                <a:moveTo>
                  <a:pt x="41" y="187"/>
                </a:moveTo>
                <a:lnTo>
                  <a:pt x="73" y="187"/>
                </a:lnTo>
                <a:lnTo>
                  <a:pt x="73" y="156"/>
                </a:lnTo>
                <a:lnTo>
                  <a:pt x="41" y="156"/>
                </a:lnTo>
                <a:lnTo>
                  <a:pt x="41" y="187"/>
                </a:lnTo>
                <a:close/>
                <a:moveTo>
                  <a:pt x="41" y="151"/>
                </a:moveTo>
                <a:lnTo>
                  <a:pt x="73" y="151"/>
                </a:lnTo>
                <a:lnTo>
                  <a:pt x="73" y="120"/>
                </a:lnTo>
                <a:lnTo>
                  <a:pt x="41" y="120"/>
                </a:lnTo>
                <a:lnTo>
                  <a:pt x="41" y="151"/>
                </a:lnTo>
                <a:close/>
                <a:moveTo>
                  <a:pt x="0" y="47"/>
                </a:moveTo>
                <a:lnTo>
                  <a:pt x="0" y="47"/>
                </a:lnTo>
                <a:lnTo>
                  <a:pt x="1" y="42"/>
                </a:lnTo>
                <a:lnTo>
                  <a:pt x="2" y="37"/>
                </a:lnTo>
                <a:lnTo>
                  <a:pt x="5" y="33"/>
                </a:lnTo>
                <a:lnTo>
                  <a:pt x="8" y="29"/>
                </a:lnTo>
                <a:lnTo>
                  <a:pt x="12" y="25"/>
                </a:lnTo>
                <a:lnTo>
                  <a:pt x="15" y="24"/>
                </a:lnTo>
                <a:lnTo>
                  <a:pt x="21" y="21"/>
                </a:lnTo>
                <a:lnTo>
                  <a:pt x="26" y="21"/>
                </a:lnTo>
                <a:lnTo>
                  <a:pt x="36" y="21"/>
                </a:lnTo>
                <a:lnTo>
                  <a:pt x="36" y="73"/>
                </a:lnTo>
                <a:lnTo>
                  <a:pt x="36" y="73"/>
                </a:lnTo>
                <a:lnTo>
                  <a:pt x="78" y="73"/>
                </a:lnTo>
                <a:lnTo>
                  <a:pt x="78" y="21"/>
                </a:lnTo>
                <a:lnTo>
                  <a:pt x="182" y="21"/>
                </a:lnTo>
                <a:lnTo>
                  <a:pt x="182" y="73"/>
                </a:lnTo>
                <a:lnTo>
                  <a:pt x="182" y="73"/>
                </a:lnTo>
                <a:lnTo>
                  <a:pt x="223" y="73"/>
                </a:lnTo>
                <a:lnTo>
                  <a:pt x="223" y="21"/>
                </a:lnTo>
                <a:lnTo>
                  <a:pt x="234" y="21"/>
                </a:lnTo>
                <a:lnTo>
                  <a:pt x="234" y="21"/>
                </a:lnTo>
                <a:lnTo>
                  <a:pt x="239" y="21"/>
                </a:lnTo>
                <a:lnTo>
                  <a:pt x="244" y="24"/>
                </a:lnTo>
                <a:lnTo>
                  <a:pt x="248" y="25"/>
                </a:lnTo>
                <a:lnTo>
                  <a:pt x="252" y="29"/>
                </a:lnTo>
                <a:lnTo>
                  <a:pt x="256" y="33"/>
                </a:lnTo>
                <a:lnTo>
                  <a:pt x="259" y="37"/>
                </a:lnTo>
                <a:lnTo>
                  <a:pt x="260" y="42"/>
                </a:lnTo>
                <a:lnTo>
                  <a:pt x="260" y="47"/>
                </a:lnTo>
                <a:lnTo>
                  <a:pt x="260" y="104"/>
                </a:lnTo>
                <a:lnTo>
                  <a:pt x="260" y="104"/>
                </a:lnTo>
                <a:lnTo>
                  <a:pt x="0" y="104"/>
                </a:lnTo>
                <a:lnTo>
                  <a:pt x="0" y="47"/>
                </a:lnTo>
                <a:close/>
                <a:moveTo>
                  <a:pt x="187" y="16"/>
                </a:moveTo>
                <a:lnTo>
                  <a:pt x="187" y="16"/>
                </a:lnTo>
                <a:lnTo>
                  <a:pt x="188" y="9"/>
                </a:lnTo>
                <a:lnTo>
                  <a:pt x="192" y="4"/>
                </a:lnTo>
                <a:lnTo>
                  <a:pt x="197" y="2"/>
                </a:lnTo>
                <a:lnTo>
                  <a:pt x="203" y="0"/>
                </a:lnTo>
                <a:lnTo>
                  <a:pt x="203" y="0"/>
                </a:lnTo>
                <a:lnTo>
                  <a:pt x="209" y="2"/>
                </a:lnTo>
                <a:lnTo>
                  <a:pt x="214" y="4"/>
                </a:lnTo>
                <a:lnTo>
                  <a:pt x="217" y="9"/>
                </a:lnTo>
                <a:lnTo>
                  <a:pt x="218" y="16"/>
                </a:lnTo>
                <a:lnTo>
                  <a:pt x="218" y="68"/>
                </a:lnTo>
                <a:lnTo>
                  <a:pt x="218" y="68"/>
                </a:lnTo>
                <a:lnTo>
                  <a:pt x="187" y="68"/>
                </a:lnTo>
                <a:lnTo>
                  <a:pt x="187" y="68"/>
                </a:lnTo>
                <a:lnTo>
                  <a:pt x="187" y="16"/>
                </a:lnTo>
                <a:lnTo>
                  <a:pt x="187" y="16"/>
                </a:lnTo>
                <a:close/>
                <a:moveTo>
                  <a:pt x="41" y="16"/>
                </a:moveTo>
                <a:lnTo>
                  <a:pt x="41" y="16"/>
                </a:lnTo>
                <a:lnTo>
                  <a:pt x="43" y="9"/>
                </a:lnTo>
                <a:lnTo>
                  <a:pt x="47" y="4"/>
                </a:lnTo>
                <a:lnTo>
                  <a:pt x="52" y="2"/>
                </a:lnTo>
                <a:lnTo>
                  <a:pt x="57" y="0"/>
                </a:lnTo>
                <a:lnTo>
                  <a:pt x="57" y="0"/>
                </a:lnTo>
                <a:lnTo>
                  <a:pt x="64" y="2"/>
                </a:lnTo>
                <a:lnTo>
                  <a:pt x="69" y="4"/>
                </a:lnTo>
                <a:lnTo>
                  <a:pt x="71" y="9"/>
                </a:lnTo>
                <a:lnTo>
                  <a:pt x="73" y="16"/>
                </a:lnTo>
                <a:lnTo>
                  <a:pt x="73" y="68"/>
                </a:lnTo>
                <a:lnTo>
                  <a:pt x="73" y="68"/>
                </a:lnTo>
                <a:lnTo>
                  <a:pt x="41" y="68"/>
                </a:lnTo>
                <a:lnTo>
                  <a:pt x="41" y="68"/>
                </a:lnTo>
                <a:lnTo>
                  <a:pt x="41" y="16"/>
                </a:lnTo>
                <a:lnTo>
                  <a:pt x="41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58"/>
          <p:cNvSpPr>
            <a:spLocks noEditPoints="1"/>
          </p:cNvSpPr>
          <p:nvPr/>
        </p:nvSpPr>
        <p:spPr bwMode="auto">
          <a:xfrm>
            <a:off x="1277239" y="3403371"/>
            <a:ext cx="1247115" cy="940131"/>
          </a:xfrm>
          <a:custGeom>
            <a:gdLst>
              <a:gd fmla="*/ 253 w 258" name="T0"/>
              <a:gd fmla="*/ 147 h 197" name="T1"/>
              <a:gd fmla="*/ 214 w 258" name="T2"/>
              <a:gd fmla="*/ 191 h 197" name="T3"/>
              <a:gd fmla="*/ 136 w 258" name="T4"/>
              <a:gd fmla="*/ 191 h 197" name="T5"/>
              <a:gd fmla="*/ 119 w 258" name="T6"/>
              <a:gd fmla="*/ 189 h 197" name="T7"/>
              <a:gd fmla="*/ 97 w 258" name="T8"/>
              <a:gd fmla="*/ 184 h 197" name="T9"/>
              <a:gd fmla="*/ 71 w 258" name="T10"/>
              <a:gd fmla="*/ 184 h 197" name="T11"/>
              <a:gd fmla="*/ 57 w 258" name="T12"/>
              <a:gd fmla="*/ 189 h 197" name="T13"/>
              <a:gd fmla="*/ 43 w 258" name="T14"/>
              <a:gd fmla="*/ 197 h 197" name="T15"/>
              <a:gd fmla="*/ 0 w 258" name="T16"/>
              <a:gd fmla="*/ 152 h 197" name="T17"/>
              <a:gd fmla="*/ 76 w 258" name="T18"/>
              <a:gd fmla="*/ 106 h 197" name="T19"/>
              <a:gd fmla="*/ 87 w 258" name="T20"/>
              <a:gd fmla="*/ 102 h 197" name="T21"/>
              <a:gd fmla="*/ 105 w 258" name="T22"/>
              <a:gd fmla="*/ 102 h 197" name="T23"/>
              <a:gd fmla="*/ 126 w 258" name="T24"/>
              <a:gd fmla="*/ 111 h 197" name="T25"/>
              <a:gd fmla="*/ 135 w 258" name="T26"/>
              <a:gd fmla="*/ 115 h 197" name="T27"/>
              <a:gd fmla="*/ 196 w 258" name="T28"/>
              <a:gd fmla="*/ 115 h 197" name="T29"/>
              <a:gd fmla="*/ 200 w 258" name="T30"/>
              <a:gd fmla="*/ 115 h 197" name="T31"/>
              <a:gd fmla="*/ 205 w 258" name="T32"/>
              <a:gd fmla="*/ 120 h 197" name="T33"/>
              <a:gd fmla="*/ 208 w 258" name="T34"/>
              <a:gd fmla="*/ 129 h 197" name="T35"/>
              <a:gd fmla="*/ 202 w 258" name="T36"/>
              <a:gd fmla="*/ 137 h 197" name="T37"/>
              <a:gd fmla="*/ 196 w 258" name="T38"/>
              <a:gd fmla="*/ 139 h 197" name="T39"/>
              <a:gd fmla="*/ 145 w 258" name="T40"/>
              <a:gd fmla="*/ 139 h 197" name="T41"/>
              <a:gd fmla="*/ 147 w 258" name="T42"/>
              <a:gd fmla="*/ 145 h 197" name="T43"/>
              <a:gd fmla="*/ 152 w 258" name="T44"/>
              <a:gd fmla="*/ 150 h 197" name="T45"/>
              <a:gd fmla="*/ 156 w 258" name="T46"/>
              <a:gd fmla="*/ 150 h 197" name="T47"/>
              <a:gd fmla="*/ 205 w 258" name="T48"/>
              <a:gd fmla="*/ 150 h 197" name="T49"/>
              <a:gd fmla="*/ 228 w 258" name="T50"/>
              <a:gd fmla="*/ 126 h 197" name="T51"/>
              <a:gd fmla="*/ 235 w 258" name="T52"/>
              <a:gd fmla="*/ 121 h 197" name="T53"/>
              <a:gd fmla="*/ 239 w 258" name="T54"/>
              <a:gd fmla="*/ 121 h 197" name="T55"/>
              <a:gd fmla="*/ 244 w 258" name="T56"/>
              <a:gd fmla="*/ 125 h 197" name="T57"/>
              <a:gd fmla="*/ 247 w 258" name="T58"/>
              <a:gd fmla="*/ 125 h 197" name="T59"/>
              <a:gd fmla="*/ 254 w 258" name="T60"/>
              <a:gd fmla="*/ 128 h 197" name="T61"/>
              <a:gd fmla="*/ 258 w 258" name="T62"/>
              <a:gd fmla="*/ 134 h 197" name="T63"/>
              <a:gd fmla="*/ 253 w 258" name="T64"/>
              <a:gd fmla="*/ 147 h 197" name="T65"/>
              <a:gd fmla="*/ 222 w 258" name="T66"/>
              <a:gd fmla="*/ 16 h 197" name="T67"/>
              <a:gd fmla="*/ 180 w 258" name="T68"/>
              <a:gd fmla="*/ 63 h 197" name="T69"/>
              <a:gd fmla="*/ 123 w 258" name="T70"/>
              <a:gd fmla="*/ 16 h 197" name="T71"/>
              <a:gd fmla="*/ 82 w 258" name="T72"/>
              <a:gd fmla="*/ 90 h 197" name="T73"/>
              <a:gd fmla="*/ 74 w 258" name="T74"/>
              <a:gd fmla="*/ 90 h 197" name="T75"/>
              <a:gd fmla="*/ 66 w 258" name="T76"/>
              <a:gd fmla="*/ 16 h 197" name="T77"/>
              <a:gd fmla="*/ 66 w 258" name="T78"/>
              <a:gd fmla="*/ 0 h 197" name="T79"/>
              <a:gd fmla="*/ 238 w 258" name="T80"/>
              <a:gd fmla="*/ 11 h 197" name="T81"/>
              <a:gd fmla="*/ 238 w 258" name="T82"/>
              <a:gd fmla="*/ 109 h 197" name="T83"/>
              <a:gd fmla="*/ 222 w 258" name="T84"/>
              <a:gd fmla="*/ 109 h 197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97" w="258">
                <a:moveTo>
                  <a:pt x="253" y="147"/>
                </a:moveTo>
                <a:lnTo>
                  <a:pt x="253" y="147"/>
                </a:lnTo>
                <a:lnTo>
                  <a:pt x="214" y="191"/>
                </a:lnTo>
                <a:lnTo>
                  <a:pt x="214" y="191"/>
                </a:lnTo>
                <a:lnTo>
                  <a:pt x="136" y="191"/>
                </a:lnTo>
                <a:lnTo>
                  <a:pt x="136" y="191"/>
                </a:lnTo>
                <a:lnTo>
                  <a:pt x="128" y="191"/>
                </a:lnTo>
                <a:lnTo>
                  <a:pt x="119" y="189"/>
                </a:lnTo>
                <a:lnTo>
                  <a:pt x="109" y="186"/>
                </a:lnTo>
                <a:lnTo>
                  <a:pt x="97" y="184"/>
                </a:lnTo>
                <a:lnTo>
                  <a:pt x="84" y="182"/>
                </a:lnTo>
                <a:lnTo>
                  <a:pt x="71" y="184"/>
                </a:lnTo>
                <a:lnTo>
                  <a:pt x="63" y="186"/>
                </a:lnTo>
                <a:lnTo>
                  <a:pt x="57" y="189"/>
                </a:lnTo>
                <a:lnTo>
                  <a:pt x="50" y="193"/>
                </a:lnTo>
                <a:lnTo>
                  <a:pt x="43" y="197"/>
                </a:lnTo>
                <a:lnTo>
                  <a:pt x="43" y="197"/>
                </a:lnTo>
                <a:lnTo>
                  <a:pt x="0" y="152"/>
                </a:lnTo>
                <a:lnTo>
                  <a:pt x="0" y="152"/>
                </a:lnTo>
                <a:lnTo>
                  <a:pt x="76" y="106"/>
                </a:lnTo>
                <a:lnTo>
                  <a:pt x="76" y="106"/>
                </a:lnTo>
                <a:lnTo>
                  <a:pt x="87" y="102"/>
                </a:lnTo>
                <a:lnTo>
                  <a:pt x="96" y="102"/>
                </a:lnTo>
                <a:lnTo>
                  <a:pt x="105" y="102"/>
                </a:lnTo>
                <a:lnTo>
                  <a:pt x="113" y="104"/>
                </a:lnTo>
                <a:lnTo>
                  <a:pt x="126" y="111"/>
                </a:lnTo>
                <a:lnTo>
                  <a:pt x="131" y="113"/>
                </a:lnTo>
                <a:lnTo>
                  <a:pt x="135" y="115"/>
                </a:lnTo>
                <a:lnTo>
                  <a:pt x="135" y="115"/>
                </a:lnTo>
                <a:lnTo>
                  <a:pt x="196" y="115"/>
                </a:lnTo>
                <a:lnTo>
                  <a:pt x="196" y="115"/>
                </a:lnTo>
                <a:lnTo>
                  <a:pt x="200" y="115"/>
                </a:lnTo>
                <a:lnTo>
                  <a:pt x="202" y="117"/>
                </a:lnTo>
                <a:lnTo>
                  <a:pt x="205" y="120"/>
                </a:lnTo>
                <a:lnTo>
                  <a:pt x="208" y="125"/>
                </a:lnTo>
                <a:lnTo>
                  <a:pt x="208" y="129"/>
                </a:lnTo>
                <a:lnTo>
                  <a:pt x="206" y="133"/>
                </a:lnTo>
                <a:lnTo>
                  <a:pt x="202" y="137"/>
                </a:lnTo>
                <a:lnTo>
                  <a:pt x="196" y="139"/>
                </a:lnTo>
                <a:lnTo>
                  <a:pt x="196" y="139"/>
                </a:lnTo>
                <a:lnTo>
                  <a:pt x="145" y="139"/>
                </a:lnTo>
                <a:lnTo>
                  <a:pt x="145" y="139"/>
                </a:lnTo>
                <a:lnTo>
                  <a:pt x="145" y="142"/>
                </a:lnTo>
                <a:lnTo>
                  <a:pt x="147" y="145"/>
                </a:lnTo>
                <a:lnTo>
                  <a:pt x="149" y="148"/>
                </a:lnTo>
                <a:lnTo>
                  <a:pt x="152" y="150"/>
                </a:lnTo>
                <a:lnTo>
                  <a:pt x="156" y="150"/>
                </a:lnTo>
                <a:lnTo>
                  <a:pt x="156" y="150"/>
                </a:lnTo>
                <a:lnTo>
                  <a:pt x="205" y="150"/>
                </a:lnTo>
                <a:lnTo>
                  <a:pt x="205" y="150"/>
                </a:lnTo>
                <a:lnTo>
                  <a:pt x="228" y="126"/>
                </a:lnTo>
                <a:lnTo>
                  <a:pt x="228" y="126"/>
                </a:lnTo>
                <a:lnTo>
                  <a:pt x="232" y="122"/>
                </a:lnTo>
                <a:lnTo>
                  <a:pt x="235" y="121"/>
                </a:lnTo>
                <a:lnTo>
                  <a:pt x="238" y="121"/>
                </a:lnTo>
                <a:lnTo>
                  <a:pt x="239" y="121"/>
                </a:lnTo>
                <a:lnTo>
                  <a:pt x="243" y="124"/>
                </a:lnTo>
                <a:lnTo>
                  <a:pt x="244" y="125"/>
                </a:lnTo>
                <a:lnTo>
                  <a:pt x="244" y="125"/>
                </a:lnTo>
                <a:lnTo>
                  <a:pt x="247" y="125"/>
                </a:lnTo>
                <a:lnTo>
                  <a:pt x="251" y="126"/>
                </a:lnTo>
                <a:lnTo>
                  <a:pt x="254" y="128"/>
                </a:lnTo>
                <a:lnTo>
                  <a:pt x="257" y="130"/>
                </a:lnTo>
                <a:lnTo>
                  <a:pt x="258" y="134"/>
                </a:lnTo>
                <a:lnTo>
                  <a:pt x="257" y="139"/>
                </a:lnTo>
                <a:lnTo>
                  <a:pt x="253" y="147"/>
                </a:lnTo>
                <a:lnTo>
                  <a:pt x="253" y="147"/>
                </a:lnTo>
                <a:close/>
                <a:moveTo>
                  <a:pt x="222" y="16"/>
                </a:moveTo>
                <a:lnTo>
                  <a:pt x="180" y="16"/>
                </a:lnTo>
                <a:lnTo>
                  <a:pt x="180" y="63"/>
                </a:lnTo>
                <a:lnTo>
                  <a:pt x="123" y="63"/>
                </a:lnTo>
                <a:lnTo>
                  <a:pt x="123" y="16"/>
                </a:lnTo>
                <a:lnTo>
                  <a:pt x="82" y="16"/>
                </a:lnTo>
                <a:lnTo>
                  <a:pt x="82" y="90"/>
                </a:lnTo>
                <a:lnTo>
                  <a:pt x="82" y="90"/>
                </a:lnTo>
                <a:lnTo>
                  <a:pt x="74" y="90"/>
                </a:lnTo>
                <a:lnTo>
                  <a:pt x="66" y="93"/>
                </a:lnTo>
                <a:lnTo>
                  <a:pt x="66" y="16"/>
                </a:lnTo>
                <a:lnTo>
                  <a:pt x="66" y="11"/>
                </a:lnTo>
                <a:lnTo>
                  <a:pt x="66" y="0"/>
                </a:lnTo>
                <a:lnTo>
                  <a:pt x="238" y="0"/>
                </a:lnTo>
                <a:lnTo>
                  <a:pt x="238" y="11"/>
                </a:lnTo>
                <a:lnTo>
                  <a:pt x="238" y="16"/>
                </a:lnTo>
                <a:lnTo>
                  <a:pt x="238" y="109"/>
                </a:lnTo>
                <a:lnTo>
                  <a:pt x="238" y="109"/>
                </a:lnTo>
                <a:lnTo>
                  <a:pt x="222" y="109"/>
                </a:lnTo>
                <a:lnTo>
                  <a:pt x="222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26858612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1525" y="1176297"/>
            <a:ext cx="405088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17235" y="1976516"/>
            <a:ext cx="5281306" cy="3503774"/>
            <a:chOff x="2603781" y="1796387"/>
            <a:chExt cx="7034438" cy="4666853"/>
          </a:xfrm>
        </p:grpSpPr>
        <p:sp>
          <p:nvSpPr>
            <p:cNvPr id="41" name="六边形 40"/>
            <p:cNvSpPr/>
            <p:nvPr/>
          </p:nvSpPr>
          <p:spPr>
            <a:xfrm rot="5400000">
              <a:off x="4388762" y="1796387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1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2603781" y="2350501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r>
                <a:rPr altLang="zh-CN" b="1" lang="en-US" smtClean="0" sz="1400">
                  <a:solidFill>
                    <a:srgbClr val="00B050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01</a:t>
              </a:r>
            </a:p>
          </p:txBody>
        </p:sp>
        <p:sp>
          <p:nvSpPr>
            <p:cNvPr id="12" name="六边形 11"/>
            <p:cNvSpPr/>
            <p:nvPr/>
          </p:nvSpPr>
          <p:spPr>
            <a:xfrm rot="5400000">
              <a:off x="6254245" y="1841299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1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3456021" y="3217739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1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 rot="5400000">
              <a:off x="4388762" y="4794114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1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 rot="5400000">
              <a:off x="6254245" y="4780223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1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 rot="5400000">
              <a:off x="7089181" y="3310761"/>
              <a:ext cx="1669126" cy="16691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1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2603781" y="3678830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r>
                <a:rPr altLang="zh-CN" b="1" lang="en-US" smtClean="0" sz="1400">
                  <a:solidFill>
                    <a:srgbClr val="00B050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02</a:t>
              </a: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603781" y="5241314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r>
                <a:rPr altLang="zh-CN" b="1" lang="en-US" smtClean="0" sz="1400">
                  <a:solidFill>
                    <a:srgbClr val="00B050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03</a:t>
              </a: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8891275" y="2350501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r>
                <a:rPr altLang="zh-CN" b="1" lang="en-US" smtClean="0" sz="1400">
                  <a:solidFill>
                    <a:srgbClr val="00B050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04</a:t>
              </a: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891275" y="3678830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r>
                <a:rPr altLang="zh-CN" b="1" lang="en-US" smtClean="0" sz="1400">
                  <a:solidFill>
                    <a:srgbClr val="00B050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05</a:t>
              </a: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8891275" y="5241314"/>
              <a:ext cx="746944" cy="74694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r>
                <a:rPr altLang="zh-CN" b="1" lang="en-US" smtClean="0" sz="1400">
                  <a:solidFill>
                    <a:srgbClr val="00B050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06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75072" y="2340572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29" name="矩形 28"/>
          <p:cNvSpPr/>
          <p:nvPr/>
        </p:nvSpPr>
        <p:spPr>
          <a:xfrm>
            <a:off x="-120609" y="3358436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0" name="矩形 29"/>
          <p:cNvSpPr/>
          <p:nvPr/>
        </p:nvSpPr>
        <p:spPr>
          <a:xfrm>
            <a:off x="-281736" y="4516094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1" name="矩形 30"/>
          <p:cNvSpPr/>
          <p:nvPr/>
        </p:nvSpPr>
        <p:spPr>
          <a:xfrm>
            <a:off x="8474913" y="2337991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2" name="矩形 31"/>
          <p:cNvSpPr/>
          <p:nvPr/>
        </p:nvSpPr>
        <p:spPr>
          <a:xfrm>
            <a:off x="8429376" y="3355856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3" name="矩形 32"/>
          <p:cNvSpPr/>
          <p:nvPr/>
        </p:nvSpPr>
        <p:spPr>
          <a:xfrm>
            <a:off x="8268249" y="4513512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4" name="Freeform 334"/>
          <p:cNvSpPr>
            <a:spLocks noEditPoints="1"/>
          </p:cNvSpPr>
          <p:nvPr/>
        </p:nvSpPr>
        <p:spPr bwMode="auto">
          <a:xfrm>
            <a:off x="5701677" y="3369400"/>
            <a:ext cx="857622" cy="718005"/>
          </a:xfrm>
          <a:custGeom>
            <a:gdLst>
              <a:gd fmla="*/ 222 w 257" name="T0"/>
              <a:gd fmla="*/ 66 h 214" name="T1"/>
              <a:gd fmla="*/ 185 w 257" name="T2"/>
              <a:gd fmla="*/ 44 h 214" name="T3"/>
              <a:gd fmla="*/ 143 w 257" name="T4"/>
              <a:gd fmla="*/ 34 h 214" name="T5"/>
              <a:gd fmla="*/ 100 w 257" name="T6"/>
              <a:gd fmla="*/ 36 h 214" name="T7"/>
              <a:gd fmla="*/ 60 w 257" name="T8"/>
              <a:gd fmla="*/ 51 h 214" name="T9"/>
              <a:gd fmla="*/ 23 w 257" name="T10"/>
              <a:gd fmla="*/ 77 h 214" name="T11"/>
              <a:gd fmla="*/ 14 w 257" name="T12"/>
              <a:gd fmla="*/ 40 h 214" name="T13"/>
              <a:gd fmla="*/ 60 w 257" name="T14"/>
              <a:gd fmla="*/ 13 h 214" name="T15"/>
              <a:gd fmla="*/ 110 w 257" name="T16"/>
              <a:gd fmla="*/ 1 h 214" name="T17"/>
              <a:gd fmla="*/ 162 w 257" name="T18"/>
              <a:gd fmla="*/ 4 h 214" name="T19"/>
              <a:gd fmla="*/ 213 w 257" name="T20"/>
              <a:gd fmla="*/ 21 h 214" name="T21"/>
              <a:gd fmla="*/ 257 w 257" name="T22"/>
              <a:gd fmla="*/ 53 h 214" name="T23"/>
              <a:gd fmla="*/ 199 w 257" name="T24"/>
              <a:gd fmla="*/ 112 h 214" name="T25"/>
              <a:gd fmla="*/ 183 w 257" name="T26"/>
              <a:gd fmla="*/ 99 h 214" name="T27"/>
              <a:gd fmla="*/ 156 w 257" name="T28"/>
              <a:gd fmla="*/ 87 h 214" name="T29"/>
              <a:gd fmla="*/ 129 w 257" name="T30"/>
              <a:gd fmla="*/ 83 h 214" name="T31"/>
              <a:gd fmla="*/ 100 w 257" name="T32"/>
              <a:gd fmla="*/ 87 h 214" name="T33"/>
              <a:gd fmla="*/ 74 w 257" name="T34"/>
              <a:gd fmla="*/ 99 h 214" name="T35"/>
              <a:gd fmla="*/ 35 w 257" name="T36"/>
              <a:gd fmla="*/ 88 h 214" name="T37"/>
              <a:gd fmla="*/ 56 w 257" name="T38"/>
              <a:gd fmla="*/ 71 h 214" name="T39"/>
              <a:gd fmla="*/ 91 w 257" name="T40"/>
              <a:gd fmla="*/ 55 h 214" name="T41"/>
              <a:gd fmla="*/ 129 w 257" name="T42"/>
              <a:gd fmla="*/ 49 h 214" name="T43"/>
              <a:gd fmla="*/ 166 w 257" name="T44"/>
              <a:gd fmla="*/ 55 h 214" name="T45"/>
              <a:gd fmla="*/ 201 w 257" name="T46"/>
              <a:gd fmla="*/ 71 h 214" name="T47"/>
              <a:gd fmla="*/ 222 w 257" name="T48"/>
              <a:gd fmla="*/ 88 h 214" name="T49"/>
              <a:gd fmla="*/ 164 w 257" name="T50"/>
              <a:gd fmla="*/ 147 h 214" name="T51"/>
              <a:gd fmla="*/ 138 w 257" name="T52"/>
              <a:gd fmla="*/ 133 h 214" name="T53"/>
              <a:gd fmla="*/ 109 w 257" name="T54"/>
              <a:gd fmla="*/ 136 h 214" name="T55"/>
              <a:gd fmla="*/ 70 w 257" name="T56"/>
              <a:gd fmla="*/ 123 h 214" name="T57"/>
              <a:gd fmla="*/ 83 w 257" name="T58"/>
              <a:gd fmla="*/ 113 h 214" name="T59"/>
              <a:gd fmla="*/ 105 w 257" name="T60"/>
              <a:gd fmla="*/ 103 h 214" name="T61"/>
              <a:gd fmla="*/ 144 w 257" name="T62"/>
              <a:gd fmla="*/ 101 h 214" name="T63"/>
              <a:gd fmla="*/ 166 w 257" name="T64"/>
              <a:gd fmla="*/ 109 h 214" name="T65"/>
              <a:gd fmla="*/ 187 w 257" name="T66"/>
              <a:gd fmla="*/ 123 h 214" name="T67"/>
              <a:gd fmla="*/ 129 w 257" name="T68"/>
              <a:gd fmla="*/ 149 h 214" name="T69"/>
              <a:gd fmla="*/ 147 w 257" name="T70"/>
              <a:gd fmla="*/ 155 h 214" name="T71"/>
              <a:gd fmla="*/ 159 w 257" name="T72"/>
              <a:gd fmla="*/ 169 h 214" name="T73"/>
              <a:gd fmla="*/ 161 w 257" name="T74"/>
              <a:gd fmla="*/ 182 h 214" name="T75"/>
              <a:gd fmla="*/ 156 w 257" name="T76"/>
              <a:gd fmla="*/ 200 h 214" name="T77"/>
              <a:gd fmla="*/ 142 w 257" name="T78"/>
              <a:gd fmla="*/ 212 h 214" name="T79"/>
              <a:gd fmla="*/ 129 w 257" name="T80"/>
              <a:gd fmla="*/ 214 h 214" name="T81"/>
              <a:gd fmla="*/ 110 w 257" name="T82"/>
              <a:gd fmla="*/ 209 h 214" name="T83"/>
              <a:gd fmla="*/ 97 w 257" name="T84"/>
              <a:gd fmla="*/ 195 h 214" name="T85"/>
              <a:gd fmla="*/ 95 w 257" name="T86"/>
              <a:gd fmla="*/ 182 h 214" name="T87"/>
              <a:gd fmla="*/ 101 w 257" name="T88"/>
              <a:gd fmla="*/ 164 h 214" name="T89"/>
              <a:gd fmla="*/ 116 w 257" name="T90"/>
              <a:gd fmla="*/ 152 h 214" name="T91"/>
              <a:gd fmla="*/ 129 w 257" name="T92"/>
              <a:gd fmla="*/ 149 h 214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14" w="257">
                <a:moveTo>
                  <a:pt x="234" y="77"/>
                </a:moveTo>
                <a:lnTo>
                  <a:pt x="234" y="77"/>
                </a:lnTo>
                <a:lnTo>
                  <a:pt x="222" y="66"/>
                </a:lnTo>
                <a:lnTo>
                  <a:pt x="210" y="57"/>
                </a:lnTo>
                <a:lnTo>
                  <a:pt x="197" y="51"/>
                </a:lnTo>
                <a:lnTo>
                  <a:pt x="185" y="44"/>
                </a:lnTo>
                <a:lnTo>
                  <a:pt x="170" y="39"/>
                </a:lnTo>
                <a:lnTo>
                  <a:pt x="157" y="36"/>
                </a:lnTo>
                <a:lnTo>
                  <a:pt x="143" y="34"/>
                </a:lnTo>
                <a:lnTo>
                  <a:pt x="129" y="34"/>
                </a:lnTo>
                <a:lnTo>
                  <a:pt x="114" y="34"/>
                </a:lnTo>
                <a:lnTo>
                  <a:pt x="100" y="36"/>
                </a:lnTo>
                <a:lnTo>
                  <a:pt x="86" y="39"/>
                </a:lnTo>
                <a:lnTo>
                  <a:pt x="73" y="44"/>
                </a:lnTo>
                <a:lnTo>
                  <a:pt x="60" y="51"/>
                </a:lnTo>
                <a:lnTo>
                  <a:pt x="47" y="57"/>
                </a:lnTo>
                <a:lnTo>
                  <a:pt x="35" y="66"/>
                </a:lnTo>
                <a:lnTo>
                  <a:pt x="23" y="77"/>
                </a:lnTo>
                <a:lnTo>
                  <a:pt x="0" y="53"/>
                </a:lnTo>
                <a:lnTo>
                  <a:pt x="0" y="53"/>
                </a:lnTo>
                <a:lnTo>
                  <a:pt x="14" y="40"/>
                </a:lnTo>
                <a:lnTo>
                  <a:pt x="29" y="30"/>
                </a:lnTo>
                <a:lnTo>
                  <a:pt x="44" y="21"/>
                </a:lnTo>
                <a:lnTo>
                  <a:pt x="60" y="13"/>
                </a:lnTo>
                <a:lnTo>
                  <a:pt x="77" y="8"/>
                </a:lnTo>
                <a:lnTo>
                  <a:pt x="94" y="4"/>
                </a:lnTo>
                <a:lnTo>
                  <a:pt x="110" y="1"/>
                </a:lnTo>
                <a:lnTo>
                  <a:pt x="129" y="0"/>
                </a:lnTo>
                <a:lnTo>
                  <a:pt x="146" y="1"/>
                </a:lnTo>
                <a:lnTo>
                  <a:pt x="162" y="4"/>
                </a:lnTo>
                <a:lnTo>
                  <a:pt x="181" y="8"/>
                </a:lnTo>
                <a:lnTo>
                  <a:pt x="196" y="13"/>
                </a:lnTo>
                <a:lnTo>
                  <a:pt x="213" y="21"/>
                </a:lnTo>
                <a:lnTo>
                  <a:pt x="229" y="30"/>
                </a:lnTo>
                <a:lnTo>
                  <a:pt x="243" y="40"/>
                </a:lnTo>
                <a:lnTo>
                  <a:pt x="257" y="53"/>
                </a:lnTo>
                <a:lnTo>
                  <a:pt x="234" y="77"/>
                </a:lnTo>
                <a:close/>
                <a:moveTo>
                  <a:pt x="222" y="88"/>
                </a:moveTo>
                <a:lnTo>
                  <a:pt x="199" y="112"/>
                </a:lnTo>
                <a:lnTo>
                  <a:pt x="199" y="112"/>
                </a:lnTo>
                <a:lnTo>
                  <a:pt x="191" y="105"/>
                </a:lnTo>
                <a:lnTo>
                  <a:pt x="183" y="99"/>
                </a:lnTo>
                <a:lnTo>
                  <a:pt x="174" y="94"/>
                </a:lnTo>
                <a:lnTo>
                  <a:pt x="165" y="90"/>
                </a:lnTo>
                <a:lnTo>
                  <a:pt x="156" y="87"/>
                </a:lnTo>
                <a:lnTo>
                  <a:pt x="147" y="84"/>
                </a:lnTo>
                <a:lnTo>
                  <a:pt x="138" y="83"/>
                </a:lnTo>
                <a:lnTo>
                  <a:pt x="129" y="83"/>
                </a:lnTo>
                <a:lnTo>
                  <a:pt x="118" y="83"/>
                </a:lnTo>
                <a:lnTo>
                  <a:pt x="109" y="84"/>
                </a:lnTo>
                <a:lnTo>
                  <a:pt x="100" y="87"/>
                </a:lnTo>
                <a:lnTo>
                  <a:pt x="91" y="90"/>
                </a:lnTo>
                <a:lnTo>
                  <a:pt x="82" y="94"/>
                </a:lnTo>
                <a:lnTo>
                  <a:pt x="74" y="99"/>
                </a:lnTo>
                <a:lnTo>
                  <a:pt x="66" y="105"/>
                </a:lnTo>
                <a:lnTo>
                  <a:pt x="58" y="112"/>
                </a:lnTo>
                <a:lnTo>
                  <a:pt x="35" y="88"/>
                </a:lnTo>
                <a:lnTo>
                  <a:pt x="35" y="88"/>
                </a:lnTo>
                <a:lnTo>
                  <a:pt x="45" y="79"/>
                </a:lnTo>
                <a:lnTo>
                  <a:pt x="56" y="71"/>
                </a:lnTo>
                <a:lnTo>
                  <a:pt x="66" y="65"/>
                </a:lnTo>
                <a:lnTo>
                  <a:pt x="79" y="60"/>
                </a:lnTo>
                <a:lnTo>
                  <a:pt x="91" y="55"/>
                </a:lnTo>
                <a:lnTo>
                  <a:pt x="103" y="52"/>
                </a:lnTo>
                <a:lnTo>
                  <a:pt x="116" y="51"/>
                </a:lnTo>
                <a:lnTo>
                  <a:pt x="129" y="49"/>
                </a:lnTo>
                <a:lnTo>
                  <a:pt x="142" y="51"/>
                </a:lnTo>
                <a:lnTo>
                  <a:pt x="153" y="52"/>
                </a:lnTo>
                <a:lnTo>
                  <a:pt x="166" y="55"/>
                </a:lnTo>
                <a:lnTo>
                  <a:pt x="178" y="60"/>
                </a:lnTo>
                <a:lnTo>
                  <a:pt x="190" y="65"/>
                </a:lnTo>
                <a:lnTo>
                  <a:pt x="201" y="71"/>
                </a:lnTo>
                <a:lnTo>
                  <a:pt x="212" y="79"/>
                </a:lnTo>
                <a:lnTo>
                  <a:pt x="222" y="88"/>
                </a:lnTo>
                <a:lnTo>
                  <a:pt x="222" y="88"/>
                </a:lnTo>
                <a:close/>
                <a:moveTo>
                  <a:pt x="187" y="123"/>
                </a:moveTo>
                <a:lnTo>
                  <a:pt x="164" y="147"/>
                </a:lnTo>
                <a:lnTo>
                  <a:pt x="164" y="147"/>
                </a:lnTo>
                <a:lnTo>
                  <a:pt x="156" y="140"/>
                </a:lnTo>
                <a:lnTo>
                  <a:pt x="147" y="136"/>
                </a:lnTo>
                <a:lnTo>
                  <a:pt x="138" y="133"/>
                </a:lnTo>
                <a:lnTo>
                  <a:pt x="129" y="133"/>
                </a:lnTo>
                <a:lnTo>
                  <a:pt x="118" y="133"/>
                </a:lnTo>
                <a:lnTo>
                  <a:pt x="109" y="136"/>
                </a:lnTo>
                <a:lnTo>
                  <a:pt x="101" y="140"/>
                </a:lnTo>
                <a:lnTo>
                  <a:pt x="94" y="147"/>
                </a:lnTo>
                <a:lnTo>
                  <a:pt x="70" y="123"/>
                </a:lnTo>
                <a:lnTo>
                  <a:pt x="70" y="123"/>
                </a:lnTo>
                <a:lnTo>
                  <a:pt x="77" y="118"/>
                </a:lnTo>
                <a:lnTo>
                  <a:pt x="83" y="113"/>
                </a:lnTo>
                <a:lnTo>
                  <a:pt x="90" y="109"/>
                </a:lnTo>
                <a:lnTo>
                  <a:pt x="97" y="105"/>
                </a:lnTo>
                <a:lnTo>
                  <a:pt x="105" y="103"/>
                </a:lnTo>
                <a:lnTo>
                  <a:pt x="113" y="101"/>
                </a:lnTo>
                <a:lnTo>
                  <a:pt x="129" y="99"/>
                </a:lnTo>
                <a:lnTo>
                  <a:pt x="144" y="101"/>
                </a:lnTo>
                <a:lnTo>
                  <a:pt x="152" y="103"/>
                </a:lnTo>
                <a:lnTo>
                  <a:pt x="160" y="105"/>
                </a:lnTo>
                <a:lnTo>
                  <a:pt x="166" y="109"/>
                </a:lnTo>
                <a:lnTo>
                  <a:pt x="174" y="113"/>
                </a:lnTo>
                <a:lnTo>
                  <a:pt x="181" y="118"/>
                </a:lnTo>
                <a:lnTo>
                  <a:pt x="187" y="123"/>
                </a:lnTo>
                <a:lnTo>
                  <a:pt x="187" y="123"/>
                </a:lnTo>
                <a:close/>
                <a:moveTo>
                  <a:pt x="129" y="149"/>
                </a:moveTo>
                <a:lnTo>
                  <a:pt x="129" y="149"/>
                </a:lnTo>
                <a:lnTo>
                  <a:pt x="135" y="149"/>
                </a:lnTo>
                <a:lnTo>
                  <a:pt x="142" y="152"/>
                </a:lnTo>
                <a:lnTo>
                  <a:pt x="147" y="155"/>
                </a:lnTo>
                <a:lnTo>
                  <a:pt x="152" y="159"/>
                </a:lnTo>
                <a:lnTo>
                  <a:pt x="156" y="164"/>
                </a:lnTo>
                <a:lnTo>
                  <a:pt x="159" y="169"/>
                </a:lnTo>
                <a:lnTo>
                  <a:pt x="161" y="175"/>
                </a:lnTo>
                <a:lnTo>
                  <a:pt x="161" y="182"/>
                </a:lnTo>
                <a:lnTo>
                  <a:pt x="161" y="182"/>
                </a:lnTo>
                <a:lnTo>
                  <a:pt x="161" y="188"/>
                </a:lnTo>
                <a:lnTo>
                  <a:pt x="159" y="195"/>
                </a:lnTo>
                <a:lnTo>
                  <a:pt x="156" y="200"/>
                </a:lnTo>
                <a:lnTo>
                  <a:pt x="152" y="205"/>
                </a:lnTo>
                <a:lnTo>
                  <a:pt x="147" y="209"/>
                </a:lnTo>
                <a:lnTo>
                  <a:pt x="142" y="212"/>
                </a:lnTo>
                <a:lnTo>
                  <a:pt x="135" y="214"/>
                </a:lnTo>
                <a:lnTo>
                  <a:pt x="129" y="214"/>
                </a:lnTo>
                <a:lnTo>
                  <a:pt x="129" y="214"/>
                </a:lnTo>
                <a:lnTo>
                  <a:pt x="122" y="214"/>
                </a:lnTo>
                <a:lnTo>
                  <a:pt x="116" y="212"/>
                </a:lnTo>
                <a:lnTo>
                  <a:pt x="110" y="209"/>
                </a:lnTo>
                <a:lnTo>
                  <a:pt x="105" y="205"/>
                </a:lnTo>
                <a:lnTo>
                  <a:pt x="101" y="200"/>
                </a:lnTo>
                <a:lnTo>
                  <a:pt x="97" y="195"/>
                </a:lnTo>
                <a:lnTo>
                  <a:pt x="96" y="188"/>
                </a:lnTo>
                <a:lnTo>
                  <a:pt x="95" y="182"/>
                </a:lnTo>
                <a:lnTo>
                  <a:pt x="95" y="182"/>
                </a:lnTo>
                <a:lnTo>
                  <a:pt x="96" y="175"/>
                </a:lnTo>
                <a:lnTo>
                  <a:pt x="97" y="169"/>
                </a:lnTo>
                <a:lnTo>
                  <a:pt x="101" y="164"/>
                </a:lnTo>
                <a:lnTo>
                  <a:pt x="105" y="159"/>
                </a:lnTo>
                <a:lnTo>
                  <a:pt x="110" y="155"/>
                </a:lnTo>
                <a:lnTo>
                  <a:pt x="116" y="152"/>
                </a:lnTo>
                <a:lnTo>
                  <a:pt x="122" y="149"/>
                </a:lnTo>
                <a:lnTo>
                  <a:pt x="129" y="149"/>
                </a:lnTo>
                <a:lnTo>
                  <a:pt x="129" y="1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43"/>
          <p:cNvSpPr>
            <a:spLocks noEditPoints="1"/>
          </p:cNvSpPr>
          <p:nvPr/>
        </p:nvSpPr>
        <p:spPr bwMode="auto">
          <a:xfrm>
            <a:off x="4473328" y="3498036"/>
            <a:ext cx="344346" cy="344346"/>
          </a:xfrm>
          <a:custGeom>
            <a:gdLst>
              <a:gd fmla="*/ 135 w 247" name="T0"/>
              <a:gd fmla="*/ 173 h 247" name="T1"/>
              <a:gd fmla="*/ 144 w 247" name="T2"/>
              <a:gd fmla="*/ 166 h 247" name="T3"/>
              <a:gd fmla="*/ 149 w 247" name="T4"/>
              <a:gd fmla="*/ 153 h 247" name="T5"/>
              <a:gd fmla="*/ 145 w 247" name="T6"/>
              <a:gd fmla="*/ 141 h 247" name="T7"/>
              <a:gd fmla="*/ 135 w 247" name="T8"/>
              <a:gd fmla="*/ 134 h 247" name="T9"/>
              <a:gd fmla="*/ 109 w 247" name="T10"/>
              <a:gd fmla="*/ 73 h 247" name="T11"/>
              <a:gd fmla="*/ 105 w 247" name="T12"/>
              <a:gd fmla="*/ 84 h 247" name="T13"/>
              <a:gd fmla="*/ 107 w 247" name="T14"/>
              <a:gd fmla="*/ 94 h 247" name="T15"/>
              <a:gd fmla="*/ 117 w 247" name="T16"/>
              <a:gd fmla="*/ 67 h 247" name="T17"/>
              <a:gd fmla="*/ 109 w 247" name="T18"/>
              <a:gd fmla="*/ 73 h 247" name="T19"/>
              <a:gd fmla="*/ 210 w 247" name="T20"/>
              <a:gd fmla="*/ 36 h 247" name="T21"/>
              <a:gd fmla="*/ 180 w 247" name="T22"/>
              <a:gd fmla="*/ 13 h 247" name="T23"/>
              <a:gd fmla="*/ 146 w 247" name="T24"/>
              <a:gd fmla="*/ 2 h 247" name="T25"/>
              <a:gd fmla="*/ 111 w 247" name="T26"/>
              <a:gd fmla="*/ 0 h 247" name="T27"/>
              <a:gd fmla="*/ 76 w 247" name="T28"/>
              <a:gd fmla="*/ 8 h 247" name="T29"/>
              <a:gd fmla="*/ 45 w 247" name="T30"/>
              <a:gd fmla="*/ 28 h 247" name="T31"/>
              <a:gd fmla="*/ 27 w 247" name="T32"/>
              <a:gd fmla="*/ 46 h 247" name="T33"/>
              <a:gd fmla="*/ 9 w 247" name="T34"/>
              <a:gd fmla="*/ 77 h 247" name="T35"/>
              <a:gd fmla="*/ 0 w 247" name="T36"/>
              <a:gd fmla="*/ 112 h 247" name="T37"/>
              <a:gd fmla="*/ 1 w 247" name="T38"/>
              <a:gd fmla="*/ 147 h 247" name="T39"/>
              <a:gd fmla="*/ 13 w 247" name="T40"/>
              <a:gd fmla="*/ 181 h 247" name="T41"/>
              <a:gd fmla="*/ 35 w 247" name="T42"/>
              <a:gd fmla="*/ 211 h 247" name="T43"/>
              <a:gd fmla="*/ 54 w 247" name="T44"/>
              <a:gd fmla="*/ 228 h 247" name="T45"/>
              <a:gd fmla="*/ 88 w 247" name="T46"/>
              <a:gd fmla="*/ 242 h 247" name="T47"/>
              <a:gd fmla="*/ 123 w 247" name="T48"/>
              <a:gd fmla="*/ 247 h 247" name="T49"/>
              <a:gd fmla="*/ 158 w 247" name="T50"/>
              <a:gd fmla="*/ 242 h 247" name="T51"/>
              <a:gd fmla="*/ 192 w 247" name="T52"/>
              <a:gd fmla="*/ 228 h 247" name="T53"/>
              <a:gd fmla="*/ 211 w 247" name="T54"/>
              <a:gd fmla="*/ 211 h 247" name="T55"/>
              <a:gd fmla="*/ 234 w 247" name="T56"/>
              <a:gd fmla="*/ 181 h 247" name="T57"/>
              <a:gd fmla="*/ 245 w 247" name="T58"/>
              <a:gd fmla="*/ 147 h 247" name="T59"/>
              <a:gd fmla="*/ 247 w 247" name="T60"/>
              <a:gd fmla="*/ 112 h 247" name="T61"/>
              <a:gd fmla="*/ 237 w 247" name="T62"/>
              <a:gd fmla="*/ 77 h 247" name="T63"/>
              <a:gd fmla="*/ 219 w 247" name="T64"/>
              <a:gd fmla="*/ 46 h 247" name="T65"/>
              <a:gd fmla="*/ 162 w 247" name="T66"/>
              <a:gd fmla="*/ 180 h 247" name="T67"/>
              <a:gd fmla="*/ 150 w 247" name="T68"/>
              <a:gd fmla="*/ 190 h 247" name="T69"/>
              <a:gd fmla="*/ 135 w 247" name="T70"/>
              <a:gd fmla="*/ 219 h 247" name="T71"/>
              <a:gd fmla="*/ 117 w 247" name="T72"/>
              <a:gd fmla="*/ 195 h 247" name="T73"/>
              <a:gd fmla="*/ 96 w 247" name="T74"/>
              <a:gd fmla="*/ 188 h 247" name="T75"/>
              <a:gd fmla="*/ 84 w 247" name="T76"/>
              <a:gd fmla="*/ 176 h 247" name="T77"/>
              <a:gd fmla="*/ 76 w 247" name="T78"/>
              <a:gd fmla="*/ 153 h 247" name="T79"/>
              <a:gd fmla="*/ 104 w 247" name="T80"/>
              <a:gd fmla="*/ 156 h 247" name="T81"/>
              <a:gd fmla="*/ 111 w 247" name="T82"/>
              <a:gd fmla="*/ 168 h 247" name="T83"/>
              <a:gd fmla="*/ 117 w 247" name="T84"/>
              <a:gd fmla="*/ 129 h 247" name="T85"/>
              <a:gd fmla="*/ 94 w 247" name="T86"/>
              <a:gd fmla="*/ 117 h 247" name="T87"/>
              <a:gd fmla="*/ 85 w 247" name="T88"/>
              <a:gd fmla="*/ 107 h 247" name="T89"/>
              <a:gd fmla="*/ 80 w 247" name="T90"/>
              <a:gd fmla="*/ 85 h 247" name="T91"/>
              <a:gd fmla="*/ 83 w 247" name="T92"/>
              <a:gd fmla="*/ 71 h 247" name="T93"/>
              <a:gd fmla="*/ 91 w 247" name="T94"/>
              <a:gd fmla="*/ 58 h 247" name="T95"/>
              <a:gd fmla="*/ 109 w 247" name="T96"/>
              <a:gd fmla="*/ 46 h 247" name="T97"/>
              <a:gd fmla="*/ 135 w 247" name="T98"/>
              <a:gd fmla="*/ 32 h 247" name="T99"/>
              <a:gd fmla="*/ 141 w 247" name="T100"/>
              <a:gd fmla="*/ 46 h 247" name="T101"/>
              <a:gd fmla="*/ 157 w 247" name="T102"/>
              <a:gd fmla="*/ 56 h 247" name="T103"/>
              <a:gd fmla="*/ 165 w 247" name="T104"/>
              <a:gd fmla="*/ 67 h 247" name="T105"/>
              <a:gd fmla="*/ 144 w 247" name="T106"/>
              <a:gd fmla="*/ 84 h 247" name="T107"/>
              <a:gd fmla="*/ 141 w 247" name="T108"/>
              <a:gd fmla="*/ 73 h 247" name="T109"/>
              <a:gd fmla="*/ 135 w 247" name="T110"/>
              <a:gd fmla="*/ 106 h 247" name="T111"/>
              <a:gd fmla="*/ 153 w 247" name="T112"/>
              <a:gd fmla="*/ 114 h 247" name="T113"/>
              <a:gd fmla="*/ 165 w 247" name="T114"/>
              <a:gd fmla="*/ 123 h 247" name="T115"/>
              <a:gd fmla="*/ 172 w 247" name="T116"/>
              <a:gd fmla="*/ 142 h 247" name="T117"/>
              <a:gd fmla="*/ 172 w 247" name="T118"/>
              <a:gd fmla="*/ 158 h 247" name="T119"/>
              <a:gd fmla="*/ 162 w 247" name="T120"/>
              <a:gd fmla="*/ 180 h 247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46" w="246">
                <a:moveTo>
                  <a:pt x="135" y="134"/>
                </a:moveTo>
                <a:lnTo>
                  <a:pt x="135" y="173"/>
                </a:lnTo>
                <a:lnTo>
                  <a:pt x="135" y="173"/>
                </a:lnTo>
                <a:lnTo>
                  <a:pt x="137" y="172"/>
                </a:lnTo>
                <a:lnTo>
                  <a:pt x="140" y="171"/>
                </a:lnTo>
                <a:lnTo>
                  <a:pt x="144" y="166"/>
                </a:lnTo>
                <a:lnTo>
                  <a:pt x="144" y="166"/>
                </a:lnTo>
                <a:lnTo>
                  <a:pt x="148" y="160"/>
                </a:lnTo>
                <a:lnTo>
                  <a:pt x="149" y="153"/>
                </a:lnTo>
                <a:lnTo>
                  <a:pt x="149" y="153"/>
                </a:lnTo>
                <a:lnTo>
                  <a:pt x="148" y="146"/>
                </a:lnTo>
                <a:lnTo>
                  <a:pt x="145" y="141"/>
                </a:lnTo>
                <a:lnTo>
                  <a:pt x="145" y="141"/>
                </a:lnTo>
                <a:lnTo>
                  <a:pt x="141" y="137"/>
                </a:lnTo>
                <a:lnTo>
                  <a:pt x="135" y="134"/>
                </a:lnTo>
                <a:lnTo>
                  <a:pt x="135" y="134"/>
                </a:lnTo>
                <a:close/>
                <a:moveTo>
                  <a:pt x="109" y="73"/>
                </a:moveTo>
                <a:lnTo>
                  <a:pt x="109" y="73"/>
                </a:lnTo>
                <a:lnTo>
                  <a:pt x="106" y="78"/>
                </a:lnTo>
                <a:lnTo>
                  <a:pt x="105" y="84"/>
                </a:lnTo>
                <a:lnTo>
                  <a:pt x="105" y="84"/>
                </a:lnTo>
                <a:lnTo>
                  <a:pt x="105" y="89"/>
                </a:lnTo>
                <a:lnTo>
                  <a:pt x="107" y="94"/>
                </a:lnTo>
                <a:lnTo>
                  <a:pt x="107" y="94"/>
                </a:lnTo>
                <a:lnTo>
                  <a:pt x="111" y="98"/>
                </a:lnTo>
                <a:lnTo>
                  <a:pt x="117" y="102"/>
                </a:lnTo>
                <a:lnTo>
                  <a:pt x="117" y="67"/>
                </a:lnTo>
                <a:lnTo>
                  <a:pt x="117" y="67"/>
                </a:lnTo>
                <a:lnTo>
                  <a:pt x="111" y="69"/>
                </a:lnTo>
                <a:lnTo>
                  <a:pt x="109" y="73"/>
                </a:lnTo>
                <a:lnTo>
                  <a:pt x="109" y="73"/>
                </a:lnTo>
                <a:close/>
                <a:moveTo>
                  <a:pt x="210" y="36"/>
                </a:moveTo>
                <a:lnTo>
                  <a:pt x="210" y="36"/>
                </a:lnTo>
                <a:lnTo>
                  <a:pt x="201" y="28"/>
                </a:lnTo>
                <a:lnTo>
                  <a:pt x="191" y="20"/>
                </a:lnTo>
                <a:lnTo>
                  <a:pt x="180" y="13"/>
                </a:lnTo>
                <a:lnTo>
                  <a:pt x="170" y="8"/>
                </a:lnTo>
                <a:lnTo>
                  <a:pt x="158" y="4"/>
                </a:lnTo>
                <a:lnTo>
                  <a:pt x="146" y="2"/>
                </a:lnTo>
                <a:lnTo>
                  <a:pt x="135" y="0"/>
                </a:lnTo>
                <a:lnTo>
                  <a:pt x="123" y="0"/>
                </a:lnTo>
                <a:lnTo>
                  <a:pt x="111" y="0"/>
                </a:lnTo>
                <a:lnTo>
                  <a:pt x="100" y="2"/>
                </a:lnTo>
                <a:lnTo>
                  <a:pt x="88" y="4"/>
                </a:lnTo>
                <a:lnTo>
                  <a:pt x="76" y="8"/>
                </a:lnTo>
                <a:lnTo>
                  <a:pt x="66" y="13"/>
                </a:lnTo>
                <a:lnTo>
                  <a:pt x="55" y="20"/>
                </a:lnTo>
                <a:lnTo>
                  <a:pt x="45" y="28"/>
                </a:lnTo>
                <a:lnTo>
                  <a:pt x="36" y="36"/>
                </a:lnTo>
                <a:lnTo>
                  <a:pt x="36" y="36"/>
                </a:lnTo>
                <a:lnTo>
                  <a:pt x="27" y="46"/>
                </a:lnTo>
                <a:lnTo>
                  <a:pt x="19" y="55"/>
                </a:lnTo>
                <a:lnTo>
                  <a:pt x="14" y="67"/>
                </a:lnTo>
                <a:lnTo>
                  <a:pt x="9" y="77"/>
                </a:lnTo>
                <a:lnTo>
                  <a:pt x="5" y="89"/>
                </a:lnTo>
                <a:lnTo>
                  <a:pt x="1" y="101"/>
                </a:lnTo>
                <a:lnTo>
                  <a:pt x="0" y="112"/>
                </a:lnTo>
                <a:lnTo>
                  <a:pt x="0" y="124"/>
                </a:lnTo>
                <a:lnTo>
                  <a:pt x="0" y="136"/>
                </a:lnTo>
                <a:lnTo>
                  <a:pt x="1" y="147"/>
                </a:lnTo>
                <a:lnTo>
                  <a:pt x="5" y="159"/>
                </a:lnTo>
                <a:lnTo>
                  <a:pt x="9" y="171"/>
                </a:lnTo>
                <a:lnTo>
                  <a:pt x="13" y="181"/>
                </a:lnTo>
                <a:lnTo>
                  <a:pt x="19" y="191"/>
                </a:lnTo>
                <a:lnTo>
                  <a:pt x="27" y="202"/>
                </a:lnTo>
                <a:lnTo>
                  <a:pt x="35" y="211"/>
                </a:lnTo>
                <a:lnTo>
                  <a:pt x="35" y="211"/>
                </a:lnTo>
                <a:lnTo>
                  <a:pt x="45" y="220"/>
                </a:lnTo>
                <a:lnTo>
                  <a:pt x="54" y="228"/>
                </a:lnTo>
                <a:lnTo>
                  <a:pt x="66" y="233"/>
                </a:lnTo>
                <a:lnTo>
                  <a:pt x="76" y="238"/>
                </a:lnTo>
                <a:lnTo>
                  <a:pt x="88" y="242"/>
                </a:lnTo>
                <a:lnTo>
                  <a:pt x="100" y="245"/>
                </a:lnTo>
                <a:lnTo>
                  <a:pt x="111" y="247"/>
                </a:lnTo>
                <a:lnTo>
                  <a:pt x="123" y="247"/>
                </a:lnTo>
                <a:lnTo>
                  <a:pt x="135" y="247"/>
                </a:lnTo>
                <a:lnTo>
                  <a:pt x="146" y="245"/>
                </a:lnTo>
                <a:lnTo>
                  <a:pt x="158" y="242"/>
                </a:lnTo>
                <a:lnTo>
                  <a:pt x="170" y="238"/>
                </a:lnTo>
                <a:lnTo>
                  <a:pt x="180" y="233"/>
                </a:lnTo>
                <a:lnTo>
                  <a:pt x="192" y="228"/>
                </a:lnTo>
                <a:lnTo>
                  <a:pt x="201" y="220"/>
                </a:lnTo>
                <a:lnTo>
                  <a:pt x="211" y="211"/>
                </a:lnTo>
                <a:lnTo>
                  <a:pt x="211" y="211"/>
                </a:lnTo>
                <a:lnTo>
                  <a:pt x="219" y="202"/>
                </a:lnTo>
                <a:lnTo>
                  <a:pt x="227" y="191"/>
                </a:lnTo>
                <a:lnTo>
                  <a:pt x="234" y="181"/>
                </a:lnTo>
                <a:lnTo>
                  <a:pt x="237" y="171"/>
                </a:lnTo>
                <a:lnTo>
                  <a:pt x="241" y="159"/>
                </a:lnTo>
                <a:lnTo>
                  <a:pt x="245" y="147"/>
                </a:lnTo>
                <a:lnTo>
                  <a:pt x="247" y="136"/>
                </a:lnTo>
                <a:lnTo>
                  <a:pt x="247" y="124"/>
                </a:lnTo>
                <a:lnTo>
                  <a:pt x="247" y="112"/>
                </a:lnTo>
                <a:lnTo>
                  <a:pt x="245" y="101"/>
                </a:lnTo>
                <a:lnTo>
                  <a:pt x="241" y="89"/>
                </a:lnTo>
                <a:lnTo>
                  <a:pt x="237" y="77"/>
                </a:lnTo>
                <a:lnTo>
                  <a:pt x="232" y="67"/>
                </a:lnTo>
                <a:lnTo>
                  <a:pt x="227" y="55"/>
                </a:lnTo>
                <a:lnTo>
                  <a:pt x="219" y="46"/>
                </a:lnTo>
                <a:lnTo>
                  <a:pt x="210" y="36"/>
                </a:lnTo>
                <a:lnTo>
                  <a:pt x="210" y="36"/>
                </a:lnTo>
                <a:close/>
                <a:moveTo>
                  <a:pt x="162" y="180"/>
                </a:moveTo>
                <a:lnTo>
                  <a:pt x="162" y="180"/>
                </a:lnTo>
                <a:lnTo>
                  <a:pt x="157" y="185"/>
                </a:lnTo>
                <a:lnTo>
                  <a:pt x="150" y="190"/>
                </a:lnTo>
                <a:lnTo>
                  <a:pt x="143" y="193"/>
                </a:lnTo>
                <a:lnTo>
                  <a:pt x="135" y="195"/>
                </a:lnTo>
                <a:lnTo>
                  <a:pt x="135" y="219"/>
                </a:lnTo>
                <a:lnTo>
                  <a:pt x="117" y="219"/>
                </a:lnTo>
                <a:lnTo>
                  <a:pt x="117" y="195"/>
                </a:lnTo>
                <a:lnTo>
                  <a:pt x="117" y="195"/>
                </a:lnTo>
                <a:lnTo>
                  <a:pt x="109" y="194"/>
                </a:lnTo>
                <a:lnTo>
                  <a:pt x="101" y="191"/>
                </a:lnTo>
                <a:lnTo>
                  <a:pt x="96" y="188"/>
                </a:lnTo>
                <a:lnTo>
                  <a:pt x="89" y="182"/>
                </a:lnTo>
                <a:lnTo>
                  <a:pt x="89" y="182"/>
                </a:lnTo>
                <a:lnTo>
                  <a:pt x="84" y="176"/>
                </a:lnTo>
                <a:lnTo>
                  <a:pt x="80" y="169"/>
                </a:lnTo>
                <a:lnTo>
                  <a:pt x="78" y="162"/>
                </a:lnTo>
                <a:lnTo>
                  <a:pt x="76" y="153"/>
                </a:lnTo>
                <a:lnTo>
                  <a:pt x="102" y="150"/>
                </a:lnTo>
                <a:lnTo>
                  <a:pt x="102" y="150"/>
                </a:lnTo>
                <a:lnTo>
                  <a:pt x="104" y="156"/>
                </a:lnTo>
                <a:lnTo>
                  <a:pt x="107" y="163"/>
                </a:lnTo>
                <a:lnTo>
                  <a:pt x="107" y="163"/>
                </a:lnTo>
                <a:lnTo>
                  <a:pt x="111" y="168"/>
                </a:lnTo>
                <a:lnTo>
                  <a:pt x="117" y="172"/>
                </a:lnTo>
                <a:lnTo>
                  <a:pt x="117" y="129"/>
                </a:lnTo>
                <a:lnTo>
                  <a:pt x="117" y="129"/>
                </a:lnTo>
                <a:lnTo>
                  <a:pt x="107" y="127"/>
                </a:lnTo>
                <a:lnTo>
                  <a:pt x="100" y="123"/>
                </a:lnTo>
                <a:lnTo>
                  <a:pt x="94" y="117"/>
                </a:lnTo>
                <a:lnTo>
                  <a:pt x="89" y="112"/>
                </a:lnTo>
                <a:lnTo>
                  <a:pt x="89" y="112"/>
                </a:lnTo>
                <a:lnTo>
                  <a:pt x="85" y="107"/>
                </a:lnTo>
                <a:lnTo>
                  <a:pt x="81" y="101"/>
                </a:lnTo>
                <a:lnTo>
                  <a:pt x="80" y="93"/>
                </a:lnTo>
                <a:lnTo>
                  <a:pt x="80" y="85"/>
                </a:lnTo>
                <a:lnTo>
                  <a:pt x="80" y="85"/>
                </a:lnTo>
                <a:lnTo>
                  <a:pt x="80" y="77"/>
                </a:lnTo>
                <a:lnTo>
                  <a:pt x="83" y="71"/>
                </a:lnTo>
                <a:lnTo>
                  <a:pt x="85" y="64"/>
                </a:lnTo>
                <a:lnTo>
                  <a:pt x="91" y="58"/>
                </a:lnTo>
                <a:lnTo>
                  <a:pt x="91" y="58"/>
                </a:lnTo>
                <a:lnTo>
                  <a:pt x="96" y="52"/>
                </a:lnTo>
                <a:lnTo>
                  <a:pt x="101" y="49"/>
                </a:lnTo>
                <a:lnTo>
                  <a:pt x="109" y="46"/>
                </a:lnTo>
                <a:lnTo>
                  <a:pt x="117" y="45"/>
                </a:lnTo>
                <a:lnTo>
                  <a:pt x="117" y="32"/>
                </a:lnTo>
                <a:lnTo>
                  <a:pt x="135" y="32"/>
                </a:lnTo>
                <a:lnTo>
                  <a:pt x="135" y="45"/>
                </a:lnTo>
                <a:lnTo>
                  <a:pt x="135" y="45"/>
                </a:lnTo>
                <a:lnTo>
                  <a:pt x="141" y="46"/>
                </a:lnTo>
                <a:lnTo>
                  <a:pt x="148" y="49"/>
                </a:lnTo>
                <a:lnTo>
                  <a:pt x="153" y="52"/>
                </a:lnTo>
                <a:lnTo>
                  <a:pt x="157" y="56"/>
                </a:lnTo>
                <a:lnTo>
                  <a:pt x="157" y="56"/>
                </a:lnTo>
                <a:lnTo>
                  <a:pt x="162" y="60"/>
                </a:lnTo>
                <a:lnTo>
                  <a:pt x="165" y="67"/>
                </a:lnTo>
                <a:lnTo>
                  <a:pt x="167" y="73"/>
                </a:lnTo>
                <a:lnTo>
                  <a:pt x="169" y="80"/>
                </a:lnTo>
                <a:lnTo>
                  <a:pt x="144" y="84"/>
                </a:lnTo>
                <a:lnTo>
                  <a:pt x="144" y="84"/>
                </a:lnTo>
                <a:lnTo>
                  <a:pt x="143" y="77"/>
                </a:lnTo>
                <a:lnTo>
                  <a:pt x="141" y="73"/>
                </a:lnTo>
                <a:lnTo>
                  <a:pt x="139" y="69"/>
                </a:lnTo>
                <a:lnTo>
                  <a:pt x="135" y="67"/>
                </a:lnTo>
                <a:lnTo>
                  <a:pt x="135" y="106"/>
                </a:lnTo>
                <a:lnTo>
                  <a:pt x="135" y="106"/>
                </a:lnTo>
                <a:lnTo>
                  <a:pt x="145" y="110"/>
                </a:lnTo>
                <a:lnTo>
                  <a:pt x="153" y="114"/>
                </a:lnTo>
                <a:lnTo>
                  <a:pt x="159" y="117"/>
                </a:lnTo>
                <a:lnTo>
                  <a:pt x="165" y="123"/>
                </a:lnTo>
                <a:lnTo>
                  <a:pt x="165" y="123"/>
                </a:lnTo>
                <a:lnTo>
                  <a:pt x="169" y="128"/>
                </a:lnTo>
                <a:lnTo>
                  <a:pt x="171" y="134"/>
                </a:lnTo>
                <a:lnTo>
                  <a:pt x="172" y="142"/>
                </a:lnTo>
                <a:lnTo>
                  <a:pt x="174" y="150"/>
                </a:lnTo>
                <a:lnTo>
                  <a:pt x="174" y="150"/>
                </a:lnTo>
                <a:lnTo>
                  <a:pt x="172" y="158"/>
                </a:lnTo>
                <a:lnTo>
                  <a:pt x="170" y="166"/>
                </a:lnTo>
                <a:lnTo>
                  <a:pt x="167" y="173"/>
                </a:lnTo>
                <a:lnTo>
                  <a:pt x="162" y="180"/>
                </a:lnTo>
                <a:lnTo>
                  <a:pt x="162" y="1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44"/>
          <p:cNvSpPr>
            <a:spLocks noEditPoints="1"/>
          </p:cNvSpPr>
          <p:nvPr/>
        </p:nvSpPr>
        <p:spPr bwMode="auto">
          <a:xfrm>
            <a:off x="5211760" y="4681545"/>
            <a:ext cx="344346" cy="344346"/>
          </a:xfrm>
          <a:custGeom>
            <a:gdLst>
              <a:gd fmla="*/ 203 w 248" name="T0"/>
              <a:gd fmla="*/ 29 h 249" name="T1"/>
              <a:gd fmla="*/ 170 w 248" name="T2"/>
              <a:gd fmla="*/ 10 h 249" name="T3"/>
              <a:gd fmla="*/ 136 w 248" name="T4"/>
              <a:gd fmla="*/ 2 h 249" name="T5"/>
              <a:gd fmla="*/ 100 w 248" name="T6"/>
              <a:gd fmla="*/ 3 h 249" name="T7"/>
              <a:gd fmla="*/ 66 w 248" name="T8"/>
              <a:gd fmla="*/ 15 h 249" name="T9"/>
              <a:gd fmla="*/ 36 w 248" name="T10"/>
              <a:gd fmla="*/ 37 h 249" name="T11"/>
              <a:gd fmla="*/ 21 w 248" name="T12"/>
              <a:gd fmla="*/ 56 h 249" name="T13"/>
              <a:gd fmla="*/ 5 w 248" name="T14"/>
              <a:gd fmla="*/ 90 h 249" name="T15"/>
              <a:gd fmla="*/ 0 w 248" name="T16"/>
              <a:gd fmla="*/ 125 h 249" name="T17"/>
              <a:gd fmla="*/ 5 w 248" name="T18"/>
              <a:gd fmla="*/ 160 h 249" name="T19"/>
              <a:gd fmla="*/ 21 w 248" name="T20"/>
              <a:gd fmla="*/ 193 h 249" name="T21"/>
              <a:gd fmla="*/ 36 w 248" name="T22"/>
              <a:gd fmla="*/ 212 h 249" name="T23"/>
              <a:gd fmla="*/ 66 w 248" name="T24"/>
              <a:gd fmla="*/ 234 h 249" name="T25"/>
              <a:gd fmla="*/ 100 w 248" name="T26"/>
              <a:gd fmla="*/ 246 h 249" name="T27"/>
              <a:gd fmla="*/ 136 w 248" name="T28"/>
              <a:gd fmla="*/ 249 h 249" name="T29"/>
              <a:gd fmla="*/ 170 w 248" name="T30"/>
              <a:gd fmla="*/ 240 h 249" name="T31"/>
              <a:gd fmla="*/ 203 w 248" name="T32"/>
              <a:gd fmla="*/ 221 h 249" name="T33"/>
              <a:gd fmla="*/ 221 w 248" name="T34"/>
              <a:gd fmla="*/ 203 h 249" name="T35"/>
              <a:gd fmla="*/ 239 w 248" name="T36"/>
              <a:gd fmla="*/ 172 h 249" name="T37"/>
              <a:gd fmla="*/ 247 w 248" name="T38"/>
              <a:gd fmla="*/ 137 h 249" name="T39"/>
              <a:gd fmla="*/ 246 w 248" name="T40"/>
              <a:gd fmla="*/ 102 h 249" name="T41"/>
              <a:gd fmla="*/ 234 w 248" name="T42"/>
              <a:gd fmla="*/ 67 h 249" name="T43"/>
              <a:gd fmla="*/ 212 w 248" name="T44"/>
              <a:gd fmla="*/ 37 h 249" name="T45"/>
              <a:gd fmla="*/ 170 w 248" name="T46"/>
              <a:gd fmla="*/ 195 h 249" name="T47"/>
              <a:gd fmla="*/ 144 w 248" name="T48"/>
              <a:gd fmla="*/ 201 h 249" name="T49"/>
              <a:gd fmla="*/ 121 w 248" name="T50"/>
              <a:gd fmla="*/ 201 h 249" name="T51"/>
              <a:gd fmla="*/ 87 w 248" name="T52"/>
              <a:gd fmla="*/ 181 h 249" name="T53"/>
              <a:gd fmla="*/ 77 w 248" name="T54"/>
              <a:gd fmla="*/ 167 h 249" name="T55"/>
              <a:gd fmla="*/ 56 w 248" name="T56"/>
              <a:gd fmla="*/ 150 h 249" name="T57"/>
              <a:gd fmla="*/ 69 w 248" name="T58"/>
              <a:gd fmla="*/ 132 h 249" name="T59"/>
              <a:gd fmla="*/ 69 w 248" name="T60"/>
              <a:gd fmla="*/ 116 h 249" name="T61"/>
              <a:gd fmla="*/ 71 w 248" name="T62"/>
              <a:gd fmla="*/ 98 h 249" name="T63"/>
              <a:gd fmla="*/ 77 w 248" name="T64"/>
              <a:gd fmla="*/ 82 h 249" name="T65"/>
              <a:gd fmla="*/ 87 w 248" name="T66"/>
              <a:gd fmla="*/ 71 h 249" name="T67"/>
              <a:gd fmla="*/ 122 w 248" name="T68"/>
              <a:gd fmla="*/ 51 h 249" name="T69"/>
              <a:gd fmla="*/ 146 w 248" name="T70"/>
              <a:gd fmla="*/ 51 h 249" name="T71"/>
              <a:gd fmla="*/ 166 w 248" name="T72"/>
              <a:gd fmla="*/ 56 h 249" name="T73"/>
              <a:gd fmla="*/ 156 w 248" name="T74"/>
              <a:gd fmla="*/ 81 h 249" name="T75"/>
              <a:gd fmla="*/ 135 w 248" name="T76"/>
              <a:gd fmla="*/ 76 h 249" name="T77"/>
              <a:gd fmla="*/ 121 w 248" name="T78"/>
              <a:gd fmla="*/ 78 h 249" name="T79"/>
              <a:gd fmla="*/ 109 w 248" name="T80"/>
              <a:gd fmla="*/ 88 h 249" name="T81"/>
              <a:gd fmla="*/ 101 w 248" name="T82"/>
              <a:gd fmla="*/ 98 h 249" name="T83"/>
              <a:gd fmla="*/ 103 w 248" name="T84"/>
              <a:gd fmla="*/ 116 h 249" name="T85"/>
              <a:gd fmla="*/ 103 w 248" name="T86"/>
              <a:gd fmla="*/ 125 h 249" name="T87"/>
              <a:gd fmla="*/ 147 w 248" name="T88"/>
              <a:gd fmla="*/ 150 h 249" name="T89"/>
              <a:gd fmla="*/ 105 w 248" name="T90"/>
              <a:gd fmla="*/ 158 h 249" name="T91"/>
              <a:gd fmla="*/ 114 w 248" name="T92"/>
              <a:gd fmla="*/ 169 h 249" name="T93"/>
              <a:gd fmla="*/ 135 w 248" name="T94"/>
              <a:gd fmla="*/ 176 h 249" name="T95"/>
              <a:gd fmla="*/ 155 w 248" name="T96"/>
              <a:gd fmla="*/ 173 h 249" name="T97"/>
              <a:gd fmla="*/ 170 w 248" name="T98"/>
              <a:gd fmla="*/ 195 h 249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49" w="248">
                <a:moveTo>
                  <a:pt x="212" y="37"/>
                </a:moveTo>
                <a:lnTo>
                  <a:pt x="212" y="37"/>
                </a:lnTo>
                <a:lnTo>
                  <a:pt x="203" y="29"/>
                </a:lnTo>
                <a:lnTo>
                  <a:pt x="192" y="21"/>
                </a:lnTo>
                <a:lnTo>
                  <a:pt x="182" y="15"/>
                </a:lnTo>
                <a:lnTo>
                  <a:pt x="170" y="10"/>
                </a:lnTo>
                <a:lnTo>
                  <a:pt x="160" y="6"/>
                </a:lnTo>
                <a:lnTo>
                  <a:pt x="148" y="3"/>
                </a:lnTo>
                <a:lnTo>
                  <a:pt x="136" y="2"/>
                </a:lnTo>
                <a:lnTo>
                  <a:pt x="125" y="0"/>
                </a:lnTo>
                <a:lnTo>
                  <a:pt x="112" y="2"/>
                </a:lnTo>
                <a:lnTo>
                  <a:pt x="100" y="3"/>
                </a:lnTo>
                <a:lnTo>
                  <a:pt x="88" y="6"/>
                </a:lnTo>
                <a:lnTo>
                  <a:pt x="78" y="10"/>
                </a:lnTo>
                <a:lnTo>
                  <a:pt x="66" y="15"/>
                </a:lnTo>
                <a:lnTo>
                  <a:pt x="56" y="21"/>
                </a:lnTo>
                <a:lnTo>
                  <a:pt x="45" y="29"/>
                </a:lnTo>
                <a:lnTo>
                  <a:pt x="36" y="37"/>
                </a:lnTo>
                <a:lnTo>
                  <a:pt x="36" y="37"/>
                </a:lnTo>
                <a:lnTo>
                  <a:pt x="29" y="47"/>
                </a:lnTo>
                <a:lnTo>
                  <a:pt x="21" y="56"/>
                </a:lnTo>
                <a:lnTo>
                  <a:pt x="14" y="67"/>
                </a:lnTo>
                <a:lnTo>
                  <a:pt x="9" y="78"/>
                </a:lnTo>
                <a:lnTo>
                  <a:pt x="5" y="90"/>
                </a:lnTo>
                <a:lnTo>
                  <a:pt x="3" y="102"/>
                </a:lnTo>
                <a:lnTo>
                  <a:pt x="1" y="114"/>
                </a:lnTo>
                <a:lnTo>
                  <a:pt x="0" y="125"/>
                </a:lnTo>
                <a:lnTo>
                  <a:pt x="1" y="137"/>
                </a:lnTo>
                <a:lnTo>
                  <a:pt x="3" y="149"/>
                </a:lnTo>
                <a:lnTo>
                  <a:pt x="5" y="160"/>
                </a:lnTo>
                <a:lnTo>
                  <a:pt x="9" y="172"/>
                </a:lnTo>
                <a:lnTo>
                  <a:pt x="14" y="182"/>
                </a:lnTo>
                <a:lnTo>
                  <a:pt x="21" y="193"/>
                </a:lnTo>
                <a:lnTo>
                  <a:pt x="27" y="203"/>
                </a:lnTo>
                <a:lnTo>
                  <a:pt x="36" y="212"/>
                </a:lnTo>
                <a:lnTo>
                  <a:pt x="36" y="212"/>
                </a:lnTo>
                <a:lnTo>
                  <a:pt x="45" y="221"/>
                </a:lnTo>
                <a:lnTo>
                  <a:pt x="56" y="228"/>
                </a:lnTo>
                <a:lnTo>
                  <a:pt x="66" y="234"/>
                </a:lnTo>
                <a:lnTo>
                  <a:pt x="78" y="240"/>
                </a:lnTo>
                <a:lnTo>
                  <a:pt x="88" y="243"/>
                </a:lnTo>
                <a:lnTo>
                  <a:pt x="100" y="246"/>
                </a:lnTo>
                <a:lnTo>
                  <a:pt x="112" y="249"/>
                </a:lnTo>
                <a:lnTo>
                  <a:pt x="125" y="249"/>
                </a:lnTo>
                <a:lnTo>
                  <a:pt x="136" y="249"/>
                </a:lnTo>
                <a:lnTo>
                  <a:pt x="148" y="246"/>
                </a:lnTo>
                <a:lnTo>
                  <a:pt x="160" y="243"/>
                </a:lnTo>
                <a:lnTo>
                  <a:pt x="170" y="240"/>
                </a:lnTo>
                <a:lnTo>
                  <a:pt x="182" y="234"/>
                </a:lnTo>
                <a:lnTo>
                  <a:pt x="192" y="228"/>
                </a:lnTo>
                <a:lnTo>
                  <a:pt x="203" y="221"/>
                </a:lnTo>
                <a:lnTo>
                  <a:pt x="212" y="212"/>
                </a:lnTo>
                <a:lnTo>
                  <a:pt x="212" y="212"/>
                </a:lnTo>
                <a:lnTo>
                  <a:pt x="221" y="203"/>
                </a:lnTo>
                <a:lnTo>
                  <a:pt x="227" y="193"/>
                </a:lnTo>
                <a:lnTo>
                  <a:pt x="234" y="182"/>
                </a:lnTo>
                <a:lnTo>
                  <a:pt x="239" y="172"/>
                </a:lnTo>
                <a:lnTo>
                  <a:pt x="243" y="160"/>
                </a:lnTo>
                <a:lnTo>
                  <a:pt x="246" y="149"/>
                </a:lnTo>
                <a:lnTo>
                  <a:pt x="247" y="137"/>
                </a:lnTo>
                <a:lnTo>
                  <a:pt x="248" y="125"/>
                </a:lnTo>
                <a:lnTo>
                  <a:pt x="247" y="114"/>
                </a:lnTo>
                <a:lnTo>
                  <a:pt x="246" y="102"/>
                </a:lnTo>
                <a:lnTo>
                  <a:pt x="243" y="90"/>
                </a:lnTo>
                <a:lnTo>
                  <a:pt x="239" y="78"/>
                </a:lnTo>
                <a:lnTo>
                  <a:pt x="234" y="67"/>
                </a:lnTo>
                <a:lnTo>
                  <a:pt x="227" y="56"/>
                </a:lnTo>
                <a:lnTo>
                  <a:pt x="220" y="47"/>
                </a:lnTo>
                <a:lnTo>
                  <a:pt x="212" y="37"/>
                </a:lnTo>
                <a:lnTo>
                  <a:pt x="212" y="37"/>
                </a:lnTo>
                <a:close/>
                <a:moveTo>
                  <a:pt x="170" y="195"/>
                </a:moveTo>
                <a:lnTo>
                  <a:pt x="170" y="195"/>
                </a:lnTo>
                <a:lnTo>
                  <a:pt x="162" y="198"/>
                </a:lnTo>
                <a:lnTo>
                  <a:pt x="153" y="199"/>
                </a:lnTo>
                <a:lnTo>
                  <a:pt x="144" y="201"/>
                </a:lnTo>
                <a:lnTo>
                  <a:pt x="135" y="202"/>
                </a:lnTo>
                <a:lnTo>
                  <a:pt x="135" y="202"/>
                </a:lnTo>
                <a:lnTo>
                  <a:pt x="121" y="201"/>
                </a:lnTo>
                <a:lnTo>
                  <a:pt x="109" y="197"/>
                </a:lnTo>
                <a:lnTo>
                  <a:pt x="97" y="190"/>
                </a:lnTo>
                <a:lnTo>
                  <a:pt x="87" y="181"/>
                </a:lnTo>
                <a:lnTo>
                  <a:pt x="87" y="181"/>
                </a:lnTo>
                <a:lnTo>
                  <a:pt x="82" y="175"/>
                </a:lnTo>
                <a:lnTo>
                  <a:pt x="77" y="167"/>
                </a:lnTo>
                <a:lnTo>
                  <a:pt x="73" y="159"/>
                </a:lnTo>
                <a:lnTo>
                  <a:pt x="70" y="150"/>
                </a:lnTo>
                <a:lnTo>
                  <a:pt x="56" y="150"/>
                </a:lnTo>
                <a:lnTo>
                  <a:pt x="60" y="132"/>
                </a:lnTo>
                <a:lnTo>
                  <a:pt x="69" y="132"/>
                </a:lnTo>
                <a:lnTo>
                  <a:pt x="69" y="132"/>
                </a:lnTo>
                <a:lnTo>
                  <a:pt x="69" y="128"/>
                </a:lnTo>
                <a:lnTo>
                  <a:pt x="69" y="128"/>
                </a:lnTo>
                <a:lnTo>
                  <a:pt x="69" y="116"/>
                </a:lnTo>
                <a:lnTo>
                  <a:pt x="56" y="116"/>
                </a:lnTo>
                <a:lnTo>
                  <a:pt x="60" y="98"/>
                </a:lnTo>
                <a:lnTo>
                  <a:pt x="71" y="98"/>
                </a:lnTo>
                <a:lnTo>
                  <a:pt x="71" y="98"/>
                </a:lnTo>
                <a:lnTo>
                  <a:pt x="74" y="90"/>
                </a:lnTo>
                <a:lnTo>
                  <a:pt x="77" y="82"/>
                </a:lnTo>
                <a:lnTo>
                  <a:pt x="82" y="77"/>
                </a:lnTo>
                <a:lnTo>
                  <a:pt x="87" y="71"/>
                </a:lnTo>
                <a:lnTo>
                  <a:pt x="87" y="71"/>
                </a:lnTo>
                <a:lnTo>
                  <a:pt x="97" y="62"/>
                </a:lnTo>
                <a:lnTo>
                  <a:pt x="109" y="55"/>
                </a:lnTo>
                <a:lnTo>
                  <a:pt x="122" y="51"/>
                </a:lnTo>
                <a:lnTo>
                  <a:pt x="138" y="50"/>
                </a:lnTo>
                <a:lnTo>
                  <a:pt x="138" y="50"/>
                </a:lnTo>
                <a:lnTo>
                  <a:pt x="146" y="51"/>
                </a:lnTo>
                <a:lnTo>
                  <a:pt x="153" y="52"/>
                </a:lnTo>
                <a:lnTo>
                  <a:pt x="160" y="54"/>
                </a:lnTo>
                <a:lnTo>
                  <a:pt x="166" y="56"/>
                </a:lnTo>
                <a:lnTo>
                  <a:pt x="160" y="84"/>
                </a:lnTo>
                <a:lnTo>
                  <a:pt x="160" y="84"/>
                </a:lnTo>
                <a:lnTo>
                  <a:pt x="156" y="81"/>
                </a:lnTo>
                <a:lnTo>
                  <a:pt x="149" y="77"/>
                </a:lnTo>
                <a:lnTo>
                  <a:pt x="143" y="76"/>
                </a:lnTo>
                <a:lnTo>
                  <a:pt x="135" y="76"/>
                </a:lnTo>
                <a:lnTo>
                  <a:pt x="135" y="76"/>
                </a:lnTo>
                <a:lnTo>
                  <a:pt x="127" y="76"/>
                </a:lnTo>
                <a:lnTo>
                  <a:pt x="121" y="78"/>
                </a:lnTo>
                <a:lnTo>
                  <a:pt x="114" y="82"/>
                </a:lnTo>
                <a:lnTo>
                  <a:pt x="109" y="88"/>
                </a:lnTo>
                <a:lnTo>
                  <a:pt x="109" y="88"/>
                </a:lnTo>
                <a:lnTo>
                  <a:pt x="104" y="91"/>
                </a:lnTo>
                <a:lnTo>
                  <a:pt x="103" y="94"/>
                </a:lnTo>
                <a:lnTo>
                  <a:pt x="101" y="98"/>
                </a:lnTo>
                <a:lnTo>
                  <a:pt x="156" y="98"/>
                </a:lnTo>
                <a:lnTo>
                  <a:pt x="153" y="116"/>
                </a:lnTo>
                <a:lnTo>
                  <a:pt x="103" y="116"/>
                </a:lnTo>
                <a:lnTo>
                  <a:pt x="103" y="116"/>
                </a:lnTo>
                <a:lnTo>
                  <a:pt x="103" y="125"/>
                </a:lnTo>
                <a:lnTo>
                  <a:pt x="103" y="125"/>
                </a:lnTo>
                <a:lnTo>
                  <a:pt x="103" y="132"/>
                </a:lnTo>
                <a:lnTo>
                  <a:pt x="151" y="132"/>
                </a:lnTo>
                <a:lnTo>
                  <a:pt x="147" y="150"/>
                </a:lnTo>
                <a:lnTo>
                  <a:pt x="101" y="150"/>
                </a:lnTo>
                <a:lnTo>
                  <a:pt x="101" y="150"/>
                </a:lnTo>
                <a:lnTo>
                  <a:pt x="105" y="158"/>
                </a:lnTo>
                <a:lnTo>
                  <a:pt x="109" y="164"/>
                </a:lnTo>
                <a:lnTo>
                  <a:pt x="109" y="164"/>
                </a:lnTo>
                <a:lnTo>
                  <a:pt x="114" y="169"/>
                </a:lnTo>
                <a:lnTo>
                  <a:pt x="121" y="173"/>
                </a:lnTo>
                <a:lnTo>
                  <a:pt x="127" y="176"/>
                </a:lnTo>
                <a:lnTo>
                  <a:pt x="135" y="176"/>
                </a:lnTo>
                <a:lnTo>
                  <a:pt x="135" y="176"/>
                </a:lnTo>
                <a:lnTo>
                  <a:pt x="144" y="176"/>
                </a:lnTo>
                <a:lnTo>
                  <a:pt x="155" y="173"/>
                </a:lnTo>
                <a:lnTo>
                  <a:pt x="162" y="169"/>
                </a:lnTo>
                <a:lnTo>
                  <a:pt x="170" y="164"/>
                </a:lnTo>
                <a:lnTo>
                  <a:pt x="170" y="1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6642505" y="2442817"/>
            <a:ext cx="344346" cy="344346"/>
          </a:xfrm>
          <a:custGeom>
            <a:gdLst>
              <a:gd fmla="*/ 203 w 248" name="T0"/>
              <a:gd fmla="*/ 29 h 248" name="T1"/>
              <a:gd fmla="*/ 170 w 248" name="T2"/>
              <a:gd fmla="*/ 9 h 248" name="T3"/>
              <a:gd fmla="*/ 137 w 248" name="T4"/>
              <a:gd fmla="*/ 1 h 248" name="T5"/>
              <a:gd fmla="*/ 100 w 248" name="T6"/>
              <a:gd fmla="*/ 3 h 248" name="T7"/>
              <a:gd fmla="*/ 66 w 248" name="T8"/>
              <a:gd fmla="*/ 14 h 248" name="T9"/>
              <a:gd fmla="*/ 37 w 248" name="T10"/>
              <a:gd fmla="*/ 37 h 248" name="T11"/>
              <a:gd fmla="*/ 21 w 248" name="T12"/>
              <a:gd fmla="*/ 56 h 248" name="T13"/>
              <a:gd fmla="*/ 5 w 248" name="T14"/>
              <a:gd fmla="*/ 90 h 248" name="T15"/>
              <a:gd fmla="*/ 0 w 248" name="T16"/>
              <a:gd fmla="*/ 125 h 248" name="T17"/>
              <a:gd fmla="*/ 5 w 248" name="T18"/>
              <a:gd fmla="*/ 160 h 248" name="T19"/>
              <a:gd fmla="*/ 21 w 248" name="T20"/>
              <a:gd fmla="*/ 192 h 248" name="T21"/>
              <a:gd fmla="*/ 37 w 248" name="T22"/>
              <a:gd fmla="*/ 212 h 248" name="T23"/>
              <a:gd fmla="*/ 66 w 248" name="T24"/>
              <a:gd fmla="*/ 234 h 248" name="T25"/>
              <a:gd fmla="*/ 100 w 248" name="T26"/>
              <a:gd fmla="*/ 246 h 248" name="T27"/>
              <a:gd fmla="*/ 137 w 248" name="T28"/>
              <a:gd fmla="*/ 248 h 248" name="T29"/>
              <a:gd fmla="*/ 172 w 248" name="T30"/>
              <a:gd fmla="*/ 239 h 248" name="T31"/>
              <a:gd fmla="*/ 203 w 248" name="T32"/>
              <a:gd fmla="*/ 221 h 248" name="T33"/>
              <a:gd fmla="*/ 221 w 248" name="T34"/>
              <a:gd fmla="*/ 203 h 248" name="T35"/>
              <a:gd fmla="*/ 239 w 248" name="T36"/>
              <a:gd fmla="*/ 172 h 248" name="T37"/>
              <a:gd fmla="*/ 248 w 248" name="T38"/>
              <a:gd fmla="*/ 137 h 248" name="T39"/>
              <a:gd fmla="*/ 246 w 248" name="T40"/>
              <a:gd fmla="*/ 102 h 248" name="T41"/>
              <a:gd fmla="*/ 234 w 248" name="T42"/>
              <a:gd fmla="*/ 68 h 248" name="T43"/>
              <a:gd fmla="*/ 212 w 248" name="T44"/>
              <a:gd fmla="*/ 37 h 248" name="T45"/>
              <a:gd fmla="*/ 164 w 248" name="T46"/>
              <a:gd fmla="*/ 194 h 248" name="T47"/>
              <a:gd fmla="*/ 150 w 248" name="T48"/>
              <a:gd fmla="*/ 196 h 248" name="T49"/>
              <a:gd fmla="*/ 125 w 248" name="T50"/>
              <a:gd fmla="*/ 192 h 248" name="T51"/>
              <a:gd fmla="*/ 103 w 248" name="T52"/>
              <a:gd fmla="*/ 187 h 248" name="T53"/>
              <a:gd fmla="*/ 85 w 248" name="T54"/>
              <a:gd fmla="*/ 192 h 248" name="T55"/>
              <a:gd fmla="*/ 68 w 248" name="T56"/>
              <a:gd fmla="*/ 173 h 248" name="T57"/>
              <a:gd fmla="*/ 83 w 248" name="T58"/>
              <a:gd fmla="*/ 155 h 248" name="T59"/>
              <a:gd fmla="*/ 89 w 248" name="T60"/>
              <a:gd fmla="*/ 138 h 248" name="T61"/>
              <a:gd fmla="*/ 68 w 248" name="T62"/>
              <a:gd fmla="*/ 109 h 248" name="T63"/>
              <a:gd fmla="*/ 81 w 248" name="T64"/>
              <a:gd fmla="*/ 98 h 248" name="T65"/>
              <a:gd fmla="*/ 81 w 248" name="T66"/>
              <a:gd fmla="*/ 76 h 248" name="T67"/>
              <a:gd fmla="*/ 89 w 248" name="T68"/>
              <a:gd fmla="*/ 61 h 248" name="T69"/>
              <a:gd fmla="*/ 102 w 248" name="T70"/>
              <a:gd fmla="*/ 51 h 248" name="T71"/>
              <a:gd fmla="*/ 126 w 248" name="T72"/>
              <a:gd fmla="*/ 46 h 248" name="T73"/>
              <a:gd fmla="*/ 143 w 248" name="T74"/>
              <a:gd fmla="*/ 48 h 248" name="T75"/>
              <a:gd fmla="*/ 157 w 248" name="T76"/>
              <a:gd fmla="*/ 56 h 248" name="T77"/>
              <a:gd fmla="*/ 169 w 248" name="T78"/>
              <a:gd fmla="*/ 76 h 248" name="T79"/>
              <a:gd fmla="*/ 144 w 248" name="T80"/>
              <a:gd fmla="*/ 87 h 248" name="T81"/>
              <a:gd fmla="*/ 137 w 248" name="T82"/>
              <a:gd fmla="*/ 73 h 248" name="T83"/>
              <a:gd fmla="*/ 125 w 248" name="T84"/>
              <a:gd fmla="*/ 68 h 248" name="T85"/>
              <a:gd fmla="*/ 112 w 248" name="T86"/>
              <a:gd fmla="*/ 73 h 248" name="T87"/>
              <a:gd fmla="*/ 107 w 248" name="T88"/>
              <a:gd fmla="*/ 86 h 248" name="T89"/>
              <a:gd fmla="*/ 111 w 248" name="T90"/>
              <a:gd fmla="*/ 109 h 248" name="T91"/>
              <a:gd fmla="*/ 116 w 248" name="T92"/>
              <a:gd fmla="*/ 134 h 248" name="T93"/>
              <a:gd fmla="*/ 116 w 248" name="T94"/>
              <a:gd fmla="*/ 137 h 248" name="T95"/>
              <a:gd fmla="*/ 113 w 248" name="T96"/>
              <a:gd fmla="*/ 151 h 248" name="T97"/>
              <a:gd fmla="*/ 102 w 248" name="T98"/>
              <a:gd fmla="*/ 169 h 248" name="T99"/>
              <a:gd fmla="*/ 115 w 248" name="T100"/>
              <a:gd fmla="*/ 165 h 248" name="T101"/>
              <a:gd fmla="*/ 129 w 248" name="T102"/>
              <a:gd fmla="*/ 168 h 248" name="T103"/>
              <a:gd fmla="*/ 146 w 248" name="T104"/>
              <a:gd fmla="*/ 172 h 248" name="T105"/>
              <a:gd fmla="*/ 165 w 248" name="T106"/>
              <a:gd fmla="*/ 165 h 248" name="T107"/>
              <a:gd fmla="*/ 170 w 248" name="T108"/>
              <a:gd fmla="*/ 192 h 248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48" w="248">
                <a:moveTo>
                  <a:pt x="212" y="37"/>
                </a:moveTo>
                <a:lnTo>
                  <a:pt x="212" y="37"/>
                </a:lnTo>
                <a:lnTo>
                  <a:pt x="203" y="29"/>
                </a:lnTo>
                <a:lnTo>
                  <a:pt x="193" y="21"/>
                </a:lnTo>
                <a:lnTo>
                  <a:pt x="182" y="14"/>
                </a:lnTo>
                <a:lnTo>
                  <a:pt x="170" y="9"/>
                </a:lnTo>
                <a:lnTo>
                  <a:pt x="160" y="5"/>
                </a:lnTo>
                <a:lnTo>
                  <a:pt x="148" y="3"/>
                </a:lnTo>
                <a:lnTo>
                  <a:pt x="137" y="1"/>
                </a:lnTo>
                <a:lnTo>
                  <a:pt x="125" y="0"/>
                </a:lnTo>
                <a:lnTo>
                  <a:pt x="112" y="1"/>
                </a:lnTo>
                <a:lnTo>
                  <a:pt x="100" y="3"/>
                </a:lnTo>
                <a:lnTo>
                  <a:pt x="89" y="5"/>
                </a:lnTo>
                <a:lnTo>
                  <a:pt x="78" y="9"/>
                </a:lnTo>
                <a:lnTo>
                  <a:pt x="66" y="14"/>
                </a:lnTo>
                <a:lnTo>
                  <a:pt x="56" y="21"/>
                </a:lnTo>
                <a:lnTo>
                  <a:pt x="46" y="29"/>
                </a:lnTo>
                <a:lnTo>
                  <a:pt x="37" y="37"/>
                </a:lnTo>
                <a:lnTo>
                  <a:pt x="37" y="37"/>
                </a:lnTo>
                <a:lnTo>
                  <a:pt x="29" y="47"/>
                </a:lnTo>
                <a:lnTo>
                  <a:pt x="21" y="56"/>
                </a:lnTo>
                <a:lnTo>
                  <a:pt x="14" y="68"/>
                </a:lnTo>
                <a:lnTo>
                  <a:pt x="9" y="78"/>
                </a:lnTo>
                <a:lnTo>
                  <a:pt x="5" y="90"/>
                </a:lnTo>
                <a:lnTo>
                  <a:pt x="3" y="102"/>
                </a:lnTo>
                <a:lnTo>
                  <a:pt x="1" y="113"/>
                </a:lnTo>
                <a:lnTo>
                  <a:pt x="0" y="125"/>
                </a:lnTo>
                <a:lnTo>
                  <a:pt x="1" y="137"/>
                </a:lnTo>
                <a:lnTo>
                  <a:pt x="3" y="148"/>
                </a:lnTo>
                <a:lnTo>
                  <a:pt x="5" y="160"/>
                </a:lnTo>
                <a:lnTo>
                  <a:pt x="9" y="172"/>
                </a:lnTo>
                <a:lnTo>
                  <a:pt x="14" y="182"/>
                </a:lnTo>
                <a:lnTo>
                  <a:pt x="21" y="192"/>
                </a:lnTo>
                <a:lnTo>
                  <a:pt x="29" y="203"/>
                </a:lnTo>
                <a:lnTo>
                  <a:pt x="37" y="212"/>
                </a:lnTo>
                <a:lnTo>
                  <a:pt x="37" y="212"/>
                </a:lnTo>
                <a:lnTo>
                  <a:pt x="46" y="221"/>
                </a:lnTo>
                <a:lnTo>
                  <a:pt x="56" y="229"/>
                </a:lnTo>
                <a:lnTo>
                  <a:pt x="66" y="234"/>
                </a:lnTo>
                <a:lnTo>
                  <a:pt x="78" y="239"/>
                </a:lnTo>
                <a:lnTo>
                  <a:pt x="89" y="243"/>
                </a:lnTo>
                <a:lnTo>
                  <a:pt x="100" y="246"/>
                </a:lnTo>
                <a:lnTo>
                  <a:pt x="112" y="248"/>
                </a:lnTo>
                <a:lnTo>
                  <a:pt x="125" y="248"/>
                </a:lnTo>
                <a:lnTo>
                  <a:pt x="137" y="248"/>
                </a:lnTo>
                <a:lnTo>
                  <a:pt x="148" y="246"/>
                </a:lnTo>
                <a:lnTo>
                  <a:pt x="160" y="243"/>
                </a:lnTo>
                <a:lnTo>
                  <a:pt x="172" y="239"/>
                </a:lnTo>
                <a:lnTo>
                  <a:pt x="182" y="234"/>
                </a:lnTo>
                <a:lnTo>
                  <a:pt x="193" y="229"/>
                </a:lnTo>
                <a:lnTo>
                  <a:pt x="203" y="221"/>
                </a:lnTo>
                <a:lnTo>
                  <a:pt x="212" y="212"/>
                </a:lnTo>
                <a:lnTo>
                  <a:pt x="212" y="212"/>
                </a:lnTo>
                <a:lnTo>
                  <a:pt x="221" y="203"/>
                </a:lnTo>
                <a:lnTo>
                  <a:pt x="228" y="192"/>
                </a:lnTo>
                <a:lnTo>
                  <a:pt x="234" y="182"/>
                </a:lnTo>
                <a:lnTo>
                  <a:pt x="239" y="172"/>
                </a:lnTo>
                <a:lnTo>
                  <a:pt x="243" y="160"/>
                </a:lnTo>
                <a:lnTo>
                  <a:pt x="246" y="148"/>
                </a:lnTo>
                <a:lnTo>
                  <a:pt x="248" y="137"/>
                </a:lnTo>
                <a:lnTo>
                  <a:pt x="248" y="125"/>
                </a:lnTo>
                <a:lnTo>
                  <a:pt x="248" y="113"/>
                </a:lnTo>
                <a:lnTo>
                  <a:pt x="246" y="102"/>
                </a:lnTo>
                <a:lnTo>
                  <a:pt x="243" y="90"/>
                </a:lnTo>
                <a:lnTo>
                  <a:pt x="239" y="78"/>
                </a:lnTo>
                <a:lnTo>
                  <a:pt x="234" y="68"/>
                </a:lnTo>
                <a:lnTo>
                  <a:pt x="228" y="56"/>
                </a:lnTo>
                <a:lnTo>
                  <a:pt x="220" y="47"/>
                </a:lnTo>
                <a:lnTo>
                  <a:pt x="212" y="37"/>
                </a:lnTo>
                <a:lnTo>
                  <a:pt x="212" y="37"/>
                </a:lnTo>
                <a:close/>
                <a:moveTo>
                  <a:pt x="164" y="194"/>
                </a:moveTo>
                <a:lnTo>
                  <a:pt x="164" y="194"/>
                </a:lnTo>
                <a:lnTo>
                  <a:pt x="156" y="196"/>
                </a:lnTo>
                <a:lnTo>
                  <a:pt x="150" y="196"/>
                </a:lnTo>
                <a:lnTo>
                  <a:pt x="150" y="196"/>
                </a:lnTo>
                <a:lnTo>
                  <a:pt x="139" y="195"/>
                </a:lnTo>
                <a:lnTo>
                  <a:pt x="125" y="192"/>
                </a:lnTo>
                <a:lnTo>
                  <a:pt x="125" y="192"/>
                </a:lnTo>
                <a:lnTo>
                  <a:pt x="112" y="189"/>
                </a:lnTo>
                <a:lnTo>
                  <a:pt x="103" y="187"/>
                </a:lnTo>
                <a:lnTo>
                  <a:pt x="103" y="187"/>
                </a:lnTo>
                <a:lnTo>
                  <a:pt x="98" y="189"/>
                </a:lnTo>
                <a:lnTo>
                  <a:pt x="91" y="190"/>
                </a:lnTo>
                <a:lnTo>
                  <a:pt x="85" y="192"/>
                </a:lnTo>
                <a:lnTo>
                  <a:pt x="78" y="196"/>
                </a:lnTo>
                <a:lnTo>
                  <a:pt x="68" y="173"/>
                </a:lnTo>
                <a:lnTo>
                  <a:pt x="68" y="173"/>
                </a:lnTo>
                <a:lnTo>
                  <a:pt x="77" y="164"/>
                </a:lnTo>
                <a:lnTo>
                  <a:pt x="83" y="155"/>
                </a:lnTo>
                <a:lnTo>
                  <a:pt x="83" y="155"/>
                </a:lnTo>
                <a:lnTo>
                  <a:pt x="87" y="146"/>
                </a:lnTo>
                <a:lnTo>
                  <a:pt x="89" y="138"/>
                </a:lnTo>
                <a:lnTo>
                  <a:pt x="89" y="138"/>
                </a:lnTo>
                <a:lnTo>
                  <a:pt x="89" y="134"/>
                </a:lnTo>
                <a:lnTo>
                  <a:pt x="68" y="134"/>
                </a:lnTo>
                <a:lnTo>
                  <a:pt x="68" y="109"/>
                </a:lnTo>
                <a:lnTo>
                  <a:pt x="83" y="109"/>
                </a:lnTo>
                <a:lnTo>
                  <a:pt x="83" y="109"/>
                </a:lnTo>
                <a:lnTo>
                  <a:pt x="81" y="98"/>
                </a:lnTo>
                <a:lnTo>
                  <a:pt x="79" y="86"/>
                </a:lnTo>
                <a:lnTo>
                  <a:pt x="79" y="86"/>
                </a:lnTo>
                <a:lnTo>
                  <a:pt x="81" y="76"/>
                </a:lnTo>
                <a:lnTo>
                  <a:pt x="85" y="65"/>
                </a:lnTo>
                <a:lnTo>
                  <a:pt x="85" y="65"/>
                </a:lnTo>
                <a:lnTo>
                  <a:pt x="89" y="61"/>
                </a:lnTo>
                <a:lnTo>
                  <a:pt x="92" y="57"/>
                </a:lnTo>
                <a:lnTo>
                  <a:pt x="96" y="53"/>
                </a:lnTo>
                <a:lnTo>
                  <a:pt x="102" y="51"/>
                </a:lnTo>
                <a:lnTo>
                  <a:pt x="102" y="51"/>
                </a:lnTo>
                <a:lnTo>
                  <a:pt x="113" y="47"/>
                </a:lnTo>
                <a:lnTo>
                  <a:pt x="126" y="46"/>
                </a:lnTo>
                <a:lnTo>
                  <a:pt x="126" y="46"/>
                </a:lnTo>
                <a:lnTo>
                  <a:pt x="135" y="46"/>
                </a:lnTo>
                <a:lnTo>
                  <a:pt x="143" y="48"/>
                </a:lnTo>
                <a:lnTo>
                  <a:pt x="151" y="51"/>
                </a:lnTo>
                <a:lnTo>
                  <a:pt x="157" y="56"/>
                </a:lnTo>
                <a:lnTo>
                  <a:pt x="157" y="56"/>
                </a:lnTo>
                <a:lnTo>
                  <a:pt x="163" y="61"/>
                </a:lnTo>
                <a:lnTo>
                  <a:pt x="167" y="68"/>
                </a:lnTo>
                <a:lnTo>
                  <a:pt x="169" y="76"/>
                </a:lnTo>
                <a:lnTo>
                  <a:pt x="172" y="83"/>
                </a:lnTo>
                <a:lnTo>
                  <a:pt x="144" y="87"/>
                </a:lnTo>
                <a:lnTo>
                  <a:pt x="144" y="87"/>
                </a:lnTo>
                <a:lnTo>
                  <a:pt x="142" y="78"/>
                </a:lnTo>
                <a:lnTo>
                  <a:pt x="137" y="73"/>
                </a:lnTo>
                <a:lnTo>
                  <a:pt x="137" y="73"/>
                </a:lnTo>
                <a:lnTo>
                  <a:pt x="131" y="69"/>
                </a:lnTo>
                <a:lnTo>
                  <a:pt x="125" y="68"/>
                </a:lnTo>
                <a:lnTo>
                  <a:pt x="125" y="68"/>
                </a:lnTo>
                <a:lnTo>
                  <a:pt x="117" y="69"/>
                </a:lnTo>
                <a:lnTo>
                  <a:pt x="112" y="73"/>
                </a:lnTo>
                <a:lnTo>
                  <a:pt x="112" y="73"/>
                </a:lnTo>
                <a:lnTo>
                  <a:pt x="108" y="79"/>
                </a:lnTo>
                <a:lnTo>
                  <a:pt x="107" y="86"/>
                </a:lnTo>
                <a:lnTo>
                  <a:pt x="107" y="86"/>
                </a:lnTo>
                <a:lnTo>
                  <a:pt x="108" y="98"/>
                </a:lnTo>
                <a:lnTo>
                  <a:pt x="108" y="98"/>
                </a:lnTo>
                <a:lnTo>
                  <a:pt x="111" y="109"/>
                </a:lnTo>
                <a:lnTo>
                  <a:pt x="144" y="109"/>
                </a:lnTo>
                <a:lnTo>
                  <a:pt x="144" y="134"/>
                </a:lnTo>
                <a:lnTo>
                  <a:pt x="116" y="134"/>
                </a:lnTo>
                <a:lnTo>
                  <a:pt x="116" y="134"/>
                </a:lnTo>
                <a:lnTo>
                  <a:pt x="116" y="137"/>
                </a:lnTo>
                <a:lnTo>
                  <a:pt x="116" y="137"/>
                </a:lnTo>
                <a:lnTo>
                  <a:pt x="116" y="144"/>
                </a:lnTo>
                <a:lnTo>
                  <a:pt x="113" y="151"/>
                </a:lnTo>
                <a:lnTo>
                  <a:pt x="113" y="151"/>
                </a:lnTo>
                <a:lnTo>
                  <a:pt x="108" y="159"/>
                </a:lnTo>
                <a:lnTo>
                  <a:pt x="102" y="169"/>
                </a:lnTo>
                <a:lnTo>
                  <a:pt x="102" y="169"/>
                </a:lnTo>
                <a:lnTo>
                  <a:pt x="107" y="167"/>
                </a:lnTo>
                <a:lnTo>
                  <a:pt x="115" y="165"/>
                </a:lnTo>
                <a:lnTo>
                  <a:pt x="115" y="165"/>
                </a:lnTo>
                <a:lnTo>
                  <a:pt x="121" y="167"/>
                </a:lnTo>
                <a:lnTo>
                  <a:pt x="121" y="167"/>
                </a:lnTo>
                <a:lnTo>
                  <a:pt x="129" y="168"/>
                </a:lnTo>
                <a:lnTo>
                  <a:pt x="129" y="168"/>
                </a:lnTo>
                <a:lnTo>
                  <a:pt x="139" y="170"/>
                </a:lnTo>
                <a:lnTo>
                  <a:pt x="146" y="172"/>
                </a:lnTo>
                <a:lnTo>
                  <a:pt x="146" y="172"/>
                </a:lnTo>
                <a:lnTo>
                  <a:pt x="155" y="170"/>
                </a:lnTo>
                <a:lnTo>
                  <a:pt x="165" y="165"/>
                </a:lnTo>
                <a:lnTo>
                  <a:pt x="177" y="190"/>
                </a:lnTo>
                <a:lnTo>
                  <a:pt x="177" y="190"/>
                </a:lnTo>
                <a:lnTo>
                  <a:pt x="170" y="192"/>
                </a:lnTo>
                <a:lnTo>
                  <a:pt x="164" y="194"/>
                </a:lnTo>
                <a:lnTo>
                  <a:pt x="164" y="1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46"/>
          <p:cNvSpPr>
            <a:spLocks noEditPoints="1"/>
          </p:cNvSpPr>
          <p:nvPr/>
        </p:nvSpPr>
        <p:spPr bwMode="auto">
          <a:xfrm>
            <a:off x="5234278" y="2392533"/>
            <a:ext cx="341570" cy="344346"/>
          </a:xfrm>
          <a:custGeom>
            <a:gdLst>
              <a:gd fmla="*/ 211 w 247" name="T0"/>
              <a:gd fmla="*/ 36 h 248" name="T1"/>
              <a:gd fmla="*/ 191 w 247" name="T2"/>
              <a:gd fmla="*/ 21 h 248" name="T3"/>
              <a:gd fmla="*/ 171 w 247" name="T4"/>
              <a:gd fmla="*/ 9 h 248" name="T5"/>
              <a:gd fmla="*/ 147 w 247" name="T6"/>
              <a:gd fmla="*/ 2 h 248" name="T7"/>
              <a:gd fmla="*/ 124 w 247" name="T8"/>
              <a:gd fmla="*/ 0 h 248" name="T9"/>
              <a:gd fmla="*/ 100 w 247" name="T10"/>
              <a:gd fmla="*/ 2 h 248" name="T11"/>
              <a:gd fmla="*/ 77 w 247" name="T12"/>
              <a:gd fmla="*/ 9 h 248" name="T13"/>
              <a:gd fmla="*/ 56 w 247" name="T14"/>
              <a:gd fmla="*/ 21 h 248" name="T15"/>
              <a:gd fmla="*/ 37 w 247" name="T16"/>
              <a:gd fmla="*/ 36 h 248" name="T17"/>
              <a:gd fmla="*/ 28 w 247" name="T18"/>
              <a:gd fmla="*/ 45 h 248" name="T19"/>
              <a:gd fmla="*/ 15 w 247" name="T20"/>
              <a:gd fmla="*/ 66 h 248" name="T21"/>
              <a:gd fmla="*/ 6 w 247" name="T22"/>
              <a:gd fmla="*/ 88 h 248" name="T23"/>
              <a:gd fmla="*/ 0 w 247" name="T24"/>
              <a:gd fmla="*/ 112 h 248" name="T25"/>
              <a:gd fmla="*/ 0 w 247" name="T26"/>
              <a:gd fmla="*/ 136 h 248" name="T27"/>
              <a:gd fmla="*/ 6 w 247" name="T28"/>
              <a:gd fmla="*/ 160 h 248" name="T29"/>
              <a:gd fmla="*/ 13 w 247" name="T30"/>
              <a:gd fmla="*/ 182 h 248" name="T31"/>
              <a:gd fmla="*/ 28 w 247" name="T32"/>
              <a:gd fmla="*/ 202 h 248" name="T33"/>
              <a:gd fmla="*/ 35 w 247" name="T34"/>
              <a:gd fmla="*/ 212 h 248" name="T35"/>
              <a:gd fmla="*/ 55 w 247" name="T36"/>
              <a:gd fmla="*/ 227 h 248" name="T37"/>
              <a:gd fmla="*/ 77 w 247" name="T38"/>
              <a:gd fmla="*/ 239 h 248" name="T39"/>
              <a:gd fmla="*/ 100 w 247" name="T40"/>
              <a:gd fmla="*/ 245 h 248" name="T41"/>
              <a:gd fmla="*/ 124 w 247" name="T42"/>
              <a:gd fmla="*/ 248 h 248" name="T43"/>
              <a:gd fmla="*/ 147 w 247" name="T44"/>
              <a:gd fmla="*/ 245 h 248" name="T45"/>
              <a:gd fmla="*/ 171 w 247" name="T46"/>
              <a:gd fmla="*/ 239 h 248" name="T47"/>
              <a:gd fmla="*/ 193 w 247" name="T48"/>
              <a:gd fmla="*/ 227 h 248" name="T49"/>
              <a:gd fmla="*/ 212 w 247" name="T50"/>
              <a:gd fmla="*/ 212 h 248" name="T51"/>
              <a:gd fmla="*/ 220 w 247" name="T52"/>
              <a:gd fmla="*/ 202 h 248" name="T53"/>
              <a:gd fmla="*/ 234 w 247" name="T54"/>
              <a:gd fmla="*/ 182 h 248" name="T55"/>
              <a:gd fmla="*/ 242 w 247" name="T56"/>
              <a:gd fmla="*/ 160 h 248" name="T57"/>
              <a:gd fmla="*/ 247 w 247" name="T58"/>
              <a:gd fmla="*/ 136 h 248" name="T59"/>
              <a:gd fmla="*/ 247 w 247" name="T60"/>
              <a:gd fmla="*/ 112 h 248" name="T61"/>
              <a:gd fmla="*/ 242 w 247" name="T62"/>
              <a:gd fmla="*/ 88 h 248" name="T63"/>
              <a:gd fmla="*/ 233 w 247" name="T64"/>
              <a:gd fmla="*/ 66 h 248" name="T65"/>
              <a:gd fmla="*/ 220 w 247" name="T66"/>
              <a:gd fmla="*/ 45 h 248" name="T67"/>
              <a:gd fmla="*/ 211 w 247" name="T68"/>
              <a:gd fmla="*/ 36 h 248" name="T69"/>
              <a:gd fmla="*/ 169 w 247" name="T70"/>
              <a:gd fmla="*/ 141 h 248" name="T71"/>
              <a:gd fmla="*/ 136 w 247" name="T72"/>
              <a:gd fmla="*/ 152 h 248" name="T73"/>
              <a:gd fmla="*/ 169 w 247" name="T74"/>
              <a:gd fmla="*/ 175 h 248" name="T75"/>
              <a:gd fmla="*/ 136 w 247" name="T76"/>
              <a:gd fmla="*/ 201 h 248" name="T77"/>
              <a:gd fmla="*/ 110 w 247" name="T78"/>
              <a:gd fmla="*/ 175 h 248" name="T79"/>
              <a:gd fmla="*/ 76 w 247" name="T80"/>
              <a:gd fmla="*/ 152 h 248" name="T81"/>
              <a:gd fmla="*/ 110 w 247" name="T82"/>
              <a:gd fmla="*/ 141 h 248" name="T83"/>
              <a:gd fmla="*/ 76 w 247" name="T84"/>
              <a:gd fmla="*/ 117 h 248" name="T85"/>
              <a:gd fmla="*/ 65 w 247" name="T86"/>
              <a:gd fmla="*/ 57 h 248" name="T87"/>
              <a:gd fmla="*/ 116 w 247" name="T88"/>
              <a:gd fmla="*/ 99 h 248" name="T89"/>
              <a:gd fmla="*/ 119 w 247" name="T90"/>
              <a:gd fmla="*/ 105 h 248" name="T91"/>
              <a:gd fmla="*/ 121 w 247" name="T92"/>
              <a:gd fmla="*/ 110 h 248" name="T93"/>
              <a:gd fmla="*/ 126 w 247" name="T94"/>
              <a:gd fmla="*/ 99 h 248" name="T95"/>
              <a:gd fmla="*/ 177 w 247" name="T96"/>
              <a:gd fmla="*/ 57 h 248" name="T97"/>
              <a:gd fmla="*/ 169 w 247" name="T98"/>
              <a:gd fmla="*/ 117 h 24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48" w="246">
                <a:moveTo>
                  <a:pt x="211" y="36"/>
                </a:moveTo>
                <a:lnTo>
                  <a:pt x="211" y="36"/>
                </a:lnTo>
                <a:lnTo>
                  <a:pt x="202" y="28"/>
                </a:lnTo>
                <a:lnTo>
                  <a:pt x="191" y="21"/>
                </a:lnTo>
                <a:lnTo>
                  <a:pt x="181" y="14"/>
                </a:lnTo>
                <a:lnTo>
                  <a:pt x="171" y="9"/>
                </a:lnTo>
                <a:lnTo>
                  <a:pt x="159" y="5"/>
                </a:lnTo>
                <a:lnTo>
                  <a:pt x="147" y="2"/>
                </a:lnTo>
                <a:lnTo>
                  <a:pt x="136" y="1"/>
                </a:lnTo>
                <a:lnTo>
                  <a:pt x="124" y="0"/>
                </a:lnTo>
                <a:lnTo>
                  <a:pt x="112" y="1"/>
                </a:lnTo>
                <a:lnTo>
                  <a:pt x="100" y="2"/>
                </a:lnTo>
                <a:lnTo>
                  <a:pt x="89" y="5"/>
                </a:lnTo>
                <a:lnTo>
                  <a:pt x="77" y="9"/>
                </a:lnTo>
                <a:lnTo>
                  <a:pt x="67" y="14"/>
                </a:lnTo>
                <a:lnTo>
                  <a:pt x="56" y="21"/>
                </a:lnTo>
                <a:lnTo>
                  <a:pt x="46" y="28"/>
                </a:lnTo>
                <a:lnTo>
                  <a:pt x="37" y="36"/>
                </a:lnTo>
                <a:lnTo>
                  <a:pt x="37" y="36"/>
                </a:lnTo>
                <a:lnTo>
                  <a:pt x="28" y="45"/>
                </a:lnTo>
                <a:lnTo>
                  <a:pt x="20" y="56"/>
                </a:lnTo>
                <a:lnTo>
                  <a:pt x="15" y="66"/>
                </a:lnTo>
                <a:lnTo>
                  <a:pt x="9" y="78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5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9" y="170"/>
                </a:lnTo>
                <a:lnTo>
                  <a:pt x="13" y="182"/>
                </a:lnTo>
                <a:lnTo>
                  <a:pt x="20" y="192"/>
                </a:lnTo>
                <a:lnTo>
                  <a:pt x="28" y="202"/>
                </a:lnTo>
                <a:lnTo>
                  <a:pt x="35" y="212"/>
                </a:lnTo>
                <a:lnTo>
                  <a:pt x="35" y="212"/>
                </a:lnTo>
                <a:lnTo>
                  <a:pt x="46" y="221"/>
                </a:lnTo>
                <a:lnTo>
                  <a:pt x="55" y="227"/>
                </a:lnTo>
                <a:lnTo>
                  <a:pt x="67" y="234"/>
                </a:lnTo>
                <a:lnTo>
                  <a:pt x="77" y="239"/>
                </a:lnTo>
                <a:lnTo>
                  <a:pt x="89" y="243"/>
                </a:lnTo>
                <a:lnTo>
                  <a:pt x="100" y="245"/>
                </a:lnTo>
                <a:lnTo>
                  <a:pt x="112" y="248"/>
                </a:lnTo>
                <a:lnTo>
                  <a:pt x="124" y="248"/>
                </a:lnTo>
                <a:lnTo>
                  <a:pt x="136" y="248"/>
                </a:lnTo>
                <a:lnTo>
                  <a:pt x="147" y="245"/>
                </a:lnTo>
                <a:lnTo>
                  <a:pt x="159" y="243"/>
                </a:lnTo>
                <a:lnTo>
                  <a:pt x="171" y="239"/>
                </a:lnTo>
                <a:lnTo>
                  <a:pt x="181" y="234"/>
                </a:lnTo>
                <a:lnTo>
                  <a:pt x="193" y="227"/>
                </a:lnTo>
                <a:lnTo>
                  <a:pt x="202" y="221"/>
                </a:lnTo>
                <a:lnTo>
                  <a:pt x="212" y="212"/>
                </a:lnTo>
                <a:lnTo>
                  <a:pt x="212" y="212"/>
                </a:lnTo>
                <a:lnTo>
                  <a:pt x="220" y="202"/>
                </a:lnTo>
                <a:lnTo>
                  <a:pt x="228" y="192"/>
                </a:lnTo>
                <a:lnTo>
                  <a:pt x="234" y="182"/>
                </a:lnTo>
                <a:lnTo>
                  <a:pt x="238" y="170"/>
                </a:lnTo>
                <a:lnTo>
                  <a:pt x="242" y="160"/>
                </a:lnTo>
                <a:lnTo>
                  <a:pt x="246" y="148"/>
                </a:lnTo>
                <a:lnTo>
                  <a:pt x="247" y="136"/>
                </a:lnTo>
                <a:lnTo>
                  <a:pt x="247" y="125"/>
                </a:lnTo>
                <a:lnTo>
                  <a:pt x="247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8"/>
                </a:lnTo>
                <a:lnTo>
                  <a:pt x="233" y="66"/>
                </a:lnTo>
                <a:lnTo>
                  <a:pt x="228" y="56"/>
                </a:lnTo>
                <a:lnTo>
                  <a:pt x="220" y="45"/>
                </a:lnTo>
                <a:lnTo>
                  <a:pt x="211" y="36"/>
                </a:lnTo>
                <a:lnTo>
                  <a:pt x="211" y="36"/>
                </a:lnTo>
                <a:close/>
                <a:moveTo>
                  <a:pt x="169" y="117"/>
                </a:moveTo>
                <a:lnTo>
                  <a:pt x="169" y="141"/>
                </a:lnTo>
                <a:lnTo>
                  <a:pt x="136" y="141"/>
                </a:lnTo>
                <a:lnTo>
                  <a:pt x="136" y="152"/>
                </a:lnTo>
                <a:lnTo>
                  <a:pt x="169" y="152"/>
                </a:lnTo>
                <a:lnTo>
                  <a:pt x="169" y="175"/>
                </a:lnTo>
                <a:lnTo>
                  <a:pt x="136" y="175"/>
                </a:lnTo>
                <a:lnTo>
                  <a:pt x="136" y="201"/>
                </a:lnTo>
                <a:lnTo>
                  <a:pt x="110" y="201"/>
                </a:lnTo>
                <a:lnTo>
                  <a:pt x="110" y="175"/>
                </a:lnTo>
                <a:lnTo>
                  <a:pt x="76" y="175"/>
                </a:lnTo>
                <a:lnTo>
                  <a:pt x="76" y="152"/>
                </a:lnTo>
                <a:lnTo>
                  <a:pt x="110" y="152"/>
                </a:lnTo>
                <a:lnTo>
                  <a:pt x="110" y="141"/>
                </a:lnTo>
                <a:lnTo>
                  <a:pt x="76" y="141"/>
                </a:lnTo>
                <a:lnTo>
                  <a:pt x="76" y="117"/>
                </a:lnTo>
                <a:lnTo>
                  <a:pt x="97" y="117"/>
                </a:lnTo>
                <a:lnTo>
                  <a:pt x="65" y="57"/>
                </a:lnTo>
                <a:lnTo>
                  <a:pt x="95" y="57"/>
                </a:lnTo>
                <a:lnTo>
                  <a:pt x="116" y="99"/>
                </a:lnTo>
                <a:lnTo>
                  <a:pt x="116" y="99"/>
                </a:lnTo>
                <a:lnTo>
                  <a:pt x="119" y="105"/>
                </a:lnTo>
                <a:lnTo>
                  <a:pt x="121" y="110"/>
                </a:lnTo>
                <a:lnTo>
                  <a:pt x="121" y="110"/>
                </a:lnTo>
                <a:lnTo>
                  <a:pt x="124" y="105"/>
                </a:lnTo>
                <a:lnTo>
                  <a:pt x="126" y="99"/>
                </a:lnTo>
                <a:lnTo>
                  <a:pt x="147" y="57"/>
                </a:lnTo>
                <a:lnTo>
                  <a:pt x="177" y="57"/>
                </a:lnTo>
                <a:lnTo>
                  <a:pt x="146" y="117"/>
                </a:lnTo>
                <a:lnTo>
                  <a:pt x="169" y="1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7288999" y="3566579"/>
            <a:ext cx="358232" cy="358232"/>
          </a:xfrm>
          <a:custGeom>
            <a:gdLst>
              <a:gd fmla="*/ 226 w 259" name="T0"/>
              <a:gd fmla="*/ 214 h 258" name="T1"/>
              <a:gd fmla="*/ 186 w 259" name="T2"/>
              <a:gd fmla="*/ 245 h 258" name="T3"/>
              <a:gd fmla="*/ 138 w 259" name="T4"/>
              <a:gd fmla="*/ 258 h 258" name="T5"/>
              <a:gd fmla="*/ 89 w 259" name="T6"/>
              <a:gd fmla="*/ 252 h 258" name="T7"/>
              <a:gd fmla="*/ 44 w 259" name="T8"/>
              <a:gd fmla="*/ 226 h 258" name="T9"/>
              <a:gd fmla="*/ 13 w 259" name="T10"/>
              <a:gd fmla="*/ 186 h 258" name="T11"/>
              <a:gd fmla="*/ 0 w 259" name="T12"/>
              <a:gd fmla="*/ 138 h 258" name="T13"/>
              <a:gd fmla="*/ 7 w 259" name="T14"/>
              <a:gd fmla="*/ 88 h 258" name="T15"/>
              <a:gd fmla="*/ 33 w 259" name="T16"/>
              <a:gd fmla="*/ 44 h 258" name="T17"/>
              <a:gd fmla="*/ 73 w 259" name="T18"/>
              <a:gd fmla="*/ 13 h 258" name="T19"/>
              <a:gd fmla="*/ 121 w 259" name="T20"/>
              <a:gd fmla="*/ 0 h 258" name="T21"/>
              <a:gd fmla="*/ 170 w 259" name="T22"/>
              <a:gd fmla="*/ 6 h 258" name="T23"/>
              <a:gd fmla="*/ 215 w 259" name="T24"/>
              <a:gd fmla="*/ 32 h 258" name="T25"/>
              <a:gd fmla="*/ 246 w 259" name="T26"/>
              <a:gd fmla="*/ 73 h 258" name="T27"/>
              <a:gd fmla="*/ 259 w 259" name="T28"/>
              <a:gd fmla="*/ 121 h 258" name="T29"/>
              <a:gd fmla="*/ 252 w 259" name="T30"/>
              <a:gd fmla="*/ 170 h 258" name="T31"/>
              <a:gd fmla="*/ 82 w 259" name="T32"/>
              <a:gd fmla="*/ 112 h 258" name="T33"/>
              <a:gd fmla="*/ 77 w 259" name="T34"/>
              <a:gd fmla="*/ 104 h 258" name="T35"/>
              <a:gd fmla="*/ 35 w 259" name="T36"/>
              <a:gd fmla="*/ 100 h 258" name="T37"/>
              <a:gd fmla="*/ 70 w 259" name="T38"/>
              <a:gd fmla="*/ 160 h 258" name="T39"/>
              <a:gd fmla="*/ 78 w 259" name="T40"/>
              <a:gd fmla="*/ 157 h 258" name="T41"/>
              <a:gd fmla="*/ 85 w 259" name="T42"/>
              <a:gd fmla="*/ 147 h 258" name="T43"/>
              <a:gd fmla="*/ 83 w 259" name="T44"/>
              <a:gd fmla="*/ 134 h 258" name="T45"/>
              <a:gd fmla="*/ 74 w 259" name="T46"/>
              <a:gd fmla="*/ 128 h 258" name="T47"/>
              <a:gd fmla="*/ 82 w 259" name="T48"/>
              <a:gd fmla="*/ 119 h 258" name="T49"/>
              <a:gd fmla="*/ 130 w 259" name="T50"/>
              <a:gd fmla="*/ 100 h 258" name="T51"/>
              <a:gd fmla="*/ 130 w 259" name="T52"/>
              <a:gd fmla="*/ 143 h 258" name="T53"/>
              <a:gd fmla="*/ 124 w 259" name="T54"/>
              <a:gd fmla="*/ 151 h 258" name="T55"/>
              <a:gd fmla="*/ 111 w 259" name="T56"/>
              <a:gd fmla="*/ 148 h 258" name="T57"/>
              <a:gd fmla="*/ 108 w 259" name="T58"/>
              <a:gd fmla="*/ 143 h 258" name="T59"/>
              <a:gd fmla="*/ 95 w 259" name="T60"/>
              <a:gd fmla="*/ 132 h 258" name="T61"/>
              <a:gd fmla="*/ 98 w 259" name="T62"/>
              <a:gd fmla="*/ 151 h 258" name="T63"/>
              <a:gd fmla="*/ 107 w 259" name="T64"/>
              <a:gd fmla="*/ 158 h 258" name="T65"/>
              <a:gd fmla="*/ 120 w 259" name="T66"/>
              <a:gd fmla="*/ 161 h 258" name="T67"/>
              <a:gd fmla="*/ 135 w 259" name="T68"/>
              <a:gd fmla="*/ 157 h 258" name="T69"/>
              <a:gd fmla="*/ 142 w 259" name="T70"/>
              <a:gd fmla="*/ 147 h 258" name="T71"/>
              <a:gd fmla="*/ 204 w 259" name="T72"/>
              <a:gd fmla="*/ 100 h 258" name="T73"/>
              <a:gd fmla="*/ 148 w 259" name="T74"/>
              <a:gd fmla="*/ 100 h 258" name="T75"/>
              <a:gd fmla="*/ 182 w 259" name="T76"/>
              <a:gd fmla="*/ 135 h 258" name="T77"/>
              <a:gd fmla="*/ 211 w 259" name="T78"/>
              <a:gd fmla="*/ 100 h 258" name="T79"/>
              <a:gd fmla="*/ 222 w 259" name="T80"/>
              <a:gd fmla="*/ 114 h 258" name="T81"/>
              <a:gd fmla="*/ 222 w 259" name="T82"/>
              <a:gd fmla="*/ 160 h 258" name="T83"/>
              <a:gd fmla="*/ 73 w 259" name="T84"/>
              <a:gd fmla="*/ 141 h 258" name="T85"/>
              <a:gd fmla="*/ 72 w 259" name="T86"/>
              <a:gd fmla="*/ 147 h 258" name="T87"/>
              <a:gd fmla="*/ 59 w 259" name="T88"/>
              <a:gd fmla="*/ 149 h 258" name="T89"/>
              <a:gd fmla="*/ 57 w 259" name="T90"/>
              <a:gd fmla="*/ 134 h 258" name="T91"/>
              <a:gd fmla="*/ 72 w 259" name="T92"/>
              <a:gd fmla="*/ 138 h 258" name="T93"/>
              <a:gd fmla="*/ 48 w 259" name="T94"/>
              <a:gd fmla="*/ 125 h 258" name="T95"/>
              <a:gd fmla="*/ 65 w 259" name="T96"/>
              <a:gd fmla="*/ 110 h 258" name="T97"/>
              <a:gd fmla="*/ 69 w 259" name="T98"/>
              <a:gd fmla="*/ 113 h 258" name="T99"/>
              <a:gd fmla="*/ 70 w 259" name="T100"/>
              <a:gd fmla="*/ 119 h 258" name="T101"/>
              <a:gd fmla="*/ 64 w 259" name="T102"/>
              <a:gd fmla="*/ 123 h 25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58" w="259">
                <a:moveTo>
                  <a:pt x="230" y="175"/>
                </a:moveTo>
                <a:lnTo>
                  <a:pt x="242" y="193"/>
                </a:lnTo>
                <a:lnTo>
                  <a:pt x="220" y="193"/>
                </a:lnTo>
                <a:lnTo>
                  <a:pt x="226" y="214"/>
                </a:lnTo>
                <a:lnTo>
                  <a:pt x="206" y="210"/>
                </a:lnTo>
                <a:lnTo>
                  <a:pt x="208" y="231"/>
                </a:lnTo>
                <a:lnTo>
                  <a:pt x="189" y="223"/>
                </a:lnTo>
                <a:lnTo>
                  <a:pt x="186" y="245"/>
                </a:lnTo>
                <a:lnTo>
                  <a:pt x="169" y="232"/>
                </a:lnTo>
                <a:lnTo>
                  <a:pt x="163" y="253"/>
                </a:lnTo>
                <a:lnTo>
                  <a:pt x="147" y="239"/>
                </a:lnTo>
                <a:lnTo>
                  <a:pt x="138" y="258"/>
                </a:lnTo>
                <a:lnTo>
                  <a:pt x="126" y="240"/>
                </a:lnTo>
                <a:lnTo>
                  <a:pt x="113" y="257"/>
                </a:lnTo>
                <a:lnTo>
                  <a:pt x="104" y="238"/>
                </a:lnTo>
                <a:lnTo>
                  <a:pt x="89" y="252"/>
                </a:lnTo>
                <a:lnTo>
                  <a:pt x="83" y="230"/>
                </a:lnTo>
                <a:lnTo>
                  <a:pt x="65" y="240"/>
                </a:lnTo>
                <a:lnTo>
                  <a:pt x="65" y="219"/>
                </a:lnTo>
                <a:lnTo>
                  <a:pt x="44" y="226"/>
                </a:lnTo>
                <a:lnTo>
                  <a:pt x="48" y="205"/>
                </a:lnTo>
                <a:lnTo>
                  <a:pt x="27" y="208"/>
                </a:lnTo>
                <a:lnTo>
                  <a:pt x="35" y="187"/>
                </a:lnTo>
                <a:lnTo>
                  <a:pt x="13" y="186"/>
                </a:lnTo>
                <a:lnTo>
                  <a:pt x="26" y="169"/>
                </a:lnTo>
                <a:lnTo>
                  <a:pt x="5" y="162"/>
                </a:lnTo>
                <a:lnTo>
                  <a:pt x="20" y="147"/>
                </a:lnTo>
                <a:lnTo>
                  <a:pt x="0" y="138"/>
                </a:lnTo>
                <a:lnTo>
                  <a:pt x="18" y="126"/>
                </a:lnTo>
                <a:lnTo>
                  <a:pt x="1" y="113"/>
                </a:lnTo>
                <a:lnTo>
                  <a:pt x="22" y="104"/>
                </a:lnTo>
                <a:lnTo>
                  <a:pt x="7" y="88"/>
                </a:lnTo>
                <a:lnTo>
                  <a:pt x="29" y="83"/>
                </a:lnTo>
                <a:lnTo>
                  <a:pt x="18" y="65"/>
                </a:lnTo>
                <a:lnTo>
                  <a:pt x="39" y="65"/>
                </a:lnTo>
                <a:lnTo>
                  <a:pt x="33" y="44"/>
                </a:lnTo>
                <a:lnTo>
                  <a:pt x="53" y="48"/>
                </a:lnTo>
                <a:lnTo>
                  <a:pt x="51" y="27"/>
                </a:lnTo>
                <a:lnTo>
                  <a:pt x="72" y="35"/>
                </a:lnTo>
                <a:lnTo>
                  <a:pt x="73" y="13"/>
                </a:lnTo>
                <a:lnTo>
                  <a:pt x="91" y="26"/>
                </a:lnTo>
                <a:lnTo>
                  <a:pt x="96" y="5"/>
                </a:lnTo>
                <a:lnTo>
                  <a:pt x="112" y="19"/>
                </a:lnTo>
                <a:lnTo>
                  <a:pt x="121" y="0"/>
                </a:lnTo>
                <a:lnTo>
                  <a:pt x="133" y="18"/>
                </a:lnTo>
                <a:lnTo>
                  <a:pt x="147" y="1"/>
                </a:lnTo>
                <a:lnTo>
                  <a:pt x="155" y="21"/>
                </a:lnTo>
                <a:lnTo>
                  <a:pt x="170" y="6"/>
                </a:lnTo>
                <a:lnTo>
                  <a:pt x="176" y="28"/>
                </a:lnTo>
                <a:lnTo>
                  <a:pt x="194" y="17"/>
                </a:lnTo>
                <a:lnTo>
                  <a:pt x="194" y="39"/>
                </a:lnTo>
                <a:lnTo>
                  <a:pt x="215" y="32"/>
                </a:lnTo>
                <a:lnTo>
                  <a:pt x="211" y="53"/>
                </a:lnTo>
                <a:lnTo>
                  <a:pt x="232" y="50"/>
                </a:lnTo>
                <a:lnTo>
                  <a:pt x="224" y="70"/>
                </a:lnTo>
                <a:lnTo>
                  <a:pt x="246" y="73"/>
                </a:lnTo>
                <a:lnTo>
                  <a:pt x="233" y="89"/>
                </a:lnTo>
                <a:lnTo>
                  <a:pt x="255" y="96"/>
                </a:lnTo>
                <a:lnTo>
                  <a:pt x="239" y="112"/>
                </a:lnTo>
                <a:lnTo>
                  <a:pt x="259" y="121"/>
                </a:lnTo>
                <a:lnTo>
                  <a:pt x="241" y="132"/>
                </a:lnTo>
                <a:lnTo>
                  <a:pt x="258" y="145"/>
                </a:lnTo>
                <a:lnTo>
                  <a:pt x="238" y="154"/>
                </a:lnTo>
                <a:lnTo>
                  <a:pt x="252" y="170"/>
                </a:lnTo>
                <a:lnTo>
                  <a:pt x="230" y="175"/>
                </a:lnTo>
                <a:close/>
                <a:moveTo>
                  <a:pt x="83" y="115"/>
                </a:moveTo>
                <a:lnTo>
                  <a:pt x="83" y="115"/>
                </a:lnTo>
                <a:lnTo>
                  <a:pt x="82" y="112"/>
                </a:lnTo>
                <a:lnTo>
                  <a:pt x="81" y="109"/>
                </a:lnTo>
                <a:lnTo>
                  <a:pt x="81" y="109"/>
                </a:lnTo>
                <a:lnTo>
                  <a:pt x="77" y="104"/>
                </a:lnTo>
                <a:lnTo>
                  <a:pt x="77" y="104"/>
                </a:lnTo>
                <a:lnTo>
                  <a:pt x="70" y="101"/>
                </a:lnTo>
                <a:lnTo>
                  <a:pt x="70" y="101"/>
                </a:lnTo>
                <a:lnTo>
                  <a:pt x="60" y="100"/>
                </a:lnTo>
                <a:lnTo>
                  <a:pt x="35" y="100"/>
                </a:lnTo>
                <a:lnTo>
                  <a:pt x="35" y="160"/>
                </a:lnTo>
                <a:lnTo>
                  <a:pt x="56" y="160"/>
                </a:lnTo>
                <a:lnTo>
                  <a:pt x="56" y="160"/>
                </a:lnTo>
                <a:lnTo>
                  <a:pt x="70" y="160"/>
                </a:lnTo>
                <a:lnTo>
                  <a:pt x="70" y="160"/>
                </a:lnTo>
                <a:lnTo>
                  <a:pt x="76" y="158"/>
                </a:lnTo>
                <a:lnTo>
                  <a:pt x="78" y="157"/>
                </a:lnTo>
                <a:lnTo>
                  <a:pt x="78" y="157"/>
                </a:lnTo>
                <a:lnTo>
                  <a:pt x="82" y="154"/>
                </a:lnTo>
                <a:lnTo>
                  <a:pt x="83" y="151"/>
                </a:lnTo>
                <a:lnTo>
                  <a:pt x="83" y="151"/>
                </a:lnTo>
                <a:lnTo>
                  <a:pt x="85" y="147"/>
                </a:lnTo>
                <a:lnTo>
                  <a:pt x="86" y="143"/>
                </a:lnTo>
                <a:lnTo>
                  <a:pt x="86" y="143"/>
                </a:lnTo>
                <a:lnTo>
                  <a:pt x="85" y="138"/>
                </a:lnTo>
                <a:lnTo>
                  <a:pt x="83" y="134"/>
                </a:lnTo>
                <a:lnTo>
                  <a:pt x="83" y="134"/>
                </a:lnTo>
                <a:lnTo>
                  <a:pt x="79" y="130"/>
                </a:lnTo>
                <a:lnTo>
                  <a:pt x="74" y="128"/>
                </a:lnTo>
                <a:lnTo>
                  <a:pt x="74" y="128"/>
                </a:lnTo>
                <a:lnTo>
                  <a:pt x="78" y="126"/>
                </a:lnTo>
                <a:lnTo>
                  <a:pt x="81" y="123"/>
                </a:lnTo>
                <a:lnTo>
                  <a:pt x="81" y="123"/>
                </a:lnTo>
                <a:lnTo>
                  <a:pt x="82" y="119"/>
                </a:lnTo>
                <a:lnTo>
                  <a:pt x="83" y="115"/>
                </a:lnTo>
                <a:lnTo>
                  <a:pt x="83" y="115"/>
                </a:lnTo>
                <a:close/>
                <a:moveTo>
                  <a:pt x="142" y="100"/>
                </a:moveTo>
                <a:lnTo>
                  <a:pt x="130" y="100"/>
                </a:lnTo>
                <a:lnTo>
                  <a:pt x="130" y="134"/>
                </a:lnTo>
                <a:lnTo>
                  <a:pt x="130" y="134"/>
                </a:lnTo>
                <a:lnTo>
                  <a:pt x="130" y="143"/>
                </a:lnTo>
                <a:lnTo>
                  <a:pt x="130" y="143"/>
                </a:lnTo>
                <a:lnTo>
                  <a:pt x="129" y="147"/>
                </a:lnTo>
                <a:lnTo>
                  <a:pt x="126" y="148"/>
                </a:lnTo>
                <a:lnTo>
                  <a:pt x="126" y="148"/>
                </a:lnTo>
                <a:lnTo>
                  <a:pt x="124" y="151"/>
                </a:lnTo>
                <a:lnTo>
                  <a:pt x="118" y="151"/>
                </a:lnTo>
                <a:lnTo>
                  <a:pt x="118" y="151"/>
                </a:lnTo>
                <a:lnTo>
                  <a:pt x="115" y="151"/>
                </a:lnTo>
                <a:lnTo>
                  <a:pt x="111" y="148"/>
                </a:lnTo>
                <a:lnTo>
                  <a:pt x="111" y="148"/>
                </a:lnTo>
                <a:lnTo>
                  <a:pt x="109" y="145"/>
                </a:lnTo>
                <a:lnTo>
                  <a:pt x="108" y="143"/>
                </a:lnTo>
                <a:lnTo>
                  <a:pt x="108" y="143"/>
                </a:lnTo>
                <a:lnTo>
                  <a:pt x="107" y="132"/>
                </a:lnTo>
                <a:lnTo>
                  <a:pt x="107" y="100"/>
                </a:lnTo>
                <a:lnTo>
                  <a:pt x="95" y="100"/>
                </a:lnTo>
                <a:lnTo>
                  <a:pt x="95" y="132"/>
                </a:lnTo>
                <a:lnTo>
                  <a:pt x="95" y="132"/>
                </a:lnTo>
                <a:lnTo>
                  <a:pt x="96" y="147"/>
                </a:lnTo>
                <a:lnTo>
                  <a:pt x="96" y="147"/>
                </a:lnTo>
                <a:lnTo>
                  <a:pt x="98" y="151"/>
                </a:lnTo>
                <a:lnTo>
                  <a:pt x="99" y="154"/>
                </a:lnTo>
                <a:lnTo>
                  <a:pt x="99" y="154"/>
                </a:lnTo>
                <a:lnTo>
                  <a:pt x="103" y="157"/>
                </a:lnTo>
                <a:lnTo>
                  <a:pt x="107" y="158"/>
                </a:lnTo>
                <a:lnTo>
                  <a:pt x="107" y="158"/>
                </a:lnTo>
                <a:lnTo>
                  <a:pt x="112" y="161"/>
                </a:lnTo>
                <a:lnTo>
                  <a:pt x="120" y="161"/>
                </a:lnTo>
                <a:lnTo>
                  <a:pt x="120" y="161"/>
                </a:lnTo>
                <a:lnTo>
                  <a:pt x="126" y="161"/>
                </a:lnTo>
                <a:lnTo>
                  <a:pt x="131" y="160"/>
                </a:lnTo>
                <a:lnTo>
                  <a:pt x="131" y="160"/>
                </a:lnTo>
                <a:lnTo>
                  <a:pt x="135" y="157"/>
                </a:lnTo>
                <a:lnTo>
                  <a:pt x="138" y="154"/>
                </a:lnTo>
                <a:lnTo>
                  <a:pt x="138" y="154"/>
                </a:lnTo>
                <a:lnTo>
                  <a:pt x="141" y="151"/>
                </a:lnTo>
                <a:lnTo>
                  <a:pt x="142" y="147"/>
                </a:lnTo>
                <a:lnTo>
                  <a:pt x="142" y="147"/>
                </a:lnTo>
                <a:lnTo>
                  <a:pt x="142" y="131"/>
                </a:lnTo>
                <a:lnTo>
                  <a:pt x="142" y="100"/>
                </a:lnTo>
                <a:close/>
                <a:moveTo>
                  <a:pt x="204" y="100"/>
                </a:moveTo>
                <a:lnTo>
                  <a:pt x="190" y="100"/>
                </a:lnTo>
                <a:lnTo>
                  <a:pt x="177" y="123"/>
                </a:lnTo>
                <a:lnTo>
                  <a:pt x="163" y="100"/>
                </a:lnTo>
                <a:lnTo>
                  <a:pt x="148" y="100"/>
                </a:lnTo>
                <a:lnTo>
                  <a:pt x="170" y="135"/>
                </a:lnTo>
                <a:lnTo>
                  <a:pt x="170" y="160"/>
                </a:lnTo>
                <a:lnTo>
                  <a:pt x="182" y="160"/>
                </a:lnTo>
                <a:lnTo>
                  <a:pt x="182" y="135"/>
                </a:lnTo>
                <a:lnTo>
                  <a:pt x="204" y="100"/>
                </a:lnTo>
                <a:close/>
                <a:moveTo>
                  <a:pt x="222" y="114"/>
                </a:moveTo>
                <a:lnTo>
                  <a:pt x="222" y="100"/>
                </a:lnTo>
                <a:lnTo>
                  <a:pt x="211" y="100"/>
                </a:lnTo>
                <a:lnTo>
                  <a:pt x="211" y="114"/>
                </a:lnTo>
                <a:lnTo>
                  <a:pt x="213" y="144"/>
                </a:lnTo>
                <a:lnTo>
                  <a:pt x="220" y="144"/>
                </a:lnTo>
                <a:lnTo>
                  <a:pt x="222" y="114"/>
                </a:lnTo>
                <a:close/>
                <a:moveTo>
                  <a:pt x="222" y="148"/>
                </a:moveTo>
                <a:lnTo>
                  <a:pt x="211" y="148"/>
                </a:lnTo>
                <a:lnTo>
                  <a:pt x="211" y="160"/>
                </a:lnTo>
                <a:lnTo>
                  <a:pt x="222" y="160"/>
                </a:lnTo>
                <a:lnTo>
                  <a:pt x="222" y="148"/>
                </a:lnTo>
                <a:close/>
                <a:moveTo>
                  <a:pt x="72" y="138"/>
                </a:moveTo>
                <a:lnTo>
                  <a:pt x="72" y="138"/>
                </a:lnTo>
                <a:lnTo>
                  <a:pt x="73" y="141"/>
                </a:lnTo>
                <a:lnTo>
                  <a:pt x="73" y="141"/>
                </a:lnTo>
                <a:lnTo>
                  <a:pt x="73" y="145"/>
                </a:lnTo>
                <a:lnTo>
                  <a:pt x="72" y="147"/>
                </a:lnTo>
                <a:lnTo>
                  <a:pt x="72" y="147"/>
                </a:lnTo>
                <a:lnTo>
                  <a:pt x="69" y="149"/>
                </a:lnTo>
                <a:lnTo>
                  <a:pt x="68" y="149"/>
                </a:lnTo>
                <a:lnTo>
                  <a:pt x="68" y="149"/>
                </a:lnTo>
                <a:lnTo>
                  <a:pt x="59" y="149"/>
                </a:lnTo>
                <a:lnTo>
                  <a:pt x="48" y="149"/>
                </a:lnTo>
                <a:lnTo>
                  <a:pt x="48" y="134"/>
                </a:lnTo>
                <a:lnTo>
                  <a:pt x="57" y="134"/>
                </a:lnTo>
                <a:lnTo>
                  <a:pt x="57" y="134"/>
                </a:lnTo>
                <a:lnTo>
                  <a:pt x="68" y="135"/>
                </a:lnTo>
                <a:lnTo>
                  <a:pt x="68" y="135"/>
                </a:lnTo>
                <a:lnTo>
                  <a:pt x="72" y="138"/>
                </a:lnTo>
                <a:lnTo>
                  <a:pt x="72" y="138"/>
                </a:lnTo>
                <a:close/>
                <a:moveTo>
                  <a:pt x="64" y="123"/>
                </a:moveTo>
                <a:lnTo>
                  <a:pt x="64" y="123"/>
                </a:lnTo>
                <a:lnTo>
                  <a:pt x="56" y="125"/>
                </a:lnTo>
                <a:lnTo>
                  <a:pt x="48" y="125"/>
                </a:lnTo>
                <a:lnTo>
                  <a:pt x="48" y="110"/>
                </a:lnTo>
                <a:lnTo>
                  <a:pt x="55" y="110"/>
                </a:lnTo>
                <a:lnTo>
                  <a:pt x="55" y="110"/>
                </a:lnTo>
                <a:lnTo>
                  <a:pt x="65" y="110"/>
                </a:lnTo>
                <a:lnTo>
                  <a:pt x="65" y="110"/>
                </a:lnTo>
                <a:lnTo>
                  <a:pt x="68" y="112"/>
                </a:lnTo>
                <a:lnTo>
                  <a:pt x="69" y="113"/>
                </a:lnTo>
                <a:lnTo>
                  <a:pt x="69" y="113"/>
                </a:lnTo>
                <a:lnTo>
                  <a:pt x="70" y="114"/>
                </a:lnTo>
                <a:lnTo>
                  <a:pt x="72" y="117"/>
                </a:lnTo>
                <a:lnTo>
                  <a:pt x="72" y="117"/>
                </a:lnTo>
                <a:lnTo>
                  <a:pt x="70" y="119"/>
                </a:lnTo>
                <a:lnTo>
                  <a:pt x="69" y="122"/>
                </a:lnTo>
                <a:lnTo>
                  <a:pt x="69" y="122"/>
                </a:lnTo>
                <a:lnTo>
                  <a:pt x="68" y="123"/>
                </a:lnTo>
                <a:lnTo>
                  <a:pt x="64" y="123"/>
                </a:lnTo>
                <a:lnTo>
                  <a:pt x="64" y="1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49"/>
          <p:cNvSpPr>
            <a:spLocks noEditPoints="1"/>
          </p:cNvSpPr>
          <p:nvPr/>
        </p:nvSpPr>
        <p:spPr bwMode="auto">
          <a:xfrm>
            <a:off x="6606769" y="4669330"/>
            <a:ext cx="355455" cy="358232"/>
          </a:xfrm>
          <a:custGeom>
            <a:gdLst>
              <a:gd fmla="*/ 115 w 256" name="T0"/>
              <a:gd fmla="*/ 256 h 258" name="T1"/>
              <a:gd fmla="*/ 77 w 256" name="T2"/>
              <a:gd fmla="*/ 247 h 258" name="T3"/>
              <a:gd fmla="*/ 46 w 256" name="T4"/>
              <a:gd fmla="*/ 228 h 258" name="T5"/>
              <a:gd fmla="*/ 22 w 256" name="T6"/>
              <a:gd fmla="*/ 201 h 258" name="T7"/>
              <a:gd fmla="*/ 5 w 256" name="T8"/>
              <a:gd fmla="*/ 167 h 258" name="T9"/>
              <a:gd fmla="*/ 0 w 256" name="T10"/>
              <a:gd fmla="*/ 129 h 258" name="T11"/>
              <a:gd fmla="*/ 2 w 256" name="T12"/>
              <a:gd fmla="*/ 103 h 258" name="T13"/>
              <a:gd fmla="*/ 15 w 256" name="T14"/>
              <a:gd fmla="*/ 68 h 258" name="T15"/>
              <a:gd fmla="*/ 37 w 256" name="T16"/>
              <a:gd fmla="*/ 38 h 258" name="T17"/>
              <a:gd fmla="*/ 67 w 256" name="T18"/>
              <a:gd fmla="*/ 16 h 258" name="T19"/>
              <a:gd fmla="*/ 102 w 256" name="T20"/>
              <a:gd fmla="*/ 3 h 258" name="T21"/>
              <a:gd fmla="*/ 128 w 256" name="T22"/>
              <a:gd fmla="*/ 0 h 258" name="T23"/>
              <a:gd fmla="*/ 166 w 256" name="T24"/>
              <a:gd fmla="*/ 7 h 258" name="T25"/>
              <a:gd fmla="*/ 200 w 256" name="T26"/>
              <a:gd fmla="*/ 23 h 258" name="T27"/>
              <a:gd fmla="*/ 227 w 256" name="T28"/>
              <a:gd fmla="*/ 47 h 258" name="T29"/>
              <a:gd fmla="*/ 245 w 256" name="T30"/>
              <a:gd fmla="*/ 80 h 258" name="T31"/>
              <a:gd fmla="*/ 256 w 256" name="T32"/>
              <a:gd fmla="*/ 116 h 258" name="T33"/>
              <a:gd fmla="*/ 256 w 256" name="T34"/>
              <a:gd fmla="*/ 142 h 258" name="T35"/>
              <a:gd fmla="*/ 245 w 256" name="T36"/>
              <a:gd fmla="*/ 179 h 258" name="T37"/>
              <a:gd fmla="*/ 227 w 256" name="T38"/>
              <a:gd fmla="*/ 211 h 258" name="T39"/>
              <a:gd fmla="*/ 200 w 256" name="T40"/>
              <a:gd fmla="*/ 236 h 258" name="T41"/>
              <a:gd fmla="*/ 166 w 256" name="T42"/>
              <a:gd fmla="*/ 251 h 258" name="T43"/>
              <a:gd fmla="*/ 128 w 256" name="T44"/>
              <a:gd fmla="*/ 258 h 258" name="T45"/>
              <a:gd fmla="*/ 96 w 256" name="T46"/>
              <a:gd fmla="*/ 104 h 258" name="T47"/>
              <a:gd fmla="*/ 80 w 256" name="T48"/>
              <a:gd fmla="*/ 124 h 258" name="T49"/>
              <a:gd fmla="*/ 84 w 256" name="T50"/>
              <a:gd fmla="*/ 128 h 258" name="T51"/>
              <a:gd fmla="*/ 89 w 256" name="T52"/>
              <a:gd fmla="*/ 124 h 258" name="T53"/>
              <a:gd fmla="*/ 109 w 256" name="T54"/>
              <a:gd fmla="*/ 104 h 258" name="T55"/>
              <a:gd fmla="*/ 114 w 256" name="T56"/>
              <a:gd fmla="*/ 104 h 258" name="T57"/>
              <a:gd fmla="*/ 115 w 256" name="T58"/>
              <a:gd fmla="*/ 111 h 258" name="T59"/>
              <a:gd fmla="*/ 89 w 256" name="T60"/>
              <a:gd fmla="*/ 176 h 258" name="T61"/>
              <a:gd fmla="*/ 84 w 256" name="T62"/>
              <a:gd fmla="*/ 199 h 258" name="T63"/>
              <a:gd fmla="*/ 94 w 256" name="T64"/>
              <a:gd fmla="*/ 214 h 258" name="T65"/>
              <a:gd fmla="*/ 111 w 256" name="T66"/>
              <a:gd fmla="*/ 214 h 258" name="T67"/>
              <a:gd fmla="*/ 141 w 256" name="T68"/>
              <a:gd fmla="*/ 197 h 258" name="T69"/>
              <a:gd fmla="*/ 159 w 256" name="T70"/>
              <a:gd fmla="*/ 177 h 258" name="T71"/>
              <a:gd fmla="*/ 159 w 256" name="T72"/>
              <a:gd fmla="*/ 169 h 258" name="T73"/>
              <a:gd fmla="*/ 155 w 256" name="T74"/>
              <a:gd fmla="*/ 169 h 258" name="T75"/>
              <a:gd fmla="*/ 137 w 256" name="T76"/>
              <a:gd fmla="*/ 188 h 258" name="T77"/>
              <a:gd fmla="*/ 131 w 256" name="T78"/>
              <a:gd fmla="*/ 192 h 258" name="T79"/>
              <a:gd fmla="*/ 127 w 256" name="T80"/>
              <a:gd fmla="*/ 188 h 258" name="T81"/>
              <a:gd fmla="*/ 152 w 256" name="T82"/>
              <a:gd fmla="*/ 119 h 258" name="T83"/>
              <a:gd fmla="*/ 155 w 256" name="T84"/>
              <a:gd fmla="*/ 103 h 258" name="T85"/>
              <a:gd fmla="*/ 149 w 256" name="T86"/>
              <a:gd fmla="*/ 89 h 258" name="T87"/>
              <a:gd fmla="*/ 137 w 256" name="T88"/>
              <a:gd fmla="*/ 85 h 258" name="T89"/>
              <a:gd fmla="*/ 115 w 256" name="T90"/>
              <a:gd fmla="*/ 90 h 258" name="T91"/>
              <a:gd fmla="*/ 96 w 256" name="T92"/>
              <a:gd fmla="*/ 104 h 258" name="T93"/>
              <a:gd fmla="*/ 148 w 256" name="T94"/>
              <a:gd fmla="*/ 36 h 258" name="T95"/>
              <a:gd fmla="*/ 136 w 256" name="T96"/>
              <a:gd fmla="*/ 42 h 258" name="T97"/>
              <a:gd fmla="*/ 131 w 256" name="T98"/>
              <a:gd fmla="*/ 52 h 258" name="T99"/>
              <a:gd fmla="*/ 131 w 256" name="T100"/>
              <a:gd fmla="*/ 64 h 258" name="T101"/>
              <a:gd fmla="*/ 149 w 256" name="T102"/>
              <a:gd fmla="*/ 76 h 258" name="T103"/>
              <a:gd fmla="*/ 157 w 256" name="T104"/>
              <a:gd fmla="*/ 75 h 258" name="T105"/>
              <a:gd fmla="*/ 167 w 256" name="T106"/>
              <a:gd fmla="*/ 67 h 258" name="T107"/>
              <a:gd fmla="*/ 171 w 256" name="T108"/>
              <a:gd fmla="*/ 54 h 258" name="T109"/>
              <a:gd fmla="*/ 166 w 256" name="T110"/>
              <a:gd fmla="*/ 41 h 258" name="T111"/>
              <a:gd fmla="*/ 153 w 256" name="T112"/>
              <a:gd fmla="*/ 36 h 258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58" w="256">
                <a:moveTo>
                  <a:pt x="128" y="258"/>
                </a:moveTo>
                <a:lnTo>
                  <a:pt x="128" y="258"/>
                </a:lnTo>
                <a:lnTo>
                  <a:pt x="115" y="256"/>
                </a:lnTo>
                <a:lnTo>
                  <a:pt x="102" y="255"/>
                </a:lnTo>
                <a:lnTo>
                  <a:pt x="89" y="251"/>
                </a:lnTo>
                <a:lnTo>
                  <a:pt x="77" y="247"/>
                </a:lnTo>
                <a:lnTo>
                  <a:pt x="67" y="242"/>
                </a:lnTo>
                <a:lnTo>
                  <a:pt x="55" y="236"/>
                </a:lnTo>
                <a:lnTo>
                  <a:pt x="46" y="228"/>
                </a:lnTo>
                <a:lnTo>
                  <a:pt x="37" y="220"/>
                </a:lnTo>
                <a:lnTo>
                  <a:pt x="29" y="211"/>
                </a:lnTo>
                <a:lnTo>
                  <a:pt x="22" y="201"/>
                </a:lnTo>
                <a:lnTo>
                  <a:pt x="15" y="190"/>
                </a:lnTo>
                <a:lnTo>
                  <a:pt x="10" y="179"/>
                </a:lnTo>
                <a:lnTo>
                  <a:pt x="5" y="167"/>
                </a:lnTo>
                <a:lnTo>
                  <a:pt x="2" y="155"/>
                </a:lnTo>
                <a:lnTo>
                  <a:pt x="0" y="142"/>
                </a:lnTo>
                <a:lnTo>
                  <a:pt x="0" y="129"/>
                </a:lnTo>
                <a:lnTo>
                  <a:pt x="0" y="129"/>
                </a:lnTo>
                <a:lnTo>
                  <a:pt x="0" y="116"/>
                </a:lnTo>
                <a:lnTo>
                  <a:pt x="2" y="103"/>
                </a:lnTo>
                <a:lnTo>
                  <a:pt x="5" y="91"/>
                </a:lnTo>
                <a:lnTo>
                  <a:pt x="10" y="80"/>
                </a:lnTo>
                <a:lnTo>
                  <a:pt x="15" y="68"/>
                </a:lnTo>
                <a:lnTo>
                  <a:pt x="22" y="58"/>
                </a:lnTo>
                <a:lnTo>
                  <a:pt x="29" y="47"/>
                </a:lnTo>
                <a:lnTo>
                  <a:pt x="37" y="38"/>
                </a:lnTo>
                <a:lnTo>
                  <a:pt x="46" y="30"/>
                </a:lnTo>
                <a:lnTo>
                  <a:pt x="55" y="23"/>
                </a:lnTo>
                <a:lnTo>
                  <a:pt x="67" y="16"/>
                </a:lnTo>
                <a:lnTo>
                  <a:pt x="77" y="11"/>
                </a:lnTo>
                <a:lnTo>
                  <a:pt x="89" y="7"/>
                </a:lnTo>
                <a:lnTo>
                  <a:pt x="102" y="3"/>
                </a:lnTo>
                <a:lnTo>
                  <a:pt x="115" y="2"/>
                </a:lnTo>
                <a:lnTo>
                  <a:pt x="128" y="0"/>
                </a:lnTo>
                <a:lnTo>
                  <a:pt x="128" y="0"/>
                </a:lnTo>
                <a:lnTo>
                  <a:pt x="141" y="2"/>
                </a:lnTo>
                <a:lnTo>
                  <a:pt x="153" y="3"/>
                </a:lnTo>
                <a:lnTo>
                  <a:pt x="166" y="7"/>
                </a:lnTo>
                <a:lnTo>
                  <a:pt x="178" y="11"/>
                </a:lnTo>
                <a:lnTo>
                  <a:pt x="189" y="16"/>
                </a:lnTo>
                <a:lnTo>
                  <a:pt x="200" y="23"/>
                </a:lnTo>
                <a:lnTo>
                  <a:pt x="209" y="30"/>
                </a:lnTo>
                <a:lnTo>
                  <a:pt x="218" y="38"/>
                </a:lnTo>
                <a:lnTo>
                  <a:pt x="227" y="47"/>
                </a:lnTo>
                <a:lnTo>
                  <a:pt x="233" y="58"/>
                </a:lnTo>
                <a:lnTo>
                  <a:pt x="240" y="68"/>
                </a:lnTo>
                <a:lnTo>
                  <a:pt x="245" y="80"/>
                </a:lnTo>
                <a:lnTo>
                  <a:pt x="250" y="91"/>
                </a:lnTo>
                <a:lnTo>
                  <a:pt x="253" y="103"/>
                </a:lnTo>
                <a:lnTo>
                  <a:pt x="256" y="116"/>
                </a:lnTo>
                <a:lnTo>
                  <a:pt x="256" y="129"/>
                </a:lnTo>
                <a:lnTo>
                  <a:pt x="256" y="129"/>
                </a:lnTo>
                <a:lnTo>
                  <a:pt x="256" y="142"/>
                </a:lnTo>
                <a:lnTo>
                  <a:pt x="253" y="155"/>
                </a:lnTo>
                <a:lnTo>
                  <a:pt x="250" y="167"/>
                </a:lnTo>
                <a:lnTo>
                  <a:pt x="245" y="179"/>
                </a:lnTo>
                <a:lnTo>
                  <a:pt x="240" y="190"/>
                </a:lnTo>
                <a:lnTo>
                  <a:pt x="233" y="201"/>
                </a:lnTo>
                <a:lnTo>
                  <a:pt x="227" y="211"/>
                </a:lnTo>
                <a:lnTo>
                  <a:pt x="218" y="220"/>
                </a:lnTo>
                <a:lnTo>
                  <a:pt x="209" y="228"/>
                </a:lnTo>
                <a:lnTo>
                  <a:pt x="200" y="236"/>
                </a:lnTo>
                <a:lnTo>
                  <a:pt x="189" y="242"/>
                </a:lnTo>
                <a:lnTo>
                  <a:pt x="178" y="247"/>
                </a:lnTo>
                <a:lnTo>
                  <a:pt x="166" y="251"/>
                </a:lnTo>
                <a:lnTo>
                  <a:pt x="153" y="255"/>
                </a:lnTo>
                <a:lnTo>
                  <a:pt x="141" y="256"/>
                </a:lnTo>
                <a:lnTo>
                  <a:pt x="128" y="258"/>
                </a:lnTo>
                <a:lnTo>
                  <a:pt x="128" y="258"/>
                </a:lnTo>
                <a:close/>
                <a:moveTo>
                  <a:pt x="96" y="104"/>
                </a:moveTo>
                <a:lnTo>
                  <a:pt x="96" y="104"/>
                </a:lnTo>
                <a:lnTo>
                  <a:pt x="87" y="114"/>
                </a:lnTo>
                <a:lnTo>
                  <a:pt x="83" y="119"/>
                </a:lnTo>
                <a:lnTo>
                  <a:pt x="80" y="124"/>
                </a:lnTo>
                <a:lnTo>
                  <a:pt x="80" y="124"/>
                </a:lnTo>
                <a:lnTo>
                  <a:pt x="81" y="127"/>
                </a:lnTo>
                <a:lnTo>
                  <a:pt x="84" y="128"/>
                </a:lnTo>
                <a:lnTo>
                  <a:pt x="84" y="128"/>
                </a:lnTo>
                <a:lnTo>
                  <a:pt x="87" y="127"/>
                </a:lnTo>
                <a:lnTo>
                  <a:pt x="89" y="124"/>
                </a:lnTo>
                <a:lnTo>
                  <a:pt x="96" y="116"/>
                </a:lnTo>
                <a:lnTo>
                  <a:pt x="105" y="107"/>
                </a:lnTo>
                <a:lnTo>
                  <a:pt x="109" y="104"/>
                </a:lnTo>
                <a:lnTo>
                  <a:pt x="113" y="103"/>
                </a:lnTo>
                <a:lnTo>
                  <a:pt x="113" y="103"/>
                </a:lnTo>
                <a:lnTo>
                  <a:pt x="114" y="104"/>
                </a:lnTo>
                <a:lnTo>
                  <a:pt x="115" y="106"/>
                </a:lnTo>
                <a:lnTo>
                  <a:pt x="115" y="108"/>
                </a:lnTo>
                <a:lnTo>
                  <a:pt x="115" y="111"/>
                </a:lnTo>
                <a:lnTo>
                  <a:pt x="96" y="159"/>
                </a:lnTo>
                <a:lnTo>
                  <a:pt x="96" y="159"/>
                </a:lnTo>
                <a:lnTo>
                  <a:pt x="89" y="176"/>
                </a:lnTo>
                <a:lnTo>
                  <a:pt x="87" y="188"/>
                </a:lnTo>
                <a:lnTo>
                  <a:pt x="84" y="199"/>
                </a:lnTo>
                <a:lnTo>
                  <a:pt x="84" y="199"/>
                </a:lnTo>
                <a:lnTo>
                  <a:pt x="85" y="206"/>
                </a:lnTo>
                <a:lnTo>
                  <a:pt x="89" y="211"/>
                </a:lnTo>
                <a:lnTo>
                  <a:pt x="94" y="214"/>
                </a:lnTo>
                <a:lnTo>
                  <a:pt x="101" y="215"/>
                </a:lnTo>
                <a:lnTo>
                  <a:pt x="101" y="215"/>
                </a:lnTo>
                <a:lnTo>
                  <a:pt x="111" y="214"/>
                </a:lnTo>
                <a:lnTo>
                  <a:pt x="123" y="210"/>
                </a:lnTo>
                <a:lnTo>
                  <a:pt x="132" y="203"/>
                </a:lnTo>
                <a:lnTo>
                  <a:pt x="141" y="197"/>
                </a:lnTo>
                <a:lnTo>
                  <a:pt x="149" y="189"/>
                </a:lnTo>
                <a:lnTo>
                  <a:pt x="155" y="182"/>
                </a:lnTo>
                <a:lnTo>
                  <a:pt x="159" y="177"/>
                </a:lnTo>
                <a:lnTo>
                  <a:pt x="161" y="172"/>
                </a:lnTo>
                <a:lnTo>
                  <a:pt x="161" y="172"/>
                </a:lnTo>
                <a:lnTo>
                  <a:pt x="159" y="169"/>
                </a:lnTo>
                <a:lnTo>
                  <a:pt x="158" y="168"/>
                </a:lnTo>
                <a:lnTo>
                  <a:pt x="158" y="168"/>
                </a:lnTo>
                <a:lnTo>
                  <a:pt x="155" y="169"/>
                </a:lnTo>
                <a:lnTo>
                  <a:pt x="153" y="172"/>
                </a:lnTo>
                <a:lnTo>
                  <a:pt x="146" y="180"/>
                </a:lnTo>
                <a:lnTo>
                  <a:pt x="137" y="188"/>
                </a:lnTo>
                <a:lnTo>
                  <a:pt x="133" y="190"/>
                </a:lnTo>
                <a:lnTo>
                  <a:pt x="131" y="192"/>
                </a:lnTo>
                <a:lnTo>
                  <a:pt x="131" y="192"/>
                </a:lnTo>
                <a:lnTo>
                  <a:pt x="128" y="190"/>
                </a:lnTo>
                <a:lnTo>
                  <a:pt x="127" y="188"/>
                </a:lnTo>
                <a:lnTo>
                  <a:pt x="127" y="188"/>
                </a:lnTo>
                <a:lnTo>
                  <a:pt x="129" y="180"/>
                </a:lnTo>
                <a:lnTo>
                  <a:pt x="132" y="172"/>
                </a:lnTo>
                <a:lnTo>
                  <a:pt x="152" y="119"/>
                </a:lnTo>
                <a:lnTo>
                  <a:pt x="152" y="119"/>
                </a:lnTo>
                <a:lnTo>
                  <a:pt x="154" y="110"/>
                </a:lnTo>
                <a:lnTo>
                  <a:pt x="155" y="103"/>
                </a:lnTo>
                <a:lnTo>
                  <a:pt x="154" y="97"/>
                </a:lnTo>
                <a:lnTo>
                  <a:pt x="153" y="93"/>
                </a:lnTo>
                <a:lnTo>
                  <a:pt x="149" y="89"/>
                </a:lnTo>
                <a:lnTo>
                  <a:pt x="146" y="88"/>
                </a:lnTo>
                <a:lnTo>
                  <a:pt x="141" y="86"/>
                </a:lnTo>
                <a:lnTo>
                  <a:pt x="137" y="85"/>
                </a:lnTo>
                <a:lnTo>
                  <a:pt x="137" y="85"/>
                </a:lnTo>
                <a:lnTo>
                  <a:pt x="126" y="88"/>
                </a:lnTo>
                <a:lnTo>
                  <a:pt x="115" y="90"/>
                </a:lnTo>
                <a:lnTo>
                  <a:pt x="105" y="97"/>
                </a:lnTo>
                <a:lnTo>
                  <a:pt x="96" y="104"/>
                </a:lnTo>
                <a:lnTo>
                  <a:pt x="96" y="104"/>
                </a:lnTo>
                <a:close/>
                <a:moveTo>
                  <a:pt x="153" y="36"/>
                </a:moveTo>
                <a:lnTo>
                  <a:pt x="153" y="36"/>
                </a:lnTo>
                <a:lnTo>
                  <a:pt x="148" y="36"/>
                </a:lnTo>
                <a:lnTo>
                  <a:pt x="144" y="37"/>
                </a:lnTo>
                <a:lnTo>
                  <a:pt x="140" y="39"/>
                </a:lnTo>
                <a:lnTo>
                  <a:pt x="136" y="42"/>
                </a:lnTo>
                <a:lnTo>
                  <a:pt x="133" y="45"/>
                </a:lnTo>
                <a:lnTo>
                  <a:pt x="132" y="49"/>
                </a:lnTo>
                <a:lnTo>
                  <a:pt x="131" y="52"/>
                </a:lnTo>
                <a:lnTo>
                  <a:pt x="129" y="58"/>
                </a:lnTo>
                <a:lnTo>
                  <a:pt x="129" y="58"/>
                </a:lnTo>
                <a:lnTo>
                  <a:pt x="131" y="64"/>
                </a:lnTo>
                <a:lnTo>
                  <a:pt x="135" y="71"/>
                </a:lnTo>
                <a:lnTo>
                  <a:pt x="141" y="75"/>
                </a:lnTo>
                <a:lnTo>
                  <a:pt x="149" y="76"/>
                </a:lnTo>
                <a:lnTo>
                  <a:pt x="149" y="76"/>
                </a:lnTo>
                <a:lnTo>
                  <a:pt x="153" y="76"/>
                </a:lnTo>
                <a:lnTo>
                  <a:pt x="157" y="75"/>
                </a:lnTo>
                <a:lnTo>
                  <a:pt x="161" y="72"/>
                </a:lnTo>
                <a:lnTo>
                  <a:pt x="165" y="69"/>
                </a:lnTo>
                <a:lnTo>
                  <a:pt x="167" y="67"/>
                </a:lnTo>
                <a:lnTo>
                  <a:pt x="170" y="63"/>
                </a:lnTo>
                <a:lnTo>
                  <a:pt x="171" y="58"/>
                </a:lnTo>
                <a:lnTo>
                  <a:pt x="171" y="54"/>
                </a:lnTo>
                <a:lnTo>
                  <a:pt x="171" y="54"/>
                </a:lnTo>
                <a:lnTo>
                  <a:pt x="170" y="46"/>
                </a:lnTo>
                <a:lnTo>
                  <a:pt x="166" y="41"/>
                </a:lnTo>
                <a:lnTo>
                  <a:pt x="159" y="37"/>
                </a:lnTo>
                <a:lnTo>
                  <a:pt x="153" y="36"/>
                </a:lnTo>
                <a:lnTo>
                  <a:pt x="153" y="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84134929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 rot="5400000">
            <a:off x="4757361" y="1976516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16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6255872" y="1976516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16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6255872" y="4127951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16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4757361" y="4127951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16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1" name="六边形 20"/>
          <p:cNvSpPr/>
          <p:nvPr/>
        </p:nvSpPr>
        <p:spPr>
          <a:xfrm rot="5400000">
            <a:off x="5605063" y="3069093"/>
            <a:ext cx="1253144" cy="125314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16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57190" y="2098695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29" name="矩形 28"/>
          <p:cNvSpPr/>
          <p:nvPr/>
        </p:nvSpPr>
        <p:spPr>
          <a:xfrm>
            <a:off x="-120609" y="3358436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0" name="矩形 29"/>
          <p:cNvSpPr/>
          <p:nvPr/>
        </p:nvSpPr>
        <p:spPr>
          <a:xfrm>
            <a:off x="-281736" y="4516094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1" name="矩形 30"/>
          <p:cNvSpPr/>
          <p:nvPr/>
        </p:nvSpPr>
        <p:spPr>
          <a:xfrm>
            <a:off x="8474913" y="2337991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2" name="矩形 31"/>
          <p:cNvSpPr/>
          <p:nvPr/>
        </p:nvSpPr>
        <p:spPr>
          <a:xfrm>
            <a:off x="8429376" y="3355856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3" name="矩形 32"/>
          <p:cNvSpPr/>
          <p:nvPr/>
        </p:nvSpPr>
        <p:spPr>
          <a:xfrm>
            <a:off x="8582574" y="4528788"/>
            <a:ext cx="405088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15944" y="2512204"/>
            <a:ext cx="1741417" cy="141594"/>
            <a:chOff x="3015944" y="2512204"/>
            <a:chExt cx="1741417" cy="141594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3157538" y="2614990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3015944" y="2512204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90430" y="3636771"/>
            <a:ext cx="2414633" cy="141594"/>
            <a:chOff x="3190430" y="3692992"/>
            <a:chExt cx="2414633" cy="141594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332025" y="3795778"/>
              <a:ext cx="2273038" cy="23344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3190430" y="3692992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21472" y="4762604"/>
            <a:ext cx="1741417" cy="141594"/>
            <a:chOff x="3015944" y="2512204"/>
            <a:chExt cx="1741417" cy="14159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3157538" y="2614990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3015944" y="2512204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8379" y="2583001"/>
            <a:ext cx="1699103" cy="141594"/>
            <a:chOff x="7548379" y="2583001"/>
            <a:chExt cx="1699103" cy="141594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7548379" y="2652693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9105888" y="2583001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82445" y="3679879"/>
            <a:ext cx="2269118" cy="141594"/>
            <a:chOff x="6882445" y="3679879"/>
            <a:chExt cx="2269118" cy="141594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6882445" y="3738452"/>
              <a:ext cx="2223443" cy="24449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9009969" y="3679879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48379" y="4777862"/>
            <a:ext cx="1699103" cy="141594"/>
            <a:chOff x="7548379" y="2583001"/>
            <a:chExt cx="1699103" cy="141594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7548379" y="2652693"/>
              <a:ext cx="1599823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9105888" y="2583001"/>
              <a:ext cx="141594" cy="141594"/>
            </a:xfrm>
            <a:prstGeom prst="ellipse">
              <a:avLst/>
            </a:prstGeom>
            <a:solidFill>
              <a:srgbClr val="00B050"/>
            </a:soli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sp>
        <p:nvSpPr>
          <p:cNvPr id="52" name="Freeform 316"/>
          <p:cNvSpPr>
            <a:spLocks noEditPoints="1"/>
          </p:cNvSpPr>
          <p:nvPr/>
        </p:nvSpPr>
        <p:spPr bwMode="auto">
          <a:xfrm flipH="1">
            <a:off x="5162248" y="4546695"/>
            <a:ext cx="481127" cy="462334"/>
          </a:xfrm>
          <a:custGeom>
            <a:gdLst>
              <a:gd fmla="*/ 160 w 256" name="T0"/>
              <a:gd fmla="*/ 165 h 247" name="T1"/>
              <a:gd fmla="*/ 142 w 256" name="T2"/>
              <a:gd fmla="*/ 190 h 247" name="T3"/>
              <a:gd fmla="*/ 85 w 256" name="T4"/>
              <a:gd fmla="*/ 212 h 247" name="T5"/>
              <a:gd fmla="*/ 79 w 256" name="T6"/>
              <a:gd fmla="*/ 170 h 247" name="T7"/>
              <a:gd fmla="*/ 92 w 256" name="T8"/>
              <a:gd fmla="*/ 138 h 247" name="T9"/>
              <a:gd fmla="*/ 117 w 256" name="T10"/>
              <a:gd fmla="*/ 123 h 247" name="T11"/>
              <a:gd fmla="*/ 126 w 256" name="T12"/>
              <a:gd fmla="*/ 116 h 247" name="T13"/>
              <a:gd fmla="*/ 150 w 256" name="T14"/>
              <a:gd fmla="*/ 73 h 247" name="T15"/>
              <a:gd fmla="*/ 148 w 256" name="T16"/>
              <a:gd fmla="*/ 27 h 247" name="T17"/>
              <a:gd fmla="*/ 128 w 256" name="T18"/>
              <a:gd fmla="*/ 12 h 247" name="T19"/>
              <a:gd fmla="*/ 81 w 256" name="T20"/>
              <a:gd fmla="*/ 19 h 247" name="T21"/>
              <a:gd fmla="*/ 30 w 256" name="T22"/>
              <a:gd fmla="*/ 60 h 247" name="T23"/>
              <a:gd fmla="*/ 1 w 256" name="T24"/>
              <a:gd fmla="*/ 126 h 247" name="T25"/>
              <a:gd fmla="*/ 9 w 256" name="T26"/>
              <a:gd fmla="*/ 179 h 247" name="T27"/>
              <a:gd fmla="*/ 34 w 256" name="T28"/>
              <a:gd fmla="*/ 220 h 247" name="T29"/>
              <a:gd fmla="*/ 60 w 256" name="T30"/>
              <a:gd fmla="*/ 238 h 247" name="T31"/>
              <a:gd fmla="*/ 96 w 256" name="T32"/>
              <a:gd fmla="*/ 247 h 247" name="T33"/>
              <a:gd fmla="*/ 137 w 256" name="T34"/>
              <a:gd fmla="*/ 238 h 247" name="T35"/>
              <a:gd fmla="*/ 189 w 256" name="T36"/>
              <a:gd fmla="*/ 192 h 247" name="T37"/>
              <a:gd fmla="*/ 209 w 256" name="T38"/>
              <a:gd fmla="*/ 139 h 247" name="T39"/>
              <a:gd fmla="*/ 204 w 256" name="T40"/>
              <a:gd fmla="*/ 118 h 247" name="T41"/>
              <a:gd fmla="*/ 161 w 256" name="T42"/>
              <a:gd fmla="*/ 149 h 247" name="T43"/>
              <a:gd fmla="*/ 112 w 256" name="T44"/>
              <a:gd fmla="*/ 39 h 247" name="T45"/>
              <a:gd fmla="*/ 129 w 256" name="T46"/>
              <a:gd fmla="*/ 55 h 247" name="T47"/>
              <a:gd fmla="*/ 128 w 256" name="T48"/>
              <a:gd fmla="*/ 68 h 247" name="T49"/>
              <a:gd fmla="*/ 108 w 256" name="T50"/>
              <a:gd fmla="*/ 79 h 247" name="T51"/>
              <a:gd fmla="*/ 94 w 256" name="T52"/>
              <a:gd fmla="*/ 74 h 247" name="T53"/>
              <a:gd fmla="*/ 89 w 256" name="T54"/>
              <a:gd fmla="*/ 60 h 247" name="T55"/>
              <a:gd fmla="*/ 100 w 256" name="T56"/>
              <a:gd fmla="*/ 40 h 247" name="T57"/>
              <a:gd fmla="*/ 43 w 256" name="T58"/>
              <a:gd fmla="*/ 177 h 247" name="T59"/>
              <a:gd fmla="*/ 29 w 256" name="T60"/>
              <a:gd fmla="*/ 170 h 247" name="T61"/>
              <a:gd fmla="*/ 24 w 256" name="T62"/>
              <a:gd fmla="*/ 156 h 247" name="T63"/>
              <a:gd fmla="*/ 35 w 256" name="T64"/>
              <a:gd fmla="*/ 138 h 247" name="T65"/>
              <a:gd fmla="*/ 48 w 256" name="T66"/>
              <a:gd fmla="*/ 136 h 247" name="T67"/>
              <a:gd fmla="*/ 64 w 256" name="T68"/>
              <a:gd fmla="*/ 152 h 247" name="T69"/>
              <a:gd fmla="*/ 63 w 256" name="T70"/>
              <a:gd fmla="*/ 164 h 247" name="T71"/>
              <a:gd fmla="*/ 43 w 256" name="T72"/>
              <a:gd fmla="*/ 177 h 247" name="T73"/>
              <a:gd fmla="*/ 56 w 256" name="T74"/>
              <a:gd fmla="*/ 117 h 247" name="T75"/>
              <a:gd fmla="*/ 40 w 256" name="T76"/>
              <a:gd fmla="*/ 101 h 247" name="T77"/>
              <a:gd fmla="*/ 42 w 256" name="T78"/>
              <a:gd fmla="*/ 90 h 247" name="T79"/>
              <a:gd fmla="*/ 60 w 256" name="T80"/>
              <a:gd fmla="*/ 77 h 247" name="T81"/>
              <a:gd fmla="*/ 74 w 256" name="T82"/>
              <a:gd fmla="*/ 83 h 247" name="T83"/>
              <a:gd fmla="*/ 79 w 256" name="T84"/>
              <a:gd fmla="*/ 97 h 247" name="T85"/>
              <a:gd fmla="*/ 68 w 256" name="T86"/>
              <a:gd fmla="*/ 116 h 247" name="T87"/>
              <a:gd fmla="*/ 137 w 256" name="T88"/>
              <a:gd fmla="*/ 125 h 247" name="T89"/>
              <a:gd fmla="*/ 137 w 256" name="T90"/>
              <a:gd fmla="*/ 123 h 247" name="T91"/>
              <a:gd fmla="*/ 157 w 256" name="T92"/>
              <a:gd fmla="*/ 139 h 247" name="T93"/>
              <a:gd fmla="*/ 203 w 256" name="T94"/>
              <a:gd fmla="*/ 91 h 247" name="T95"/>
              <a:gd fmla="*/ 251 w 256" name="T96"/>
              <a:gd fmla="*/ 0 h 247" name="T97"/>
              <a:gd fmla="*/ 178 w 256" name="T98"/>
              <a:gd fmla="*/ 69 h 247" name="T99"/>
              <a:gd fmla="*/ 138 w 256" name="T100"/>
              <a:gd fmla="*/ 123 h 247" name="T101"/>
              <a:gd fmla="*/ 157 w 256" name="T102"/>
              <a:gd fmla="*/ 139 h 247" name="T103"/>
              <a:gd fmla="*/ 98 w 256" name="T104"/>
              <a:gd fmla="*/ 153 h 247" name="T105"/>
              <a:gd fmla="*/ 90 w 256" name="T106"/>
              <a:gd fmla="*/ 194 h 247" name="T107"/>
              <a:gd fmla="*/ 100 w 256" name="T108"/>
              <a:gd fmla="*/ 192 h 247" name="T109"/>
              <a:gd fmla="*/ 137 w 256" name="T110"/>
              <a:gd fmla="*/ 175 h 247" name="T111"/>
              <a:gd fmla="*/ 143 w 256" name="T112"/>
              <a:gd fmla="*/ 156 h 247" name="T113"/>
              <a:gd fmla="*/ 130 w 256" name="T114"/>
              <a:gd fmla="*/ 138 h 247" name="T115"/>
              <a:gd fmla="*/ 112 w 256" name="T116"/>
              <a:gd fmla="*/ 138 h 247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46" w="256">
                <a:moveTo>
                  <a:pt x="161" y="149"/>
                </a:moveTo>
                <a:lnTo>
                  <a:pt x="161" y="149"/>
                </a:lnTo>
                <a:lnTo>
                  <a:pt x="161" y="157"/>
                </a:lnTo>
                <a:lnTo>
                  <a:pt x="160" y="165"/>
                </a:lnTo>
                <a:lnTo>
                  <a:pt x="157" y="173"/>
                </a:lnTo>
                <a:lnTo>
                  <a:pt x="154" y="179"/>
                </a:lnTo>
                <a:lnTo>
                  <a:pt x="148" y="184"/>
                </a:lnTo>
                <a:lnTo>
                  <a:pt x="142" y="190"/>
                </a:lnTo>
                <a:lnTo>
                  <a:pt x="129" y="197"/>
                </a:lnTo>
                <a:lnTo>
                  <a:pt x="113" y="204"/>
                </a:lnTo>
                <a:lnTo>
                  <a:pt x="99" y="208"/>
                </a:lnTo>
                <a:lnTo>
                  <a:pt x="85" y="212"/>
                </a:lnTo>
                <a:lnTo>
                  <a:pt x="76" y="213"/>
                </a:lnTo>
                <a:lnTo>
                  <a:pt x="76" y="213"/>
                </a:lnTo>
                <a:lnTo>
                  <a:pt x="77" y="184"/>
                </a:lnTo>
                <a:lnTo>
                  <a:pt x="79" y="170"/>
                </a:lnTo>
                <a:lnTo>
                  <a:pt x="82" y="156"/>
                </a:lnTo>
                <a:lnTo>
                  <a:pt x="85" y="148"/>
                </a:lnTo>
                <a:lnTo>
                  <a:pt x="89" y="143"/>
                </a:lnTo>
                <a:lnTo>
                  <a:pt x="92" y="138"/>
                </a:lnTo>
                <a:lnTo>
                  <a:pt x="96" y="133"/>
                </a:lnTo>
                <a:lnTo>
                  <a:pt x="103" y="129"/>
                </a:lnTo>
                <a:lnTo>
                  <a:pt x="109" y="126"/>
                </a:lnTo>
                <a:lnTo>
                  <a:pt x="117" y="123"/>
                </a:lnTo>
                <a:lnTo>
                  <a:pt x="126" y="123"/>
                </a:lnTo>
                <a:lnTo>
                  <a:pt x="126" y="123"/>
                </a:lnTo>
                <a:lnTo>
                  <a:pt x="126" y="121"/>
                </a:lnTo>
                <a:lnTo>
                  <a:pt x="126" y="116"/>
                </a:lnTo>
                <a:lnTo>
                  <a:pt x="131" y="103"/>
                </a:lnTo>
                <a:lnTo>
                  <a:pt x="139" y="87"/>
                </a:lnTo>
                <a:lnTo>
                  <a:pt x="150" y="73"/>
                </a:lnTo>
                <a:lnTo>
                  <a:pt x="150" y="73"/>
                </a:lnTo>
                <a:lnTo>
                  <a:pt x="152" y="57"/>
                </a:lnTo>
                <a:lnTo>
                  <a:pt x="152" y="45"/>
                </a:lnTo>
                <a:lnTo>
                  <a:pt x="151" y="35"/>
                </a:lnTo>
                <a:lnTo>
                  <a:pt x="148" y="27"/>
                </a:lnTo>
                <a:lnTo>
                  <a:pt x="144" y="21"/>
                </a:lnTo>
                <a:lnTo>
                  <a:pt x="139" y="17"/>
                </a:lnTo>
                <a:lnTo>
                  <a:pt x="134" y="13"/>
                </a:lnTo>
                <a:lnTo>
                  <a:pt x="128" y="12"/>
                </a:lnTo>
                <a:lnTo>
                  <a:pt x="120" y="12"/>
                </a:lnTo>
                <a:lnTo>
                  <a:pt x="112" y="12"/>
                </a:lnTo>
                <a:lnTo>
                  <a:pt x="96" y="16"/>
                </a:lnTo>
                <a:lnTo>
                  <a:pt x="81" y="19"/>
                </a:lnTo>
                <a:lnTo>
                  <a:pt x="69" y="25"/>
                </a:lnTo>
                <a:lnTo>
                  <a:pt x="69" y="25"/>
                </a:lnTo>
                <a:lnTo>
                  <a:pt x="47" y="43"/>
                </a:lnTo>
                <a:lnTo>
                  <a:pt x="30" y="60"/>
                </a:lnTo>
                <a:lnTo>
                  <a:pt x="18" y="77"/>
                </a:lnTo>
                <a:lnTo>
                  <a:pt x="9" y="94"/>
                </a:lnTo>
                <a:lnTo>
                  <a:pt x="4" y="110"/>
                </a:lnTo>
                <a:lnTo>
                  <a:pt x="1" y="126"/>
                </a:lnTo>
                <a:lnTo>
                  <a:pt x="0" y="140"/>
                </a:lnTo>
                <a:lnTo>
                  <a:pt x="3" y="155"/>
                </a:lnTo>
                <a:lnTo>
                  <a:pt x="5" y="168"/>
                </a:lnTo>
                <a:lnTo>
                  <a:pt x="9" y="179"/>
                </a:lnTo>
                <a:lnTo>
                  <a:pt x="14" y="191"/>
                </a:lnTo>
                <a:lnTo>
                  <a:pt x="20" y="200"/>
                </a:lnTo>
                <a:lnTo>
                  <a:pt x="29" y="213"/>
                </a:lnTo>
                <a:lnTo>
                  <a:pt x="34" y="220"/>
                </a:lnTo>
                <a:lnTo>
                  <a:pt x="34" y="220"/>
                </a:lnTo>
                <a:lnTo>
                  <a:pt x="43" y="226"/>
                </a:lnTo>
                <a:lnTo>
                  <a:pt x="52" y="233"/>
                </a:lnTo>
                <a:lnTo>
                  <a:pt x="60" y="238"/>
                </a:lnTo>
                <a:lnTo>
                  <a:pt x="69" y="242"/>
                </a:lnTo>
                <a:lnTo>
                  <a:pt x="78" y="244"/>
                </a:lnTo>
                <a:lnTo>
                  <a:pt x="87" y="246"/>
                </a:lnTo>
                <a:lnTo>
                  <a:pt x="96" y="247"/>
                </a:lnTo>
                <a:lnTo>
                  <a:pt x="104" y="247"/>
                </a:lnTo>
                <a:lnTo>
                  <a:pt x="113" y="246"/>
                </a:lnTo>
                <a:lnTo>
                  <a:pt x="121" y="243"/>
                </a:lnTo>
                <a:lnTo>
                  <a:pt x="137" y="238"/>
                </a:lnTo>
                <a:lnTo>
                  <a:pt x="152" y="229"/>
                </a:lnTo>
                <a:lnTo>
                  <a:pt x="165" y="218"/>
                </a:lnTo>
                <a:lnTo>
                  <a:pt x="178" y="207"/>
                </a:lnTo>
                <a:lnTo>
                  <a:pt x="189" y="192"/>
                </a:lnTo>
                <a:lnTo>
                  <a:pt x="198" y="179"/>
                </a:lnTo>
                <a:lnTo>
                  <a:pt x="204" y="165"/>
                </a:lnTo>
                <a:lnTo>
                  <a:pt x="208" y="152"/>
                </a:lnTo>
                <a:lnTo>
                  <a:pt x="209" y="139"/>
                </a:lnTo>
                <a:lnTo>
                  <a:pt x="208" y="127"/>
                </a:lnTo>
                <a:lnTo>
                  <a:pt x="207" y="122"/>
                </a:lnTo>
                <a:lnTo>
                  <a:pt x="204" y="118"/>
                </a:lnTo>
                <a:lnTo>
                  <a:pt x="204" y="118"/>
                </a:lnTo>
                <a:lnTo>
                  <a:pt x="186" y="134"/>
                </a:lnTo>
                <a:lnTo>
                  <a:pt x="173" y="144"/>
                </a:lnTo>
                <a:lnTo>
                  <a:pt x="167" y="147"/>
                </a:lnTo>
                <a:lnTo>
                  <a:pt x="161" y="149"/>
                </a:lnTo>
                <a:lnTo>
                  <a:pt x="161" y="149"/>
                </a:lnTo>
                <a:close/>
                <a:moveTo>
                  <a:pt x="108" y="39"/>
                </a:moveTo>
                <a:lnTo>
                  <a:pt x="108" y="39"/>
                </a:lnTo>
                <a:lnTo>
                  <a:pt x="112" y="39"/>
                </a:lnTo>
                <a:lnTo>
                  <a:pt x="116" y="40"/>
                </a:lnTo>
                <a:lnTo>
                  <a:pt x="122" y="45"/>
                </a:lnTo>
                <a:lnTo>
                  <a:pt x="128" y="51"/>
                </a:lnTo>
                <a:lnTo>
                  <a:pt x="129" y="55"/>
                </a:lnTo>
                <a:lnTo>
                  <a:pt x="129" y="60"/>
                </a:lnTo>
                <a:lnTo>
                  <a:pt x="129" y="60"/>
                </a:lnTo>
                <a:lnTo>
                  <a:pt x="129" y="64"/>
                </a:lnTo>
                <a:lnTo>
                  <a:pt x="128" y="68"/>
                </a:lnTo>
                <a:lnTo>
                  <a:pt x="122" y="74"/>
                </a:lnTo>
                <a:lnTo>
                  <a:pt x="116" y="78"/>
                </a:lnTo>
                <a:lnTo>
                  <a:pt x="112" y="79"/>
                </a:lnTo>
                <a:lnTo>
                  <a:pt x="108" y="79"/>
                </a:lnTo>
                <a:lnTo>
                  <a:pt x="108" y="79"/>
                </a:lnTo>
                <a:lnTo>
                  <a:pt x="104" y="79"/>
                </a:lnTo>
                <a:lnTo>
                  <a:pt x="100" y="78"/>
                </a:lnTo>
                <a:lnTo>
                  <a:pt x="94" y="74"/>
                </a:lnTo>
                <a:lnTo>
                  <a:pt x="90" y="68"/>
                </a:lnTo>
                <a:lnTo>
                  <a:pt x="89" y="64"/>
                </a:lnTo>
                <a:lnTo>
                  <a:pt x="89" y="60"/>
                </a:lnTo>
                <a:lnTo>
                  <a:pt x="89" y="60"/>
                </a:lnTo>
                <a:lnTo>
                  <a:pt x="89" y="55"/>
                </a:lnTo>
                <a:lnTo>
                  <a:pt x="90" y="51"/>
                </a:lnTo>
                <a:lnTo>
                  <a:pt x="94" y="45"/>
                </a:lnTo>
                <a:lnTo>
                  <a:pt x="100" y="40"/>
                </a:lnTo>
                <a:lnTo>
                  <a:pt x="104" y="39"/>
                </a:lnTo>
                <a:lnTo>
                  <a:pt x="108" y="39"/>
                </a:lnTo>
                <a:lnTo>
                  <a:pt x="108" y="39"/>
                </a:lnTo>
                <a:close/>
                <a:moveTo>
                  <a:pt x="43" y="177"/>
                </a:moveTo>
                <a:lnTo>
                  <a:pt x="43" y="177"/>
                </a:lnTo>
                <a:lnTo>
                  <a:pt x="39" y="177"/>
                </a:lnTo>
                <a:lnTo>
                  <a:pt x="35" y="175"/>
                </a:lnTo>
                <a:lnTo>
                  <a:pt x="29" y="170"/>
                </a:lnTo>
                <a:lnTo>
                  <a:pt x="25" y="164"/>
                </a:lnTo>
                <a:lnTo>
                  <a:pt x="24" y="160"/>
                </a:lnTo>
                <a:lnTo>
                  <a:pt x="24" y="156"/>
                </a:lnTo>
                <a:lnTo>
                  <a:pt x="24" y="156"/>
                </a:lnTo>
                <a:lnTo>
                  <a:pt x="24" y="152"/>
                </a:lnTo>
                <a:lnTo>
                  <a:pt x="25" y="148"/>
                </a:lnTo>
                <a:lnTo>
                  <a:pt x="29" y="142"/>
                </a:lnTo>
                <a:lnTo>
                  <a:pt x="35" y="138"/>
                </a:lnTo>
                <a:lnTo>
                  <a:pt x="39" y="136"/>
                </a:lnTo>
                <a:lnTo>
                  <a:pt x="43" y="136"/>
                </a:lnTo>
                <a:lnTo>
                  <a:pt x="43" y="136"/>
                </a:lnTo>
                <a:lnTo>
                  <a:pt x="48" y="136"/>
                </a:lnTo>
                <a:lnTo>
                  <a:pt x="52" y="138"/>
                </a:lnTo>
                <a:lnTo>
                  <a:pt x="57" y="142"/>
                </a:lnTo>
                <a:lnTo>
                  <a:pt x="63" y="148"/>
                </a:lnTo>
                <a:lnTo>
                  <a:pt x="64" y="152"/>
                </a:lnTo>
                <a:lnTo>
                  <a:pt x="64" y="156"/>
                </a:lnTo>
                <a:lnTo>
                  <a:pt x="64" y="156"/>
                </a:lnTo>
                <a:lnTo>
                  <a:pt x="64" y="160"/>
                </a:lnTo>
                <a:lnTo>
                  <a:pt x="63" y="164"/>
                </a:lnTo>
                <a:lnTo>
                  <a:pt x="57" y="170"/>
                </a:lnTo>
                <a:lnTo>
                  <a:pt x="52" y="175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close/>
                <a:moveTo>
                  <a:pt x="60" y="117"/>
                </a:moveTo>
                <a:lnTo>
                  <a:pt x="60" y="117"/>
                </a:lnTo>
                <a:lnTo>
                  <a:pt x="56" y="117"/>
                </a:lnTo>
                <a:lnTo>
                  <a:pt x="52" y="116"/>
                </a:lnTo>
                <a:lnTo>
                  <a:pt x="46" y="112"/>
                </a:lnTo>
                <a:lnTo>
                  <a:pt x="42" y="105"/>
                </a:lnTo>
                <a:lnTo>
                  <a:pt x="40" y="101"/>
                </a:lnTo>
                <a:lnTo>
                  <a:pt x="39" y="97"/>
                </a:lnTo>
                <a:lnTo>
                  <a:pt x="39" y="97"/>
                </a:lnTo>
                <a:lnTo>
                  <a:pt x="40" y="92"/>
                </a:lnTo>
                <a:lnTo>
                  <a:pt x="42" y="90"/>
                </a:lnTo>
                <a:lnTo>
                  <a:pt x="46" y="83"/>
                </a:lnTo>
                <a:lnTo>
                  <a:pt x="52" y="78"/>
                </a:lnTo>
                <a:lnTo>
                  <a:pt x="56" y="77"/>
                </a:lnTo>
                <a:lnTo>
                  <a:pt x="60" y="77"/>
                </a:lnTo>
                <a:lnTo>
                  <a:pt x="60" y="77"/>
                </a:lnTo>
                <a:lnTo>
                  <a:pt x="64" y="77"/>
                </a:lnTo>
                <a:lnTo>
                  <a:pt x="68" y="78"/>
                </a:lnTo>
                <a:lnTo>
                  <a:pt x="74" y="83"/>
                </a:lnTo>
                <a:lnTo>
                  <a:pt x="78" y="90"/>
                </a:lnTo>
                <a:lnTo>
                  <a:pt x="79" y="92"/>
                </a:lnTo>
                <a:lnTo>
                  <a:pt x="79" y="97"/>
                </a:lnTo>
                <a:lnTo>
                  <a:pt x="79" y="97"/>
                </a:lnTo>
                <a:lnTo>
                  <a:pt x="79" y="101"/>
                </a:lnTo>
                <a:lnTo>
                  <a:pt x="78" y="105"/>
                </a:lnTo>
                <a:lnTo>
                  <a:pt x="74" y="112"/>
                </a:lnTo>
                <a:lnTo>
                  <a:pt x="68" y="116"/>
                </a:lnTo>
                <a:lnTo>
                  <a:pt x="64" y="117"/>
                </a:lnTo>
                <a:lnTo>
                  <a:pt x="60" y="117"/>
                </a:lnTo>
                <a:lnTo>
                  <a:pt x="60" y="117"/>
                </a:lnTo>
                <a:close/>
                <a:moveTo>
                  <a:pt x="137" y="125"/>
                </a:moveTo>
                <a:lnTo>
                  <a:pt x="137" y="125"/>
                </a:lnTo>
                <a:lnTo>
                  <a:pt x="138" y="123"/>
                </a:lnTo>
                <a:lnTo>
                  <a:pt x="138" y="123"/>
                </a:lnTo>
                <a:lnTo>
                  <a:pt x="137" y="123"/>
                </a:lnTo>
                <a:lnTo>
                  <a:pt x="137" y="125"/>
                </a:lnTo>
                <a:lnTo>
                  <a:pt x="137" y="125"/>
                </a:lnTo>
                <a:close/>
                <a:moveTo>
                  <a:pt x="157" y="139"/>
                </a:moveTo>
                <a:lnTo>
                  <a:pt x="157" y="139"/>
                </a:lnTo>
                <a:lnTo>
                  <a:pt x="164" y="135"/>
                </a:lnTo>
                <a:lnTo>
                  <a:pt x="170" y="130"/>
                </a:lnTo>
                <a:lnTo>
                  <a:pt x="186" y="113"/>
                </a:lnTo>
                <a:lnTo>
                  <a:pt x="203" y="91"/>
                </a:lnTo>
                <a:lnTo>
                  <a:pt x="219" y="68"/>
                </a:lnTo>
                <a:lnTo>
                  <a:pt x="246" y="23"/>
                </a:lnTo>
                <a:lnTo>
                  <a:pt x="256" y="5"/>
                </a:lnTo>
                <a:lnTo>
                  <a:pt x="251" y="0"/>
                </a:lnTo>
                <a:lnTo>
                  <a:pt x="251" y="0"/>
                </a:lnTo>
                <a:lnTo>
                  <a:pt x="234" y="14"/>
                </a:lnTo>
                <a:lnTo>
                  <a:pt x="198" y="48"/>
                </a:lnTo>
                <a:lnTo>
                  <a:pt x="178" y="69"/>
                </a:lnTo>
                <a:lnTo>
                  <a:pt x="160" y="90"/>
                </a:lnTo>
                <a:lnTo>
                  <a:pt x="146" y="108"/>
                </a:lnTo>
                <a:lnTo>
                  <a:pt x="141" y="117"/>
                </a:lnTo>
                <a:lnTo>
                  <a:pt x="138" y="123"/>
                </a:lnTo>
                <a:lnTo>
                  <a:pt x="138" y="123"/>
                </a:lnTo>
                <a:lnTo>
                  <a:pt x="147" y="131"/>
                </a:lnTo>
                <a:lnTo>
                  <a:pt x="157" y="139"/>
                </a:lnTo>
                <a:lnTo>
                  <a:pt x="157" y="139"/>
                </a:lnTo>
                <a:close/>
                <a:moveTo>
                  <a:pt x="105" y="140"/>
                </a:moveTo>
                <a:lnTo>
                  <a:pt x="105" y="140"/>
                </a:lnTo>
                <a:lnTo>
                  <a:pt x="100" y="146"/>
                </a:lnTo>
                <a:lnTo>
                  <a:pt x="98" y="153"/>
                </a:lnTo>
                <a:lnTo>
                  <a:pt x="95" y="161"/>
                </a:lnTo>
                <a:lnTo>
                  <a:pt x="94" y="170"/>
                </a:lnTo>
                <a:lnTo>
                  <a:pt x="91" y="187"/>
                </a:lnTo>
                <a:lnTo>
                  <a:pt x="90" y="194"/>
                </a:lnTo>
                <a:lnTo>
                  <a:pt x="87" y="200"/>
                </a:lnTo>
                <a:lnTo>
                  <a:pt x="87" y="200"/>
                </a:lnTo>
                <a:lnTo>
                  <a:pt x="94" y="196"/>
                </a:lnTo>
                <a:lnTo>
                  <a:pt x="100" y="192"/>
                </a:lnTo>
                <a:lnTo>
                  <a:pt x="116" y="188"/>
                </a:lnTo>
                <a:lnTo>
                  <a:pt x="124" y="184"/>
                </a:lnTo>
                <a:lnTo>
                  <a:pt x="130" y="181"/>
                </a:lnTo>
                <a:lnTo>
                  <a:pt x="137" y="175"/>
                </a:lnTo>
                <a:lnTo>
                  <a:pt x="143" y="169"/>
                </a:lnTo>
                <a:lnTo>
                  <a:pt x="143" y="169"/>
                </a:lnTo>
                <a:lnTo>
                  <a:pt x="143" y="162"/>
                </a:lnTo>
                <a:lnTo>
                  <a:pt x="143" y="156"/>
                </a:lnTo>
                <a:lnTo>
                  <a:pt x="142" y="149"/>
                </a:lnTo>
                <a:lnTo>
                  <a:pt x="138" y="144"/>
                </a:lnTo>
                <a:lnTo>
                  <a:pt x="133" y="139"/>
                </a:lnTo>
                <a:lnTo>
                  <a:pt x="130" y="138"/>
                </a:lnTo>
                <a:lnTo>
                  <a:pt x="126" y="136"/>
                </a:lnTo>
                <a:lnTo>
                  <a:pt x="122" y="136"/>
                </a:lnTo>
                <a:lnTo>
                  <a:pt x="117" y="136"/>
                </a:lnTo>
                <a:lnTo>
                  <a:pt x="112" y="138"/>
                </a:lnTo>
                <a:lnTo>
                  <a:pt x="105" y="140"/>
                </a:lnTo>
                <a:lnTo>
                  <a:pt x="105" y="1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317"/>
          <p:cNvSpPr>
            <a:spLocks noEditPoints="1"/>
          </p:cNvSpPr>
          <p:nvPr/>
        </p:nvSpPr>
        <p:spPr bwMode="auto">
          <a:xfrm flipH="1">
            <a:off x="6700235" y="4539178"/>
            <a:ext cx="469850" cy="477368"/>
          </a:xfrm>
          <a:custGeom>
            <a:gdLst>
              <a:gd fmla="*/ 152 w 249" name="T0"/>
              <a:gd fmla="*/ 255 h 255" name="T1"/>
              <a:gd fmla="*/ 150 w 249" name="T2"/>
              <a:gd fmla="*/ 255 h 255" name="T3"/>
              <a:gd fmla="*/ 113 w 249" name="T4"/>
              <a:gd fmla="*/ 241 h 255" name="T5"/>
              <a:gd fmla="*/ 93 w 249" name="T6"/>
              <a:gd fmla="*/ 207 h 255" name="T7"/>
              <a:gd fmla="*/ 96 w 249" name="T8"/>
              <a:gd fmla="*/ 207 h 255" name="T9"/>
              <a:gd fmla="*/ 98 w 249" name="T10"/>
              <a:gd fmla="*/ 207 h 255" name="T11"/>
              <a:gd fmla="*/ 126 w 249" name="T12"/>
              <a:gd fmla="*/ 197 h 255" name="T13"/>
              <a:gd fmla="*/ 120 w 249" name="T14"/>
              <a:gd fmla="*/ 224 h 255" name="T15"/>
              <a:gd fmla="*/ 141 w 249" name="T16"/>
              <a:gd fmla="*/ 199 h 255" name="T17"/>
              <a:gd fmla="*/ 163 w 249" name="T18"/>
              <a:gd fmla="*/ 197 h 255" name="T19"/>
              <a:gd fmla="*/ 189 w 249" name="T20"/>
              <a:gd fmla="*/ 224 h 255" name="T21"/>
              <a:gd fmla="*/ 187 w 249" name="T22"/>
              <a:gd fmla="*/ 199 h 255" name="T23"/>
              <a:gd fmla="*/ 174 w 249" name="T24"/>
              <a:gd fmla="*/ 179 h 255" name="T25"/>
              <a:gd fmla="*/ 158 w 249" name="T26"/>
              <a:gd fmla="*/ 173 h 255" name="T27"/>
              <a:gd fmla="*/ 175 w 249" name="T28"/>
              <a:gd fmla="*/ 138 h 255" name="T29"/>
              <a:gd fmla="*/ 185 w 249" name="T30"/>
              <a:gd fmla="*/ 149 h 255" name="T31"/>
              <a:gd fmla="*/ 202 w 249" name="T32"/>
              <a:gd fmla="*/ 145 h 255" name="T33"/>
              <a:gd fmla="*/ 205 w 249" name="T34"/>
              <a:gd fmla="*/ 127 h 255" name="T35"/>
              <a:gd fmla="*/ 191 w 249" name="T36"/>
              <a:gd fmla="*/ 116 h 255" name="T37"/>
              <a:gd fmla="*/ 197 w 249" name="T38"/>
              <a:gd fmla="*/ 84 h 255" name="T39"/>
              <a:gd fmla="*/ 237 w 249" name="T40"/>
              <a:gd fmla="*/ 77 h 255" name="T41"/>
              <a:gd fmla="*/ 245 w 249" name="T42"/>
              <a:gd fmla="*/ 130 h 255" name="T43"/>
              <a:gd fmla="*/ 224 w 249" name="T44"/>
              <a:gd fmla="*/ 203 h 255" name="T45"/>
              <a:gd fmla="*/ 191 w 249" name="T46"/>
              <a:gd fmla="*/ 245 h 255" name="T47"/>
              <a:gd fmla="*/ 153 w 249" name="T48"/>
              <a:gd fmla="*/ 255 h 255" name="T49"/>
              <a:gd fmla="*/ 96 w 249" name="T50"/>
              <a:gd fmla="*/ 184 h 255" name="T51"/>
              <a:gd fmla="*/ 94 w 249" name="T52"/>
              <a:gd fmla="*/ 184 h 255" name="T53"/>
              <a:gd fmla="*/ 49 w 249" name="T54"/>
              <a:gd fmla="*/ 166 h 255" name="T55"/>
              <a:gd fmla="*/ 20 w 249" name="T56"/>
              <a:gd fmla="*/ 119 h 255" name="T57"/>
              <a:gd fmla="*/ 1 w 249" name="T58"/>
              <a:gd fmla="*/ 29 h 255" name="T59"/>
              <a:gd fmla="*/ 22 w 249" name="T60"/>
              <a:gd fmla="*/ 8 h 255" name="T61"/>
              <a:gd fmla="*/ 96 w 249" name="T62"/>
              <a:gd fmla="*/ 15 h 255" name="T63"/>
              <a:gd fmla="*/ 182 w 249" name="T64"/>
              <a:gd fmla="*/ 4 h 255" name="T65"/>
              <a:gd fmla="*/ 188 w 249" name="T66"/>
              <a:gd fmla="*/ 59 h 255" name="T67"/>
              <a:gd fmla="*/ 167 w 249" name="T68"/>
              <a:gd fmla="*/ 132 h 255" name="T69"/>
              <a:gd fmla="*/ 133 w 249" name="T70"/>
              <a:gd fmla="*/ 173 h 255" name="T71"/>
              <a:gd fmla="*/ 97 w 249" name="T72"/>
              <a:gd fmla="*/ 184 h 255" name="T73"/>
              <a:gd fmla="*/ 52 w 249" name="T74"/>
              <a:gd fmla="*/ 50 h 255" name="T75"/>
              <a:gd fmla="*/ 48 w 249" name="T76"/>
              <a:gd fmla="*/ 68 h 255" name="T77"/>
              <a:gd fmla="*/ 63 w 249" name="T78"/>
              <a:gd fmla="*/ 77 h 255" name="T79"/>
              <a:gd fmla="*/ 79 w 249" name="T80"/>
              <a:gd fmla="*/ 62 h 255" name="T81"/>
              <a:gd fmla="*/ 70 w 249" name="T82"/>
              <a:gd fmla="*/ 46 h 255" name="T83"/>
              <a:gd fmla="*/ 145 w 249" name="T84"/>
              <a:gd fmla="*/ 62 h 255" name="T85"/>
              <a:gd fmla="*/ 130 w 249" name="T86"/>
              <a:gd fmla="*/ 45 h 255" name="T87"/>
              <a:gd fmla="*/ 114 w 249" name="T88"/>
              <a:gd fmla="*/ 55 h 255" name="T89"/>
              <a:gd fmla="*/ 118 w 249" name="T90"/>
              <a:gd fmla="*/ 73 h 255" name="T91"/>
              <a:gd fmla="*/ 136 w 249" name="T92"/>
              <a:gd fmla="*/ 76 h 255" name="T93"/>
              <a:gd fmla="*/ 145 w 249" name="T94"/>
              <a:gd fmla="*/ 62 h 255" name="T95"/>
              <a:gd fmla="*/ 54 w 249" name="T96"/>
              <a:gd fmla="*/ 124 h 255" name="T97"/>
              <a:gd fmla="*/ 78 w 249" name="T98"/>
              <a:gd fmla="*/ 154 h 255" name="T99"/>
              <a:gd fmla="*/ 96 w 249" name="T100"/>
              <a:gd fmla="*/ 159 h 255" name="T101"/>
              <a:gd fmla="*/ 118 w 249" name="T102"/>
              <a:gd fmla="*/ 150 h 255" name="T103"/>
              <a:gd fmla="*/ 139 w 249" name="T104"/>
              <a:gd fmla="*/ 115 h 255" name="T105"/>
              <a:gd fmla="*/ 124 w 249" name="T106"/>
              <a:gd fmla="*/ 117 h 255" name="T107"/>
              <a:gd fmla="*/ 92 w 249" name="T108"/>
              <a:gd fmla="*/ 123 h 255" name="T109"/>
              <a:gd fmla="*/ 49 w 249" name="T110"/>
              <a:gd fmla="*/ 108 h 25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55" w="249">
                <a:moveTo>
                  <a:pt x="153" y="255"/>
                </a:moveTo>
                <a:lnTo>
                  <a:pt x="153" y="255"/>
                </a:lnTo>
                <a:lnTo>
                  <a:pt x="153" y="255"/>
                </a:lnTo>
                <a:lnTo>
                  <a:pt x="152" y="255"/>
                </a:lnTo>
                <a:lnTo>
                  <a:pt x="152" y="255"/>
                </a:lnTo>
                <a:lnTo>
                  <a:pt x="150" y="255"/>
                </a:lnTo>
                <a:lnTo>
                  <a:pt x="150" y="255"/>
                </a:lnTo>
                <a:lnTo>
                  <a:pt x="150" y="255"/>
                </a:lnTo>
                <a:lnTo>
                  <a:pt x="137" y="255"/>
                </a:lnTo>
                <a:lnTo>
                  <a:pt x="127" y="251"/>
                </a:lnTo>
                <a:lnTo>
                  <a:pt x="119" y="247"/>
                </a:lnTo>
                <a:lnTo>
                  <a:pt x="113" y="241"/>
                </a:lnTo>
                <a:lnTo>
                  <a:pt x="107" y="234"/>
                </a:lnTo>
                <a:lnTo>
                  <a:pt x="104" y="227"/>
                </a:lnTo>
                <a:lnTo>
                  <a:pt x="93" y="207"/>
                </a:lnTo>
                <a:lnTo>
                  <a:pt x="93" y="207"/>
                </a:lnTo>
                <a:lnTo>
                  <a:pt x="94" y="207"/>
                </a:lnTo>
                <a:lnTo>
                  <a:pt x="94" y="207"/>
                </a:lnTo>
                <a:lnTo>
                  <a:pt x="94" y="207"/>
                </a:lnTo>
                <a:lnTo>
                  <a:pt x="96" y="207"/>
                </a:lnTo>
                <a:lnTo>
                  <a:pt x="96" y="207"/>
                </a:lnTo>
                <a:lnTo>
                  <a:pt x="98" y="207"/>
                </a:lnTo>
                <a:lnTo>
                  <a:pt x="98" y="207"/>
                </a:lnTo>
                <a:lnTo>
                  <a:pt x="98" y="207"/>
                </a:lnTo>
                <a:lnTo>
                  <a:pt x="105" y="206"/>
                </a:lnTo>
                <a:lnTo>
                  <a:pt x="111" y="204"/>
                </a:lnTo>
                <a:lnTo>
                  <a:pt x="119" y="201"/>
                </a:lnTo>
                <a:lnTo>
                  <a:pt x="126" y="197"/>
                </a:lnTo>
                <a:lnTo>
                  <a:pt x="126" y="197"/>
                </a:lnTo>
                <a:lnTo>
                  <a:pt x="122" y="207"/>
                </a:lnTo>
                <a:lnTo>
                  <a:pt x="120" y="215"/>
                </a:lnTo>
                <a:lnTo>
                  <a:pt x="120" y="224"/>
                </a:lnTo>
                <a:lnTo>
                  <a:pt x="120" y="224"/>
                </a:lnTo>
                <a:lnTo>
                  <a:pt x="126" y="215"/>
                </a:lnTo>
                <a:lnTo>
                  <a:pt x="132" y="207"/>
                </a:lnTo>
                <a:lnTo>
                  <a:pt x="141" y="199"/>
                </a:lnTo>
                <a:lnTo>
                  <a:pt x="146" y="197"/>
                </a:lnTo>
                <a:lnTo>
                  <a:pt x="152" y="195"/>
                </a:lnTo>
                <a:lnTo>
                  <a:pt x="157" y="195"/>
                </a:lnTo>
                <a:lnTo>
                  <a:pt x="163" y="197"/>
                </a:lnTo>
                <a:lnTo>
                  <a:pt x="170" y="199"/>
                </a:lnTo>
                <a:lnTo>
                  <a:pt x="176" y="206"/>
                </a:lnTo>
                <a:lnTo>
                  <a:pt x="183" y="214"/>
                </a:lnTo>
                <a:lnTo>
                  <a:pt x="189" y="224"/>
                </a:lnTo>
                <a:lnTo>
                  <a:pt x="189" y="224"/>
                </a:lnTo>
                <a:lnTo>
                  <a:pt x="189" y="217"/>
                </a:lnTo>
                <a:lnTo>
                  <a:pt x="189" y="210"/>
                </a:lnTo>
                <a:lnTo>
                  <a:pt x="187" y="199"/>
                </a:lnTo>
                <a:lnTo>
                  <a:pt x="183" y="190"/>
                </a:lnTo>
                <a:lnTo>
                  <a:pt x="180" y="186"/>
                </a:lnTo>
                <a:lnTo>
                  <a:pt x="178" y="182"/>
                </a:lnTo>
                <a:lnTo>
                  <a:pt x="174" y="179"/>
                </a:lnTo>
                <a:lnTo>
                  <a:pt x="169" y="176"/>
                </a:lnTo>
                <a:lnTo>
                  <a:pt x="163" y="175"/>
                </a:lnTo>
                <a:lnTo>
                  <a:pt x="158" y="173"/>
                </a:lnTo>
                <a:lnTo>
                  <a:pt x="158" y="173"/>
                </a:lnTo>
                <a:lnTo>
                  <a:pt x="150" y="175"/>
                </a:lnTo>
                <a:lnTo>
                  <a:pt x="150" y="175"/>
                </a:lnTo>
                <a:lnTo>
                  <a:pt x="163" y="158"/>
                </a:lnTo>
                <a:lnTo>
                  <a:pt x="175" y="138"/>
                </a:lnTo>
                <a:lnTo>
                  <a:pt x="175" y="138"/>
                </a:lnTo>
                <a:lnTo>
                  <a:pt x="176" y="142"/>
                </a:lnTo>
                <a:lnTo>
                  <a:pt x="180" y="146"/>
                </a:lnTo>
                <a:lnTo>
                  <a:pt x="185" y="149"/>
                </a:lnTo>
                <a:lnTo>
                  <a:pt x="191" y="149"/>
                </a:lnTo>
                <a:lnTo>
                  <a:pt x="191" y="149"/>
                </a:lnTo>
                <a:lnTo>
                  <a:pt x="197" y="147"/>
                </a:lnTo>
                <a:lnTo>
                  <a:pt x="202" y="145"/>
                </a:lnTo>
                <a:lnTo>
                  <a:pt x="205" y="140"/>
                </a:lnTo>
                <a:lnTo>
                  <a:pt x="208" y="133"/>
                </a:lnTo>
                <a:lnTo>
                  <a:pt x="208" y="133"/>
                </a:lnTo>
                <a:lnTo>
                  <a:pt x="205" y="127"/>
                </a:lnTo>
                <a:lnTo>
                  <a:pt x="202" y="121"/>
                </a:lnTo>
                <a:lnTo>
                  <a:pt x="197" y="117"/>
                </a:lnTo>
                <a:lnTo>
                  <a:pt x="191" y="116"/>
                </a:lnTo>
                <a:lnTo>
                  <a:pt x="191" y="116"/>
                </a:lnTo>
                <a:lnTo>
                  <a:pt x="185" y="117"/>
                </a:lnTo>
                <a:lnTo>
                  <a:pt x="185" y="117"/>
                </a:lnTo>
                <a:lnTo>
                  <a:pt x="192" y="101"/>
                </a:lnTo>
                <a:lnTo>
                  <a:pt x="197" y="84"/>
                </a:lnTo>
                <a:lnTo>
                  <a:pt x="197" y="84"/>
                </a:lnTo>
                <a:lnTo>
                  <a:pt x="211" y="82"/>
                </a:lnTo>
                <a:lnTo>
                  <a:pt x="224" y="80"/>
                </a:lnTo>
                <a:lnTo>
                  <a:pt x="237" y="77"/>
                </a:lnTo>
                <a:lnTo>
                  <a:pt x="249" y="72"/>
                </a:lnTo>
                <a:lnTo>
                  <a:pt x="249" y="72"/>
                </a:lnTo>
                <a:lnTo>
                  <a:pt x="248" y="101"/>
                </a:lnTo>
                <a:lnTo>
                  <a:pt x="245" y="130"/>
                </a:lnTo>
                <a:lnTo>
                  <a:pt x="239" y="160"/>
                </a:lnTo>
                <a:lnTo>
                  <a:pt x="235" y="176"/>
                </a:lnTo>
                <a:lnTo>
                  <a:pt x="230" y="190"/>
                </a:lnTo>
                <a:lnTo>
                  <a:pt x="224" y="203"/>
                </a:lnTo>
                <a:lnTo>
                  <a:pt x="217" y="216"/>
                </a:lnTo>
                <a:lnTo>
                  <a:pt x="209" y="227"/>
                </a:lnTo>
                <a:lnTo>
                  <a:pt x="201" y="237"/>
                </a:lnTo>
                <a:lnTo>
                  <a:pt x="191" y="245"/>
                </a:lnTo>
                <a:lnTo>
                  <a:pt x="179" y="250"/>
                </a:lnTo>
                <a:lnTo>
                  <a:pt x="167" y="254"/>
                </a:lnTo>
                <a:lnTo>
                  <a:pt x="153" y="255"/>
                </a:lnTo>
                <a:lnTo>
                  <a:pt x="153" y="255"/>
                </a:lnTo>
                <a:close/>
                <a:moveTo>
                  <a:pt x="97" y="184"/>
                </a:moveTo>
                <a:lnTo>
                  <a:pt x="97" y="184"/>
                </a:lnTo>
                <a:lnTo>
                  <a:pt x="97" y="184"/>
                </a:lnTo>
                <a:lnTo>
                  <a:pt x="96" y="184"/>
                </a:lnTo>
                <a:lnTo>
                  <a:pt x="96" y="184"/>
                </a:lnTo>
                <a:lnTo>
                  <a:pt x="94" y="184"/>
                </a:lnTo>
                <a:lnTo>
                  <a:pt x="94" y="184"/>
                </a:lnTo>
                <a:lnTo>
                  <a:pt x="94" y="184"/>
                </a:lnTo>
                <a:lnTo>
                  <a:pt x="81" y="182"/>
                </a:lnTo>
                <a:lnTo>
                  <a:pt x="70" y="179"/>
                </a:lnTo>
                <a:lnTo>
                  <a:pt x="59" y="173"/>
                </a:lnTo>
                <a:lnTo>
                  <a:pt x="49" y="166"/>
                </a:lnTo>
                <a:lnTo>
                  <a:pt x="41" y="155"/>
                </a:lnTo>
                <a:lnTo>
                  <a:pt x="33" y="145"/>
                </a:lnTo>
                <a:lnTo>
                  <a:pt x="26" y="132"/>
                </a:lnTo>
                <a:lnTo>
                  <a:pt x="20" y="119"/>
                </a:lnTo>
                <a:lnTo>
                  <a:pt x="15" y="104"/>
                </a:lnTo>
                <a:lnTo>
                  <a:pt x="10" y="89"/>
                </a:lnTo>
                <a:lnTo>
                  <a:pt x="3" y="59"/>
                </a:lnTo>
                <a:lnTo>
                  <a:pt x="1" y="29"/>
                </a:lnTo>
                <a:lnTo>
                  <a:pt x="0" y="0"/>
                </a:lnTo>
                <a:lnTo>
                  <a:pt x="0" y="0"/>
                </a:lnTo>
                <a:lnTo>
                  <a:pt x="10" y="4"/>
                </a:lnTo>
                <a:lnTo>
                  <a:pt x="22" y="8"/>
                </a:lnTo>
                <a:lnTo>
                  <a:pt x="45" y="12"/>
                </a:lnTo>
                <a:lnTo>
                  <a:pt x="71" y="15"/>
                </a:lnTo>
                <a:lnTo>
                  <a:pt x="96" y="15"/>
                </a:lnTo>
                <a:lnTo>
                  <a:pt x="96" y="15"/>
                </a:lnTo>
                <a:lnTo>
                  <a:pt x="122" y="15"/>
                </a:lnTo>
                <a:lnTo>
                  <a:pt x="146" y="12"/>
                </a:lnTo>
                <a:lnTo>
                  <a:pt x="170" y="8"/>
                </a:lnTo>
                <a:lnTo>
                  <a:pt x="182" y="4"/>
                </a:lnTo>
                <a:lnTo>
                  <a:pt x="193" y="0"/>
                </a:lnTo>
                <a:lnTo>
                  <a:pt x="193" y="0"/>
                </a:lnTo>
                <a:lnTo>
                  <a:pt x="192" y="29"/>
                </a:lnTo>
                <a:lnTo>
                  <a:pt x="188" y="59"/>
                </a:lnTo>
                <a:lnTo>
                  <a:pt x="182" y="89"/>
                </a:lnTo>
                <a:lnTo>
                  <a:pt x="178" y="104"/>
                </a:lnTo>
                <a:lnTo>
                  <a:pt x="172" y="119"/>
                </a:lnTo>
                <a:lnTo>
                  <a:pt x="167" y="132"/>
                </a:lnTo>
                <a:lnTo>
                  <a:pt x="159" y="145"/>
                </a:lnTo>
                <a:lnTo>
                  <a:pt x="152" y="155"/>
                </a:lnTo>
                <a:lnTo>
                  <a:pt x="144" y="166"/>
                </a:lnTo>
                <a:lnTo>
                  <a:pt x="133" y="173"/>
                </a:lnTo>
                <a:lnTo>
                  <a:pt x="123" y="179"/>
                </a:lnTo>
                <a:lnTo>
                  <a:pt x="110" y="182"/>
                </a:lnTo>
                <a:lnTo>
                  <a:pt x="97" y="184"/>
                </a:lnTo>
                <a:lnTo>
                  <a:pt x="97" y="184"/>
                </a:lnTo>
                <a:close/>
                <a:moveTo>
                  <a:pt x="63" y="45"/>
                </a:moveTo>
                <a:lnTo>
                  <a:pt x="63" y="45"/>
                </a:lnTo>
                <a:lnTo>
                  <a:pt x="57" y="46"/>
                </a:lnTo>
                <a:lnTo>
                  <a:pt x="52" y="50"/>
                </a:lnTo>
                <a:lnTo>
                  <a:pt x="48" y="55"/>
                </a:lnTo>
                <a:lnTo>
                  <a:pt x="46" y="62"/>
                </a:lnTo>
                <a:lnTo>
                  <a:pt x="46" y="62"/>
                </a:lnTo>
                <a:lnTo>
                  <a:pt x="48" y="68"/>
                </a:lnTo>
                <a:lnTo>
                  <a:pt x="52" y="73"/>
                </a:lnTo>
                <a:lnTo>
                  <a:pt x="57" y="76"/>
                </a:lnTo>
                <a:lnTo>
                  <a:pt x="63" y="77"/>
                </a:lnTo>
                <a:lnTo>
                  <a:pt x="63" y="77"/>
                </a:lnTo>
                <a:lnTo>
                  <a:pt x="70" y="76"/>
                </a:lnTo>
                <a:lnTo>
                  <a:pt x="75" y="73"/>
                </a:lnTo>
                <a:lnTo>
                  <a:pt x="78" y="68"/>
                </a:lnTo>
                <a:lnTo>
                  <a:pt x="79" y="62"/>
                </a:lnTo>
                <a:lnTo>
                  <a:pt x="79" y="62"/>
                </a:lnTo>
                <a:lnTo>
                  <a:pt x="78" y="55"/>
                </a:lnTo>
                <a:lnTo>
                  <a:pt x="75" y="50"/>
                </a:lnTo>
                <a:lnTo>
                  <a:pt x="70" y="46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145" y="62"/>
                </a:moveTo>
                <a:lnTo>
                  <a:pt x="145" y="62"/>
                </a:lnTo>
                <a:lnTo>
                  <a:pt x="144" y="55"/>
                </a:lnTo>
                <a:lnTo>
                  <a:pt x="141" y="50"/>
                </a:lnTo>
                <a:lnTo>
                  <a:pt x="136" y="46"/>
                </a:lnTo>
                <a:lnTo>
                  <a:pt x="130" y="45"/>
                </a:lnTo>
                <a:lnTo>
                  <a:pt x="130" y="45"/>
                </a:lnTo>
                <a:lnTo>
                  <a:pt x="123" y="46"/>
                </a:lnTo>
                <a:lnTo>
                  <a:pt x="118" y="50"/>
                </a:lnTo>
                <a:lnTo>
                  <a:pt x="114" y="55"/>
                </a:lnTo>
                <a:lnTo>
                  <a:pt x="113" y="62"/>
                </a:lnTo>
                <a:lnTo>
                  <a:pt x="113" y="62"/>
                </a:lnTo>
                <a:lnTo>
                  <a:pt x="114" y="68"/>
                </a:lnTo>
                <a:lnTo>
                  <a:pt x="118" y="73"/>
                </a:lnTo>
                <a:lnTo>
                  <a:pt x="123" y="76"/>
                </a:lnTo>
                <a:lnTo>
                  <a:pt x="130" y="77"/>
                </a:lnTo>
                <a:lnTo>
                  <a:pt x="130" y="77"/>
                </a:lnTo>
                <a:lnTo>
                  <a:pt x="136" y="76"/>
                </a:lnTo>
                <a:lnTo>
                  <a:pt x="141" y="73"/>
                </a:lnTo>
                <a:lnTo>
                  <a:pt x="144" y="68"/>
                </a:lnTo>
                <a:lnTo>
                  <a:pt x="145" y="62"/>
                </a:lnTo>
                <a:lnTo>
                  <a:pt x="145" y="62"/>
                </a:lnTo>
                <a:close/>
                <a:moveTo>
                  <a:pt x="49" y="108"/>
                </a:moveTo>
                <a:lnTo>
                  <a:pt x="49" y="108"/>
                </a:lnTo>
                <a:lnTo>
                  <a:pt x="52" y="116"/>
                </a:lnTo>
                <a:lnTo>
                  <a:pt x="54" y="124"/>
                </a:lnTo>
                <a:lnTo>
                  <a:pt x="58" y="133"/>
                </a:lnTo>
                <a:lnTo>
                  <a:pt x="65" y="142"/>
                </a:lnTo>
                <a:lnTo>
                  <a:pt x="74" y="151"/>
                </a:lnTo>
                <a:lnTo>
                  <a:pt x="78" y="154"/>
                </a:lnTo>
                <a:lnTo>
                  <a:pt x="84" y="156"/>
                </a:lnTo>
                <a:lnTo>
                  <a:pt x="89" y="158"/>
                </a:lnTo>
                <a:lnTo>
                  <a:pt x="96" y="159"/>
                </a:lnTo>
                <a:lnTo>
                  <a:pt x="96" y="159"/>
                </a:lnTo>
                <a:lnTo>
                  <a:pt x="102" y="158"/>
                </a:lnTo>
                <a:lnTo>
                  <a:pt x="109" y="156"/>
                </a:lnTo>
                <a:lnTo>
                  <a:pt x="114" y="154"/>
                </a:lnTo>
                <a:lnTo>
                  <a:pt x="118" y="150"/>
                </a:lnTo>
                <a:lnTo>
                  <a:pt x="126" y="142"/>
                </a:lnTo>
                <a:lnTo>
                  <a:pt x="132" y="133"/>
                </a:lnTo>
                <a:lnTo>
                  <a:pt x="136" y="123"/>
                </a:lnTo>
                <a:lnTo>
                  <a:pt x="139" y="115"/>
                </a:lnTo>
                <a:lnTo>
                  <a:pt x="140" y="108"/>
                </a:lnTo>
                <a:lnTo>
                  <a:pt x="140" y="108"/>
                </a:lnTo>
                <a:lnTo>
                  <a:pt x="132" y="114"/>
                </a:lnTo>
                <a:lnTo>
                  <a:pt x="124" y="117"/>
                </a:lnTo>
                <a:lnTo>
                  <a:pt x="115" y="121"/>
                </a:lnTo>
                <a:lnTo>
                  <a:pt x="107" y="123"/>
                </a:lnTo>
                <a:lnTo>
                  <a:pt x="100" y="123"/>
                </a:lnTo>
                <a:lnTo>
                  <a:pt x="92" y="123"/>
                </a:lnTo>
                <a:lnTo>
                  <a:pt x="78" y="121"/>
                </a:lnTo>
                <a:lnTo>
                  <a:pt x="66" y="117"/>
                </a:lnTo>
                <a:lnTo>
                  <a:pt x="57" y="114"/>
                </a:lnTo>
                <a:lnTo>
                  <a:pt x="49" y="108"/>
                </a:lnTo>
                <a:lnTo>
                  <a:pt x="49" y="1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318"/>
          <p:cNvSpPr>
            <a:spLocks noEditPoints="1"/>
          </p:cNvSpPr>
          <p:nvPr/>
        </p:nvSpPr>
        <p:spPr bwMode="auto">
          <a:xfrm flipH="1">
            <a:off x="5993248" y="3380300"/>
            <a:ext cx="473610" cy="492405"/>
          </a:xfrm>
          <a:custGeom>
            <a:gdLst>
              <a:gd fmla="*/ 191 w 252" name="T0"/>
              <a:gd fmla="*/ 91 h 261" name="T1"/>
              <a:gd fmla="*/ 195 w 252" name="T2"/>
              <a:gd fmla="*/ 101 h 261" name="T3"/>
              <a:gd fmla="*/ 114 w 252" name="T4"/>
              <a:gd fmla="*/ 82 h 261" name="T5"/>
              <a:gd fmla="*/ 142 w 252" name="T6"/>
              <a:gd fmla="*/ 56 h 261" name="T7"/>
              <a:gd fmla="*/ 157 w 252" name="T8"/>
              <a:gd fmla="*/ 60 h 261" name="T9"/>
              <a:gd fmla="*/ 127 w 252" name="T10"/>
              <a:gd fmla="*/ 104 h 261" name="T11"/>
              <a:gd fmla="*/ 236 w 252" name="T12"/>
              <a:gd fmla="*/ 116 h 261" name="T13"/>
              <a:gd fmla="*/ 244 w 252" name="T14"/>
              <a:gd fmla="*/ 164 h 261" name="T15"/>
              <a:gd fmla="*/ 227 w 252" name="T16"/>
              <a:gd fmla="*/ 179 h 261" name="T17"/>
              <a:gd fmla="*/ 226 w 252" name="T18"/>
              <a:gd fmla="*/ 187 h 261" name="T19"/>
              <a:gd fmla="*/ 231 w 252" name="T20"/>
              <a:gd fmla="*/ 203 h 261" name="T21"/>
              <a:gd fmla="*/ 244 w 252" name="T22"/>
              <a:gd fmla="*/ 261 h 261" name="T23"/>
              <a:gd fmla="*/ 87 w 252" name="T24"/>
              <a:gd fmla="*/ 261 h 261" name="T25"/>
              <a:gd fmla="*/ 0 w 252" name="T26"/>
              <a:gd fmla="*/ 212 h 261" name="T27"/>
              <a:gd fmla="*/ 14 w 252" name="T28"/>
              <a:gd fmla="*/ 196 h 261" name="T29"/>
              <a:gd fmla="*/ 14 w 252" name="T30"/>
              <a:gd fmla="*/ 179 h 261" name="T31"/>
              <a:gd fmla="*/ 0 w 252" name="T32"/>
              <a:gd fmla="*/ 164 h 261" name="T33"/>
              <a:gd fmla="*/ 223 w 252" name="T34"/>
              <a:gd fmla="*/ 104 h 261" name="T35"/>
              <a:gd fmla="*/ 205 w 252" name="T36"/>
              <a:gd fmla="*/ 101 h 261" name="T37"/>
              <a:gd fmla="*/ 201 w 252" name="T38"/>
              <a:gd fmla="*/ 91 h 261" name="T39"/>
              <a:gd fmla="*/ 153 w 252" name="T40"/>
              <a:gd fmla="*/ 45 h 261" name="T41"/>
              <a:gd fmla="*/ 136 w 252" name="T42"/>
              <a:gd fmla="*/ 49 h 261" name="T43"/>
              <a:gd fmla="*/ 104 w 252" name="T44"/>
              <a:gd fmla="*/ 82 h 261" name="T45"/>
              <a:gd fmla="*/ 152 w 252" name="T46"/>
              <a:gd fmla="*/ 0 h 261" name="T47"/>
              <a:gd fmla="*/ 183 w 252" name="T48"/>
              <a:gd fmla="*/ 39 h 261" name="T49"/>
              <a:gd fmla="*/ 191 w 252" name="T50"/>
              <a:gd fmla="*/ 60 h 261" name="T51"/>
              <a:gd fmla="*/ 204 w 252" name="T52"/>
              <a:gd fmla="*/ 67 h 261" name="T53"/>
              <a:gd fmla="*/ 252 w 252" name="T54"/>
              <a:gd fmla="*/ 97 h 261" name="T55"/>
              <a:gd fmla="*/ 213 w 252" name="T56"/>
              <a:gd fmla="*/ 155 h 261" name="T57"/>
              <a:gd fmla="*/ 207 w 252" name="T58"/>
              <a:gd fmla="*/ 142 h 261" name="T59"/>
              <a:gd fmla="*/ 194 w 252" name="T60"/>
              <a:gd fmla="*/ 136 h 261" name="T61"/>
              <a:gd fmla="*/ 49 w 252" name="T62"/>
              <a:gd fmla="*/ 136 h 261" name="T63"/>
              <a:gd fmla="*/ 43 w 252" name="T64"/>
              <a:gd fmla="*/ 138 h 261" name="T65"/>
              <a:gd fmla="*/ 31 w 252" name="T66"/>
              <a:gd fmla="*/ 155 h 261" name="T67"/>
              <a:gd fmla="*/ 32 w 252" name="T68"/>
              <a:gd fmla="*/ 227 h 261" name="T69"/>
              <a:gd fmla="*/ 45 w 252" name="T70"/>
              <a:gd fmla="*/ 239 h 261" name="T71"/>
              <a:gd fmla="*/ 156 w 252" name="T72"/>
              <a:gd fmla="*/ 240 h 261" name="T73"/>
              <a:gd fmla="*/ 196 w 252" name="T74"/>
              <a:gd fmla="*/ 239 h 261" name="T75"/>
              <a:gd fmla="*/ 210 w 252" name="T76"/>
              <a:gd fmla="*/ 227 h 261" name="T77"/>
              <a:gd fmla="*/ 213 w 252" name="T78"/>
              <a:gd fmla="*/ 155 h 261" name="T79"/>
              <a:gd fmla="*/ 156 w 252" name="T80"/>
              <a:gd fmla="*/ 147 h 261" name="T81"/>
              <a:gd fmla="*/ 191 w 252" name="T82"/>
              <a:gd fmla="*/ 148 h 261" name="T83"/>
              <a:gd fmla="*/ 203 w 252" name="T84"/>
              <a:gd fmla="*/ 162 h 261" name="T85"/>
              <a:gd fmla="*/ 201 w 252" name="T86"/>
              <a:gd fmla="*/ 218 h 261" name="T87"/>
              <a:gd fmla="*/ 184 w 252" name="T88"/>
              <a:gd fmla="*/ 230 h 261" name="T89"/>
              <a:gd fmla="*/ 57 w 252" name="T90"/>
              <a:gd fmla="*/ 230 h 261" name="T91"/>
              <a:gd fmla="*/ 42 w 252" name="T92"/>
              <a:gd fmla="*/ 218 h 261" name="T93"/>
              <a:gd fmla="*/ 40 w 252" name="T94"/>
              <a:gd fmla="*/ 162 h 261" name="T95"/>
              <a:gd fmla="*/ 51 w 252" name="T96"/>
              <a:gd fmla="*/ 148 h 261" name="T97"/>
              <a:gd fmla="*/ 145 w 252" name="T98"/>
              <a:gd fmla="*/ 230 h 261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61" w="251">
                <a:moveTo>
                  <a:pt x="157" y="60"/>
                </a:moveTo>
                <a:lnTo>
                  <a:pt x="191" y="91"/>
                </a:lnTo>
                <a:lnTo>
                  <a:pt x="191" y="91"/>
                </a:lnTo>
                <a:lnTo>
                  <a:pt x="192" y="93"/>
                </a:lnTo>
                <a:lnTo>
                  <a:pt x="194" y="97"/>
                </a:lnTo>
                <a:lnTo>
                  <a:pt x="195" y="101"/>
                </a:lnTo>
                <a:lnTo>
                  <a:pt x="195" y="104"/>
                </a:lnTo>
                <a:lnTo>
                  <a:pt x="139" y="104"/>
                </a:lnTo>
                <a:lnTo>
                  <a:pt x="114" y="82"/>
                </a:lnTo>
                <a:lnTo>
                  <a:pt x="136" y="60"/>
                </a:lnTo>
                <a:lnTo>
                  <a:pt x="136" y="60"/>
                </a:lnTo>
                <a:lnTo>
                  <a:pt x="142" y="56"/>
                </a:lnTo>
                <a:lnTo>
                  <a:pt x="147" y="56"/>
                </a:lnTo>
                <a:lnTo>
                  <a:pt x="153" y="56"/>
                </a:lnTo>
                <a:lnTo>
                  <a:pt x="157" y="60"/>
                </a:lnTo>
                <a:lnTo>
                  <a:pt x="157" y="60"/>
                </a:lnTo>
                <a:close/>
                <a:moveTo>
                  <a:pt x="109" y="86"/>
                </a:moveTo>
                <a:lnTo>
                  <a:pt x="127" y="104"/>
                </a:lnTo>
                <a:lnTo>
                  <a:pt x="90" y="104"/>
                </a:lnTo>
                <a:lnTo>
                  <a:pt x="109" y="86"/>
                </a:lnTo>
                <a:close/>
                <a:moveTo>
                  <a:pt x="236" y="116"/>
                </a:moveTo>
                <a:lnTo>
                  <a:pt x="244" y="116"/>
                </a:lnTo>
                <a:lnTo>
                  <a:pt x="244" y="164"/>
                </a:lnTo>
                <a:lnTo>
                  <a:pt x="244" y="164"/>
                </a:lnTo>
                <a:lnTo>
                  <a:pt x="238" y="166"/>
                </a:lnTo>
                <a:lnTo>
                  <a:pt x="231" y="171"/>
                </a:lnTo>
                <a:lnTo>
                  <a:pt x="227" y="179"/>
                </a:lnTo>
                <a:lnTo>
                  <a:pt x="226" y="183"/>
                </a:lnTo>
                <a:lnTo>
                  <a:pt x="226" y="187"/>
                </a:lnTo>
                <a:lnTo>
                  <a:pt x="226" y="187"/>
                </a:lnTo>
                <a:lnTo>
                  <a:pt x="226" y="191"/>
                </a:lnTo>
                <a:lnTo>
                  <a:pt x="227" y="196"/>
                </a:lnTo>
                <a:lnTo>
                  <a:pt x="231" y="203"/>
                </a:lnTo>
                <a:lnTo>
                  <a:pt x="238" y="208"/>
                </a:lnTo>
                <a:lnTo>
                  <a:pt x="244" y="212"/>
                </a:lnTo>
                <a:lnTo>
                  <a:pt x="244" y="261"/>
                </a:lnTo>
                <a:lnTo>
                  <a:pt x="87" y="261"/>
                </a:lnTo>
                <a:lnTo>
                  <a:pt x="87" y="261"/>
                </a:lnTo>
                <a:lnTo>
                  <a:pt x="87" y="261"/>
                </a:lnTo>
                <a:lnTo>
                  <a:pt x="0" y="261"/>
                </a:lnTo>
                <a:lnTo>
                  <a:pt x="0" y="212"/>
                </a:lnTo>
                <a:lnTo>
                  <a:pt x="0" y="212"/>
                </a:lnTo>
                <a:lnTo>
                  <a:pt x="6" y="208"/>
                </a:lnTo>
                <a:lnTo>
                  <a:pt x="12" y="203"/>
                </a:lnTo>
                <a:lnTo>
                  <a:pt x="14" y="196"/>
                </a:lnTo>
                <a:lnTo>
                  <a:pt x="16" y="187"/>
                </a:lnTo>
                <a:lnTo>
                  <a:pt x="16" y="187"/>
                </a:lnTo>
                <a:lnTo>
                  <a:pt x="14" y="179"/>
                </a:lnTo>
                <a:lnTo>
                  <a:pt x="12" y="171"/>
                </a:lnTo>
                <a:lnTo>
                  <a:pt x="6" y="166"/>
                </a:lnTo>
                <a:lnTo>
                  <a:pt x="0" y="164"/>
                </a:lnTo>
                <a:lnTo>
                  <a:pt x="0" y="116"/>
                </a:lnTo>
                <a:lnTo>
                  <a:pt x="223" y="116"/>
                </a:lnTo>
                <a:lnTo>
                  <a:pt x="223" y="104"/>
                </a:lnTo>
                <a:lnTo>
                  <a:pt x="205" y="104"/>
                </a:lnTo>
                <a:lnTo>
                  <a:pt x="205" y="104"/>
                </a:lnTo>
                <a:lnTo>
                  <a:pt x="205" y="101"/>
                </a:lnTo>
                <a:lnTo>
                  <a:pt x="205" y="97"/>
                </a:lnTo>
                <a:lnTo>
                  <a:pt x="204" y="93"/>
                </a:lnTo>
                <a:lnTo>
                  <a:pt x="201" y="91"/>
                </a:lnTo>
                <a:lnTo>
                  <a:pt x="157" y="49"/>
                </a:lnTo>
                <a:lnTo>
                  <a:pt x="157" y="49"/>
                </a:lnTo>
                <a:lnTo>
                  <a:pt x="153" y="45"/>
                </a:lnTo>
                <a:lnTo>
                  <a:pt x="147" y="44"/>
                </a:lnTo>
                <a:lnTo>
                  <a:pt x="142" y="45"/>
                </a:lnTo>
                <a:lnTo>
                  <a:pt x="136" y="49"/>
                </a:lnTo>
                <a:lnTo>
                  <a:pt x="105" y="80"/>
                </a:lnTo>
                <a:lnTo>
                  <a:pt x="104" y="82"/>
                </a:lnTo>
                <a:lnTo>
                  <a:pt x="104" y="82"/>
                </a:lnTo>
                <a:lnTo>
                  <a:pt x="79" y="104"/>
                </a:lnTo>
                <a:lnTo>
                  <a:pt x="47" y="104"/>
                </a:lnTo>
                <a:lnTo>
                  <a:pt x="152" y="0"/>
                </a:lnTo>
                <a:lnTo>
                  <a:pt x="186" y="32"/>
                </a:lnTo>
                <a:lnTo>
                  <a:pt x="186" y="32"/>
                </a:lnTo>
                <a:lnTo>
                  <a:pt x="183" y="39"/>
                </a:lnTo>
                <a:lnTo>
                  <a:pt x="183" y="47"/>
                </a:lnTo>
                <a:lnTo>
                  <a:pt x="186" y="53"/>
                </a:lnTo>
                <a:lnTo>
                  <a:pt x="191" y="60"/>
                </a:lnTo>
                <a:lnTo>
                  <a:pt x="191" y="60"/>
                </a:lnTo>
                <a:lnTo>
                  <a:pt x="197" y="65"/>
                </a:lnTo>
                <a:lnTo>
                  <a:pt x="204" y="67"/>
                </a:lnTo>
                <a:lnTo>
                  <a:pt x="210" y="67"/>
                </a:lnTo>
                <a:lnTo>
                  <a:pt x="217" y="65"/>
                </a:lnTo>
                <a:lnTo>
                  <a:pt x="252" y="97"/>
                </a:lnTo>
                <a:lnTo>
                  <a:pt x="236" y="116"/>
                </a:lnTo>
                <a:close/>
                <a:moveTo>
                  <a:pt x="213" y="155"/>
                </a:moveTo>
                <a:lnTo>
                  <a:pt x="213" y="155"/>
                </a:lnTo>
                <a:lnTo>
                  <a:pt x="212" y="151"/>
                </a:lnTo>
                <a:lnTo>
                  <a:pt x="210" y="148"/>
                </a:lnTo>
                <a:lnTo>
                  <a:pt x="207" y="142"/>
                </a:lnTo>
                <a:lnTo>
                  <a:pt x="200" y="138"/>
                </a:lnTo>
                <a:lnTo>
                  <a:pt x="196" y="136"/>
                </a:lnTo>
                <a:lnTo>
                  <a:pt x="194" y="136"/>
                </a:lnTo>
                <a:lnTo>
                  <a:pt x="156" y="136"/>
                </a:lnTo>
                <a:lnTo>
                  <a:pt x="145" y="136"/>
                </a:lnTo>
                <a:lnTo>
                  <a:pt x="49" y="136"/>
                </a:lnTo>
                <a:lnTo>
                  <a:pt x="49" y="136"/>
                </a:lnTo>
                <a:lnTo>
                  <a:pt x="45" y="136"/>
                </a:lnTo>
                <a:lnTo>
                  <a:pt x="43" y="138"/>
                </a:lnTo>
                <a:lnTo>
                  <a:pt x="36" y="142"/>
                </a:lnTo>
                <a:lnTo>
                  <a:pt x="32" y="148"/>
                </a:lnTo>
                <a:lnTo>
                  <a:pt x="31" y="155"/>
                </a:lnTo>
                <a:lnTo>
                  <a:pt x="31" y="219"/>
                </a:lnTo>
                <a:lnTo>
                  <a:pt x="31" y="219"/>
                </a:lnTo>
                <a:lnTo>
                  <a:pt x="32" y="227"/>
                </a:lnTo>
                <a:lnTo>
                  <a:pt x="36" y="234"/>
                </a:lnTo>
                <a:lnTo>
                  <a:pt x="43" y="238"/>
                </a:lnTo>
                <a:lnTo>
                  <a:pt x="45" y="239"/>
                </a:lnTo>
                <a:lnTo>
                  <a:pt x="49" y="240"/>
                </a:lnTo>
                <a:lnTo>
                  <a:pt x="145" y="240"/>
                </a:lnTo>
                <a:lnTo>
                  <a:pt x="156" y="240"/>
                </a:lnTo>
                <a:lnTo>
                  <a:pt x="194" y="240"/>
                </a:lnTo>
                <a:lnTo>
                  <a:pt x="194" y="240"/>
                </a:lnTo>
                <a:lnTo>
                  <a:pt x="196" y="239"/>
                </a:lnTo>
                <a:lnTo>
                  <a:pt x="200" y="238"/>
                </a:lnTo>
                <a:lnTo>
                  <a:pt x="207" y="234"/>
                </a:lnTo>
                <a:lnTo>
                  <a:pt x="210" y="227"/>
                </a:lnTo>
                <a:lnTo>
                  <a:pt x="212" y="223"/>
                </a:lnTo>
                <a:lnTo>
                  <a:pt x="213" y="219"/>
                </a:lnTo>
                <a:lnTo>
                  <a:pt x="213" y="155"/>
                </a:lnTo>
                <a:close/>
                <a:moveTo>
                  <a:pt x="184" y="230"/>
                </a:moveTo>
                <a:lnTo>
                  <a:pt x="156" y="230"/>
                </a:lnTo>
                <a:lnTo>
                  <a:pt x="156" y="147"/>
                </a:lnTo>
                <a:lnTo>
                  <a:pt x="184" y="147"/>
                </a:lnTo>
                <a:lnTo>
                  <a:pt x="184" y="147"/>
                </a:lnTo>
                <a:lnTo>
                  <a:pt x="191" y="148"/>
                </a:lnTo>
                <a:lnTo>
                  <a:pt x="197" y="151"/>
                </a:lnTo>
                <a:lnTo>
                  <a:pt x="201" y="156"/>
                </a:lnTo>
                <a:lnTo>
                  <a:pt x="203" y="162"/>
                </a:lnTo>
                <a:lnTo>
                  <a:pt x="203" y="212"/>
                </a:lnTo>
                <a:lnTo>
                  <a:pt x="203" y="212"/>
                </a:lnTo>
                <a:lnTo>
                  <a:pt x="201" y="218"/>
                </a:lnTo>
                <a:lnTo>
                  <a:pt x="197" y="223"/>
                </a:lnTo>
                <a:lnTo>
                  <a:pt x="191" y="227"/>
                </a:lnTo>
                <a:lnTo>
                  <a:pt x="184" y="230"/>
                </a:lnTo>
                <a:lnTo>
                  <a:pt x="184" y="230"/>
                </a:lnTo>
                <a:close/>
                <a:moveTo>
                  <a:pt x="57" y="230"/>
                </a:moveTo>
                <a:lnTo>
                  <a:pt x="57" y="230"/>
                </a:lnTo>
                <a:lnTo>
                  <a:pt x="51" y="227"/>
                </a:lnTo>
                <a:lnTo>
                  <a:pt x="45" y="223"/>
                </a:lnTo>
                <a:lnTo>
                  <a:pt x="42" y="218"/>
                </a:lnTo>
                <a:lnTo>
                  <a:pt x="40" y="212"/>
                </a:lnTo>
                <a:lnTo>
                  <a:pt x="40" y="162"/>
                </a:lnTo>
                <a:lnTo>
                  <a:pt x="40" y="162"/>
                </a:lnTo>
                <a:lnTo>
                  <a:pt x="42" y="156"/>
                </a:lnTo>
                <a:lnTo>
                  <a:pt x="45" y="151"/>
                </a:lnTo>
                <a:lnTo>
                  <a:pt x="51" y="148"/>
                </a:lnTo>
                <a:lnTo>
                  <a:pt x="57" y="147"/>
                </a:lnTo>
                <a:lnTo>
                  <a:pt x="145" y="147"/>
                </a:lnTo>
                <a:lnTo>
                  <a:pt x="145" y="230"/>
                </a:lnTo>
                <a:lnTo>
                  <a:pt x="57" y="2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320"/>
          <p:cNvSpPr>
            <a:spLocks noEditPoints="1"/>
          </p:cNvSpPr>
          <p:nvPr/>
        </p:nvSpPr>
        <p:spPr bwMode="auto">
          <a:xfrm flipH="1">
            <a:off x="6700235" y="2375694"/>
            <a:ext cx="473608" cy="477368"/>
          </a:xfrm>
          <a:custGeom>
            <a:gdLst>
              <a:gd fmla="*/ 94 w 252" name="T0"/>
              <a:gd fmla="*/ 251 h 253" name="T1"/>
              <a:gd fmla="*/ 106 w 252" name="T2"/>
              <a:gd fmla="*/ 231 h 253" name="T3"/>
              <a:gd fmla="*/ 109 w 252" name="T4"/>
              <a:gd fmla="*/ 213 h 253" name="T5"/>
              <a:gd fmla="*/ 169 w 252" name="T6"/>
              <a:gd fmla="*/ 178 h 253" name="T7"/>
              <a:gd fmla="*/ 191 w 252" name="T8"/>
              <a:gd fmla="*/ 160 h 253" name="T9"/>
              <a:gd fmla="*/ 197 w 252" name="T10"/>
              <a:gd fmla="*/ 179 h 253" name="T11"/>
              <a:gd fmla="*/ 193 w 252" name="T12"/>
              <a:gd fmla="*/ 208 h 253" name="T13"/>
              <a:gd fmla="*/ 185 w 252" name="T14"/>
              <a:gd fmla="*/ 218 h 253" name="T15"/>
              <a:gd fmla="*/ 161 w 252" name="T16"/>
              <a:gd fmla="*/ 236 h 253" name="T17"/>
              <a:gd fmla="*/ 122 w 252" name="T18"/>
              <a:gd fmla="*/ 251 h 253" name="T19"/>
              <a:gd fmla="*/ 92 w 252" name="T20"/>
              <a:gd fmla="*/ 252 h 253" name="T21"/>
              <a:gd fmla="*/ 36 w 252" name="T22"/>
              <a:gd fmla="*/ 166 h 253" name="T23"/>
              <a:gd fmla="*/ 78 w 252" name="T24"/>
              <a:gd fmla="*/ 95 h 253" name="T25"/>
              <a:gd fmla="*/ 97 w 252" name="T26"/>
              <a:gd fmla="*/ 70 h 253" name="T27"/>
              <a:gd fmla="*/ 207 w 252" name="T28"/>
              <a:gd fmla="*/ 123 h 253" name="T29"/>
              <a:gd fmla="*/ 183 w 252" name="T30"/>
              <a:gd fmla="*/ 154 h 253" name="T31"/>
              <a:gd fmla="*/ 158 w 252" name="T32"/>
              <a:gd fmla="*/ 174 h 253" name="T33"/>
              <a:gd fmla="*/ 87 w 252" name="T34"/>
              <a:gd fmla="*/ 215 h 253" name="T35"/>
              <a:gd fmla="*/ 156 w 252" name="T36"/>
              <a:gd fmla="*/ 97 h 253" name="T37"/>
              <a:gd fmla="*/ 144 w 252" name="T38"/>
              <a:gd fmla="*/ 91 h 253" name="T39"/>
              <a:gd fmla="*/ 131 w 252" name="T40"/>
              <a:gd fmla="*/ 92 h 253" name="T41"/>
              <a:gd fmla="*/ 123 w 252" name="T42"/>
              <a:gd fmla="*/ 97 h 253" name="T43"/>
              <a:gd fmla="*/ 117 w 252" name="T44"/>
              <a:gd fmla="*/ 109 h 253" name="T45"/>
              <a:gd fmla="*/ 118 w 252" name="T46"/>
              <a:gd fmla="*/ 122 h 253" name="T47"/>
              <a:gd fmla="*/ 123 w 252" name="T48"/>
              <a:gd fmla="*/ 128 h 253" name="T49"/>
              <a:gd fmla="*/ 135 w 252" name="T50"/>
              <a:gd fmla="*/ 135 h 253" name="T51"/>
              <a:gd fmla="*/ 148 w 252" name="T52"/>
              <a:gd fmla="*/ 134 h 253" name="T53"/>
              <a:gd fmla="*/ 156 w 252" name="T54"/>
              <a:gd fmla="*/ 128 h 253" name="T55"/>
              <a:gd fmla="*/ 161 w 252" name="T56"/>
              <a:gd fmla="*/ 117 h 253" name="T57"/>
              <a:gd fmla="*/ 161 w 252" name="T58"/>
              <a:gd fmla="*/ 104 h 253" name="T59"/>
              <a:gd fmla="*/ 156 w 252" name="T60"/>
              <a:gd fmla="*/ 97 h 253" name="T61"/>
              <a:gd fmla="*/ 252 w 252" name="T62"/>
              <a:gd fmla="*/ 6 h 253" name="T63"/>
              <a:gd fmla="*/ 231 w 252" name="T64"/>
              <a:gd fmla="*/ 40 h 253" name="T65"/>
              <a:gd fmla="*/ 228 w 252" name="T66"/>
              <a:gd fmla="*/ 74 h 253" name="T67"/>
              <a:gd fmla="*/ 211 w 252" name="T68"/>
              <a:gd fmla="*/ 117 h 253" name="T69"/>
              <a:gd fmla="*/ 150 w 252" name="T70"/>
              <a:gd fmla="*/ 32 h 253" name="T71"/>
              <a:gd fmla="*/ 189 w 252" name="T72"/>
              <a:gd fmla="*/ 22 h 253" name="T73"/>
              <a:gd fmla="*/ 223 w 252" name="T74"/>
              <a:gd fmla="*/ 22 h 253" name="T75"/>
              <a:gd fmla="*/ 0 w 252" name="T76"/>
              <a:gd fmla="*/ 160 h 253" name="T77"/>
              <a:gd fmla="*/ 1 w 252" name="T78"/>
              <a:gd fmla="*/ 130 h 253" name="T79"/>
              <a:gd fmla="*/ 15 w 252" name="T80"/>
              <a:gd fmla="*/ 92 h 253" name="T81"/>
              <a:gd fmla="*/ 35 w 252" name="T82"/>
              <a:gd fmla="*/ 66 h 253" name="T83"/>
              <a:gd fmla="*/ 44 w 252" name="T84"/>
              <a:gd fmla="*/ 60 h 253" name="T85"/>
              <a:gd fmla="*/ 72 w 252" name="T86"/>
              <a:gd fmla="*/ 54 h 253" name="T87"/>
              <a:gd fmla="*/ 92 w 252" name="T88"/>
              <a:gd fmla="*/ 61 h 253" name="T89"/>
              <a:gd fmla="*/ 74 w 252" name="T90"/>
              <a:gd fmla="*/ 84 h 253" name="T91"/>
              <a:gd fmla="*/ 39 w 252" name="T92"/>
              <a:gd fmla="*/ 143 h 253" name="T93"/>
              <a:gd fmla="*/ 20 w 252" name="T94"/>
              <a:gd fmla="*/ 147 h 253" name="T95"/>
              <a:gd fmla="*/ 2 w 252" name="T96"/>
              <a:gd fmla="*/ 157 h 253" name="T97"/>
              <a:gd fmla="*/ 53 w 252" name="T98"/>
              <a:gd fmla="*/ 219 h 253" name="T99"/>
              <a:gd fmla="*/ 41 w 252" name="T100"/>
              <a:gd fmla="*/ 197 h 253" name="T101"/>
              <a:gd fmla="*/ 74 w 252" name="T102"/>
              <a:gd fmla="*/ 214 h 253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53" w="251">
                <a:moveTo>
                  <a:pt x="92" y="252"/>
                </a:moveTo>
                <a:lnTo>
                  <a:pt x="92" y="252"/>
                </a:lnTo>
                <a:lnTo>
                  <a:pt x="94" y="251"/>
                </a:lnTo>
                <a:lnTo>
                  <a:pt x="100" y="243"/>
                </a:lnTo>
                <a:lnTo>
                  <a:pt x="102" y="238"/>
                </a:lnTo>
                <a:lnTo>
                  <a:pt x="106" y="231"/>
                </a:lnTo>
                <a:lnTo>
                  <a:pt x="107" y="223"/>
                </a:lnTo>
                <a:lnTo>
                  <a:pt x="109" y="213"/>
                </a:lnTo>
                <a:lnTo>
                  <a:pt x="109" y="213"/>
                </a:lnTo>
                <a:lnTo>
                  <a:pt x="127" y="205"/>
                </a:lnTo>
                <a:lnTo>
                  <a:pt x="143" y="196"/>
                </a:lnTo>
                <a:lnTo>
                  <a:pt x="169" y="178"/>
                </a:lnTo>
                <a:lnTo>
                  <a:pt x="185" y="165"/>
                </a:lnTo>
                <a:lnTo>
                  <a:pt x="191" y="160"/>
                </a:lnTo>
                <a:lnTo>
                  <a:pt x="191" y="160"/>
                </a:lnTo>
                <a:lnTo>
                  <a:pt x="193" y="166"/>
                </a:lnTo>
                <a:lnTo>
                  <a:pt x="196" y="171"/>
                </a:lnTo>
                <a:lnTo>
                  <a:pt x="197" y="179"/>
                </a:lnTo>
                <a:lnTo>
                  <a:pt x="198" y="188"/>
                </a:lnTo>
                <a:lnTo>
                  <a:pt x="197" y="197"/>
                </a:lnTo>
                <a:lnTo>
                  <a:pt x="193" y="208"/>
                </a:lnTo>
                <a:lnTo>
                  <a:pt x="189" y="213"/>
                </a:lnTo>
                <a:lnTo>
                  <a:pt x="185" y="218"/>
                </a:lnTo>
                <a:lnTo>
                  <a:pt x="185" y="218"/>
                </a:lnTo>
                <a:lnTo>
                  <a:pt x="178" y="225"/>
                </a:lnTo>
                <a:lnTo>
                  <a:pt x="169" y="231"/>
                </a:lnTo>
                <a:lnTo>
                  <a:pt x="161" y="236"/>
                </a:lnTo>
                <a:lnTo>
                  <a:pt x="153" y="241"/>
                </a:lnTo>
                <a:lnTo>
                  <a:pt x="136" y="248"/>
                </a:lnTo>
                <a:lnTo>
                  <a:pt x="122" y="251"/>
                </a:lnTo>
                <a:lnTo>
                  <a:pt x="110" y="253"/>
                </a:lnTo>
                <a:lnTo>
                  <a:pt x="101" y="253"/>
                </a:lnTo>
                <a:lnTo>
                  <a:pt x="92" y="252"/>
                </a:lnTo>
                <a:lnTo>
                  <a:pt x="92" y="252"/>
                </a:lnTo>
                <a:close/>
                <a:moveTo>
                  <a:pt x="36" y="166"/>
                </a:moveTo>
                <a:lnTo>
                  <a:pt x="36" y="166"/>
                </a:lnTo>
                <a:lnTo>
                  <a:pt x="42" y="153"/>
                </a:lnTo>
                <a:lnTo>
                  <a:pt x="58" y="126"/>
                </a:lnTo>
                <a:lnTo>
                  <a:pt x="78" y="95"/>
                </a:lnTo>
                <a:lnTo>
                  <a:pt x="88" y="80"/>
                </a:lnTo>
                <a:lnTo>
                  <a:pt x="97" y="70"/>
                </a:lnTo>
                <a:lnTo>
                  <a:pt x="97" y="70"/>
                </a:lnTo>
                <a:lnTo>
                  <a:pt x="113" y="56"/>
                </a:lnTo>
                <a:lnTo>
                  <a:pt x="128" y="45"/>
                </a:lnTo>
                <a:lnTo>
                  <a:pt x="207" y="123"/>
                </a:lnTo>
                <a:lnTo>
                  <a:pt x="207" y="123"/>
                </a:lnTo>
                <a:lnTo>
                  <a:pt x="196" y="139"/>
                </a:lnTo>
                <a:lnTo>
                  <a:pt x="183" y="154"/>
                </a:lnTo>
                <a:lnTo>
                  <a:pt x="183" y="154"/>
                </a:lnTo>
                <a:lnTo>
                  <a:pt x="171" y="164"/>
                </a:lnTo>
                <a:lnTo>
                  <a:pt x="158" y="174"/>
                </a:lnTo>
                <a:lnTo>
                  <a:pt x="126" y="193"/>
                </a:lnTo>
                <a:lnTo>
                  <a:pt x="98" y="209"/>
                </a:lnTo>
                <a:lnTo>
                  <a:pt x="87" y="215"/>
                </a:lnTo>
                <a:lnTo>
                  <a:pt x="36" y="166"/>
                </a:lnTo>
                <a:close/>
                <a:moveTo>
                  <a:pt x="156" y="97"/>
                </a:moveTo>
                <a:lnTo>
                  <a:pt x="156" y="97"/>
                </a:lnTo>
                <a:lnTo>
                  <a:pt x="152" y="93"/>
                </a:lnTo>
                <a:lnTo>
                  <a:pt x="148" y="92"/>
                </a:lnTo>
                <a:lnTo>
                  <a:pt x="144" y="91"/>
                </a:lnTo>
                <a:lnTo>
                  <a:pt x="139" y="91"/>
                </a:lnTo>
                <a:lnTo>
                  <a:pt x="135" y="91"/>
                </a:lnTo>
                <a:lnTo>
                  <a:pt x="131" y="92"/>
                </a:lnTo>
                <a:lnTo>
                  <a:pt x="127" y="93"/>
                </a:lnTo>
                <a:lnTo>
                  <a:pt x="123" y="97"/>
                </a:lnTo>
                <a:lnTo>
                  <a:pt x="123" y="97"/>
                </a:lnTo>
                <a:lnTo>
                  <a:pt x="120" y="100"/>
                </a:lnTo>
                <a:lnTo>
                  <a:pt x="118" y="104"/>
                </a:lnTo>
                <a:lnTo>
                  <a:pt x="117" y="109"/>
                </a:lnTo>
                <a:lnTo>
                  <a:pt x="117" y="113"/>
                </a:lnTo>
                <a:lnTo>
                  <a:pt x="117" y="117"/>
                </a:lnTo>
                <a:lnTo>
                  <a:pt x="118" y="122"/>
                </a:lnTo>
                <a:lnTo>
                  <a:pt x="120" y="126"/>
                </a:lnTo>
                <a:lnTo>
                  <a:pt x="123" y="128"/>
                </a:lnTo>
                <a:lnTo>
                  <a:pt x="123" y="128"/>
                </a:lnTo>
                <a:lnTo>
                  <a:pt x="127" y="132"/>
                </a:lnTo>
                <a:lnTo>
                  <a:pt x="131" y="134"/>
                </a:lnTo>
                <a:lnTo>
                  <a:pt x="135" y="135"/>
                </a:lnTo>
                <a:lnTo>
                  <a:pt x="139" y="135"/>
                </a:lnTo>
                <a:lnTo>
                  <a:pt x="144" y="135"/>
                </a:lnTo>
                <a:lnTo>
                  <a:pt x="148" y="134"/>
                </a:lnTo>
                <a:lnTo>
                  <a:pt x="152" y="132"/>
                </a:lnTo>
                <a:lnTo>
                  <a:pt x="156" y="128"/>
                </a:lnTo>
                <a:lnTo>
                  <a:pt x="156" y="128"/>
                </a:lnTo>
                <a:lnTo>
                  <a:pt x="158" y="126"/>
                </a:lnTo>
                <a:lnTo>
                  <a:pt x="161" y="122"/>
                </a:lnTo>
                <a:lnTo>
                  <a:pt x="161" y="117"/>
                </a:lnTo>
                <a:lnTo>
                  <a:pt x="162" y="113"/>
                </a:lnTo>
                <a:lnTo>
                  <a:pt x="161" y="109"/>
                </a:lnTo>
                <a:lnTo>
                  <a:pt x="161" y="104"/>
                </a:lnTo>
                <a:lnTo>
                  <a:pt x="158" y="100"/>
                </a:lnTo>
                <a:lnTo>
                  <a:pt x="156" y="97"/>
                </a:lnTo>
                <a:lnTo>
                  <a:pt x="156" y="97"/>
                </a:lnTo>
                <a:close/>
                <a:moveTo>
                  <a:pt x="223" y="22"/>
                </a:moveTo>
                <a:lnTo>
                  <a:pt x="245" y="0"/>
                </a:lnTo>
                <a:lnTo>
                  <a:pt x="252" y="6"/>
                </a:lnTo>
                <a:lnTo>
                  <a:pt x="230" y="27"/>
                </a:lnTo>
                <a:lnTo>
                  <a:pt x="230" y="27"/>
                </a:lnTo>
                <a:lnTo>
                  <a:pt x="231" y="40"/>
                </a:lnTo>
                <a:lnTo>
                  <a:pt x="231" y="50"/>
                </a:lnTo>
                <a:lnTo>
                  <a:pt x="231" y="61"/>
                </a:lnTo>
                <a:lnTo>
                  <a:pt x="228" y="74"/>
                </a:lnTo>
                <a:lnTo>
                  <a:pt x="224" y="87"/>
                </a:lnTo>
                <a:lnTo>
                  <a:pt x="219" y="101"/>
                </a:lnTo>
                <a:lnTo>
                  <a:pt x="211" y="117"/>
                </a:lnTo>
                <a:lnTo>
                  <a:pt x="136" y="40"/>
                </a:lnTo>
                <a:lnTo>
                  <a:pt x="136" y="40"/>
                </a:lnTo>
                <a:lnTo>
                  <a:pt x="150" y="32"/>
                </a:lnTo>
                <a:lnTo>
                  <a:pt x="165" y="27"/>
                </a:lnTo>
                <a:lnTo>
                  <a:pt x="178" y="23"/>
                </a:lnTo>
                <a:lnTo>
                  <a:pt x="189" y="22"/>
                </a:lnTo>
                <a:lnTo>
                  <a:pt x="200" y="21"/>
                </a:lnTo>
                <a:lnTo>
                  <a:pt x="210" y="21"/>
                </a:lnTo>
                <a:lnTo>
                  <a:pt x="223" y="22"/>
                </a:lnTo>
                <a:lnTo>
                  <a:pt x="223" y="22"/>
                </a:lnTo>
                <a:close/>
                <a:moveTo>
                  <a:pt x="0" y="160"/>
                </a:moveTo>
                <a:lnTo>
                  <a:pt x="0" y="160"/>
                </a:lnTo>
                <a:lnTo>
                  <a:pt x="0" y="152"/>
                </a:lnTo>
                <a:lnTo>
                  <a:pt x="0" y="141"/>
                </a:lnTo>
                <a:lnTo>
                  <a:pt x="1" y="130"/>
                </a:lnTo>
                <a:lnTo>
                  <a:pt x="5" y="115"/>
                </a:lnTo>
                <a:lnTo>
                  <a:pt x="11" y="100"/>
                </a:lnTo>
                <a:lnTo>
                  <a:pt x="15" y="92"/>
                </a:lnTo>
                <a:lnTo>
                  <a:pt x="20" y="83"/>
                </a:lnTo>
                <a:lnTo>
                  <a:pt x="27" y="75"/>
                </a:lnTo>
                <a:lnTo>
                  <a:pt x="35" y="66"/>
                </a:lnTo>
                <a:lnTo>
                  <a:pt x="35" y="66"/>
                </a:lnTo>
                <a:lnTo>
                  <a:pt x="40" y="62"/>
                </a:lnTo>
                <a:lnTo>
                  <a:pt x="44" y="60"/>
                </a:lnTo>
                <a:lnTo>
                  <a:pt x="54" y="56"/>
                </a:lnTo>
                <a:lnTo>
                  <a:pt x="63" y="53"/>
                </a:lnTo>
                <a:lnTo>
                  <a:pt x="72" y="54"/>
                </a:lnTo>
                <a:lnTo>
                  <a:pt x="80" y="56"/>
                </a:lnTo>
                <a:lnTo>
                  <a:pt x="87" y="58"/>
                </a:lnTo>
                <a:lnTo>
                  <a:pt x="92" y="61"/>
                </a:lnTo>
                <a:lnTo>
                  <a:pt x="92" y="61"/>
                </a:lnTo>
                <a:lnTo>
                  <a:pt x="87" y="67"/>
                </a:lnTo>
                <a:lnTo>
                  <a:pt x="74" y="84"/>
                </a:lnTo>
                <a:lnTo>
                  <a:pt x="57" y="110"/>
                </a:lnTo>
                <a:lnTo>
                  <a:pt x="48" y="126"/>
                </a:lnTo>
                <a:lnTo>
                  <a:pt x="39" y="143"/>
                </a:lnTo>
                <a:lnTo>
                  <a:pt x="39" y="143"/>
                </a:lnTo>
                <a:lnTo>
                  <a:pt x="29" y="144"/>
                </a:lnTo>
                <a:lnTo>
                  <a:pt x="20" y="147"/>
                </a:lnTo>
                <a:lnTo>
                  <a:pt x="14" y="149"/>
                </a:lnTo>
                <a:lnTo>
                  <a:pt x="9" y="152"/>
                </a:lnTo>
                <a:lnTo>
                  <a:pt x="2" y="157"/>
                </a:lnTo>
                <a:lnTo>
                  <a:pt x="0" y="160"/>
                </a:lnTo>
                <a:lnTo>
                  <a:pt x="0" y="160"/>
                </a:lnTo>
                <a:close/>
                <a:moveTo>
                  <a:pt x="53" y="219"/>
                </a:moveTo>
                <a:lnTo>
                  <a:pt x="53" y="209"/>
                </a:lnTo>
                <a:lnTo>
                  <a:pt x="31" y="221"/>
                </a:lnTo>
                <a:lnTo>
                  <a:pt x="41" y="197"/>
                </a:lnTo>
                <a:lnTo>
                  <a:pt x="28" y="201"/>
                </a:lnTo>
                <a:lnTo>
                  <a:pt x="37" y="179"/>
                </a:lnTo>
                <a:lnTo>
                  <a:pt x="74" y="214"/>
                </a:lnTo>
                <a:lnTo>
                  <a:pt x="53" y="2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322"/>
          <p:cNvSpPr>
            <a:spLocks noEditPoints="1"/>
          </p:cNvSpPr>
          <p:nvPr/>
        </p:nvSpPr>
        <p:spPr bwMode="auto">
          <a:xfrm flipH="1">
            <a:off x="5141489" y="2475615"/>
            <a:ext cx="484887" cy="390916"/>
          </a:xfrm>
          <a:custGeom>
            <a:gdLst>
              <a:gd fmla="*/ 129 w 259" name="T0"/>
              <a:gd fmla="*/ 209 h 209" name="T1"/>
              <a:gd fmla="*/ 0 w 259" name="T2"/>
              <a:gd fmla="*/ 65 h 209" name="T3"/>
              <a:gd fmla="*/ 48 w 259" name="T4"/>
              <a:gd fmla="*/ 0 h 209" name="T5"/>
              <a:gd fmla="*/ 209 w 259" name="T6"/>
              <a:gd fmla="*/ 0 h 209" name="T7"/>
              <a:gd fmla="*/ 259 w 259" name="T8"/>
              <a:gd fmla="*/ 65 h 209" name="T9"/>
              <a:gd fmla="*/ 129 w 259" name="T10"/>
              <a:gd fmla="*/ 209 h 209" name="T11"/>
              <a:gd fmla="*/ 165 w 259" name="T12"/>
              <a:gd fmla="*/ 83 h 209" name="T13"/>
              <a:gd fmla="*/ 129 w 259" name="T14"/>
              <a:gd fmla="*/ 89 h 209" name="T15"/>
              <a:gd fmla="*/ 94 w 259" name="T16"/>
              <a:gd fmla="*/ 83 h 209" name="T17"/>
              <a:gd fmla="*/ 129 w 259" name="T18"/>
              <a:gd fmla="*/ 160 h 209" name="T19"/>
              <a:gd fmla="*/ 165 w 259" name="T20"/>
              <a:gd fmla="*/ 83 h 209" name="T21"/>
              <a:gd fmla="*/ 182 w 259" name="T22"/>
              <a:gd fmla="*/ 79 h 209" name="T23"/>
              <a:gd fmla="*/ 147 w 259" name="T24"/>
              <a:gd fmla="*/ 157 h 209" name="T25"/>
              <a:gd fmla="*/ 217 w 259" name="T26"/>
              <a:gd fmla="*/ 74 h 209" name="T27"/>
              <a:gd fmla="*/ 182 w 259" name="T28"/>
              <a:gd fmla="*/ 79 h 209" name="T29"/>
              <a:gd fmla="*/ 112 w 259" name="T30"/>
              <a:gd fmla="*/ 157 h 209" name="T31"/>
              <a:gd fmla="*/ 75 w 259" name="T32"/>
              <a:gd fmla="*/ 79 h 209" name="T33"/>
              <a:gd fmla="*/ 40 w 259" name="T34"/>
              <a:gd fmla="*/ 74 h 209" name="T35"/>
              <a:gd fmla="*/ 112 w 259" name="T36"/>
              <a:gd fmla="*/ 157 h 209" name="T37"/>
              <a:gd fmla="*/ 38 w 259" name="T38"/>
              <a:gd fmla="*/ 57 h 209" name="T39"/>
              <a:gd fmla="*/ 92 w 259" name="T40"/>
              <a:gd fmla="*/ 66 h 209" name="T41"/>
              <a:gd fmla="*/ 94 w 259" name="T42"/>
              <a:gd fmla="*/ 65 h 209" name="T43"/>
              <a:gd fmla="*/ 81 w 259" name="T44"/>
              <a:gd fmla="*/ 65 h 209" name="T45"/>
              <a:gd fmla="*/ 60 w 259" name="T46"/>
              <a:gd fmla="*/ 30 h 209" name="T47"/>
              <a:gd fmla="*/ 38 w 259" name="T48"/>
              <a:gd fmla="*/ 57 h 209" name="T49"/>
              <a:gd fmla="*/ 73 w 259" name="T50"/>
              <a:gd fmla="*/ 25 h 209" name="T51"/>
              <a:gd fmla="*/ 95 w 259" name="T52"/>
              <a:gd fmla="*/ 63 h 209" name="T53"/>
              <a:gd fmla="*/ 121 w 259" name="T54"/>
              <a:gd fmla="*/ 25 h 209" name="T55"/>
              <a:gd fmla="*/ 73 w 259" name="T56"/>
              <a:gd fmla="*/ 25 h 209" name="T57"/>
              <a:gd fmla="*/ 107 w 259" name="T58"/>
              <a:gd fmla="*/ 69 h 209" name="T59"/>
              <a:gd fmla="*/ 129 w 259" name="T60"/>
              <a:gd fmla="*/ 73 h 209" name="T61"/>
              <a:gd fmla="*/ 151 w 259" name="T62"/>
              <a:gd fmla="*/ 69 h 209" name="T63"/>
              <a:gd fmla="*/ 129 w 259" name="T64"/>
              <a:gd fmla="*/ 37 h 209" name="T65"/>
              <a:gd fmla="*/ 107 w 259" name="T66"/>
              <a:gd fmla="*/ 69 h 209" name="T67"/>
              <a:gd fmla="*/ 136 w 259" name="T68"/>
              <a:gd fmla="*/ 25 h 209" name="T69"/>
              <a:gd fmla="*/ 162 w 259" name="T70"/>
              <a:gd fmla="*/ 63 h 209" name="T71"/>
              <a:gd fmla="*/ 186 w 259" name="T72"/>
              <a:gd fmla="*/ 25 h 209" name="T73"/>
              <a:gd fmla="*/ 136 w 259" name="T74"/>
              <a:gd fmla="*/ 25 h 209" name="T75"/>
              <a:gd fmla="*/ 198 w 259" name="T76"/>
              <a:gd fmla="*/ 30 h 209" name="T77"/>
              <a:gd fmla="*/ 177 w 259" name="T78"/>
              <a:gd fmla="*/ 65 h 209" name="T79"/>
              <a:gd fmla="*/ 164 w 259" name="T80"/>
              <a:gd fmla="*/ 65 h 209" name="T81"/>
              <a:gd fmla="*/ 165 w 259" name="T82"/>
              <a:gd fmla="*/ 66 h 209" name="T83"/>
              <a:gd fmla="*/ 220 w 259" name="T84"/>
              <a:gd fmla="*/ 57 h 209" name="T85"/>
              <a:gd fmla="*/ 198 w 259" name="T86"/>
              <a:gd fmla="*/ 30 h 20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09" w="259">
                <a:moveTo>
                  <a:pt x="129" y="209"/>
                </a:moveTo>
                <a:lnTo>
                  <a:pt x="0" y="65"/>
                </a:lnTo>
                <a:lnTo>
                  <a:pt x="48" y="0"/>
                </a:lnTo>
                <a:lnTo>
                  <a:pt x="209" y="0"/>
                </a:lnTo>
                <a:lnTo>
                  <a:pt x="259" y="65"/>
                </a:lnTo>
                <a:lnTo>
                  <a:pt x="129" y="209"/>
                </a:lnTo>
                <a:close/>
                <a:moveTo>
                  <a:pt x="165" y="83"/>
                </a:moveTo>
                <a:lnTo>
                  <a:pt x="129" y="89"/>
                </a:lnTo>
                <a:lnTo>
                  <a:pt x="94" y="83"/>
                </a:lnTo>
                <a:lnTo>
                  <a:pt x="129" y="160"/>
                </a:lnTo>
                <a:lnTo>
                  <a:pt x="165" y="83"/>
                </a:lnTo>
                <a:close/>
                <a:moveTo>
                  <a:pt x="182" y="79"/>
                </a:moveTo>
                <a:lnTo>
                  <a:pt x="147" y="157"/>
                </a:lnTo>
                <a:lnTo>
                  <a:pt x="217" y="74"/>
                </a:lnTo>
                <a:lnTo>
                  <a:pt x="182" y="79"/>
                </a:lnTo>
                <a:close/>
                <a:moveTo>
                  <a:pt x="112" y="157"/>
                </a:moveTo>
                <a:lnTo>
                  <a:pt x="75" y="79"/>
                </a:lnTo>
                <a:lnTo>
                  <a:pt x="40" y="74"/>
                </a:lnTo>
                <a:lnTo>
                  <a:pt x="112" y="157"/>
                </a:lnTo>
                <a:close/>
                <a:moveTo>
                  <a:pt x="38" y="57"/>
                </a:moveTo>
                <a:lnTo>
                  <a:pt x="92" y="66"/>
                </a:lnTo>
                <a:lnTo>
                  <a:pt x="94" y="65"/>
                </a:lnTo>
                <a:lnTo>
                  <a:pt x="81" y="65"/>
                </a:lnTo>
                <a:lnTo>
                  <a:pt x="60" y="30"/>
                </a:lnTo>
                <a:lnTo>
                  <a:pt x="38" y="57"/>
                </a:lnTo>
                <a:close/>
                <a:moveTo>
                  <a:pt x="73" y="25"/>
                </a:moveTo>
                <a:lnTo>
                  <a:pt x="95" y="63"/>
                </a:lnTo>
                <a:lnTo>
                  <a:pt x="121" y="25"/>
                </a:lnTo>
                <a:lnTo>
                  <a:pt x="73" y="25"/>
                </a:lnTo>
                <a:close/>
                <a:moveTo>
                  <a:pt x="107" y="69"/>
                </a:moveTo>
                <a:lnTo>
                  <a:pt x="129" y="73"/>
                </a:lnTo>
                <a:lnTo>
                  <a:pt x="151" y="69"/>
                </a:lnTo>
                <a:lnTo>
                  <a:pt x="129" y="37"/>
                </a:lnTo>
                <a:lnTo>
                  <a:pt x="107" y="69"/>
                </a:lnTo>
                <a:close/>
                <a:moveTo>
                  <a:pt x="136" y="25"/>
                </a:moveTo>
                <a:lnTo>
                  <a:pt x="162" y="63"/>
                </a:lnTo>
                <a:lnTo>
                  <a:pt x="186" y="25"/>
                </a:lnTo>
                <a:lnTo>
                  <a:pt x="136" y="25"/>
                </a:lnTo>
                <a:close/>
                <a:moveTo>
                  <a:pt x="198" y="30"/>
                </a:moveTo>
                <a:lnTo>
                  <a:pt x="177" y="65"/>
                </a:lnTo>
                <a:lnTo>
                  <a:pt x="164" y="65"/>
                </a:lnTo>
                <a:lnTo>
                  <a:pt x="165" y="66"/>
                </a:lnTo>
                <a:lnTo>
                  <a:pt x="220" y="57"/>
                </a:lnTo>
                <a:lnTo>
                  <a:pt x="198" y="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330"/>
          <p:cNvSpPr>
            <a:spLocks noEditPoints="1"/>
          </p:cNvSpPr>
          <p:nvPr/>
        </p:nvSpPr>
        <p:spPr bwMode="auto">
          <a:xfrm flipH="1">
            <a:off x="762640" y="7977397"/>
            <a:ext cx="417228" cy="484886"/>
          </a:xfrm>
          <a:custGeom>
            <a:gdLst>
              <a:gd fmla="*/ 88 w 222" name="T0"/>
              <a:gd fmla="*/ 257 h 258" name="T1"/>
              <a:gd fmla="*/ 33 w 222" name="T2"/>
              <a:gd fmla="*/ 241 h 258" name="T3"/>
              <a:gd fmla="*/ 9 w 222" name="T4"/>
              <a:gd fmla="*/ 224 h 258" name="T5"/>
              <a:gd fmla="*/ 1 w 222" name="T6"/>
              <a:gd fmla="*/ 209 h 258" name="T7"/>
              <a:gd fmla="*/ 1 w 222" name="T8"/>
              <a:gd fmla="*/ 195 h 258" name="T9"/>
              <a:gd fmla="*/ 21 w 222" name="T10"/>
              <a:gd fmla="*/ 172 h 258" name="T11"/>
              <a:gd fmla="*/ 21 w 222" name="T12"/>
              <a:gd fmla="*/ 115 h 258" name="T13"/>
              <a:gd fmla="*/ 35 w 222" name="T14"/>
              <a:gd fmla="*/ 78 h 258" name="T15"/>
              <a:gd fmla="*/ 64 w 222" name="T16"/>
              <a:gd fmla="*/ 50 h 258" name="T17"/>
              <a:gd fmla="*/ 74 w 222" name="T18"/>
              <a:gd fmla="*/ 36 h 258" name="T19"/>
              <a:gd fmla="*/ 77 w 222" name="T20"/>
              <a:gd fmla="*/ 22 h 258" name="T21"/>
              <a:gd fmla="*/ 91 w 222" name="T22"/>
              <a:gd fmla="*/ 6 h 258" name="T23"/>
              <a:gd fmla="*/ 112 w 222" name="T24"/>
              <a:gd fmla="*/ 0 h 258" name="T25"/>
              <a:gd fmla="*/ 126 w 222" name="T26"/>
              <a:gd fmla="*/ 2 h 258" name="T27"/>
              <a:gd fmla="*/ 142 w 222" name="T28"/>
              <a:gd fmla="*/ 15 h 258" name="T29"/>
              <a:gd fmla="*/ 148 w 222" name="T30"/>
              <a:gd fmla="*/ 36 h 258" name="T31"/>
              <a:gd fmla="*/ 147 w 222" name="T32"/>
              <a:gd fmla="*/ 44 h 258" name="T33"/>
              <a:gd fmla="*/ 179 w 222" name="T34"/>
              <a:gd fmla="*/ 67 h 258" name="T35"/>
              <a:gd fmla="*/ 199 w 222" name="T36"/>
              <a:gd fmla="*/ 101 h 258" name="T37"/>
              <a:gd fmla="*/ 203 w 222" name="T38"/>
              <a:gd fmla="*/ 172 h 258" name="T39"/>
              <a:gd fmla="*/ 217 w 222" name="T40"/>
              <a:gd fmla="*/ 187 h 258" name="T41"/>
              <a:gd fmla="*/ 222 w 222" name="T42"/>
              <a:gd fmla="*/ 202 h 258" name="T43"/>
              <a:gd fmla="*/ 217 w 222" name="T44"/>
              <a:gd fmla="*/ 219 h 258" name="T45"/>
              <a:gd fmla="*/ 203 w 222" name="T46"/>
              <a:gd fmla="*/ 234 h 258" name="T47"/>
              <a:gd fmla="*/ 155 w 222" name="T48"/>
              <a:gd fmla="*/ 254 h 258" name="T49"/>
              <a:gd fmla="*/ 112 w 222" name="T50"/>
              <a:gd fmla="*/ 258 h 258" name="T51"/>
              <a:gd fmla="*/ 70 w 222" name="T52"/>
              <a:gd fmla="*/ 67 h 258" name="T53"/>
              <a:gd fmla="*/ 52 w 222" name="T54"/>
              <a:gd fmla="*/ 91 h 258" name="T55"/>
              <a:gd fmla="*/ 42 w 222" name="T56"/>
              <a:gd fmla="*/ 126 h 258" name="T57"/>
              <a:gd fmla="*/ 42 w 222" name="T58"/>
              <a:gd fmla="*/ 166 h 258" name="T59"/>
              <a:gd fmla="*/ 52 w 222" name="T60"/>
              <a:gd fmla="*/ 157 h 258" name="T61"/>
              <a:gd fmla="*/ 70 w 222" name="T62"/>
              <a:gd fmla="*/ 152 h 258" name="T63"/>
              <a:gd fmla="*/ 73 w 222" name="T64"/>
              <a:gd fmla="*/ 146 h 258" name="T65"/>
              <a:gd fmla="*/ 66 w 222" name="T66"/>
              <a:gd fmla="*/ 111 h 258" name="T67"/>
              <a:gd fmla="*/ 72 w 222" name="T68"/>
              <a:gd fmla="*/ 75 h 258" name="T69"/>
              <a:gd fmla="*/ 78 w 222" name="T70"/>
              <a:gd fmla="*/ 59 h 258" name="T71"/>
              <a:gd fmla="*/ 81 w 222" name="T72"/>
              <a:gd fmla="*/ 57 h 258" name="T73"/>
              <a:gd fmla="*/ 78 w 222" name="T74"/>
              <a:gd fmla="*/ 59 h 258" name="T75"/>
              <a:gd fmla="*/ 96 w 222" name="T76"/>
              <a:gd fmla="*/ 166 h 258" name="T77"/>
              <a:gd fmla="*/ 59 w 222" name="T78"/>
              <a:gd fmla="*/ 176 h 258" name="T79"/>
              <a:gd fmla="*/ 39 w 222" name="T80"/>
              <a:gd fmla="*/ 196 h 258" name="T81"/>
              <a:gd fmla="*/ 39 w 222" name="T82"/>
              <a:gd fmla="*/ 210 h 258" name="T83"/>
              <a:gd fmla="*/ 59 w 222" name="T84"/>
              <a:gd fmla="*/ 228 h 258" name="T85"/>
              <a:gd fmla="*/ 96 w 222" name="T86"/>
              <a:gd fmla="*/ 239 h 258" name="T87"/>
              <a:gd fmla="*/ 126 w 222" name="T88"/>
              <a:gd fmla="*/ 239 h 258" name="T89"/>
              <a:gd fmla="*/ 164 w 222" name="T90"/>
              <a:gd fmla="*/ 228 h 258" name="T91"/>
              <a:gd fmla="*/ 183 w 222" name="T92"/>
              <a:gd fmla="*/ 210 h 258" name="T93"/>
              <a:gd fmla="*/ 183 w 222" name="T94"/>
              <a:gd fmla="*/ 196 h 258" name="T95"/>
              <a:gd fmla="*/ 164 w 222" name="T96"/>
              <a:gd fmla="*/ 176 h 258" name="T97"/>
              <a:gd fmla="*/ 126 w 222" name="T98"/>
              <a:gd fmla="*/ 166 h 258" name="T99"/>
              <a:gd fmla="*/ 112 w 222" name="T100"/>
              <a:gd fmla="*/ 222 h 258" name="T101"/>
              <a:gd fmla="*/ 99 w 222" name="T102"/>
              <a:gd fmla="*/ 219 h 258" name="T103"/>
              <a:gd fmla="*/ 83 w 222" name="T104"/>
              <a:gd fmla="*/ 208 h 258" name="T105"/>
              <a:gd fmla="*/ 75 w 222" name="T106"/>
              <a:gd fmla="*/ 191 h 258" name="T107"/>
              <a:gd fmla="*/ 91 w 222" name="T108"/>
              <a:gd fmla="*/ 185 h 258" name="T109"/>
              <a:gd fmla="*/ 112 w 222" name="T110"/>
              <a:gd fmla="*/ 184 h 258" name="T111"/>
              <a:gd fmla="*/ 139 w 222" name="T112"/>
              <a:gd fmla="*/ 188 h 258" name="T113"/>
              <a:gd fmla="*/ 146 w 222" name="T114"/>
              <a:gd fmla="*/ 197 h 258" name="T115"/>
              <a:gd fmla="*/ 135 w 222" name="T116"/>
              <a:gd fmla="*/ 213 h 258" name="T117"/>
              <a:gd fmla="*/ 118 w 222" name="T118"/>
              <a:gd fmla="*/ 221 h 25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58" w="221">
                <a:moveTo>
                  <a:pt x="112" y="258"/>
                </a:moveTo>
                <a:lnTo>
                  <a:pt x="112" y="258"/>
                </a:lnTo>
                <a:lnTo>
                  <a:pt x="88" y="257"/>
                </a:lnTo>
                <a:lnTo>
                  <a:pt x="68" y="254"/>
                </a:lnTo>
                <a:lnTo>
                  <a:pt x="49" y="249"/>
                </a:lnTo>
                <a:lnTo>
                  <a:pt x="33" y="241"/>
                </a:lnTo>
                <a:lnTo>
                  <a:pt x="20" y="234"/>
                </a:lnTo>
                <a:lnTo>
                  <a:pt x="13" y="230"/>
                </a:lnTo>
                <a:lnTo>
                  <a:pt x="9" y="224"/>
                </a:lnTo>
                <a:lnTo>
                  <a:pt x="5" y="219"/>
                </a:lnTo>
                <a:lnTo>
                  <a:pt x="3" y="214"/>
                </a:lnTo>
                <a:lnTo>
                  <a:pt x="1" y="209"/>
                </a:lnTo>
                <a:lnTo>
                  <a:pt x="0" y="202"/>
                </a:lnTo>
                <a:lnTo>
                  <a:pt x="0" y="202"/>
                </a:lnTo>
                <a:lnTo>
                  <a:pt x="1" y="195"/>
                </a:lnTo>
                <a:lnTo>
                  <a:pt x="5" y="187"/>
                </a:lnTo>
                <a:lnTo>
                  <a:pt x="12" y="179"/>
                </a:lnTo>
                <a:lnTo>
                  <a:pt x="21" y="172"/>
                </a:lnTo>
                <a:lnTo>
                  <a:pt x="21" y="128"/>
                </a:lnTo>
                <a:lnTo>
                  <a:pt x="21" y="128"/>
                </a:lnTo>
                <a:lnTo>
                  <a:pt x="21" y="115"/>
                </a:lnTo>
                <a:lnTo>
                  <a:pt x="25" y="101"/>
                </a:lnTo>
                <a:lnTo>
                  <a:pt x="29" y="89"/>
                </a:lnTo>
                <a:lnTo>
                  <a:pt x="35" y="78"/>
                </a:lnTo>
                <a:lnTo>
                  <a:pt x="43" y="67"/>
                </a:lnTo>
                <a:lnTo>
                  <a:pt x="52" y="58"/>
                </a:lnTo>
                <a:lnTo>
                  <a:pt x="64" y="50"/>
                </a:lnTo>
                <a:lnTo>
                  <a:pt x="75" y="44"/>
                </a:lnTo>
                <a:lnTo>
                  <a:pt x="75" y="44"/>
                </a:lnTo>
                <a:lnTo>
                  <a:pt x="74" y="36"/>
                </a:lnTo>
                <a:lnTo>
                  <a:pt x="74" y="36"/>
                </a:lnTo>
                <a:lnTo>
                  <a:pt x="75" y="28"/>
                </a:lnTo>
                <a:lnTo>
                  <a:pt x="77" y="22"/>
                </a:lnTo>
                <a:lnTo>
                  <a:pt x="81" y="15"/>
                </a:lnTo>
                <a:lnTo>
                  <a:pt x="85" y="10"/>
                </a:lnTo>
                <a:lnTo>
                  <a:pt x="91" y="6"/>
                </a:lnTo>
                <a:lnTo>
                  <a:pt x="96" y="2"/>
                </a:lnTo>
                <a:lnTo>
                  <a:pt x="104" y="0"/>
                </a:lnTo>
                <a:lnTo>
                  <a:pt x="112" y="0"/>
                </a:lnTo>
                <a:lnTo>
                  <a:pt x="112" y="0"/>
                </a:lnTo>
                <a:lnTo>
                  <a:pt x="118" y="0"/>
                </a:lnTo>
                <a:lnTo>
                  <a:pt x="126" y="2"/>
                </a:lnTo>
                <a:lnTo>
                  <a:pt x="131" y="6"/>
                </a:lnTo>
                <a:lnTo>
                  <a:pt x="138" y="10"/>
                </a:lnTo>
                <a:lnTo>
                  <a:pt x="142" y="15"/>
                </a:lnTo>
                <a:lnTo>
                  <a:pt x="146" y="22"/>
                </a:lnTo>
                <a:lnTo>
                  <a:pt x="147" y="28"/>
                </a:lnTo>
                <a:lnTo>
                  <a:pt x="148" y="36"/>
                </a:lnTo>
                <a:lnTo>
                  <a:pt x="148" y="36"/>
                </a:lnTo>
                <a:lnTo>
                  <a:pt x="147" y="44"/>
                </a:lnTo>
                <a:lnTo>
                  <a:pt x="147" y="44"/>
                </a:lnTo>
                <a:lnTo>
                  <a:pt x="160" y="50"/>
                </a:lnTo>
                <a:lnTo>
                  <a:pt x="170" y="58"/>
                </a:lnTo>
                <a:lnTo>
                  <a:pt x="179" y="67"/>
                </a:lnTo>
                <a:lnTo>
                  <a:pt x="187" y="78"/>
                </a:lnTo>
                <a:lnTo>
                  <a:pt x="194" y="89"/>
                </a:lnTo>
                <a:lnTo>
                  <a:pt x="199" y="101"/>
                </a:lnTo>
                <a:lnTo>
                  <a:pt x="202" y="115"/>
                </a:lnTo>
                <a:lnTo>
                  <a:pt x="203" y="128"/>
                </a:lnTo>
                <a:lnTo>
                  <a:pt x="203" y="172"/>
                </a:lnTo>
                <a:lnTo>
                  <a:pt x="203" y="172"/>
                </a:lnTo>
                <a:lnTo>
                  <a:pt x="211" y="179"/>
                </a:lnTo>
                <a:lnTo>
                  <a:pt x="217" y="187"/>
                </a:lnTo>
                <a:lnTo>
                  <a:pt x="221" y="195"/>
                </a:lnTo>
                <a:lnTo>
                  <a:pt x="222" y="202"/>
                </a:lnTo>
                <a:lnTo>
                  <a:pt x="222" y="202"/>
                </a:lnTo>
                <a:lnTo>
                  <a:pt x="222" y="209"/>
                </a:lnTo>
                <a:lnTo>
                  <a:pt x="220" y="214"/>
                </a:lnTo>
                <a:lnTo>
                  <a:pt x="217" y="219"/>
                </a:lnTo>
                <a:lnTo>
                  <a:pt x="213" y="224"/>
                </a:lnTo>
                <a:lnTo>
                  <a:pt x="209" y="230"/>
                </a:lnTo>
                <a:lnTo>
                  <a:pt x="203" y="234"/>
                </a:lnTo>
                <a:lnTo>
                  <a:pt x="190" y="241"/>
                </a:lnTo>
                <a:lnTo>
                  <a:pt x="173" y="249"/>
                </a:lnTo>
                <a:lnTo>
                  <a:pt x="155" y="254"/>
                </a:lnTo>
                <a:lnTo>
                  <a:pt x="134" y="257"/>
                </a:lnTo>
                <a:lnTo>
                  <a:pt x="112" y="258"/>
                </a:lnTo>
                <a:lnTo>
                  <a:pt x="112" y="258"/>
                </a:lnTo>
                <a:close/>
                <a:moveTo>
                  <a:pt x="78" y="59"/>
                </a:moveTo>
                <a:lnTo>
                  <a:pt x="78" y="59"/>
                </a:lnTo>
                <a:lnTo>
                  <a:pt x="70" y="67"/>
                </a:lnTo>
                <a:lnTo>
                  <a:pt x="62" y="74"/>
                </a:lnTo>
                <a:lnTo>
                  <a:pt x="57" y="83"/>
                </a:lnTo>
                <a:lnTo>
                  <a:pt x="52" y="91"/>
                </a:lnTo>
                <a:lnTo>
                  <a:pt x="48" y="100"/>
                </a:lnTo>
                <a:lnTo>
                  <a:pt x="46" y="109"/>
                </a:lnTo>
                <a:lnTo>
                  <a:pt x="42" y="126"/>
                </a:lnTo>
                <a:lnTo>
                  <a:pt x="40" y="141"/>
                </a:lnTo>
                <a:lnTo>
                  <a:pt x="40" y="154"/>
                </a:lnTo>
                <a:lnTo>
                  <a:pt x="42" y="166"/>
                </a:lnTo>
                <a:lnTo>
                  <a:pt x="42" y="166"/>
                </a:lnTo>
                <a:lnTo>
                  <a:pt x="44" y="163"/>
                </a:lnTo>
                <a:lnTo>
                  <a:pt x="52" y="157"/>
                </a:lnTo>
                <a:lnTo>
                  <a:pt x="57" y="154"/>
                </a:lnTo>
                <a:lnTo>
                  <a:pt x="64" y="152"/>
                </a:lnTo>
                <a:lnTo>
                  <a:pt x="70" y="152"/>
                </a:lnTo>
                <a:lnTo>
                  <a:pt x="77" y="152"/>
                </a:lnTo>
                <a:lnTo>
                  <a:pt x="77" y="152"/>
                </a:lnTo>
                <a:lnTo>
                  <a:pt x="73" y="146"/>
                </a:lnTo>
                <a:lnTo>
                  <a:pt x="70" y="140"/>
                </a:lnTo>
                <a:lnTo>
                  <a:pt x="66" y="126"/>
                </a:lnTo>
                <a:lnTo>
                  <a:pt x="66" y="111"/>
                </a:lnTo>
                <a:lnTo>
                  <a:pt x="66" y="98"/>
                </a:lnTo>
                <a:lnTo>
                  <a:pt x="69" y="85"/>
                </a:lnTo>
                <a:lnTo>
                  <a:pt x="72" y="75"/>
                </a:lnTo>
                <a:lnTo>
                  <a:pt x="75" y="66"/>
                </a:lnTo>
                <a:lnTo>
                  <a:pt x="78" y="59"/>
                </a:lnTo>
                <a:lnTo>
                  <a:pt x="78" y="59"/>
                </a:lnTo>
                <a:lnTo>
                  <a:pt x="81" y="58"/>
                </a:lnTo>
                <a:lnTo>
                  <a:pt x="81" y="58"/>
                </a:lnTo>
                <a:lnTo>
                  <a:pt x="81" y="57"/>
                </a:lnTo>
                <a:lnTo>
                  <a:pt x="79" y="57"/>
                </a:lnTo>
                <a:lnTo>
                  <a:pt x="78" y="59"/>
                </a:lnTo>
                <a:lnTo>
                  <a:pt x="78" y="59"/>
                </a:lnTo>
                <a:close/>
                <a:moveTo>
                  <a:pt x="112" y="166"/>
                </a:moveTo>
                <a:lnTo>
                  <a:pt x="112" y="166"/>
                </a:lnTo>
                <a:lnTo>
                  <a:pt x="96" y="166"/>
                </a:lnTo>
                <a:lnTo>
                  <a:pt x="82" y="169"/>
                </a:lnTo>
                <a:lnTo>
                  <a:pt x="70" y="172"/>
                </a:lnTo>
                <a:lnTo>
                  <a:pt x="59" y="176"/>
                </a:lnTo>
                <a:lnTo>
                  <a:pt x="49" y="182"/>
                </a:lnTo>
                <a:lnTo>
                  <a:pt x="43" y="188"/>
                </a:lnTo>
                <a:lnTo>
                  <a:pt x="39" y="196"/>
                </a:lnTo>
                <a:lnTo>
                  <a:pt x="38" y="202"/>
                </a:lnTo>
                <a:lnTo>
                  <a:pt x="38" y="202"/>
                </a:lnTo>
                <a:lnTo>
                  <a:pt x="39" y="210"/>
                </a:lnTo>
                <a:lnTo>
                  <a:pt x="43" y="217"/>
                </a:lnTo>
                <a:lnTo>
                  <a:pt x="49" y="223"/>
                </a:lnTo>
                <a:lnTo>
                  <a:pt x="59" y="228"/>
                </a:lnTo>
                <a:lnTo>
                  <a:pt x="70" y="234"/>
                </a:lnTo>
                <a:lnTo>
                  <a:pt x="82" y="237"/>
                </a:lnTo>
                <a:lnTo>
                  <a:pt x="96" y="239"/>
                </a:lnTo>
                <a:lnTo>
                  <a:pt x="112" y="240"/>
                </a:lnTo>
                <a:lnTo>
                  <a:pt x="112" y="240"/>
                </a:lnTo>
                <a:lnTo>
                  <a:pt x="126" y="239"/>
                </a:lnTo>
                <a:lnTo>
                  <a:pt x="140" y="237"/>
                </a:lnTo>
                <a:lnTo>
                  <a:pt x="152" y="234"/>
                </a:lnTo>
                <a:lnTo>
                  <a:pt x="164" y="228"/>
                </a:lnTo>
                <a:lnTo>
                  <a:pt x="173" y="223"/>
                </a:lnTo>
                <a:lnTo>
                  <a:pt x="179" y="217"/>
                </a:lnTo>
                <a:lnTo>
                  <a:pt x="183" y="210"/>
                </a:lnTo>
                <a:lnTo>
                  <a:pt x="186" y="202"/>
                </a:lnTo>
                <a:lnTo>
                  <a:pt x="186" y="202"/>
                </a:lnTo>
                <a:lnTo>
                  <a:pt x="183" y="196"/>
                </a:lnTo>
                <a:lnTo>
                  <a:pt x="179" y="188"/>
                </a:lnTo>
                <a:lnTo>
                  <a:pt x="173" y="182"/>
                </a:lnTo>
                <a:lnTo>
                  <a:pt x="164" y="176"/>
                </a:lnTo>
                <a:lnTo>
                  <a:pt x="152" y="172"/>
                </a:lnTo>
                <a:lnTo>
                  <a:pt x="140" y="169"/>
                </a:lnTo>
                <a:lnTo>
                  <a:pt x="126" y="166"/>
                </a:lnTo>
                <a:lnTo>
                  <a:pt x="112" y="166"/>
                </a:lnTo>
                <a:lnTo>
                  <a:pt x="112" y="166"/>
                </a:lnTo>
                <a:close/>
                <a:moveTo>
                  <a:pt x="112" y="222"/>
                </a:moveTo>
                <a:lnTo>
                  <a:pt x="112" y="222"/>
                </a:lnTo>
                <a:lnTo>
                  <a:pt x="104" y="221"/>
                </a:lnTo>
                <a:lnTo>
                  <a:pt x="99" y="219"/>
                </a:lnTo>
                <a:lnTo>
                  <a:pt x="92" y="217"/>
                </a:lnTo>
                <a:lnTo>
                  <a:pt x="87" y="213"/>
                </a:lnTo>
                <a:lnTo>
                  <a:pt x="83" y="208"/>
                </a:lnTo>
                <a:lnTo>
                  <a:pt x="79" y="204"/>
                </a:lnTo>
                <a:lnTo>
                  <a:pt x="77" y="197"/>
                </a:lnTo>
                <a:lnTo>
                  <a:pt x="75" y="191"/>
                </a:lnTo>
                <a:lnTo>
                  <a:pt x="75" y="191"/>
                </a:lnTo>
                <a:lnTo>
                  <a:pt x="83" y="188"/>
                </a:lnTo>
                <a:lnTo>
                  <a:pt x="91" y="185"/>
                </a:lnTo>
                <a:lnTo>
                  <a:pt x="101" y="184"/>
                </a:lnTo>
                <a:lnTo>
                  <a:pt x="112" y="184"/>
                </a:lnTo>
                <a:lnTo>
                  <a:pt x="112" y="184"/>
                </a:lnTo>
                <a:lnTo>
                  <a:pt x="121" y="184"/>
                </a:lnTo>
                <a:lnTo>
                  <a:pt x="131" y="185"/>
                </a:lnTo>
                <a:lnTo>
                  <a:pt x="139" y="188"/>
                </a:lnTo>
                <a:lnTo>
                  <a:pt x="147" y="191"/>
                </a:lnTo>
                <a:lnTo>
                  <a:pt x="147" y="191"/>
                </a:lnTo>
                <a:lnTo>
                  <a:pt x="146" y="197"/>
                </a:lnTo>
                <a:lnTo>
                  <a:pt x="143" y="204"/>
                </a:lnTo>
                <a:lnTo>
                  <a:pt x="139" y="208"/>
                </a:lnTo>
                <a:lnTo>
                  <a:pt x="135" y="213"/>
                </a:lnTo>
                <a:lnTo>
                  <a:pt x="130" y="217"/>
                </a:lnTo>
                <a:lnTo>
                  <a:pt x="124" y="219"/>
                </a:lnTo>
                <a:lnTo>
                  <a:pt x="118" y="221"/>
                </a:lnTo>
                <a:lnTo>
                  <a:pt x="112" y="222"/>
                </a:lnTo>
                <a:lnTo>
                  <a:pt x="112" y="2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29854774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34"/>
          <p:cNvSpPr/>
          <p:nvPr/>
        </p:nvSpPr>
        <p:spPr>
          <a:xfrm>
            <a:off x="637257" y="-1419568"/>
            <a:ext cx="3961130" cy="9159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595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3</a:t>
            </a:r>
          </a:p>
        </p:txBody>
      </p:sp>
      <p:sp>
        <p:nvSpPr>
          <p:cNvPr id="42" name="椭圆 41"/>
          <p:cNvSpPr/>
          <p:nvPr/>
        </p:nvSpPr>
        <p:spPr>
          <a:xfrm>
            <a:off x="1952004" y="185642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973914" y="148623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66366" y="134464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163898" y="134717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540776" y="1967859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224846" y="238091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82619" y="270003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74120" y="262923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53416" y="330328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51879" y="373221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093473" y="411638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454291" y="35363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82370" y="425798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093101" y="375443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186305" y="320477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044711" y="38030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643082" y="346551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44841" y="4497054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144841" y="49634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546217" y="514695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404623" y="56105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988518" y="55397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450143" y="575179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784676" y="6096307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095999" y="4000030"/>
            <a:ext cx="6096000" cy="2651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endParaRPr altLang="zh-CN" b="1" lang="en-US" smtClean="0" sz="2800">
              <a:solidFill>
                <a:srgbClr val="00B050"/>
              </a:solidFill>
              <a:latin charset="0" panose="020b0604020202020204" pitchFamily="34" typeface="arial"/>
            </a:endParaRP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328"/>
          <p:cNvSpPr>
            <a:spLocks noEditPoints="1"/>
          </p:cNvSpPr>
          <p:nvPr/>
        </p:nvSpPr>
        <p:spPr bwMode="auto">
          <a:xfrm>
            <a:off x="9144000" y="1645380"/>
            <a:ext cx="1517419" cy="1673056"/>
          </a:xfrm>
          <a:custGeom>
            <a:gdLst>
              <a:gd fmla="*/ 218 w 234" name="T0"/>
              <a:gd fmla="*/ 30 h 259" name="T1"/>
              <a:gd fmla="*/ 225 w 234" name="T2"/>
              <a:gd fmla="*/ 11 h 259" name="T3"/>
              <a:gd fmla="*/ 234 w 234" name="T4"/>
              <a:gd fmla="*/ 24 h 259" name="T5"/>
              <a:gd fmla="*/ 21 w 234" name="T6"/>
              <a:gd fmla="*/ 11 h 259" name="T7"/>
              <a:gd fmla="*/ 93 w 234" name="T8"/>
              <a:gd fmla="*/ 0 h 259" name="T9"/>
              <a:gd fmla="*/ 140 w 234" name="T10"/>
              <a:gd fmla="*/ 11 h 259" name="T11"/>
              <a:gd fmla="*/ 213 w 234" name="T12"/>
              <a:gd fmla="*/ 30 h 259" name="T13"/>
              <a:gd fmla="*/ 21 w 234" name="T14"/>
              <a:gd fmla="*/ 11 h 259" name="T15"/>
              <a:gd fmla="*/ 0 w 234" name="T16"/>
              <a:gd fmla="*/ 16 h 259" name="T17"/>
              <a:gd fmla="*/ 15 w 234" name="T18"/>
              <a:gd fmla="*/ 11 h 259" name="T19"/>
              <a:gd fmla="*/ 8 w 234" name="T20"/>
              <a:gd fmla="*/ 30 h 259" name="T21"/>
              <a:gd fmla="*/ 208 w 234" name="T22"/>
              <a:gd fmla="*/ 41 h 259" name="T23"/>
              <a:gd fmla="*/ 26 w 234" name="T24"/>
              <a:gd fmla="*/ 187 h 259" name="T25"/>
              <a:gd fmla="*/ 208 w 234" name="T26"/>
              <a:gd fmla="*/ 41 h 259" name="T27"/>
              <a:gd fmla="*/ 171 w 234" name="T28"/>
              <a:gd fmla="*/ 161 h 259" name="T29"/>
              <a:gd fmla="*/ 135 w 234" name="T30"/>
              <a:gd fmla="*/ 151 h 259" name="T31"/>
              <a:gd fmla="*/ 135 w 234" name="T32"/>
              <a:gd fmla="*/ 141 h 259" name="T33"/>
              <a:gd fmla="*/ 192 w 234" name="T34"/>
              <a:gd fmla="*/ 129 h 259" name="T35"/>
              <a:gd fmla="*/ 135 w 234" name="T36"/>
              <a:gd fmla="*/ 141 h 259" name="T37"/>
              <a:gd fmla="*/ 192 w 234" name="T38"/>
              <a:gd fmla="*/ 113 h 259" name="T39"/>
              <a:gd fmla="*/ 135 w 234" name="T40"/>
              <a:gd fmla="*/ 104 h 259" name="T41"/>
              <a:gd fmla="*/ 79 w 234" name="T42"/>
              <a:gd fmla="*/ 171 h 259" name="T43"/>
              <a:gd fmla="*/ 87 w 234" name="T44"/>
              <a:gd fmla="*/ 169 h 259" name="T45"/>
              <a:gd fmla="*/ 99 w 234" name="T46"/>
              <a:gd fmla="*/ 165 h 259" name="T47"/>
              <a:gd fmla="*/ 109 w 234" name="T48"/>
              <a:gd fmla="*/ 158 h 259" name="T49"/>
              <a:gd fmla="*/ 114 w 234" name="T50"/>
              <a:gd fmla="*/ 146 h 259" name="T51"/>
              <a:gd fmla="*/ 73 w 234" name="T52"/>
              <a:gd fmla="*/ 139 h 259" name="T53"/>
              <a:gd fmla="*/ 73 w 234" name="T54"/>
              <a:gd fmla="*/ 98 h 259" name="T55"/>
              <a:gd fmla="*/ 61 w 234" name="T56"/>
              <a:gd fmla="*/ 102 h 259" name="T57"/>
              <a:gd fmla="*/ 52 w 234" name="T58"/>
              <a:gd fmla="*/ 109 h 259" name="T59"/>
              <a:gd fmla="*/ 45 w 234" name="T60"/>
              <a:gd fmla="*/ 120 h 259" name="T61"/>
              <a:gd fmla="*/ 43 w 234" name="T62"/>
              <a:gd fmla="*/ 133 h 259" name="T63"/>
              <a:gd fmla="*/ 44 w 234" name="T64"/>
              <a:gd fmla="*/ 141 h 259" name="T65"/>
              <a:gd fmla="*/ 49 w 234" name="T66"/>
              <a:gd fmla="*/ 154 h 259" name="T67"/>
              <a:gd fmla="*/ 60 w 234" name="T68"/>
              <a:gd fmla="*/ 164 h 259" name="T69"/>
              <a:gd fmla="*/ 73 w 234" name="T70"/>
              <a:gd fmla="*/ 169 h 259" name="T71"/>
              <a:gd fmla="*/ 79 w 234" name="T72"/>
              <a:gd fmla="*/ 171 h 259" name="T73"/>
              <a:gd fmla="*/ 125 w 234" name="T74"/>
              <a:gd fmla="*/ 129 h 259" name="T75"/>
              <a:gd fmla="*/ 122 w 234" name="T76"/>
              <a:gd fmla="*/ 116 h 259" name="T77"/>
              <a:gd fmla="*/ 114 w 234" name="T78"/>
              <a:gd fmla="*/ 102 h 259" name="T79"/>
              <a:gd fmla="*/ 101 w 234" name="T80"/>
              <a:gd fmla="*/ 93 h 259" name="T81"/>
              <a:gd fmla="*/ 89 w 234" name="T82"/>
              <a:gd fmla="*/ 89 h 259" name="T83"/>
              <a:gd fmla="*/ 83 w 234" name="T84"/>
              <a:gd fmla="*/ 129 h 259" name="T85"/>
              <a:gd fmla="*/ 41 w 234" name="T86"/>
              <a:gd fmla="*/ 73 h 259" name="T87"/>
              <a:gd fmla="*/ 125 w 234" name="T88"/>
              <a:gd fmla="*/ 56 h 259" name="T89"/>
              <a:gd fmla="*/ 41 w 234" name="T90"/>
              <a:gd fmla="*/ 73 h 259" name="T91"/>
              <a:gd fmla="*/ 15 w 234" name="T92"/>
              <a:gd fmla="*/ 212 h 259" name="T93"/>
              <a:gd fmla="*/ 223 w 234" name="T94"/>
              <a:gd fmla="*/ 197 h 259" name="T95"/>
              <a:gd fmla="*/ 100 w 234" name="T96"/>
              <a:gd fmla="*/ 219 h 259" name="T97"/>
              <a:gd fmla="*/ 52 w 234" name="T98"/>
              <a:gd fmla="*/ 259 h 259" name="T99"/>
              <a:gd fmla="*/ 100 w 234" name="T100"/>
              <a:gd fmla="*/ 219 h 259" name="T101"/>
              <a:gd fmla="*/ 157 w 234" name="T102"/>
              <a:gd fmla="*/ 259 h 259" name="T103"/>
              <a:gd fmla="*/ 157 w 234" name="T104"/>
              <a:gd fmla="*/ 219 h 25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59" w="234">
                <a:moveTo>
                  <a:pt x="225" y="30"/>
                </a:moveTo>
                <a:lnTo>
                  <a:pt x="218" y="30"/>
                </a:lnTo>
                <a:lnTo>
                  <a:pt x="218" y="11"/>
                </a:lnTo>
                <a:lnTo>
                  <a:pt x="225" y="11"/>
                </a:lnTo>
                <a:lnTo>
                  <a:pt x="234" y="16"/>
                </a:lnTo>
                <a:lnTo>
                  <a:pt x="234" y="24"/>
                </a:lnTo>
                <a:lnTo>
                  <a:pt x="225" y="30"/>
                </a:lnTo>
                <a:close/>
                <a:moveTo>
                  <a:pt x="21" y="11"/>
                </a:moveTo>
                <a:lnTo>
                  <a:pt x="93" y="11"/>
                </a:lnTo>
                <a:lnTo>
                  <a:pt x="93" y="0"/>
                </a:lnTo>
                <a:lnTo>
                  <a:pt x="140" y="0"/>
                </a:lnTo>
                <a:lnTo>
                  <a:pt x="140" y="11"/>
                </a:lnTo>
                <a:lnTo>
                  <a:pt x="213" y="11"/>
                </a:lnTo>
                <a:lnTo>
                  <a:pt x="213" y="30"/>
                </a:lnTo>
                <a:lnTo>
                  <a:pt x="21" y="30"/>
                </a:lnTo>
                <a:lnTo>
                  <a:pt x="21" y="11"/>
                </a:lnTo>
                <a:close/>
                <a:moveTo>
                  <a:pt x="0" y="24"/>
                </a:moveTo>
                <a:lnTo>
                  <a:pt x="0" y="16"/>
                </a:lnTo>
                <a:lnTo>
                  <a:pt x="8" y="11"/>
                </a:lnTo>
                <a:lnTo>
                  <a:pt x="15" y="11"/>
                </a:lnTo>
                <a:lnTo>
                  <a:pt x="15" y="30"/>
                </a:lnTo>
                <a:lnTo>
                  <a:pt x="8" y="30"/>
                </a:lnTo>
                <a:lnTo>
                  <a:pt x="0" y="24"/>
                </a:lnTo>
                <a:close/>
                <a:moveTo>
                  <a:pt x="208" y="41"/>
                </a:moveTo>
                <a:lnTo>
                  <a:pt x="208" y="187"/>
                </a:lnTo>
                <a:lnTo>
                  <a:pt x="26" y="187"/>
                </a:lnTo>
                <a:lnTo>
                  <a:pt x="26" y="41"/>
                </a:lnTo>
                <a:lnTo>
                  <a:pt x="208" y="41"/>
                </a:lnTo>
                <a:close/>
                <a:moveTo>
                  <a:pt x="135" y="161"/>
                </a:moveTo>
                <a:lnTo>
                  <a:pt x="171" y="161"/>
                </a:lnTo>
                <a:lnTo>
                  <a:pt x="171" y="151"/>
                </a:lnTo>
                <a:lnTo>
                  <a:pt x="135" y="151"/>
                </a:lnTo>
                <a:lnTo>
                  <a:pt x="135" y="161"/>
                </a:lnTo>
                <a:close/>
                <a:moveTo>
                  <a:pt x="135" y="141"/>
                </a:moveTo>
                <a:lnTo>
                  <a:pt x="192" y="141"/>
                </a:lnTo>
                <a:lnTo>
                  <a:pt x="192" y="129"/>
                </a:lnTo>
                <a:lnTo>
                  <a:pt x="135" y="129"/>
                </a:lnTo>
                <a:lnTo>
                  <a:pt x="135" y="141"/>
                </a:lnTo>
                <a:close/>
                <a:moveTo>
                  <a:pt x="135" y="113"/>
                </a:moveTo>
                <a:lnTo>
                  <a:pt x="192" y="113"/>
                </a:lnTo>
                <a:lnTo>
                  <a:pt x="192" y="104"/>
                </a:lnTo>
                <a:lnTo>
                  <a:pt x="135" y="104"/>
                </a:lnTo>
                <a:lnTo>
                  <a:pt x="135" y="113"/>
                </a:lnTo>
                <a:close/>
                <a:moveTo>
                  <a:pt x="79" y="171"/>
                </a:moveTo>
                <a:lnTo>
                  <a:pt x="79" y="171"/>
                </a:lnTo>
                <a:lnTo>
                  <a:pt x="87" y="169"/>
                </a:lnTo>
                <a:lnTo>
                  <a:pt x="93" y="168"/>
                </a:lnTo>
                <a:lnTo>
                  <a:pt x="99" y="165"/>
                </a:lnTo>
                <a:lnTo>
                  <a:pt x="104" y="161"/>
                </a:lnTo>
                <a:lnTo>
                  <a:pt x="109" y="158"/>
                </a:lnTo>
                <a:lnTo>
                  <a:pt x="112" y="152"/>
                </a:lnTo>
                <a:lnTo>
                  <a:pt x="114" y="146"/>
                </a:lnTo>
                <a:lnTo>
                  <a:pt x="115" y="139"/>
                </a:lnTo>
                <a:lnTo>
                  <a:pt x="73" y="139"/>
                </a:lnTo>
                <a:lnTo>
                  <a:pt x="73" y="98"/>
                </a:lnTo>
                <a:lnTo>
                  <a:pt x="73" y="98"/>
                </a:lnTo>
                <a:lnTo>
                  <a:pt x="66" y="99"/>
                </a:lnTo>
                <a:lnTo>
                  <a:pt x="61" y="102"/>
                </a:lnTo>
                <a:lnTo>
                  <a:pt x="56" y="104"/>
                </a:lnTo>
                <a:lnTo>
                  <a:pt x="52" y="109"/>
                </a:lnTo>
                <a:lnTo>
                  <a:pt x="48" y="115"/>
                </a:lnTo>
                <a:lnTo>
                  <a:pt x="45" y="120"/>
                </a:lnTo>
                <a:lnTo>
                  <a:pt x="44" y="126"/>
                </a:lnTo>
                <a:lnTo>
                  <a:pt x="43" y="133"/>
                </a:lnTo>
                <a:lnTo>
                  <a:pt x="43" y="133"/>
                </a:lnTo>
                <a:lnTo>
                  <a:pt x="44" y="141"/>
                </a:lnTo>
                <a:lnTo>
                  <a:pt x="47" y="147"/>
                </a:lnTo>
                <a:lnTo>
                  <a:pt x="49" y="154"/>
                </a:lnTo>
                <a:lnTo>
                  <a:pt x="54" y="159"/>
                </a:lnTo>
                <a:lnTo>
                  <a:pt x="60" y="164"/>
                </a:lnTo>
                <a:lnTo>
                  <a:pt x="66" y="167"/>
                </a:lnTo>
                <a:lnTo>
                  <a:pt x="73" y="169"/>
                </a:lnTo>
                <a:lnTo>
                  <a:pt x="79" y="171"/>
                </a:lnTo>
                <a:lnTo>
                  <a:pt x="79" y="171"/>
                </a:lnTo>
                <a:close/>
                <a:moveTo>
                  <a:pt x="125" y="129"/>
                </a:moveTo>
                <a:lnTo>
                  <a:pt x="125" y="129"/>
                </a:lnTo>
                <a:lnTo>
                  <a:pt x="123" y="122"/>
                </a:lnTo>
                <a:lnTo>
                  <a:pt x="122" y="116"/>
                </a:lnTo>
                <a:lnTo>
                  <a:pt x="119" y="109"/>
                </a:lnTo>
                <a:lnTo>
                  <a:pt x="114" y="102"/>
                </a:lnTo>
                <a:lnTo>
                  <a:pt x="106" y="95"/>
                </a:lnTo>
                <a:lnTo>
                  <a:pt x="101" y="93"/>
                </a:lnTo>
                <a:lnTo>
                  <a:pt x="96" y="90"/>
                </a:lnTo>
                <a:lnTo>
                  <a:pt x="89" y="89"/>
                </a:lnTo>
                <a:lnTo>
                  <a:pt x="83" y="89"/>
                </a:lnTo>
                <a:lnTo>
                  <a:pt x="83" y="129"/>
                </a:lnTo>
                <a:lnTo>
                  <a:pt x="125" y="129"/>
                </a:lnTo>
                <a:close/>
                <a:moveTo>
                  <a:pt x="41" y="73"/>
                </a:moveTo>
                <a:lnTo>
                  <a:pt x="125" y="73"/>
                </a:lnTo>
                <a:lnTo>
                  <a:pt x="125" y="56"/>
                </a:lnTo>
                <a:lnTo>
                  <a:pt x="41" y="56"/>
                </a:lnTo>
                <a:lnTo>
                  <a:pt x="41" y="73"/>
                </a:lnTo>
                <a:close/>
                <a:moveTo>
                  <a:pt x="223" y="212"/>
                </a:moveTo>
                <a:lnTo>
                  <a:pt x="15" y="212"/>
                </a:lnTo>
                <a:lnTo>
                  <a:pt x="15" y="197"/>
                </a:lnTo>
                <a:lnTo>
                  <a:pt x="223" y="197"/>
                </a:lnTo>
                <a:lnTo>
                  <a:pt x="223" y="212"/>
                </a:lnTo>
                <a:close/>
                <a:moveTo>
                  <a:pt x="100" y="219"/>
                </a:moveTo>
                <a:lnTo>
                  <a:pt x="75" y="259"/>
                </a:lnTo>
                <a:lnTo>
                  <a:pt x="52" y="259"/>
                </a:lnTo>
                <a:lnTo>
                  <a:pt x="75" y="219"/>
                </a:lnTo>
                <a:lnTo>
                  <a:pt x="100" y="219"/>
                </a:lnTo>
                <a:close/>
                <a:moveTo>
                  <a:pt x="180" y="259"/>
                </a:moveTo>
                <a:lnTo>
                  <a:pt x="157" y="259"/>
                </a:lnTo>
                <a:lnTo>
                  <a:pt x="132" y="219"/>
                </a:lnTo>
                <a:lnTo>
                  <a:pt x="157" y="219"/>
                </a:lnTo>
                <a:lnTo>
                  <a:pt x="180" y="2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99115328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7268" y="1796825"/>
            <a:ext cx="8975351" cy="3077820"/>
            <a:chOff x="1296025" y="2854711"/>
            <a:chExt cx="8975351" cy="3077820"/>
          </a:xfrm>
        </p:grpSpPr>
        <p:grpSp>
          <p:nvGrpSpPr>
            <p:cNvPr id="79" name="组合 78"/>
            <p:cNvGrpSpPr/>
            <p:nvPr/>
          </p:nvGrpSpPr>
          <p:grpSpPr>
            <a:xfrm rot="19358878">
              <a:off x="6791934" y="3810201"/>
              <a:ext cx="2961622" cy="694522"/>
              <a:chOff x="2133599" y="4028641"/>
              <a:chExt cx="2708132" cy="779318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gdLst>
                  <a:gd fmla="*/ 313459 w 2708132" name="connsiteX0"/>
                  <a:gd fmla="*/ 0 h 779318" name="connsiteY0"/>
                  <a:gd fmla="*/ 342467 w 2708132" name="connsiteX1"/>
                  <a:gd fmla="*/ 3635 h 779318" name="connsiteY1"/>
                  <a:gd fmla="*/ 342467 w 2708132" name="connsiteX2"/>
                  <a:gd fmla="*/ 0 h 779318" name="connsiteY2"/>
                  <a:gd fmla="*/ 2365664 w 2708132" name="connsiteX3"/>
                  <a:gd fmla="*/ 0 h 779318" name="connsiteY3"/>
                  <a:gd fmla="*/ 2365664 w 2708132" name="connsiteX4"/>
                  <a:gd fmla="*/ 3635 h 779318" name="connsiteY4"/>
                  <a:gd fmla="*/ 2394673 w 2708132" name="connsiteX5"/>
                  <a:gd fmla="*/ 0 h 779318" name="connsiteY5"/>
                  <a:gd fmla="*/ 2708132 w 2708132" name="connsiteX6"/>
                  <a:gd fmla="*/ 389659 h 779318" name="connsiteY6"/>
                  <a:gd fmla="*/ 2394673 w 2708132" name="connsiteX7"/>
                  <a:gd fmla="*/ 779318 h 779318" name="connsiteY7"/>
                  <a:gd fmla="*/ 2365664 w 2708132" name="connsiteX8"/>
                  <a:gd fmla="*/ 775683 h 779318" name="connsiteY8"/>
                  <a:gd fmla="*/ 2365664 w 2708132" name="connsiteX9"/>
                  <a:gd fmla="*/ 779318 h 779318" name="connsiteY9"/>
                  <a:gd fmla="*/ 342467 w 2708132" name="connsiteX10"/>
                  <a:gd fmla="*/ 779318 h 779318" name="connsiteY10"/>
                  <a:gd fmla="*/ 342467 w 2708132" name="connsiteX11"/>
                  <a:gd fmla="*/ 775683 h 779318" name="connsiteY11"/>
                  <a:gd fmla="*/ 313459 w 2708132" name="connsiteX12"/>
                  <a:gd fmla="*/ 779318 h 779318" name="connsiteY12"/>
                  <a:gd fmla="*/ 0 w 2708132" name="connsiteX13"/>
                  <a:gd fmla="*/ 389659 h 779318" name="connsiteY13"/>
                  <a:gd fmla="*/ 313459 w 2708132" name="connsiteX14"/>
                  <a:gd fmla="*/ 0 h 779318" name="connsiteY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779318" w="2708132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81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gdLst>
                  <a:gd fmla="*/ 268866 w 2650116" name="connsiteX0"/>
                  <a:gd fmla="*/ 0 h 675411" name="connsiteY0"/>
                  <a:gd fmla="*/ 2336657 w 2650116" name="connsiteX1"/>
                  <a:gd fmla="*/ 0 h 675411" name="connsiteY1"/>
                  <a:gd fmla="*/ 2336657 w 2650116" name="connsiteX2"/>
                  <a:gd fmla="*/ 3473 h 675411" name="connsiteY2"/>
                  <a:gd fmla="*/ 2365665 w 2650116" name="connsiteX3"/>
                  <a:gd fmla="*/ 1 h 675411" name="connsiteY3"/>
                  <a:gd fmla="*/ 2650116 w 2650116" name="connsiteX4"/>
                  <a:gd fmla="*/ 337706 h 675411" name="connsiteY4"/>
                  <a:gd fmla="*/ 2365665 w 2650116" name="connsiteX5"/>
                  <a:gd fmla="*/ 675411 h 675411" name="connsiteY5"/>
                  <a:gd fmla="*/ 2336657 w 2650116" name="connsiteX6"/>
                  <a:gd fmla="*/ 671940 h 675411" name="connsiteY6"/>
                  <a:gd fmla="*/ 2336657 w 2650116" name="connsiteX7"/>
                  <a:gd fmla="*/ 675409 h 675411" name="connsiteY7"/>
                  <a:gd fmla="*/ 284468 w 2650116" name="connsiteX8"/>
                  <a:gd fmla="*/ 675409 h 675411" name="connsiteY8"/>
                  <a:gd fmla="*/ 284451 w 2650116" name="connsiteX9"/>
                  <a:gd fmla="*/ 675411 h 675411" name="connsiteY9"/>
                  <a:gd fmla="*/ 284434 w 2650116" name="connsiteX10"/>
                  <a:gd fmla="*/ 675409 h 675411" name="connsiteY10"/>
                  <a:gd fmla="*/ 268866 w 2650116" name="connsiteX11"/>
                  <a:gd fmla="*/ 675409 h 675411" name="connsiteY11"/>
                  <a:gd fmla="*/ 268866 w 2650116" name="connsiteX12"/>
                  <a:gd fmla="*/ 673546 h 675411" name="connsiteY12"/>
                  <a:gd fmla="*/ 227124 w 2650116" name="connsiteX13"/>
                  <a:gd fmla="*/ 668550 h 675411" name="connsiteY13"/>
                  <a:gd fmla="*/ 0 w 2650116" name="connsiteX14"/>
                  <a:gd fmla="*/ 337706 h 675411" name="connsiteY14"/>
                  <a:gd fmla="*/ 227124 w 2650116" name="connsiteX15"/>
                  <a:gd fmla="*/ 6862 h 675411" name="connsiteY15"/>
                  <a:gd fmla="*/ 268866 w 2650116" name="connsiteX16"/>
                  <a:gd fmla="*/ 1866 h 675411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675411" w="2650116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9358878">
              <a:off x="3138187" y="3819925"/>
              <a:ext cx="3357043" cy="694522"/>
              <a:chOff x="2133599" y="4028641"/>
              <a:chExt cx="2708132" cy="779318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gdLst>
                  <a:gd fmla="*/ 313459 w 2708132" name="connsiteX0"/>
                  <a:gd fmla="*/ 0 h 779318" name="connsiteY0"/>
                  <a:gd fmla="*/ 342467 w 2708132" name="connsiteX1"/>
                  <a:gd fmla="*/ 3635 h 779318" name="connsiteY1"/>
                  <a:gd fmla="*/ 342467 w 2708132" name="connsiteX2"/>
                  <a:gd fmla="*/ 0 h 779318" name="connsiteY2"/>
                  <a:gd fmla="*/ 2365664 w 2708132" name="connsiteX3"/>
                  <a:gd fmla="*/ 0 h 779318" name="connsiteY3"/>
                  <a:gd fmla="*/ 2365664 w 2708132" name="connsiteX4"/>
                  <a:gd fmla="*/ 3635 h 779318" name="connsiteY4"/>
                  <a:gd fmla="*/ 2394673 w 2708132" name="connsiteX5"/>
                  <a:gd fmla="*/ 0 h 779318" name="connsiteY5"/>
                  <a:gd fmla="*/ 2708132 w 2708132" name="connsiteX6"/>
                  <a:gd fmla="*/ 389659 h 779318" name="connsiteY6"/>
                  <a:gd fmla="*/ 2394673 w 2708132" name="connsiteX7"/>
                  <a:gd fmla="*/ 779318 h 779318" name="connsiteY7"/>
                  <a:gd fmla="*/ 2365664 w 2708132" name="connsiteX8"/>
                  <a:gd fmla="*/ 775683 h 779318" name="connsiteY8"/>
                  <a:gd fmla="*/ 2365664 w 2708132" name="connsiteX9"/>
                  <a:gd fmla="*/ 779318 h 779318" name="connsiteY9"/>
                  <a:gd fmla="*/ 342467 w 2708132" name="connsiteX10"/>
                  <a:gd fmla="*/ 779318 h 779318" name="connsiteY10"/>
                  <a:gd fmla="*/ 342467 w 2708132" name="connsiteX11"/>
                  <a:gd fmla="*/ 775683 h 779318" name="connsiteY11"/>
                  <a:gd fmla="*/ 313459 w 2708132" name="connsiteX12"/>
                  <a:gd fmla="*/ 779318 h 779318" name="connsiteY12"/>
                  <a:gd fmla="*/ 0 w 2708132" name="connsiteX13"/>
                  <a:gd fmla="*/ 389659 h 779318" name="connsiteY13"/>
                  <a:gd fmla="*/ 313459 w 2708132" name="connsiteX14"/>
                  <a:gd fmla="*/ 0 h 779318" name="connsiteY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779318" w="2708132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81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gdLst>
                  <a:gd fmla="*/ 268866 w 2650116" name="connsiteX0"/>
                  <a:gd fmla="*/ 0 h 675411" name="connsiteY0"/>
                  <a:gd fmla="*/ 2336657 w 2650116" name="connsiteX1"/>
                  <a:gd fmla="*/ 0 h 675411" name="connsiteY1"/>
                  <a:gd fmla="*/ 2336657 w 2650116" name="connsiteX2"/>
                  <a:gd fmla="*/ 3473 h 675411" name="connsiteY2"/>
                  <a:gd fmla="*/ 2365665 w 2650116" name="connsiteX3"/>
                  <a:gd fmla="*/ 1 h 675411" name="connsiteY3"/>
                  <a:gd fmla="*/ 2650116 w 2650116" name="connsiteX4"/>
                  <a:gd fmla="*/ 337706 h 675411" name="connsiteY4"/>
                  <a:gd fmla="*/ 2365665 w 2650116" name="connsiteX5"/>
                  <a:gd fmla="*/ 675411 h 675411" name="connsiteY5"/>
                  <a:gd fmla="*/ 2336657 w 2650116" name="connsiteX6"/>
                  <a:gd fmla="*/ 671940 h 675411" name="connsiteY6"/>
                  <a:gd fmla="*/ 2336657 w 2650116" name="connsiteX7"/>
                  <a:gd fmla="*/ 675409 h 675411" name="connsiteY7"/>
                  <a:gd fmla="*/ 284468 w 2650116" name="connsiteX8"/>
                  <a:gd fmla="*/ 675409 h 675411" name="connsiteY8"/>
                  <a:gd fmla="*/ 284451 w 2650116" name="connsiteX9"/>
                  <a:gd fmla="*/ 675411 h 675411" name="connsiteY9"/>
                  <a:gd fmla="*/ 284434 w 2650116" name="connsiteX10"/>
                  <a:gd fmla="*/ 675409 h 675411" name="connsiteY10"/>
                  <a:gd fmla="*/ 268866 w 2650116" name="connsiteX11"/>
                  <a:gd fmla="*/ 675409 h 675411" name="connsiteY11"/>
                  <a:gd fmla="*/ 268866 w 2650116" name="connsiteX12"/>
                  <a:gd fmla="*/ 673546 h 675411" name="connsiteY12"/>
                  <a:gd fmla="*/ 227124 w 2650116" name="connsiteX13"/>
                  <a:gd fmla="*/ 668550 h 675411" name="connsiteY13"/>
                  <a:gd fmla="*/ 0 w 2650116" name="connsiteX14"/>
                  <a:gd fmla="*/ 337706 h 675411" name="connsiteY14"/>
                  <a:gd fmla="*/ 227124 w 2650116" name="connsiteX15"/>
                  <a:gd fmla="*/ 6862 h 675411" name="connsiteY15"/>
                  <a:gd fmla="*/ 268866 w 2650116" name="connsiteX16"/>
                  <a:gd fmla="*/ 1866 h 675411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675411" w="2650116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3007600">
              <a:off x="1898770" y="3964809"/>
              <a:ext cx="2547446" cy="694522"/>
              <a:chOff x="2133599" y="4028641"/>
              <a:chExt cx="2708132" cy="779318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gdLst>
                  <a:gd fmla="*/ 313459 w 2708132" name="connsiteX0"/>
                  <a:gd fmla="*/ 0 h 779318" name="connsiteY0"/>
                  <a:gd fmla="*/ 342467 w 2708132" name="connsiteX1"/>
                  <a:gd fmla="*/ 3635 h 779318" name="connsiteY1"/>
                  <a:gd fmla="*/ 342467 w 2708132" name="connsiteX2"/>
                  <a:gd fmla="*/ 0 h 779318" name="connsiteY2"/>
                  <a:gd fmla="*/ 2365664 w 2708132" name="connsiteX3"/>
                  <a:gd fmla="*/ 0 h 779318" name="connsiteY3"/>
                  <a:gd fmla="*/ 2365664 w 2708132" name="connsiteX4"/>
                  <a:gd fmla="*/ 3635 h 779318" name="connsiteY4"/>
                  <a:gd fmla="*/ 2394673 w 2708132" name="connsiteX5"/>
                  <a:gd fmla="*/ 0 h 779318" name="connsiteY5"/>
                  <a:gd fmla="*/ 2708132 w 2708132" name="connsiteX6"/>
                  <a:gd fmla="*/ 389659 h 779318" name="connsiteY6"/>
                  <a:gd fmla="*/ 2394673 w 2708132" name="connsiteX7"/>
                  <a:gd fmla="*/ 779318 h 779318" name="connsiteY7"/>
                  <a:gd fmla="*/ 2365664 w 2708132" name="connsiteX8"/>
                  <a:gd fmla="*/ 775683 h 779318" name="connsiteY8"/>
                  <a:gd fmla="*/ 2365664 w 2708132" name="connsiteX9"/>
                  <a:gd fmla="*/ 779318 h 779318" name="connsiteY9"/>
                  <a:gd fmla="*/ 342467 w 2708132" name="connsiteX10"/>
                  <a:gd fmla="*/ 779318 h 779318" name="connsiteY10"/>
                  <a:gd fmla="*/ 342467 w 2708132" name="connsiteX11"/>
                  <a:gd fmla="*/ 775683 h 779318" name="connsiteY11"/>
                  <a:gd fmla="*/ 313459 w 2708132" name="connsiteX12"/>
                  <a:gd fmla="*/ 779318 h 779318" name="connsiteY12"/>
                  <a:gd fmla="*/ 0 w 2708132" name="connsiteX13"/>
                  <a:gd fmla="*/ 389659 h 779318" name="connsiteY13"/>
                  <a:gd fmla="*/ 313459 w 2708132" name="connsiteX14"/>
                  <a:gd fmla="*/ 0 h 779318" name="connsiteY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779318" w="2708132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81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gdLst>
                  <a:gd fmla="*/ 268866 w 2650116" name="connsiteX0"/>
                  <a:gd fmla="*/ 0 h 675411" name="connsiteY0"/>
                  <a:gd fmla="*/ 2336657 w 2650116" name="connsiteX1"/>
                  <a:gd fmla="*/ 0 h 675411" name="connsiteY1"/>
                  <a:gd fmla="*/ 2336657 w 2650116" name="connsiteX2"/>
                  <a:gd fmla="*/ 3473 h 675411" name="connsiteY2"/>
                  <a:gd fmla="*/ 2365665 w 2650116" name="connsiteX3"/>
                  <a:gd fmla="*/ 1 h 675411" name="connsiteY3"/>
                  <a:gd fmla="*/ 2650116 w 2650116" name="connsiteX4"/>
                  <a:gd fmla="*/ 337706 h 675411" name="connsiteY4"/>
                  <a:gd fmla="*/ 2365665 w 2650116" name="connsiteX5"/>
                  <a:gd fmla="*/ 675411 h 675411" name="connsiteY5"/>
                  <a:gd fmla="*/ 2336657 w 2650116" name="connsiteX6"/>
                  <a:gd fmla="*/ 671940 h 675411" name="connsiteY6"/>
                  <a:gd fmla="*/ 2336657 w 2650116" name="connsiteX7"/>
                  <a:gd fmla="*/ 675409 h 675411" name="connsiteY7"/>
                  <a:gd fmla="*/ 284468 w 2650116" name="connsiteX8"/>
                  <a:gd fmla="*/ 675409 h 675411" name="connsiteY8"/>
                  <a:gd fmla="*/ 284451 w 2650116" name="connsiteX9"/>
                  <a:gd fmla="*/ 675411 h 675411" name="connsiteY9"/>
                  <a:gd fmla="*/ 284434 w 2650116" name="connsiteX10"/>
                  <a:gd fmla="*/ 675409 h 675411" name="connsiteY10"/>
                  <a:gd fmla="*/ 268866 w 2650116" name="connsiteX11"/>
                  <a:gd fmla="*/ 675409 h 675411" name="connsiteY11"/>
                  <a:gd fmla="*/ 268866 w 2650116" name="connsiteX12"/>
                  <a:gd fmla="*/ 673546 h 675411" name="connsiteY12"/>
                  <a:gd fmla="*/ 227124 w 2650116" name="connsiteX13"/>
                  <a:gd fmla="*/ 668550 h 675411" name="connsiteY13"/>
                  <a:gd fmla="*/ 0 w 2650116" name="connsiteX14"/>
                  <a:gd fmla="*/ 337706 h 675411" name="connsiteY14"/>
                  <a:gd fmla="*/ 227124 w 2650116" name="connsiteX15"/>
                  <a:gd fmla="*/ 6862 h 675411" name="connsiteY15"/>
                  <a:gd fmla="*/ 268866 w 2650116" name="connsiteX16"/>
                  <a:gd fmla="*/ 1866 h 675411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675411" w="2650116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18874116">
              <a:off x="177890" y="4010556"/>
              <a:ext cx="2943056" cy="706786"/>
              <a:chOff x="2170887" y="881312"/>
              <a:chExt cx="6019856" cy="779319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2170887" y="881312"/>
                <a:ext cx="6019856" cy="779319"/>
              </a:xfrm>
              <a:custGeom>
                <a:gdLst>
                  <a:gd fmla="*/ 5390120 w 5703579" name="connsiteX0"/>
                  <a:gd fmla="*/ 0 h 779319" name="connsiteY0"/>
                  <a:gd fmla="*/ 5703579 w 5703579" name="connsiteX1"/>
                  <a:gd fmla="*/ 389659 h 779319" name="connsiteY1"/>
                  <a:gd fmla="*/ 5390120 w 5703579" name="connsiteX2"/>
                  <a:gd fmla="*/ 779318 h 779319" name="connsiteY2"/>
                  <a:gd fmla="*/ 5390119 w 5703579" name="connsiteX3"/>
                  <a:gd fmla="*/ 779318 h 779319" name="connsiteY3"/>
                  <a:gd fmla="*/ 5390119 w 5703579" name="connsiteX4"/>
                  <a:gd fmla="*/ 779319 h 779319" name="connsiteY4"/>
                  <a:gd fmla="*/ 342467 w 5703579" name="connsiteX5"/>
                  <a:gd fmla="*/ 779319 h 779319" name="connsiteY5"/>
                  <a:gd fmla="*/ 342467 w 5703579" name="connsiteX6"/>
                  <a:gd fmla="*/ 775684 h 779319" name="connsiteY6"/>
                  <a:gd fmla="*/ 313459 w 5703579" name="connsiteX7"/>
                  <a:gd fmla="*/ 779319 h 779319" name="connsiteY7"/>
                  <a:gd fmla="*/ 0 w 5703579" name="connsiteX8"/>
                  <a:gd fmla="*/ 389660 h 779319" name="connsiteY8"/>
                  <a:gd fmla="*/ 313459 w 5703579" name="connsiteX9"/>
                  <a:gd fmla="*/ 1 h 779319" name="connsiteY9"/>
                  <a:gd fmla="*/ 342467 w 5703579" name="connsiteX10"/>
                  <a:gd fmla="*/ 3636 h 779319" name="connsiteY10"/>
                  <a:gd fmla="*/ 342467 w 5703579" name="connsiteX11"/>
                  <a:gd fmla="*/ 1 h 779319" name="connsiteY11"/>
                  <a:gd fmla="*/ 5390112 w 5703579" name="connsiteX12"/>
                  <a:gd fmla="*/ 1 h 779319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779319" w="5703579">
                    <a:moveTo>
                      <a:pt x="5390120" y="0"/>
                    </a:moveTo>
                    <a:cubicBezTo>
                      <a:pt x="5563239" y="0"/>
                      <a:pt x="5703579" y="174456"/>
                      <a:pt x="5703579" y="389659"/>
                    </a:cubicBezTo>
                    <a:cubicBezTo>
                      <a:pt x="5703579" y="604862"/>
                      <a:pt x="5563239" y="779318"/>
                      <a:pt x="5390120" y="779318"/>
                    </a:cubicBezTo>
                    <a:lnTo>
                      <a:pt x="5390119" y="779318"/>
                    </a:lnTo>
                    <a:lnTo>
                      <a:pt x="5390119" y="779319"/>
                    </a:lnTo>
                    <a:lnTo>
                      <a:pt x="342467" y="779319"/>
                    </a:lnTo>
                    <a:lnTo>
                      <a:pt x="342467" y="775684"/>
                    </a:lnTo>
                    <a:lnTo>
                      <a:pt x="313459" y="779319"/>
                    </a:lnTo>
                    <a:cubicBezTo>
                      <a:pt x="140340" y="779319"/>
                      <a:pt x="0" y="604863"/>
                      <a:pt x="0" y="389660"/>
                    </a:cubicBezTo>
                    <a:cubicBezTo>
                      <a:pt x="0" y="174457"/>
                      <a:pt x="140340" y="1"/>
                      <a:pt x="313459" y="1"/>
                    </a:cubicBezTo>
                    <a:lnTo>
                      <a:pt x="342467" y="3636"/>
                    </a:lnTo>
                    <a:lnTo>
                      <a:pt x="342467" y="1"/>
                    </a:lnTo>
                    <a:lnTo>
                      <a:pt x="5390112" y="1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chemeClr val="bg1">
                      <a:lumMod val="8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81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2199893" y="933267"/>
                <a:ext cx="5958624" cy="675411"/>
              </a:xfrm>
              <a:custGeom>
                <a:gdLst>
                  <a:gd fmla="*/ 268866 w 5645563" name="connsiteX0"/>
                  <a:gd fmla="*/ 0 h 675411" name="connsiteY0"/>
                  <a:gd fmla="*/ 5361112 w 5645563" name="connsiteX1"/>
                  <a:gd fmla="*/ 0 h 675411" name="connsiteY1"/>
                  <a:gd fmla="*/ 5645563 w 5645563" name="connsiteX2"/>
                  <a:gd fmla="*/ 337705 h 675411" name="connsiteY2"/>
                  <a:gd fmla="*/ 5361112 w 5645563" name="connsiteX3"/>
                  <a:gd fmla="*/ 675410 h 675411" name="connsiteY3"/>
                  <a:gd fmla="*/ 5361104 w 5645563" name="connsiteX4"/>
                  <a:gd fmla="*/ 675409 h 675411" name="connsiteY4"/>
                  <a:gd fmla="*/ 284468 w 5645563" name="connsiteX5"/>
                  <a:gd fmla="*/ 675409 h 675411" name="connsiteY5"/>
                  <a:gd fmla="*/ 284451 w 5645563" name="connsiteX6"/>
                  <a:gd fmla="*/ 675411 h 675411" name="connsiteY6"/>
                  <a:gd fmla="*/ 284435 w 5645563" name="connsiteX7"/>
                  <a:gd fmla="*/ 675409 h 675411" name="connsiteY7"/>
                  <a:gd fmla="*/ 268866 w 5645563" name="connsiteX8"/>
                  <a:gd fmla="*/ 675409 h 675411" name="connsiteY8"/>
                  <a:gd fmla="*/ 268866 w 5645563" name="connsiteX9"/>
                  <a:gd fmla="*/ 673546 h 675411" name="connsiteY9"/>
                  <a:gd fmla="*/ 227124 w 5645563" name="connsiteX10"/>
                  <a:gd fmla="*/ 668550 h 675411" name="connsiteY10"/>
                  <a:gd fmla="*/ 0 w 5645563" name="connsiteX11"/>
                  <a:gd fmla="*/ 337706 h 675411" name="connsiteY11"/>
                  <a:gd fmla="*/ 227124 w 5645563" name="connsiteX12"/>
                  <a:gd fmla="*/ 6862 h 675411" name="connsiteY12"/>
                  <a:gd fmla="*/ 268866 w 5645563" name="connsiteX13"/>
                  <a:gd fmla="*/ 1866 h 675411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675411" w="5645563">
                    <a:moveTo>
                      <a:pt x="268866" y="0"/>
                    </a:moveTo>
                    <a:lnTo>
                      <a:pt x="5361112" y="0"/>
                    </a:lnTo>
                    <a:cubicBezTo>
                      <a:pt x="5518210" y="0"/>
                      <a:pt x="5645563" y="151196"/>
                      <a:pt x="5645563" y="337705"/>
                    </a:cubicBezTo>
                    <a:cubicBezTo>
                      <a:pt x="5645563" y="524214"/>
                      <a:pt x="5518210" y="675410"/>
                      <a:pt x="5361112" y="675410"/>
                    </a:cubicBezTo>
                    <a:lnTo>
                      <a:pt x="5361104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5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1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92000">
                    <a:schemeClr val="bg1">
                      <a:lumMod val="8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 rot="2923176">
              <a:off x="8342807" y="4003962"/>
              <a:ext cx="3077820" cy="779318"/>
              <a:chOff x="2078616" y="1943100"/>
              <a:chExt cx="3077820" cy="779318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78616" y="1943100"/>
                <a:ext cx="3077820" cy="779318"/>
              </a:xfrm>
              <a:custGeom>
                <a:gdLst>
                  <a:gd fmla="*/ 313459 w 3993576" name="connsiteX0"/>
                  <a:gd fmla="*/ 0 h 779318" name="connsiteY0"/>
                  <a:gd fmla="*/ 342467 w 3993576" name="connsiteX1"/>
                  <a:gd fmla="*/ 3635 h 779318" name="connsiteY1"/>
                  <a:gd fmla="*/ 342467 w 3993576" name="connsiteX2"/>
                  <a:gd fmla="*/ 0 h 779318" name="connsiteY2"/>
                  <a:gd fmla="*/ 3680117 w 3993576" name="connsiteX3"/>
                  <a:gd fmla="*/ 0 h 779318" name="connsiteY3"/>
                  <a:gd fmla="*/ 3680835 w 3993576" name="connsiteX4"/>
                  <a:gd fmla="*/ 0 h 779318" name="connsiteY4"/>
                  <a:gd fmla="*/ 3680835 w 3993576" name="connsiteX5"/>
                  <a:gd fmla="*/ 90 h 779318" name="connsiteY5"/>
                  <a:gd fmla="*/ 3743290 w 3993576" name="connsiteX6"/>
                  <a:gd fmla="*/ 7917 h 779318" name="connsiteY6"/>
                  <a:gd fmla="*/ 3993576 w 3993576" name="connsiteX7"/>
                  <a:gd fmla="*/ 389659 h 779318" name="connsiteY7"/>
                  <a:gd fmla="*/ 3743290 w 3993576" name="connsiteX8"/>
                  <a:gd fmla="*/ 771402 h 779318" name="connsiteY8"/>
                  <a:gd fmla="*/ 3680835 w 3993576" name="connsiteX9"/>
                  <a:gd fmla="*/ 779228 h 779318" name="connsiteY9"/>
                  <a:gd fmla="*/ 3680835 w 3993576" name="connsiteX10"/>
                  <a:gd fmla="*/ 779318 h 779318" name="connsiteY10"/>
                  <a:gd fmla="*/ 3680117 w 3993576" name="connsiteX11"/>
                  <a:gd fmla="*/ 779318 h 779318" name="connsiteY11"/>
                  <a:gd fmla="*/ 342467 w 3993576" name="connsiteX12"/>
                  <a:gd fmla="*/ 779318 h 779318" name="connsiteY12"/>
                  <a:gd fmla="*/ 342467 w 3993576" name="connsiteX13"/>
                  <a:gd fmla="*/ 775683 h 779318" name="connsiteY13"/>
                  <a:gd fmla="*/ 313459 w 3993576" name="connsiteX14"/>
                  <a:gd fmla="*/ 779318 h 779318" name="connsiteY14"/>
                  <a:gd fmla="*/ 0 w 3993576" name="connsiteX15"/>
                  <a:gd fmla="*/ 389659 h 779318" name="connsiteY15"/>
                  <a:gd fmla="*/ 313459 w 3993576" name="connsiteX16"/>
                  <a:gd fmla="*/ 0 h 779318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779318" w="3993575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3680117" y="0"/>
                    </a:lnTo>
                    <a:lnTo>
                      <a:pt x="3680835" y="0"/>
                    </a:lnTo>
                    <a:lnTo>
                      <a:pt x="3680835" y="90"/>
                    </a:lnTo>
                    <a:lnTo>
                      <a:pt x="3743290" y="7917"/>
                    </a:lnTo>
                    <a:cubicBezTo>
                      <a:pt x="3886128" y="44251"/>
                      <a:pt x="3993576" y="201357"/>
                      <a:pt x="3993576" y="389659"/>
                    </a:cubicBezTo>
                    <a:cubicBezTo>
                      <a:pt x="3993576" y="577962"/>
                      <a:pt x="3886128" y="735067"/>
                      <a:pt x="3743290" y="771402"/>
                    </a:cubicBezTo>
                    <a:lnTo>
                      <a:pt x="3680835" y="779228"/>
                    </a:lnTo>
                    <a:lnTo>
                      <a:pt x="3680835" y="779318"/>
                    </a:lnTo>
                    <a:lnTo>
                      <a:pt x="3680117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81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2107622" y="1995053"/>
                <a:ext cx="3023942" cy="675411"/>
              </a:xfrm>
              <a:custGeom>
                <a:gdLst>
                  <a:gd fmla="*/ 268867 w 3935560" name="connsiteX0"/>
                  <a:gd fmla="*/ 0 h 675411" name="connsiteY0"/>
                  <a:gd fmla="*/ 3653273 w 3935560" name="connsiteX1"/>
                  <a:gd fmla="*/ 0 h 675411" name="connsiteY1"/>
                  <a:gd fmla="*/ 3653273 w 3935560" name="connsiteX2"/>
                  <a:gd fmla="*/ 260 h 675411" name="connsiteY2"/>
                  <a:gd fmla="*/ 3708436 w 3935560" name="connsiteX3"/>
                  <a:gd fmla="*/ 6862 h 675411" name="connsiteY3"/>
                  <a:gd fmla="*/ 3935560 w 3935560" name="connsiteX4"/>
                  <a:gd fmla="*/ 337706 h 675411" name="connsiteY4"/>
                  <a:gd fmla="*/ 3708436 w 3935560" name="connsiteX5"/>
                  <a:gd fmla="*/ 668550 h 675411" name="connsiteY5"/>
                  <a:gd fmla="*/ 3653273 w 3935560" name="connsiteX6"/>
                  <a:gd fmla="*/ 675152 h 675411" name="connsiteY6"/>
                  <a:gd fmla="*/ 3653273 w 3935560" name="connsiteX7"/>
                  <a:gd fmla="*/ 675409 h 675411" name="connsiteY7"/>
                  <a:gd fmla="*/ 3651126 w 3935560" name="connsiteX8"/>
                  <a:gd fmla="*/ 675409 h 675411" name="connsiteY8"/>
                  <a:gd fmla="*/ 3651109 w 3935560" name="connsiteX9"/>
                  <a:gd fmla="*/ 675411 h 675411" name="connsiteY9"/>
                  <a:gd fmla="*/ 3651093 w 3935560" name="connsiteX10"/>
                  <a:gd fmla="*/ 675409 h 675411" name="connsiteY10"/>
                  <a:gd fmla="*/ 284468 w 3935560" name="connsiteX11"/>
                  <a:gd fmla="*/ 675409 h 675411" name="connsiteY11"/>
                  <a:gd fmla="*/ 284451 w 3935560" name="connsiteX12"/>
                  <a:gd fmla="*/ 675411 h 675411" name="connsiteY12"/>
                  <a:gd fmla="*/ 284435 w 3935560" name="connsiteX13"/>
                  <a:gd fmla="*/ 675409 h 675411" name="connsiteY13"/>
                  <a:gd fmla="*/ 268867 w 3935560" name="connsiteX14"/>
                  <a:gd fmla="*/ 675409 h 675411" name="connsiteY14"/>
                  <a:gd fmla="*/ 268867 w 3935560" name="connsiteX15"/>
                  <a:gd fmla="*/ 673546 h 675411" name="connsiteY15"/>
                  <a:gd fmla="*/ 227124 w 3935560" name="connsiteX16"/>
                  <a:gd fmla="*/ 668550 h 675411" name="connsiteY16"/>
                  <a:gd fmla="*/ 0 w 3935560" name="connsiteX17"/>
                  <a:gd fmla="*/ 337706 h 675411" name="connsiteY17"/>
                  <a:gd fmla="*/ 227124 w 3935560" name="connsiteX18"/>
                  <a:gd fmla="*/ 6862 h 675411" name="connsiteY18"/>
                  <a:gd fmla="*/ 268867 w 3935560" name="connsiteX19"/>
                  <a:gd fmla="*/ 1866 h 675411" name="connsiteY1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b="b" l="l" r="r" t="t"/>
                <a:pathLst>
                  <a:path h="675411" w="3935560">
                    <a:moveTo>
                      <a:pt x="268867" y="0"/>
                    </a:moveTo>
                    <a:lnTo>
                      <a:pt x="3653273" y="0"/>
                    </a:lnTo>
                    <a:lnTo>
                      <a:pt x="3653273" y="260"/>
                    </a:lnTo>
                    <a:lnTo>
                      <a:pt x="3708436" y="6862"/>
                    </a:lnTo>
                    <a:cubicBezTo>
                      <a:pt x="3838056" y="38352"/>
                      <a:pt x="3935560" y="174511"/>
                      <a:pt x="3935560" y="337706"/>
                    </a:cubicBezTo>
                    <a:cubicBezTo>
                      <a:pt x="3935560" y="500902"/>
                      <a:pt x="3838056" y="637060"/>
                      <a:pt x="3708436" y="668550"/>
                    </a:cubicBezTo>
                    <a:lnTo>
                      <a:pt x="3653273" y="675152"/>
                    </a:lnTo>
                    <a:lnTo>
                      <a:pt x="3653273" y="675409"/>
                    </a:lnTo>
                    <a:lnTo>
                      <a:pt x="3651126" y="675409"/>
                    </a:lnTo>
                    <a:lnTo>
                      <a:pt x="3651109" y="675411"/>
                    </a:lnTo>
                    <a:lnTo>
                      <a:pt x="3651093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5" y="675409"/>
                    </a:lnTo>
                    <a:lnTo>
                      <a:pt x="268867" y="675409"/>
                    </a:lnTo>
                    <a:lnTo>
                      <a:pt x="268867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7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8767488" y="3162532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 rot="2517979">
              <a:off x="5223087" y="3792642"/>
              <a:ext cx="2860954" cy="694522"/>
              <a:chOff x="2133599" y="4028641"/>
              <a:chExt cx="2708132" cy="779318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2133599" y="4028641"/>
                <a:ext cx="2708132" cy="779318"/>
              </a:xfrm>
              <a:custGeom>
                <a:gdLst>
                  <a:gd fmla="*/ 313459 w 2708132" name="connsiteX0"/>
                  <a:gd fmla="*/ 0 h 779318" name="connsiteY0"/>
                  <a:gd fmla="*/ 342467 w 2708132" name="connsiteX1"/>
                  <a:gd fmla="*/ 3635 h 779318" name="connsiteY1"/>
                  <a:gd fmla="*/ 342467 w 2708132" name="connsiteX2"/>
                  <a:gd fmla="*/ 0 h 779318" name="connsiteY2"/>
                  <a:gd fmla="*/ 2365664 w 2708132" name="connsiteX3"/>
                  <a:gd fmla="*/ 0 h 779318" name="connsiteY3"/>
                  <a:gd fmla="*/ 2365664 w 2708132" name="connsiteX4"/>
                  <a:gd fmla="*/ 3635 h 779318" name="connsiteY4"/>
                  <a:gd fmla="*/ 2394673 w 2708132" name="connsiteX5"/>
                  <a:gd fmla="*/ 0 h 779318" name="connsiteY5"/>
                  <a:gd fmla="*/ 2708132 w 2708132" name="connsiteX6"/>
                  <a:gd fmla="*/ 389659 h 779318" name="connsiteY6"/>
                  <a:gd fmla="*/ 2394673 w 2708132" name="connsiteX7"/>
                  <a:gd fmla="*/ 779318 h 779318" name="connsiteY7"/>
                  <a:gd fmla="*/ 2365664 w 2708132" name="connsiteX8"/>
                  <a:gd fmla="*/ 775683 h 779318" name="connsiteY8"/>
                  <a:gd fmla="*/ 2365664 w 2708132" name="connsiteX9"/>
                  <a:gd fmla="*/ 779318 h 779318" name="connsiteY9"/>
                  <a:gd fmla="*/ 342467 w 2708132" name="connsiteX10"/>
                  <a:gd fmla="*/ 779318 h 779318" name="connsiteY10"/>
                  <a:gd fmla="*/ 342467 w 2708132" name="connsiteX11"/>
                  <a:gd fmla="*/ 775683 h 779318" name="connsiteY11"/>
                  <a:gd fmla="*/ 313459 w 2708132" name="connsiteX12"/>
                  <a:gd fmla="*/ 779318 h 779318" name="connsiteY12"/>
                  <a:gd fmla="*/ 0 w 2708132" name="connsiteX13"/>
                  <a:gd fmla="*/ 389659 h 779318" name="connsiteY13"/>
                  <a:gd fmla="*/ 313459 w 2708132" name="connsiteX14"/>
                  <a:gd fmla="*/ 0 h 779318" name="connsiteY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779318" w="2708132">
                    <a:moveTo>
                      <a:pt x="313459" y="0"/>
                    </a:moveTo>
                    <a:lnTo>
                      <a:pt x="342467" y="3635"/>
                    </a:lnTo>
                    <a:lnTo>
                      <a:pt x="342467" y="0"/>
                    </a:lnTo>
                    <a:lnTo>
                      <a:pt x="2365664" y="0"/>
                    </a:lnTo>
                    <a:lnTo>
                      <a:pt x="2365664" y="3635"/>
                    </a:lnTo>
                    <a:lnTo>
                      <a:pt x="2394673" y="0"/>
                    </a:lnTo>
                    <a:cubicBezTo>
                      <a:pt x="2567792" y="0"/>
                      <a:pt x="2708132" y="174456"/>
                      <a:pt x="2708132" y="389659"/>
                    </a:cubicBezTo>
                    <a:cubicBezTo>
                      <a:pt x="2708132" y="604862"/>
                      <a:pt x="2567792" y="779318"/>
                      <a:pt x="2394673" y="779318"/>
                    </a:cubicBezTo>
                    <a:lnTo>
                      <a:pt x="2365664" y="775683"/>
                    </a:lnTo>
                    <a:lnTo>
                      <a:pt x="2365664" y="779318"/>
                    </a:lnTo>
                    <a:lnTo>
                      <a:pt x="342467" y="779318"/>
                    </a:lnTo>
                    <a:lnTo>
                      <a:pt x="342467" y="775683"/>
                    </a:lnTo>
                    <a:lnTo>
                      <a:pt x="313459" y="779318"/>
                    </a:lnTo>
                    <a:cubicBezTo>
                      <a:pt x="140340" y="779318"/>
                      <a:pt x="0" y="604862"/>
                      <a:pt x="0" y="389659"/>
                    </a:cubicBezTo>
                    <a:cubicBezTo>
                      <a:pt x="0" y="174456"/>
                      <a:pt x="140340" y="0"/>
                      <a:pt x="313459" y="0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algn="tr" blurRad="127000" dir="81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162607" y="4080595"/>
                <a:ext cx="2650116" cy="675411"/>
              </a:xfrm>
              <a:custGeom>
                <a:gdLst>
                  <a:gd fmla="*/ 268866 w 2650116" name="connsiteX0"/>
                  <a:gd fmla="*/ 0 h 675411" name="connsiteY0"/>
                  <a:gd fmla="*/ 2336657 w 2650116" name="connsiteX1"/>
                  <a:gd fmla="*/ 0 h 675411" name="connsiteY1"/>
                  <a:gd fmla="*/ 2336657 w 2650116" name="connsiteX2"/>
                  <a:gd fmla="*/ 3473 h 675411" name="connsiteY2"/>
                  <a:gd fmla="*/ 2365665 w 2650116" name="connsiteX3"/>
                  <a:gd fmla="*/ 1 h 675411" name="connsiteY3"/>
                  <a:gd fmla="*/ 2650116 w 2650116" name="connsiteX4"/>
                  <a:gd fmla="*/ 337706 h 675411" name="connsiteY4"/>
                  <a:gd fmla="*/ 2365665 w 2650116" name="connsiteX5"/>
                  <a:gd fmla="*/ 675411 h 675411" name="connsiteY5"/>
                  <a:gd fmla="*/ 2336657 w 2650116" name="connsiteX6"/>
                  <a:gd fmla="*/ 671940 h 675411" name="connsiteY6"/>
                  <a:gd fmla="*/ 2336657 w 2650116" name="connsiteX7"/>
                  <a:gd fmla="*/ 675409 h 675411" name="connsiteY7"/>
                  <a:gd fmla="*/ 284468 w 2650116" name="connsiteX8"/>
                  <a:gd fmla="*/ 675409 h 675411" name="connsiteY8"/>
                  <a:gd fmla="*/ 284451 w 2650116" name="connsiteX9"/>
                  <a:gd fmla="*/ 675411 h 675411" name="connsiteY9"/>
                  <a:gd fmla="*/ 284434 w 2650116" name="connsiteX10"/>
                  <a:gd fmla="*/ 675409 h 675411" name="connsiteY10"/>
                  <a:gd fmla="*/ 268866 w 2650116" name="connsiteX11"/>
                  <a:gd fmla="*/ 675409 h 675411" name="connsiteY11"/>
                  <a:gd fmla="*/ 268866 w 2650116" name="connsiteX12"/>
                  <a:gd fmla="*/ 673546 h 675411" name="connsiteY12"/>
                  <a:gd fmla="*/ 227124 w 2650116" name="connsiteX13"/>
                  <a:gd fmla="*/ 668550 h 675411" name="connsiteY13"/>
                  <a:gd fmla="*/ 0 w 2650116" name="connsiteX14"/>
                  <a:gd fmla="*/ 337706 h 675411" name="connsiteY14"/>
                  <a:gd fmla="*/ 227124 w 2650116" name="connsiteX15"/>
                  <a:gd fmla="*/ 6862 h 675411" name="connsiteY15"/>
                  <a:gd fmla="*/ 268866 w 2650116" name="connsiteX16"/>
                  <a:gd fmla="*/ 1866 h 675411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675411" w="2650116">
                    <a:moveTo>
                      <a:pt x="268866" y="0"/>
                    </a:moveTo>
                    <a:lnTo>
                      <a:pt x="2336657" y="0"/>
                    </a:lnTo>
                    <a:lnTo>
                      <a:pt x="2336657" y="3473"/>
                    </a:lnTo>
                    <a:lnTo>
                      <a:pt x="2365665" y="1"/>
                    </a:lnTo>
                    <a:cubicBezTo>
                      <a:pt x="2522763" y="1"/>
                      <a:pt x="2650116" y="151197"/>
                      <a:pt x="2650116" y="337706"/>
                    </a:cubicBezTo>
                    <a:cubicBezTo>
                      <a:pt x="2650116" y="524215"/>
                      <a:pt x="2522763" y="675411"/>
                      <a:pt x="2365665" y="675411"/>
                    </a:cubicBezTo>
                    <a:lnTo>
                      <a:pt x="2336657" y="671940"/>
                    </a:lnTo>
                    <a:lnTo>
                      <a:pt x="2336657" y="675409"/>
                    </a:lnTo>
                    <a:lnTo>
                      <a:pt x="284468" y="675409"/>
                    </a:lnTo>
                    <a:lnTo>
                      <a:pt x="284451" y="675411"/>
                    </a:lnTo>
                    <a:lnTo>
                      <a:pt x="284434" y="675409"/>
                    </a:lnTo>
                    <a:lnTo>
                      <a:pt x="268866" y="675409"/>
                    </a:lnTo>
                    <a:lnTo>
                      <a:pt x="268866" y="673546"/>
                    </a:lnTo>
                    <a:lnTo>
                      <a:pt x="227124" y="668550"/>
                    </a:lnTo>
                    <a:cubicBezTo>
                      <a:pt x="97505" y="637060"/>
                      <a:pt x="0" y="500902"/>
                      <a:pt x="0" y="337706"/>
                    </a:cubicBezTo>
                    <a:cubicBezTo>
                      <a:pt x="0" y="174511"/>
                      <a:pt x="97505" y="38352"/>
                      <a:pt x="227124" y="6862"/>
                    </a:cubicBezTo>
                    <a:lnTo>
                      <a:pt x="268866" y="1866"/>
                    </a:lnTo>
                    <a:close/>
                  </a:path>
                </a:pathLst>
              </a:custGeom>
              <a:gradFill flip="none" rotWithShape="1">
                <a:gsLst>
                  <a:gs pos="2800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2102193" y="3195230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417855" y="4689834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513275" y="3063424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068775" y="4511953"/>
              <a:ext cx="676800" cy="6754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141525" y="1176297"/>
            <a:ext cx="405088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83" name="矩形 82"/>
          <p:cNvSpPr/>
          <p:nvPr/>
        </p:nvSpPr>
        <p:spPr>
          <a:xfrm>
            <a:off x="4492800" y="5427650"/>
            <a:ext cx="284023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84" name="矩形 83"/>
          <p:cNvSpPr/>
          <p:nvPr/>
        </p:nvSpPr>
        <p:spPr>
          <a:xfrm>
            <a:off x="853454" y="5427650"/>
            <a:ext cx="284023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85" name="矩形 84"/>
          <p:cNvSpPr/>
          <p:nvPr/>
        </p:nvSpPr>
        <p:spPr>
          <a:xfrm>
            <a:off x="7956886" y="5427650"/>
            <a:ext cx="284023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86" name="Freeform 196"/>
          <p:cNvSpPr>
            <a:spLocks noEditPoints="1"/>
          </p:cNvSpPr>
          <p:nvPr/>
        </p:nvSpPr>
        <p:spPr bwMode="auto">
          <a:xfrm>
            <a:off x="2315594" y="2299055"/>
            <a:ext cx="423688" cy="351986"/>
          </a:xfrm>
          <a:custGeom>
            <a:gdLst>
              <a:gd fmla="*/ 213 w 260" name="T0"/>
              <a:gd fmla="*/ 148 h 216" name="T1"/>
              <a:gd fmla="*/ 182 w 260" name="T2"/>
              <a:gd fmla="*/ 191 h 216" name="T3"/>
              <a:gd fmla="*/ 135 w 260" name="T4"/>
              <a:gd fmla="*/ 213 h 216" name="T5"/>
              <a:gd fmla="*/ 82 w 260" name="T6"/>
              <a:gd fmla="*/ 213 h 216" name="T7"/>
              <a:gd fmla="*/ 41 w 260" name="T8"/>
              <a:gd fmla="*/ 193 h 216" name="T9"/>
              <a:gd fmla="*/ 9 w 260" name="T10"/>
              <a:gd fmla="*/ 155 h 216" name="T11"/>
              <a:gd fmla="*/ 0 w 260" name="T12"/>
              <a:gd fmla="*/ 105 h 216" name="T13"/>
              <a:gd fmla="*/ 12 w 260" name="T14"/>
              <a:gd fmla="*/ 64 h 216" name="T15"/>
              <a:gd fmla="*/ 45 w 260" name="T16"/>
              <a:gd fmla="*/ 26 h 216" name="T17"/>
              <a:gd fmla="*/ 95 w 260" name="T18"/>
              <a:gd fmla="*/ 6 h 216" name="T19"/>
              <a:gd fmla="*/ 138 w 260" name="T20"/>
              <a:gd fmla="*/ 9 h 216" name="T21"/>
              <a:gd fmla="*/ 182 w 260" name="T22"/>
              <a:gd fmla="*/ 0 h 216" name="T23"/>
              <a:gd fmla="*/ 220 w 260" name="T24"/>
              <a:gd fmla="*/ 8 h 216" name="T25"/>
              <a:gd fmla="*/ 260 w 260" name="T26"/>
              <a:gd fmla="*/ 61 h 216" name="T27"/>
              <a:gd fmla="*/ 251 w 260" name="T28"/>
              <a:gd fmla="*/ 103 h 216" name="T29"/>
              <a:gd fmla="*/ 223 w 260" name="T30"/>
              <a:gd fmla="*/ 130 h 216" name="T31"/>
              <a:gd fmla="*/ 190 w 260" name="T32"/>
              <a:gd fmla="*/ 19 h 216" name="T33"/>
              <a:gd fmla="*/ 160 w 260" name="T34"/>
              <a:gd fmla="*/ 25 h 216" name="T35"/>
              <a:gd fmla="*/ 142 w 260" name="T36"/>
              <a:gd fmla="*/ 30 h 216" name="T37"/>
              <a:gd fmla="*/ 106 w 260" name="T38"/>
              <a:gd fmla="*/ 25 h 216" name="T39"/>
              <a:gd fmla="*/ 65 w 260" name="T40"/>
              <a:gd fmla="*/ 36 h 216" name="T41"/>
              <a:gd fmla="*/ 32 w 260" name="T42"/>
              <a:gd fmla="*/ 65 h 216" name="T43"/>
              <a:gd fmla="*/ 19 w 260" name="T44"/>
              <a:gd fmla="*/ 97 h 216" name="T45"/>
              <a:gd fmla="*/ 23 w 260" name="T46"/>
              <a:gd fmla="*/ 139 h 216" name="T47"/>
              <a:gd fmla="*/ 47 w 260" name="T48"/>
              <a:gd fmla="*/ 174 h 216" name="T49"/>
              <a:gd fmla="*/ 86 w 260" name="T50"/>
              <a:gd fmla="*/ 195 h 216" name="T51"/>
              <a:gd fmla="*/ 122 w 260" name="T52"/>
              <a:gd fmla="*/ 197 h 216" name="T53"/>
              <a:gd fmla="*/ 162 w 260" name="T54"/>
              <a:gd fmla="*/ 182 h 216" name="T55"/>
              <a:gd fmla="*/ 191 w 260" name="T56"/>
              <a:gd fmla="*/ 149 h 216" name="T57"/>
              <a:gd fmla="*/ 200 w 260" name="T58"/>
              <a:gd fmla="*/ 117 h 216" name="T59"/>
              <a:gd fmla="*/ 220 w 260" name="T60"/>
              <a:gd fmla="*/ 110 h 216" name="T61"/>
              <a:gd fmla="*/ 238 w 260" name="T62"/>
              <a:gd fmla="*/ 83 h 216" name="T63"/>
              <a:gd fmla="*/ 233 w 260" name="T64"/>
              <a:gd fmla="*/ 44 h 216" name="T65"/>
              <a:gd fmla="*/ 200 w 260" name="T66"/>
              <a:gd fmla="*/ 21 h 216" name="T67"/>
              <a:gd fmla="*/ 200 w 260" name="T68"/>
              <a:gd fmla="*/ 77 h 216" name="T69"/>
              <a:gd fmla="*/ 209 w 260" name="T70"/>
              <a:gd fmla="*/ 57 h 216" name="T71"/>
              <a:gd fmla="*/ 218 w 260" name="T72"/>
              <a:gd fmla="*/ 60 h 216" name="T73"/>
              <a:gd fmla="*/ 222 w 260" name="T74"/>
              <a:gd fmla="*/ 82 h 216" name="T75"/>
              <a:gd fmla="*/ 195 w 260" name="T76"/>
              <a:gd fmla="*/ 56 h 216" name="T77"/>
              <a:gd fmla="*/ 190 w 260" name="T78"/>
              <a:gd fmla="*/ 47 h 216" name="T79"/>
              <a:gd fmla="*/ 197 w 260" name="T80"/>
              <a:gd fmla="*/ 35 h 216" name="T81"/>
              <a:gd fmla="*/ 205 w 260" name="T82"/>
              <a:gd fmla="*/ 51 h 216" name="T83"/>
              <a:gd fmla="*/ 195 w 260" name="T84"/>
              <a:gd fmla="*/ 56 h 216" name="T85"/>
              <a:gd fmla="*/ 69 w 260" name="T86"/>
              <a:gd fmla="*/ 153 h 216" name="T87"/>
              <a:gd fmla="*/ 51 w 260" name="T88"/>
              <a:gd fmla="*/ 116 h 216" name="T89"/>
              <a:gd fmla="*/ 65 w 260" name="T90"/>
              <a:gd fmla="*/ 82 h 216" name="T91"/>
              <a:gd fmla="*/ 103 w 260" name="T92"/>
              <a:gd fmla="*/ 67 h 216" name="T93"/>
              <a:gd fmla="*/ 139 w 260" name="T94"/>
              <a:gd fmla="*/ 92 h 216" name="T95"/>
              <a:gd fmla="*/ 143 w 260" name="T96"/>
              <a:gd fmla="*/ 130 h 216" name="T97"/>
              <a:gd fmla="*/ 113 w 260" name="T98"/>
              <a:gd fmla="*/ 160 h 216" name="T99"/>
              <a:gd fmla="*/ 88 w 260" name="T100"/>
              <a:gd fmla="*/ 79 h 216" name="T101"/>
              <a:gd fmla="*/ 73 w 260" name="T102"/>
              <a:gd fmla="*/ 93 h 216" name="T103"/>
              <a:gd fmla="*/ 65 w 260" name="T104"/>
              <a:gd fmla="*/ 123 h 216" name="T105"/>
              <a:gd fmla="*/ 79 w 260" name="T106"/>
              <a:gd fmla="*/ 144 h 216" name="T107"/>
              <a:gd fmla="*/ 86 w 260" name="T108"/>
              <a:gd fmla="*/ 84 h 21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6" w="260">
                <a:moveTo>
                  <a:pt x="217" y="134"/>
                </a:moveTo>
                <a:lnTo>
                  <a:pt x="217" y="134"/>
                </a:lnTo>
                <a:lnTo>
                  <a:pt x="216" y="138"/>
                </a:lnTo>
                <a:lnTo>
                  <a:pt x="216" y="138"/>
                </a:lnTo>
                <a:lnTo>
                  <a:pt x="213" y="148"/>
                </a:lnTo>
                <a:lnTo>
                  <a:pt x="208" y="158"/>
                </a:lnTo>
                <a:lnTo>
                  <a:pt x="203" y="168"/>
                </a:lnTo>
                <a:lnTo>
                  <a:pt x="196" y="175"/>
                </a:lnTo>
                <a:lnTo>
                  <a:pt x="190" y="183"/>
                </a:lnTo>
                <a:lnTo>
                  <a:pt x="182" y="191"/>
                </a:lnTo>
                <a:lnTo>
                  <a:pt x="174" y="196"/>
                </a:lnTo>
                <a:lnTo>
                  <a:pt x="165" y="203"/>
                </a:lnTo>
                <a:lnTo>
                  <a:pt x="156" y="206"/>
                </a:lnTo>
                <a:lnTo>
                  <a:pt x="145" y="210"/>
                </a:lnTo>
                <a:lnTo>
                  <a:pt x="135" y="213"/>
                </a:lnTo>
                <a:lnTo>
                  <a:pt x="125" y="216"/>
                </a:lnTo>
                <a:lnTo>
                  <a:pt x="114" y="216"/>
                </a:lnTo>
                <a:lnTo>
                  <a:pt x="103" y="216"/>
                </a:lnTo>
                <a:lnTo>
                  <a:pt x="92" y="214"/>
                </a:lnTo>
                <a:lnTo>
                  <a:pt x="82" y="213"/>
                </a:lnTo>
                <a:lnTo>
                  <a:pt x="82" y="213"/>
                </a:lnTo>
                <a:lnTo>
                  <a:pt x="70" y="209"/>
                </a:lnTo>
                <a:lnTo>
                  <a:pt x="60" y="205"/>
                </a:lnTo>
                <a:lnTo>
                  <a:pt x="51" y="200"/>
                </a:lnTo>
                <a:lnTo>
                  <a:pt x="41" y="193"/>
                </a:lnTo>
                <a:lnTo>
                  <a:pt x="34" y="187"/>
                </a:lnTo>
                <a:lnTo>
                  <a:pt x="27" y="180"/>
                </a:lnTo>
                <a:lnTo>
                  <a:pt x="19" y="171"/>
                </a:lnTo>
                <a:lnTo>
                  <a:pt x="14" y="164"/>
                </a:lnTo>
                <a:lnTo>
                  <a:pt x="9" y="155"/>
                </a:lnTo>
                <a:lnTo>
                  <a:pt x="5" y="145"/>
                </a:lnTo>
                <a:lnTo>
                  <a:pt x="2" y="135"/>
                </a:lnTo>
                <a:lnTo>
                  <a:pt x="1" y="126"/>
                </a:lnTo>
                <a:lnTo>
                  <a:pt x="0" y="116"/>
                </a:lnTo>
                <a:lnTo>
                  <a:pt x="0" y="105"/>
                </a:lnTo>
                <a:lnTo>
                  <a:pt x="1" y="95"/>
                </a:lnTo>
                <a:lnTo>
                  <a:pt x="4" y="84"/>
                </a:lnTo>
                <a:lnTo>
                  <a:pt x="4" y="84"/>
                </a:lnTo>
                <a:lnTo>
                  <a:pt x="6" y="74"/>
                </a:lnTo>
                <a:lnTo>
                  <a:pt x="12" y="64"/>
                </a:lnTo>
                <a:lnTo>
                  <a:pt x="17" y="54"/>
                </a:lnTo>
                <a:lnTo>
                  <a:pt x="23" y="47"/>
                </a:lnTo>
                <a:lnTo>
                  <a:pt x="30" y="39"/>
                </a:lnTo>
                <a:lnTo>
                  <a:pt x="38" y="31"/>
                </a:lnTo>
                <a:lnTo>
                  <a:pt x="45" y="26"/>
                </a:lnTo>
                <a:lnTo>
                  <a:pt x="54" y="19"/>
                </a:lnTo>
                <a:lnTo>
                  <a:pt x="64" y="15"/>
                </a:lnTo>
                <a:lnTo>
                  <a:pt x="74" y="12"/>
                </a:lnTo>
                <a:lnTo>
                  <a:pt x="84" y="9"/>
                </a:lnTo>
                <a:lnTo>
                  <a:pt x="95" y="6"/>
                </a:lnTo>
                <a:lnTo>
                  <a:pt x="105" y="6"/>
                </a:lnTo>
                <a:lnTo>
                  <a:pt x="116" y="6"/>
                </a:lnTo>
                <a:lnTo>
                  <a:pt x="127" y="8"/>
                </a:lnTo>
                <a:lnTo>
                  <a:pt x="138" y="9"/>
                </a:lnTo>
                <a:lnTo>
                  <a:pt x="138" y="9"/>
                </a:lnTo>
                <a:lnTo>
                  <a:pt x="145" y="12"/>
                </a:lnTo>
                <a:lnTo>
                  <a:pt x="145" y="12"/>
                </a:lnTo>
                <a:lnTo>
                  <a:pt x="158" y="5"/>
                </a:lnTo>
                <a:lnTo>
                  <a:pt x="174" y="1"/>
                </a:lnTo>
                <a:lnTo>
                  <a:pt x="182" y="0"/>
                </a:lnTo>
                <a:lnTo>
                  <a:pt x="190" y="0"/>
                </a:lnTo>
                <a:lnTo>
                  <a:pt x="197" y="0"/>
                </a:lnTo>
                <a:lnTo>
                  <a:pt x="205" y="2"/>
                </a:lnTo>
                <a:lnTo>
                  <a:pt x="205" y="2"/>
                </a:lnTo>
                <a:lnTo>
                  <a:pt x="220" y="8"/>
                </a:lnTo>
                <a:lnTo>
                  <a:pt x="231" y="14"/>
                </a:lnTo>
                <a:lnTo>
                  <a:pt x="242" y="23"/>
                </a:lnTo>
                <a:lnTo>
                  <a:pt x="249" y="35"/>
                </a:lnTo>
                <a:lnTo>
                  <a:pt x="256" y="47"/>
                </a:lnTo>
                <a:lnTo>
                  <a:pt x="260" y="61"/>
                </a:lnTo>
                <a:lnTo>
                  <a:pt x="260" y="74"/>
                </a:lnTo>
                <a:lnTo>
                  <a:pt x="257" y="88"/>
                </a:lnTo>
                <a:lnTo>
                  <a:pt x="257" y="88"/>
                </a:lnTo>
                <a:lnTo>
                  <a:pt x="255" y="96"/>
                </a:lnTo>
                <a:lnTo>
                  <a:pt x="251" y="103"/>
                </a:lnTo>
                <a:lnTo>
                  <a:pt x="247" y="110"/>
                </a:lnTo>
                <a:lnTo>
                  <a:pt x="242" y="116"/>
                </a:lnTo>
                <a:lnTo>
                  <a:pt x="236" y="121"/>
                </a:lnTo>
                <a:lnTo>
                  <a:pt x="231" y="126"/>
                </a:lnTo>
                <a:lnTo>
                  <a:pt x="223" y="130"/>
                </a:lnTo>
                <a:lnTo>
                  <a:pt x="217" y="134"/>
                </a:lnTo>
                <a:lnTo>
                  <a:pt x="217" y="134"/>
                </a:lnTo>
                <a:close/>
                <a:moveTo>
                  <a:pt x="200" y="21"/>
                </a:moveTo>
                <a:lnTo>
                  <a:pt x="200" y="21"/>
                </a:lnTo>
                <a:lnTo>
                  <a:pt x="190" y="19"/>
                </a:lnTo>
                <a:lnTo>
                  <a:pt x="179" y="19"/>
                </a:lnTo>
                <a:lnTo>
                  <a:pt x="170" y="21"/>
                </a:lnTo>
                <a:lnTo>
                  <a:pt x="161" y="25"/>
                </a:lnTo>
                <a:lnTo>
                  <a:pt x="161" y="25"/>
                </a:lnTo>
                <a:lnTo>
                  <a:pt x="160" y="25"/>
                </a:lnTo>
                <a:lnTo>
                  <a:pt x="160" y="25"/>
                </a:lnTo>
                <a:lnTo>
                  <a:pt x="155" y="28"/>
                </a:lnTo>
                <a:lnTo>
                  <a:pt x="149" y="34"/>
                </a:lnTo>
                <a:lnTo>
                  <a:pt x="149" y="34"/>
                </a:lnTo>
                <a:lnTo>
                  <a:pt x="142" y="30"/>
                </a:lnTo>
                <a:lnTo>
                  <a:pt x="134" y="27"/>
                </a:lnTo>
                <a:lnTo>
                  <a:pt x="134" y="27"/>
                </a:lnTo>
                <a:lnTo>
                  <a:pt x="125" y="26"/>
                </a:lnTo>
                <a:lnTo>
                  <a:pt x="116" y="25"/>
                </a:lnTo>
                <a:lnTo>
                  <a:pt x="106" y="25"/>
                </a:lnTo>
                <a:lnTo>
                  <a:pt x="97" y="25"/>
                </a:lnTo>
                <a:lnTo>
                  <a:pt x="88" y="27"/>
                </a:lnTo>
                <a:lnTo>
                  <a:pt x="80" y="28"/>
                </a:lnTo>
                <a:lnTo>
                  <a:pt x="71" y="32"/>
                </a:lnTo>
                <a:lnTo>
                  <a:pt x="65" y="36"/>
                </a:lnTo>
                <a:lnTo>
                  <a:pt x="57" y="40"/>
                </a:lnTo>
                <a:lnTo>
                  <a:pt x="51" y="45"/>
                </a:lnTo>
                <a:lnTo>
                  <a:pt x="44" y="52"/>
                </a:lnTo>
                <a:lnTo>
                  <a:pt x="38" y="57"/>
                </a:lnTo>
                <a:lnTo>
                  <a:pt x="32" y="65"/>
                </a:lnTo>
                <a:lnTo>
                  <a:pt x="28" y="73"/>
                </a:lnTo>
                <a:lnTo>
                  <a:pt x="25" y="80"/>
                </a:lnTo>
                <a:lnTo>
                  <a:pt x="22" y="88"/>
                </a:lnTo>
                <a:lnTo>
                  <a:pt x="22" y="88"/>
                </a:lnTo>
                <a:lnTo>
                  <a:pt x="19" y="97"/>
                </a:lnTo>
                <a:lnTo>
                  <a:pt x="19" y="106"/>
                </a:lnTo>
                <a:lnTo>
                  <a:pt x="19" y="114"/>
                </a:lnTo>
                <a:lnTo>
                  <a:pt x="19" y="123"/>
                </a:lnTo>
                <a:lnTo>
                  <a:pt x="22" y="131"/>
                </a:lnTo>
                <a:lnTo>
                  <a:pt x="23" y="139"/>
                </a:lnTo>
                <a:lnTo>
                  <a:pt x="27" y="147"/>
                </a:lnTo>
                <a:lnTo>
                  <a:pt x="31" y="155"/>
                </a:lnTo>
                <a:lnTo>
                  <a:pt x="36" y="161"/>
                </a:lnTo>
                <a:lnTo>
                  <a:pt x="41" y="168"/>
                </a:lnTo>
                <a:lnTo>
                  <a:pt x="47" y="174"/>
                </a:lnTo>
                <a:lnTo>
                  <a:pt x="54" y="179"/>
                </a:lnTo>
                <a:lnTo>
                  <a:pt x="61" y="184"/>
                </a:lnTo>
                <a:lnTo>
                  <a:pt x="69" y="188"/>
                </a:lnTo>
                <a:lnTo>
                  <a:pt x="78" y="192"/>
                </a:lnTo>
                <a:lnTo>
                  <a:pt x="86" y="195"/>
                </a:lnTo>
                <a:lnTo>
                  <a:pt x="86" y="195"/>
                </a:lnTo>
                <a:lnTo>
                  <a:pt x="95" y="196"/>
                </a:lnTo>
                <a:lnTo>
                  <a:pt x="104" y="197"/>
                </a:lnTo>
                <a:lnTo>
                  <a:pt x="113" y="197"/>
                </a:lnTo>
                <a:lnTo>
                  <a:pt x="122" y="197"/>
                </a:lnTo>
                <a:lnTo>
                  <a:pt x="131" y="195"/>
                </a:lnTo>
                <a:lnTo>
                  <a:pt x="139" y="193"/>
                </a:lnTo>
                <a:lnTo>
                  <a:pt x="147" y="190"/>
                </a:lnTo>
                <a:lnTo>
                  <a:pt x="155" y="186"/>
                </a:lnTo>
                <a:lnTo>
                  <a:pt x="162" y="182"/>
                </a:lnTo>
                <a:lnTo>
                  <a:pt x="169" y="177"/>
                </a:lnTo>
                <a:lnTo>
                  <a:pt x="175" y="170"/>
                </a:lnTo>
                <a:lnTo>
                  <a:pt x="182" y="164"/>
                </a:lnTo>
                <a:lnTo>
                  <a:pt x="187" y="157"/>
                </a:lnTo>
                <a:lnTo>
                  <a:pt x="191" y="149"/>
                </a:lnTo>
                <a:lnTo>
                  <a:pt x="195" y="142"/>
                </a:lnTo>
                <a:lnTo>
                  <a:pt x="197" y="134"/>
                </a:lnTo>
                <a:lnTo>
                  <a:pt x="197" y="134"/>
                </a:lnTo>
                <a:lnTo>
                  <a:pt x="199" y="126"/>
                </a:lnTo>
                <a:lnTo>
                  <a:pt x="200" y="117"/>
                </a:lnTo>
                <a:lnTo>
                  <a:pt x="200" y="117"/>
                </a:lnTo>
                <a:lnTo>
                  <a:pt x="210" y="114"/>
                </a:lnTo>
                <a:lnTo>
                  <a:pt x="220" y="108"/>
                </a:lnTo>
                <a:lnTo>
                  <a:pt x="220" y="108"/>
                </a:lnTo>
                <a:lnTo>
                  <a:pt x="220" y="110"/>
                </a:lnTo>
                <a:lnTo>
                  <a:pt x="220" y="110"/>
                </a:lnTo>
                <a:lnTo>
                  <a:pt x="226" y="104"/>
                </a:lnTo>
                <a:lnTo>
                  <a:pt x="231" y="99"/>
                </a:lnTo>
                <a:lnTo>
                  <a:pt x="235" y="91"/>
                </a:lnTo>
                <a:lnTo>
                  <a:pt x="238" y="83"/>
                </a:lnTo>
                <a:lnTo>
                  <a:pt x="238" y="83"/>
                </a:lnTo>
                <a:lnTo>
                  <a:pt x="240" y="73"/>
                </a:lnTo>
                <a:lnTo>
                  <a:pt x="239" y="64"/>
                </a:lnTo>
                <a:lnTo>
                  <a:pt x="236" y="53"/>
                </a:lnTo>
                <a:lnTo>
                  <a:pt x="233" y="44"/>
                </a:lnTo>
                <a:lnTo>
                  <a:pt x="226" y="36"/>
                </a:lnTo>
                <a:lnTo>
                  <a:pt x="220" y="30"/>
                </a:lnTo>
                <a:lnTo>
                  <a:pt x="210" y="25"/>
                </a:lnTo>
                <a:lnTo>
                  <a:pt x="200" y="21"/>
                </a:lnTo>
                <a:lnTo>
                  <a:pt x="200" y="21"/>
                </a:lnTo>
                <a:close/>
                <a:moveTo>
                  <a:pt x="209" y="86"/>
                </a:moveTo>
                <a:lnTo>
                  <a:pt x="209" y="86"/>
                </a:lnTo>
                <a:lnTo>
                  <a:pt x="205" y="84"/>
                </a:lnTo>
                <a:lnTo>
                  <a:pt x="201" y="80"/>
                </a:lnTo>
                <a:lnTo>
                  <a:pt x="200" y="77"/>
                </a:lnTo>
                <a:lnTo>
                  <a:pt x="200" y="71"/>
                </a:lnTo>
                <a:lnTo>
                  <a:pt x="200" y="71"/>
                </a:lnTo>
                <a:lnTo>
                  <a:pt x="203" y="66"/>
                </a:lnTo>
                <a:lnTo>
                  <a:pt x="205" y="61"/>
                </a:lnTo>
                <a:lnTo>
                  <a:pt x="209" y="57"/>
                </a:lnTo>
                <a:lnTo>
                  <a:pt x="212" y="56"/>
                </a:lnTo>
                <a:lnTo>
                  <a:pt x="214" y="56"/>
                </a:lnTo>
                <a:lnTo>
                  <a:pt x="214" y="56"/>
                </a:lnTo>
                <a:lnTo>
                  <a:pt x="217" y="57"/>
                </a:lnTo>
                <a:lnTo>
                  <a:pt x="218" y="60"/>
                </a:lnTo>
                <a:lnTo>
                  <a:pt x="222" y="65"/>
                </a:lnTo>
                <a:lnTo>
                  <a:pt x="225" y="71"/>
                </a:lnTo>
                <a:lnTo>
                  <a:pt x="225" y="78"/>
                </a:lnTo>
                <a:lnTo>
                  <a:pt x="225" y="78"/>
                </a:lnTo>
                <a:lnTo>
                  <a:pt x="222" y="82"/>
                </a:lnTo>
                <a:lnTo>
                  <a:pt x="218" y="84"/>
                </a:lnTo>
                <a:lnTo>
                  <a:pt x="214" y="86"/>
                </a:lnTo>
                <a:lnTo>
                  <a:pt x="209" y="86"/>
                </a:lnTo>
                <a:lnTo>
                  <a:pt x="209" y="86"/>
                </a:lnTo>
                <a:close/>
                <a:moveTo>
                  <a:pt x="195" y="56"/>
                </a:moveTo>
                <a:lnTo>
                  <a:pt x="195" y="56"/>
                </a:lnTo>
                <a:lnTo>
                  <a:pt x="192" y="54"/>
                </a:lnTo>
                <a:lnTo>
                  <a:pt x="191" y="52"/>
                </a:lnTo>
                <a:lnTo>
                  <a:pt x="190" y="49"/>
                </a:lnTo>
                <a:lnTo>
                  <a:pt x="190" y="47"/>
                </a:lnTo>
                <a:lnTo>
                  <a:pt x="190" y="47"/>
                </a:lnTo>
                <a:lnTo>
                  <a:pt x="192" y="39"/>
                </a:lnTo>
                <a:lnTo>
                  <a:pt x="195" y="35"/>
                </a:lnTo>
                <a:lnTo>
                  <a:pt x="196" y="35"/>
                </a:lnTo>
                <a:lnTo>
                  <a:pt x="197" y="35"/>
                </a:lnTo>
                <a:lnTo>
                  <a:pt x="197" y="35"/>
                </a:lnTo>
                <a:lnTo>
                  <a:pt x="201" y="36"/>
                </a:lnTo>
                <a:lnTo>
                  <a:pt x="204" y="41"/>
                </a:lnTo>
                <a:lnTo>
                  <a:pt x="205" y="47"/>
                </a:lnTo>
                <a:lnTo>
                  <a:pt x="205" y="51"/>
                </a:lnTo>
                <a:lnTo>
                  <a:pt x="205" y="51"/>
                </a:lnTo>
                <a:lnTo>
                  <a:pt x="204" y="53"/>
                </a:lnTo>
                <a:lnTo>
                  <a:pt x="201" y="54"/>
                </a:lnTo>
                <a:lnTo>
                  <a:pt x="199" y="56"/>
                </a:lnTo>
                <a:lnTo>
                  <a:pt x="195" y="56"/>
                </a:lnTo>
                <a:lnTo>
                  <a:pt x="195" y="56"/>
                </a:lnTo>
                <a:close/>
                <a:moveTo>
                  <a:pt x="86" y="161"/>
                </a:moveTo>
                <a:lnTo>
                  <a:pt x="86" y="161"/>
                </a:lnTo>
                <a:lnTo>
                  <a:pt x="77" y="157"/>
                </a:lnTo>
                <a:lnTo>
                  <a:pt x="69" y="153"/>
                </a:lnTo>
                <a:lnTo>
                  <a:pt x="62" y="147"/>
                </a:lnTo>
                <a:lnTo>
                  <a:pt x="57" y="140"/>
                </a:lnTo>
                <a:lnTo>
                  <a:pt x="53" y="132"/>
                </a:lnTo>
                <a:lnTo>
                  <a:pt x="51" y="125"/>
                </a:lnTo>
                <a:lnTo>
                  <a:pt x="51" y="116"/>
                </a:lnTo>
                <a:lnTo>
                  <a:pt x="52" y="106"/>
                </a:lnTo>
                <a:lnTo>
                  <a:pt x="52" y="106"/>
                </a:lnTo>
                <a:lnTo>
                  <a:pt x="56" y="97"/>
                </a:lnTo>
                <a:lnTo>
                  <a:pt x="60" y="90"/>
                </a:lnTo>
                <a:lnTo>
                  <a:pt x="65" y="82"/>
                </a:lnTo>
                <a:lnTo>
                  <a:pt x="70" y="75"/>
                </a:lnTo>
                <a:lnTo>
                  <a:pt x="78" y="71"/>
                </a:lnTo>
                <a:lnTo>
                  <a:pt x="86" y="67"/>
                </a:lnTo>
                <a:lnTo>
                  <a:pt x="93" y="67"/>
                </a:lnTo>
                <a:lnTo>
                  <a:pt x="103" y="67"/>
                </a:lnTo>
                <a:lnTo>
                  <a:pt x="103" y="67"/>
                </a:lnTo>
                <a:lnTo>
                  <a:pt x="114" y="71"/>
                </a:lnTo>
                <a:lnTo>
                  <a:pt x="125" y="77"/>
                </a:lnTo>
                <a:lnTo>
                  <a:pt x="132" y="83"/>
                </a:lnTo>
                <a:lnTo>
                  <a:pt x="139" y="92"/>
                </a:lnTo>
                <a:lnTo>
                  <a:pt x="142" y="101"/>
                </a:lnTo>
                <a:lnTo>
                  <a:pt x="144" y="110"/>
                </a:lnTo>
                <a:lnTo>
                  <a:pt x="144" y="121"/>
                </a:lnTo>
                <a:lnTo>
                  <a:pt x="143" y="130"/>
                </a:lnTo>
                <a:lnTo>
                  <a:pt x="143" y="130"/>
                </a:lnTo>
                <a:lnTo>
                  <a:pt x="139" y="138"/>
                </a:lnTo>
                <a:lnTo>
                  <a:pt x="134" y="145"/>
                </a:lnTo>
                <a:lnTo>
                  <a:pt x="129" y="152"/>
                </a:lnTo>
                <a:lnTo>
                  <a:pt x="121" y="157"/>
                </a:lnTo>
                <a:lnTo>
                  <a:pt x="113" y="160"/>
                </a:lnTo>
                <a:lnTo>
                  <a:pt x="104" y="162"/>
                </a:lnTo>
                <a:lnTo>
                  <a:pt x="95" y="162"/>
                </a:lnTo>
                <a:lnTo>
                  <a:pt x="86" y="161"/>
                </a:lnTo>
                <a:lnTo>
                  <a:pt x="86" y="161"/>
                </a:lnTo>
                <a:close/>
                <a:moveTo>
                  <a:pt x="88" y="79"/>
                </a:moveTo>
                <a:lnTo>
                  <a:pt x="88" y="79"/>
                </a:lnTo>
                <a:lnTo>
                  <a:pt x="86" y="80"/>
                </a:lnTo>
                <a:lnTo>
                  <a:pt x="80" y="84"/>
                </a:lnTo>
                <a:lnTo>
                  <a:pt x="77" y="88"/>
                </a:lnTo>
                <a:lnTo>
                  <a:pt x="73" y="93"/>
                </a:lnTo>
                <a:lnTo>
                  <a:pt x="69" y="100"/>
                </a:lnTo>
                <a:lnTo>
                  <a:pt x="66" y="108"/>
                </a:lnTo>
                <a:lnTo>
                  <a:pt x="66" y="108"/>
                </a:lnTo>
                <a:lnTo>
                  <a:pt x="65" y="117"/>
                </a:lnTo>
                <a:lnTo>
                  <a:pt x="65" y="123"/>
                </a:lnTo>
                <a:lnTo>
                  <a:pt x="67" y="130"/>
                </a:lnTo>
                <a:lnTo>
                  <a:pt x="69" y="134"/>
                </a:lnTo>
                <a:lnTo>
                  <a:pt x="75" y="142"/>
                </a:lnTo>
                <a:lnTo>
                  <a:pt x="79" y="144"/>
                </a:lnTo>
                <a:lnTo>
                  <a:pt x="79" y="144"/>
                </a:lnTo>
                <a:lnTo>
                  <a:pt x="78" y="130"/>
                </a:lnTo>
                <a:lnTo>
                  <a:pt x="78" y="118"/>
                </a:lnTo>
                <a:lnTo>
                  <a:pt x="79" y="106"/>
                </a:lnTo>
                <a:lnTo>
                  <a:pt x="80" y="97"/>
                </a:lnTo>
                <a:lnTo>
                  <a:pt x="86" y="84"/>
                </a:lnTo>
                <a:lnTo>
                  <a:pt x="88" y="79"/>
                </a:lnTo>
                <a:lnTo>
                  <a:pt x="88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203"/>
          <p:cNvSpPr>
            <a:spLocks noEditPoints="1"/>
          </p:cNvSpPr>
          <p:nvPr/>
        </p:nvSpPr>
        <p:spPr bwMode="auto">
          <a:xfrm>
            <a:off x="3722840" y="3700136"/>
            <a:ext cx="319394" cy="423687"/>
          </a:xfrm>
          <a:custGeom>
            <a:gdLst>
              <a:gd fmla="*/ 65 w 198" name="T0"/>
              <a:gd fmla="*/ 71 h 260" name="T1"/>
              <a:gd fmla="*/ 74 w 198" name="T2"/>
              <a:gd fmla="*/ 58 h 260" name="T3"/>
              <a:gd fmla="*/ 69 w 198" name="T4"/>
              <a:gd fmla="*/ 43 h 260" name="T5"/>
              <a:gd fmla="*/ 60 w 198" name="T6"/>
              <a:gd fmla="*/ 26 h 260" name="T7"/>
              <a:gd fmla="*/ 65 w 198" name="T8"/>
              <a:gd fmla="*/ 14 h 260" name="T9"/>
              <a:gd fmla="*/ 55 w 198" name="T10"/>
              <a:gd fmla="*/ 19 h 260" name="T11"/>
              <a:gd fmla="*/ 51 w 198" name="T12"/>
              <a:gd fmla="*/ 34 h 260" name="T13"/>
              <a:gd fmla="*/ 54 w 198" name="T14"/>
              <a:gd fmla="*/ 44 h 260" name="T15"/>
              <a:gd fmla="*/ 61 w 198" name="T16"/>
              <a:gd fmla="*/ 51 h 260" name="T17"/>
              <a:gd fmla="*/ 65 w 198" name="T18"/>
              <a:gd fmla="*/ 62 h 260" name="T19"/>
              <a:gd fmla="*/ 58 w 198" name="T20"/>
              <a:gd fmla="*/ 78 h 260" name="T21"/>
              <a:gd fmla="*/ 93 w 198" name="T22"/>
              <a:gd fmla="*/ 71 h 260" name="T23"/>
              <a:gd fmla="*/ 103 w 198" name="T24"/>
              <a:gd fmla="*/ 55 h 260" name="T25"/>
              <a:gd fmla="*/ 98 w 198" name="T26"/>
              <a:gd fmla="*/ 36 h 260" name="T27"/>
              <a:gd fmla="*/ 86 w 198" name="T28"/>
              <a:gd fmla="*/ 14 h 260" name="T29"/>
              <a:gd fmla="*/ 93 w 198" name="T30"/>
              <a:gd fmla="*/ 0 h 260" name="T31"/>
              <a:gd fmla="*/ 80 w 198" name="T32"/>
              <a:gd fmla="*/ 6 h 260" name="T33"/>
              <a:gd fmla="*/ 74 w 198" name="T34"/>
              <a:gd fmla="*/ 23 h 260" name="T35"/>
              <a:gd fmla="*/ 78 w 198" name="T36"/>
              <a:gd fmla="*/ 36 h 260" name="T37"/>
              <a:gd fmla="*/ 87 w 198" name="T38"/>
              <a:gd fmla="*/ 44 h 260" name="T39"/>
              <a:gd fmla="*/ 93 w 198" name="T40"/>
              <a:gd fmla="*/ 60 h 260" name="T41"/>
              <a:gd fmla="*/ 84 w 198" name="T42"/>
              <a:gd fmla="*/ 78 h 260" name="T43"/>
              <a:gd fmla="*/ 151 w 198" name="T44"/>
              <a:gd fmla="*/ 99 h 260" name="T45"/>
              <a:gd fmla="*/ 147 w 198" name="T46"/>
              <a:gd fmla="*/ 88 h 260" name="T47"/>
              <a:gd fmla="*/ 58 w 198" name="T48"/>
              <a:gd fmla="*/ 83 h 260" name="T49"/>
              <a:gd fmla="*/ 68 w 198" name="T50"/>
              <a:gd fmla="*/ 130 h 260" name="T51"/>
              <a:gd fmla="*/ 82 w 198" name="T52"/>
              <a:gd fmla="*/ 140 h 260" name="T53"/>
              <a:gd fmla="*/ 84 w 198" name="T54"/>
              <a:gd fmla="*/ 187 h 260" name="T55"/>
              <a:gd fmla="*/ 74 w 198" name="T56"/>
              <a:gd fmla="*/ 203 h 260" name="T57"/>
              <a:gd fmla="*/ 37 w 198" name="T58"/>
              <a:gd fmla="*/ 203 h 260" name="T59"/>
              <a:gd fmla="*/ 22 w 198" name="T60"/>
              <a:gd fmla="*/ 194 h 260" name="T61"/>
              <a:gd fmla="*/ 21 w 198" name="T62"/>
              <a:gd fmla="*/ 146 h 260" name="T63"/>
              <a:gd fmla="*/ 30 w 198" name="T64"/>
              <a:gd fmla="*/ 131 h 260" name="T65"/>
              <a:gd fmla="*/ 47 w 198" name="T66"/>
              <a:gd fmla="*/ 83 h 260" name="T67"/>
              <a:gd fmla="*/ 9 w 198" name="T68"/>
              <a:gd fmla="*/ 84 h 260" name="T69"/>
              <a:gd fmla="*/ 0 w 198" name="T70"/>
              <a:gd fmla="*/ 99 h 260" name="T71"/>
              <a:gd fmla="*/ 0 w 198" name="T72"/>
              <a:gd fmla="*/ 234 h 260" name="T73"/>
              <a:gd fmla="*/ 3 w 198" name="T74"/>
              <a:gd fmla="*/ 244 h 260" name="T75"/>
              <a:gd fmla="*/ 12 w 198" name="T76"/>
              <a:gd fmla="*/ 256 h 260" name="T77"/>
              <a:gd fmla="*/ 26 w 198" name="T78"/>
              <a:gd fmla="*/ 260 h 260" name="T79"/>
              <a:gd fmla="*/ 130 w 198" name="T80"/>
              <a:gd fmla="*/ 260 h 260" name="T81"/>
              <a:gd fmla="*/ 143 w 198" name="T82"/>
              <a:gd fmla="*/ 253 h 260" name="T83"/>
              <a:gd fmla="*/ 151 w 198" name="T84"/>
              <a:gd fmla="*/ 239 h 260" name="T85"/>
              <a:gd fmla="*/ 182 w 198" name="T86"/>
              <a:gd fmla="*/ 208 h 260" name="T87"/>
              <a:gd fmla="*/ 194 w 198" name="T88"/>
              <a:gd fmla="*/ 204 h 260" name="T89"/>
              <a:gd fmla="*/ 198 w 198" name="T90"/>
              <a:gd fmla="*/ 120 h 260" name="T91"/>
              <a:gd fmla="*/ 194 w 198" name="T92"/>
              <a:gd fmla="*/ 109 h 260" name="T93"/>
              <a:gd fmla="*/ 182 w 198" name="T94"/>
              <a:gd fmla="*/ 104 h 260" name="T95"/>
              <a:gd fmla="*/ 181 w 198" name="T96"/>
              <a:gd fmla="*/ 183 h 260" name="T97"/>
              <a:gd fmla="*/ 167 w 198" name="T98"/>
              <a:gd fmla="*/ 192 h 260" name="T99"/>
              <a:gd fmla="*/ 151 w 198" name="T100"/>
              <a:gd fmla="*/ 192 h 260" name="T101"/>
              <a:gd fmla="*/ 151 w 198" name="T102"/>
              <a:gd fmla="*/ 121 h 260" name="T103"/>
              <a:gd fmla="*/ 167 w 198" name="T104"/>
              <a:gd fmla="*/ 120 h 260" name="T105"/>
              <a:gd fmla="*/ 181 w 198" name="T106"/>
              <a:gd fmla="*/ 129 h 260" name="T107"/>
              <a:gd fmla="*/ 38 w 198" name="T108"/>
              <a:gd fmla="*/ 152 h 260" name="T109"/>
              <a:gd fmla="*/ 42 w 198" name="T110"/>
              <a:gd fmla="*/ 161 h 260" name="T111"/>
              <a:gd fmla="*/ 51 w 198" name="T112"/>
              <a:gd fmla="*/ 165 h 260" name="T113"/>
              <a:gd fmla="*/ 63 w 198" name="T114"/>
              <a:gd fmla="*/ 157 h 260" name="T115"/>
              <a:gd fmla="*/ 63 w 198" name="T116"/>
              <a:gd fmla="*/ 148 h 260" name="T117"/>
              <a:gd fmla="*/ 51 w 198" name="T118"/>
              <a:gd fmla="*/ 139 h 260" name="T119"/>
              <a:gd fmla="*/ 42 w 198" name="T120"/>
              <a:gd fmla="*/ 143 h 260" name="T121"/>
              <a:gd fmla="*/ 38 w 198" name="T122"/>
              <a:gd fmla="*/ 152 h 26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60" w="198">
                <a:moveTo>
                  <a:pt x="58" y="78"/>
                </a:moveTo>
                <a:lnTo>
                  <a:pt x="58" y="78"/>
                </a:lnTo>
                <a:lnTo>
                  <a:pt x="65" y="71"/>
                </a:lnTo>
                <a:lnTo>
                  <a:pt x="69" y="68"/>
                </a:lnTo>
                <a:lnTo>
                  <a:pt x="73" y="62"/>
                </a:lnTo>
                <a:lnTo>
                  <a:pt x="74" y="58"/>
                </a:lnTo>
                <a:lnTo>
                  <a:pt x="74" y="55"/>
                </a:lnTo>
                <a:lnTo>
                  <a:pt x="73" y="51"/>
                </a:lnTo>
                <a:lnTo>
                  <a:pt x="69" y="43"/>
                </a:lnTo>
                <a:lnTo>
                  <a:pt x="65" y="36"/>
                </a:lnTo>
                <a:lnTo>
                  <a:pt x="61" y="30"/>
                </a:lnTo>
                <a:lnTo>
                  <a:pt x="60" y="26"/>
                </a:lnTo>
                <a:lnTo>
                  <a:pt x="60" y="22"/>
                </a:lnTo>
                <a:lnTo>
                  <a:pt x="63" y="18"/>
                </a:lnTo>
                <a:lnTo>
                  <a:pt x="65" y="14"/>
                </a:lnTo>
                <a:lnTo>
                  <a:pt x="65" y="14"/>
                </a:lnTo>
                <a:lnTo>
                  <a:pt x="59" y="17"/>
                </a:lnTo>
                <a:lnTo>
                  <a:pt x="55" y="19"/>
                </a:lnTo>
                <a:lnTo>
                  <a:pt x="52" y="25"/>
                </a:lnTo>
                <a:lnTo>
                  <a:pt x="51" y="29"/>
                </a:lnTo>
                <a:lnTo>
                  <a:pt x="51" y="34"/>
                </a:lnTo>
                <a:lnTo>
                  <a:pt x="51" y="38"/>
                </a:lnTo>
                <a:lnTo>
                  <a:pt x="52" y="42"/>
                </a:lnTo>
                <a:lnTo>
                  <a:pt x="54" y="44"/>
                </a:lnTo>
                <a:lnTo>
                  <a:pt x="54" y="44"/>
                </a:lnTo>
                <a:lnTo>
                  <a:pt x="59" y="48"/>
                </a:lnTo>
                <a:lnTo>
                  <a:pt x="61" y="51"/>
                </a:lnTo>
                <a:lnTo>
                  <a:pt x="64" y="53"/>
                </a:lnTo>
                <a:lnTo>
                  <a:pt x="65" y="57"/>
                </a:lnTo>
                <a:lnTo>
                  <a:pt x="65" y="62"/>
                </a:lnTo>
                <a:lnTo>
                  <a:pt x="63" y="69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93" y="71"/>
                </a:lnTo>
                <a:lnTo>
                  <a:pt x="98" y="65"/>
                </a:lnTo>
                <a:lnTo>
                  <a:pt x="102" y="60"/>
                </a:lnTo>
                <a:lnTo>
                  <a:pt x="103" y="55"/>
                </a:lnTo>
                <a:lnTo>
                  <a:pt x="104" y="49"/>
                </a:lnTo>
                <a:lnTo>
                  <a:pt x="103" y="44"/>
                </a:lnTo>
                <a:lnTo>
                  <a:pt x="98" y="36"/>
                </a:lnTo>
                <a:lnTo>
                  <a:pt x="93" y="27"/>
                </a:lnTo>
                <a:lnTo>
                  <a:pt x="87" y="19"/>
                </a:lnTo>
                <a:lnTo>
                  <a:pt x="86" y="14"/>
                </a:lnTo>
                <a:lnTo>
                  <a:pt x="87" y="10"/>
                </a:lnTo>
                <a:lnTo>
                  <a:pt x="89" y="5"/>
                </a:lnTo>
                <a:lnTo>
                  <a:pt x="93" y="0"/>
                </a:lnTo>
                <a:lnTo>
                  <a:pt x="93" y="0"/>
                </a:lnTo>
                <a:lnTo>
                  <a:pt x="85" y="3"/>
                </a:lnTo>
                <a:lnTo>
                  <a:pt x="80" y="6"/>
                </a:lnTo>
                <a:lnTo>
                  <a:pt x="77" y="12"/>
                </a:lnTo>
                <a:lnTo>
                  <a:pt x="74" y="18"/>
                </a:lnTo>
                <a:lnTo>
                  <a:pt x="74" y="23"/>
                </a:lnTo>
                <a:lnTo>
                  <a:pt x="76" y="30"/>
                </a:lnTo>
                <a:lnTo>
                  <a:pt x="77" y="34"/>
                </a:lnTo>
                <a:lnTo>
                  <a:pt x="78" y="36"/>
                </a:lnTo>
                <a:lnTo>
                  <a:pt x="78" y="36"/>
                </a:lnTo>
                <a:lnTo>
                  <a:pt x="85" y="42"/>
                </a:lnTo>
                <a:lnTo>
                  <a:pt x="87" y="44"/>
                </a:lnTo>
                <a:lnTo>
                  <a:pt x="91" y="48"/>
                </a:lnTo>
                <a:lnTo>
                  <a:pt x="93" y="53"/>
                </a:lnTo>
                <a:lnTo>
                  <a:pt x="93" y="60"/>
                </a:lnTo>
                <a:lnTo>
                  <a:pt x="90" y="6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182" y="104"/>
                </a:moveTo>
                <a:lnTo>
                  <a:pt x="151" y="104"/>
                </a:lnTo>
                <a:lnTo>
                  <a:pt x="151" y="99"/>
                </a:lnTo>
                <a:lnTo>
                  <a:pt x="151" y="99"/>
                </a:lnTo>
                <a:lnTo>
                  <a:pt x="150" y="94"/>
                </a:lnTo>
                <a:lnTo>
                  <a:pt x="147" y="88"/>
                </a:lnTo>
                <a:lnTo>
                  <a:pt x="142" y="84"/>
                </a:lnTo>
                <a:lnTo>
                  <a:pt x="136" y="83"/>
                </a:lnTo>
                <a:lnTo>
                  <a:pt x="58" y="83"/>
                </a:lnTo>
                <a:lnTo>
                  <a:pt x="58" y="130"/>
                </a:lnTo>
                <a:lnTo>
                  <a:pt x="68" y="130"/>
                </a:lnTo>
                <a:lnTo>
                  <a:pt x="68" y="130"/>
                </a:lnTo>
                <a:lnTo>
                  <a:pt x="74" y="131"/>
                </a:lnTo>
                <a:lnTo>
                  <a:pt x="80" y="135"/>
                </a:lnTo>
                <a:lnTo>
                  <a:pt x="82" y="140"/>
                </a:lnTo>
                <a:lnTo>
                  <a:pt x="84" y="146"/>
                </a:lnTo>
                <a:lnTo>
                  <a:pt x="84" y="187"/>
                </a:lnTo>
                <a:lnTo>
                  <a:pt x="84" y="187"/>
                </a:lnTo>
                <a:lnTo>
                  <a:pt x="82" y="194"/>
                </a:lnTo>
                <a:lnTo>
                  <a:pt x="80" y="199"/>
                </a:lnTo>
                <a:lnTo>
                  <a:pt x="74" y="203"/>
                </a:lnTo>
                <a:lnTo>
                  <a:pt x="68" y="203"/>
                </a:lnTo>
                <a:lnTo>
                  <a:pt x="37" y="203"/>
                </a:lnTo>
                <a:lnTo>
                  <a:pt x="37" y="203"/>
                </a:lnTo>
                <a:lnTo>
                  <a:pt x="30" y="203"/>
                </a:lnTo>
                <a:lnTo>
                  <a:pt x="26" y="199"/>
                </a:lnTo>
                <a:lnTo>
                  <a:pt x="22" y="194"/>
                </a:lnTo>
                <a:lnTo>
                  <a:pt x="21" y="187"/>
                </a:lnTo>
                <a:lnTo>
                  <a:pt x="21" y="146"/>
                </a:lnTo>
                <a:lnTo>
                  <a:pt x="21" y="146"/>
                </a:lnTo>
                <a:lnTo>
                  <a:pt x="22" y="140"/>
                </a:lnTo>
                <a:lnTo>
                  <a:pt x="26" y="135"/>
                </a:lnTo>
                <a:lnTo>
                  <a:pt x="30" y="131"/>
                </a:lnTo>
                <a:lnTo>
                  <a:pt x="37" y="130"/>
                </a:lnTo>
                <a:lnTo>
                  <a:pt x="47" y="130"/>
                </a:lnTo>
                <a:lnTo>
                  <a:pt x="47" y="83"/>
                </a:lnTo>
                <a:lnTo>
                  <a:pt x="16" y="83"/>
                </a:lnTo>
                <a:lnTo>
                  <a:pt x="16" y="83"/>
                </a:lnTo>
                <a:lnTo>
                  <a:pt x="9" y="84"/>
                </a:lnTo>
                <a:lnTo>
                  <a:pt x="6" y="88"/>
                </a:lnTo>
                <a:lnTo>
                  <a:pt x="2" y="94"/>
                </a:lnTo>
                <a:lnTo>
                  <a:pt x="0" y="99"/>
                </a:lnTo>
                <a:lnTo>
                  <a:pt x="0" y="114"/>
                </a:lnTo>
                <a:lnTo>
                  <a:pt x="0" y="166"/>
                </a:lnTo>
                <a:lnTo>
                  <a:pt x="0" y="234"/>
                </a:lnTo>
                <a:lnTo>
                  <a:pt x="0" y="234"/>
                </a:lnTo>
                <a:lnTo>
                  <a:pt x="0" y="239"/>
                </a:lnTo>
                <a:lnTo>
                  <a:pt x="3" y="244"/>
                </a:lnTo>
                <a:lnTo>
                  <a:pt x="4" y="249"/>
                </a:lnTo>
                <a:lnTo>
                  <a:pt x="8" y="253"/>
                </a:lnTo>
                <a:lnTo>
                  <a:pt x="12" y="256"/>
                </a:lnTo>
                <a:lnTo>
                  <a:pt x="16" y="259"/>
                </a:lnTo>
                <a:lnTo>
                  <a:pt x="21" y="260"/>
                </a:lnTo>
                <a:lnTo>
                  <a:pt x="26" y="260"/>
                </a:lnTo>
                <a:lnTo>
                  <a:pt x="125" y="260"/>
                </a:lnTo>
                <a:lnTo>
                  <a:pt x="125" y="260"/>
                </a:lnTo>
                <a:lnTo>
                  <a:pt x="130" y="260"/>
                </a:lnTo>
                <a:lnTo>
                  <a:pt x="136" y="259"/>
                </a:lnTo>
                <a:lnTo>
                  <a:pt x="139" y="256"/>
                </a:lnTo>
                <a:lnTo>
                  <a:pt x="143" y="253"/>
                </a:lnTo>
                <a:lnTo>
                  <a:pt x="147" y="249"/>
                </a:lnTo>
                <a:lnTo>
                  <a:pt x="149" y="244"/>
                </a:lnTo>
                <a:lnTo>
                  <a:pt x="151" y="239"/>
                </a:lnTo>
                <a:lnTo>
                  <a:pt x="151" y="234"/>
                </a:lnTo>
                <a:lnTo>
                  <a:pt x="151" y="208"/>
                </a:lnTo>
                <a:lnTo>
                  <a:pt x="182" y="208"/>
                </a:lnTo>
                <a:lnTo>
                  <a:pt x="182" y="208"/>
                </a:lnTo>
                <a:lnTo>
                  <a:pt x="189" y="208"/>
                </a:lnTo>
                <a:lnTo>
                  <a:pt x="194" y="204"/>
                </a:lnTo>
                <a:lnTo>
                  <a:pt x="197" y="199"/>
                </a:lnTo>
                <a:lnTo>
                  <a:pt x="198" y="192"/>
                </a:lnTo>
                <a:lnTo>
                  <a:pt x="198" y="120"/>
                </a:lnTo>
                <a:lnTo>
                  <a:pt x="198" y="120"/>
                </a:lnTo>
                <a:lnTo>
                  <a:pt x="197" y="114"/>
                </a:lnTo>
                <a:lnTo>
                  <a:pt x="194" y="109"/>
                </a:lnTo>
                <a:lnTo>
                  <a:pt x="189" y="105"/>
                </a:lnTo>
                <a:lnTo>
                  <a:pt x="182" y="104"/>
                </a:lnTo>
                <a:lnTo>
                  <a:pt x="182" y="104"/>
                </a:lnTo>
                <a:close/>
                <a:moveTo>
                  <a:pt x="182" y="177"/>
                </a:moveTo>
                <a:lnTo>
                  <a:pt x="182" y="177"/>
                </a:lnTo>
                <a:lnTo>
                  <a:pt x="181" y="183"/>
                </a:lnTo>
                <a:lnTo>
                  <a:pt x="178" y="188"/>
                </a:lnTo>
                <a:lnTo>
                  <a:pt x="173" y="192"/>
                </a:lnTo>
                <a:lnTo>
                  <a:pt x="167" y="192"/>
                </a:lnTo>
                <a:lnTo>
                  <a:pt x="156" y="192"/>
                </a:lnTo>
                <a:lnTo>
                  <a:pt x="156" y="192"/>
                </a:lnTo>
                <a:lnTo>
                  <a:pt x="151" y="192"/>
                </a:lnTo>
                <a:lnTo>
                  <a:pt x="151" y="166"/>
                </a:lnTo>
                <a:lnTo>
                  <a:pt x="151" y="121"/>
                </a:lnTo>
                <a:lnTo>
                  <a:pt x="151" y="121"/>
                </a:lnTo>
                <a:lnTo>
                  <a:pt x="156" y="120"/>
                </a:lnTo>
                <a:lnTo>
                  <a:pt x="167" y="120"/>
                </a:lnTo>
                <a:lnTo>
                  <a:pt x="167" y="120"/>
                </a:lnTo>
                <a:lnTo>
                  <a:pt x="173" y="121"/>
                </a:lnTo>
                <a:lnTo>
                  <a:pt x="178" y="125"/>
                </a:lnTo>
                <a:lnTo>
                  <a:pt x="181" y="129"/>
                </a:lnTo>
                <a:lnTo>
                  <a:pt x="182" y="135"/>
                </a:lnTo>
                <a:lnTo>
                  <a:pt x="182" y="177"/>
                </a:lnTo>
                <a:close/>
                <a:moveTo>
                  <a:pt x="38" y="152"/>
                </a:moveTo>
                <a:lnTo>
                  <a:pt x="38" y="152"/>
                </a:lnTo>
                <a:lnTo>
                  <a:pt x="39" y="157"/>
                </a:lnTo>
                <a:lnTo>
                  <a:pt x="42" y="161"/>
                </a:lnTo>
                <a:lnTo>
                  <a:pt x="46" y="165"/>
                </a:lnTo>
                <a:lnTo>
                  <a:pt x="51" y="165"/>
                </a:lnTo>
                <a:lnTo>
                  <a:pt x="51" y="165"/>
                </a:lnTo>
                <a:lnTo>
                  <a:pt x="56" y="165"/>
                </a:lnTo>
                <a:lnTo>
                  <a:pt x="60" y="161"/>
                </a:lnTo>
                <a:lnTo>
                  <a:pt x="63" y="157"/>
                </a:lnTo>
                <a:lnTo>
                  <a:pt x="64" y="152"/>
                </a:lnTo>
                <a:lnTo>
                  <a:pt x="64" y="152"/>
                </a:lnTo>
                <a:lnTo>
                  <a:pt x="63" y="148"/>
                </a:lnTo>
                <a:lnTo>
                  <a:pt x="60" y="143"/>
                </a:lnTo>
                <a:lnTo>
                  <a:pt x="56" y="140"/>
                </a:lnTo>
                <a:lnTo>
                  <a:pt x="51" y="139"/>
                </a:lnTo>
                <a:lnTo>
                  <a:pt x="51" y="139"/>
                </a:lnTo>
                <a:lnTo>
                  <a:pt x="46" y="140"/>
                </a:lnTo>
                <a:lnTo>
                  <a:pt x="42" y="143"/>
                </a:lnTo>
                <a:lnTo>
                  <a:pt x="39" y="148"/>
                </a:lnTo>
                <a:lnTo>
                  <a:pt x="38" y="152"/>
                </a:lnTo>
                <a:lnTo>
                  <a:pt x="38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204"/>
          <p:cNvSpPr>
            <a:spLocks noEditPoints="1"/>
          </p:cNvSpPr>
          <p:nvPr/>
        </p:nvSpPr>
        <p:spPr bwMode="auto">
          <a:xfrm>
            <a:off x="5783785" y="2081427"/>
            <a:ext cx="348728" cy="420430"/>
          </a:xfrm>
          <a:custGeom>
            <a:gdLst>
              <a:gd fmla="*/ 156 w 214" name="T0"/>
              <a:gd fmla="*/ 246 h 258" name="T1"/>
              <a:gd fmla="*/ 47 w 214" name="T2"/>
              <a:gd fmla="*/ 258 h 258" name="T3"/>
              <a:gd fmla="*/ 25 w 214" name="T4"/>
              <a:gd fmla="*/ 246 h 258" name="T5"/>
              <a:gd fmla="*/ 29 w 214" name="T6"/>
              <a:gd fmla="*/ 119 h 258" name="T7"/>
              <a:gd fmla="*/ 60 w 214" name="T8"/>
              <a:gd fmla="*/ 104 h 258" name="T9"/>
              <a:gd fmla="*/ 108 w 214" name="T10"/>
              <a:gd fmla="*/ 117 h 258" name="T11"/>
              <a:gd fmla="*/ 144 w 214" name="T12"/>
              <a:gd fmla="*/ 116 h 258" name="T13"/>
              <a:gd fmla="*/ 174 w 214" name="T14"/>
              <a:gd fmla="*/ 119 h 258" name="T15"/>
              <a:gd fmla="*/ 214 w 214" name="T16"/>
              <a:gd fmla="*/ 158 h 258" name="T17"/>
              <a:gd fmla="*/ 196 w 214" name="T18"/>
              <a:gd fmla="*/ 213 h 258" name="T19"/>
              <a:gd fmla="*/ 57 w 214" name="T20"/>
              <a:gd fmla="*/ 148 h 258" name="T21"/>
              <a:gd fmla="*/ 49 w 214" name="T22"/>
              <a:gd fmla="*/ 141 h 258" name="T23"/>
              <a:gd fmla="*/ 42 w 214" name="T24"/>
              <a:gd fmla="*/ 221 h 258" name="T25"/>
              <a:gd fmla="*/ 52 w 214" name="T26"/>
              <a:gd fmla="*/ 229 h 258" name="T27"/>
              <a:gd fmla="*/ 99 w 214" name="T28"/>
              <a:gd fmla="*/ 154 h 258" name="T29"/>
              <a:gd fmla="*/ 87 w 214" name="T30"/>
              <a:gd fmla="*/ 147 h 258" name="T31"/>
              <a:gd fmla="*/ 83 w 214" name="T32"/>
              <a:gd fmla="*/ 230 h 258" name="T33"/>
              <a:gd fmla="*/ 96 w 214" name="T34"/>
              <a:gd fmla="*/ 233 h 258" name="T35"/>
              <a:gd fmla="*/ 139 w 214" name="T36"/>
              <a:gd fmla="*/ 146 h 258" name="T37"/>
              <a:gd fmla="*/ 127 w 214" name="T38"/>
              <a:gd fmla="*/ 143 h 258" name="T39"/>
              <a:gd fmla="*/ 127 w 214" name="T40"/>
              <a:gd fmla="*/ 228 h 258" name="T41"/>
              <a:gd fmla="*/ 139 w 214" name="T42"/>
              <a:gd fmla="*/ 225 h 258" name="T43"/>
              <a:gd fmla="*/ 166 w 214" name="T44"/>
              <a:gd fmla="*/ 204 h 258" name="T45"/>
              <a:gd fmla="*/ 194 w 214" name="T46"/>
              <a:gd fmla="*/ 181 h 258" name="T47"/>
              <a:gd fmla="*/ 183 w 214" name="T48"/>
              <a:gd fmla="*/ 145 h 258" name="T49"/>
              <a:gd fmla="*/ 151 w 214" name="T50"/>
              <a:gd fmla="*/ 106 h 258" name="T51"/>
              <a:gd fmla="*/ 121 w 214" name="T52"/>
              <a:gd fmla="*/ 100 h 258" name="T53"/>
              <a:gd fmla="*/ 78 w 214" name="T54"/>
              <a:gd fmla="*/ 102 h 258" name="T55"/>
              <a:gd fmla="*/ 44 w 214" name="T56"/>
              <a:gd fmla="*/ 104 h 258" name="T57"/>
              <a:gd fmla="*/ 10 w 214" name="T58"/>
              <a:gd fmla="*/ 94 h 258" name="T59"/>
              <a:gd fmla="*/ 0 w 214" name="T60"/>
              <a:gd fmla="*/ 60 h 258" name="T61"/>
              <a:gd fmla="*/ 29 w 214" name="T62"/>
              <a:gd fmla="*/ 31 h 258" name="T63"/>
              <a:gd fmla="*/ 53 w 214" name="T64"/>
              <a:gd fmla="*/ 26 h 258" name="T65"/>
              <a:gd fmla="*/ 90 w 214" name="T66"/>
              <a:gd fmla="*/ 2 h 258" name="T67"/>
              <a:gd fmla="*/ 127 w 214" name="T68"/>
              <a:gd fmla="*/ 9 h 258" name="T69"/>
              <a:gd fmla="*/ 151 w 214" name="T70"/>
              <a:gd fmla="*/ 31 h 258" name="T71"/>
              <a:gd fmla="*/ 184 w 214" name="T72"/>
              <a:gd fmla="*/ 47 h 258" name="T73"/>
              <a:gd fmla="*/ 188 w 214" name="T74"/>
              <a:gd fmla="*/ 82 h 258" name="T75"/>
              <a:gd fmla="*/ 151 w 214" name="T76"/>
              <a:gd fmla="*/ 106 h 258" name="T77"/>
              <a:gd fmla="*/ 149 w 214" name="T78"/>
              <a:gd fmla="*/ 60 h 258" name="T79"/>
              <a:gd fmla="*/ 140 w 214" name="T80"/>
              <a:gd fmla="*/ 52 h 258" name="T81"/>
              <a:gd fmla="*/ 113 w 214" name="T82"/>
              <a:gd fmla="*/ 18 h 258" name="T83"/>
              <a:gd fmla="*/ 73 w 214" name="T84"/>
              <a:gd fmla="*/ 24 h 258" name="T85"/>
              <a:gd fmla="*/ 75 w 214" name="T86"/>
              <a:gd fmla="*/ 50 h 258" name="T87"/>
              <a:gd fmla="*/ 67 w 214" name="T88"/>
              <a:gd fmla="*/ 59 h 258" name="T89"/>
              <a:gd fmla="*/ 26 w 214" name="T90"/>
              <a:gd fmla="*/ 47 h 258" name="T91"/>
              <a:gd fmla="*/ 14 w 214" name="T92"/>
              <a:gd fmla="*/ 68 h 258" name="T93"/>
              <a:gd fmla="*/ 26 w 214" name="T94"/>
              <a:gd fmla="*/ 90 h 258" name="T95"/>
              <a:gd fmla="*/ 57 w 214" name="T96"/>
              <a:gd fmla="*/ 83 h 258" name="T97"/>
              <a:gd fmla="*/ 83 w 214" name="T98"/>
              <a:gd fmla="*/ 93 h 258" name="T99"/>
              <a:gd fmla="*/ 121 w 214" name="T100"/>
              <a:gd fmla="*/ 81 h 258" name="T101"/>
              <a:gd fmla="*/ 151 w 214" name="T102"/>
              <a:gd fmla="*/ 93 h 258" name="T103"/>
              <a:gd fmla="*/ 174 w 214" name="T104"/>
              <a:gd fmla="*/ 81 h 258" name="T105"/>
              <a:gd fmla="*/ 170 w 214" name="T106"/>
              <a:gd fmla="*/ 52 h 25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58" w="214">
                <a:moveTo>
                  <a:pt x="161" y="226"/>
                </a:moveTo>
                <a:lnTo>
                  <a:pt x="161" y="232"/>
                </a:lnTo>
                <a:lnTo>
                  <a:pt x="161" y="232"/>
                </a:lnTo>
                <a:lnTo>
                  <a:pt x="160" y="237"/>
                </a:lnTo>
                <a:lnTo>
                  <a:pt x="158" y="242"/>
                </a:lnTo>
                <a:lnTo>
                  <a:pt x="156" y="246"/>
                </a:lnTo>
                <a:lnTo>
                  <a:pt x="153" y="250"/>
                </a:lnTo>
                <a:lnTo>
                  <a:pt x="149" y="254"/>
                </a:lnTo>
                <a:lnTo>
                  <a:pt x="145" y="256"/>
                </a:lnTo>
                <a:lnTo>
                  <a:pt x="140" y="258"/>
                </a:lnTo>
                <a:lnTo>
                  <a:pt x="135" y="258"/>
                </a:lnTo>
                <a:lnTo>
                  <a:pt x="47" y="258"/>
                </a:lnTo>
                <a:lnTo>
                  <a:pt x="47" y="258"/>
                </a:lnTo>
                <a:lnTo>
                  <a:pt x="42" y="258"/>
                </a:lnTo>
                <a:lnTo>
                  <a:pt x="36" y="256"/>
                </a:lnTo>
                <a:lnTo>
                  <a:pt x="32" y="254"/>
                </a:lnTo>
                <a:lnTo>
                  <a:pt x="29" y="250"/>
                </a:lnTo>
                <a:lnTo>
                  <a:pt x="25" y="246"/>
                </a:lnTo>
                <a:lnTo>
                  <a:pt x="22" y="242"/>
                </a:lnTo>
                <a:lnTo>
                  <a:pt x="21" y="237"/>
                </a:lnTo>
                <a:lnTo>
                  <a:pt x="21" y="232"/>
                </a:lnTo>
                <a:lnTo>
                  <a:pt x="21" y="117"/>
                </a:lnTo>
                <a:lnTo>
                  <a:pt x="21" y="117"/>
                </a:lnTo>
                <a:lnTo>
                  <a:pt x="29" y="119"/>
                </a:lnTo>
                <a:lnTo>
                  <a:pt x="29" y="119"/>
                </a:lnTo>
                <a:lnTo>
                  <a:pt x="38" y="117"/>
                </a:lnTo>
                <a:lnTo>
                  <a:pt x="47" y="115"/>
                </a:lnTo>
                <a:lnTo>
                  <a:pt x="53" y="109"/>
                </a:lnTo>
                <a:lnTo>
                  <a:pt x="60" y="104"/>
                </a:lnTo>
                <a:lnTo>
                  <a:pt x="60" y="104"/>
                </a:lnTo>
                <a:lnTo>
                  <a:pt x="69" y="109"/>
                </a:lnTo>
                <a:lnTo>
                  <a:pt x="78" y="115"/>
                </a:lnTo>
                <a:lnTo>
                  <a:pt x="88" y="117"/>
                </a:lnTo>
                <a:lnTo>
                  <a:pt x="99" y="119"/>
                </a:lnTo>
                <a:lnTo>
                  <a:pt x="99" y="119"/>
                </a:lnTo>
                <a:lnTo>
                  <a:pt x="108" y="117"/>
                </a:lnTo>
                <a:lnTo>
                  <a:pt x="117" y="116"/>
                </a:lnTo>
                <a:lnTo>
                  <a:pt x="125" y="112"/>
                </a:lnTo>
                <a:lnTo>
                  <a:pt x="131" y="108"/>
                </a:lnTo>
                <a:lnTo>
                  <a:pt x="131" y="108"/>
                </a:lnTo>
                <a:lnTo>
                  <a:pt x="138" y="112"/>
                </a:lnTo>
                <a:lnTo>
                  <a:pt x="144" y="116"/>
                </a:lnTo>
                <a:lnTo>
                  <a:pt x="151" y="117"/>
                </a:lnTo>
                <a:lnTo>
                  <a:pt x="158" y="119"/>
                </a:lnTo>
                <a:lnTo>
                  <a:pt x="158" y="119"/>
                </a:lnTo>
                <a:lnTo>
                  <a:pt x="165" y="117"/>
                </a:lnTo>
                <a:lnTo>
                  <a:pt x="165" y="117"/>
                </a:lnTo>
                <a:lnTo>
                  <a:pt x="174" y="119"/>
                </a:lnTo>
                <a:lnTo>
                  <a:pt x="182" y="120"/>
                </a:lnTo>
                <a:lnTo>
                  <a:pt x="191" y="124"/>
                </a:lnTo>
                <a:lnTo>
                  <a:pt x="199" y="129"/>
                </a:lnTo>
                <a:lnTo>
                  <a:pt x="205" y="135"/>
                </a:lnTo>
                <a:lnTo>
                  <a:pt x="210" y="145"/>
                </a:lnTo>
                <a:lnTo>
                  <a:pt x="214" y="158"/>
                </a:lnTo>
                <a:lnTo>
                  <a:pt x="214" y="172"/>
                </a:lnTo>
                <a:lnTo>
                  <a:pt x="214" y="172"/>
                </a:lnTo>
                <a:lnTo>
                  <a:pt x="213" y="186"/>
                </a:lnTo>
                <a:lnTo>
                  <a:pt x="209" y="198"/>
                </a:lnTo>
                <a:lnTo>
                  <a:pt x="204" y="207"/>
                </a:lnTo>
                <a:lnTo>
                  <a:pt x="196" y="213"/>
                </a:lnTo>
                <a:lnTo>
                  <a:pt x="187" y="220"/>
                </a:lnTo>
                <a:lnTo>
                  <a:pt x="179" y="223"/>
                </a:lnTo>
                <a:lnTo>
                  <a:pt x="170" y="225"/>
                </a:lnTo>
                <a:lnTo>
                  <a:pt x="161" y="226"/>
                </a:lnTo>
                <a:lnTo>
                  <a:pt x="161" y="226"/>
                </a:lnTo>
                <a:close/>
                <a:moveTo>
                  <a:pt x="57" y="148"/>
                </a:moveTo>
                <a:lnTo>
                  <a:pt x="57" y="148"/>
                </a:lnTo>
                <a:lnTo>
                  <a:pt x="56" y="146"/>
                </a:lnTo>
                <a:lnTo>
                  <a:pt x="54" y="143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5" y="142"/>
                </a:lnTo>
                <a:lnTo>
                  <a:pt x="44" y="143"/>
                </a:lnTo>
                <a:lnTo>
                  <a:pt x="42" y="146"/>
                </a:lnTo>
                <a:lnTo>
                  <a:pt x="42" y="148"/>
                </a:lnTo>
                <a:lnTo>
                  <a:pt x="42" y="221"/>
                </a:lnTo>
                <a:lnTo>
                  <a:pt x="42" y="221"/>
                </a:lnTo>
                <a:lnTo>
                  <a:pt x="42" y="225"/>
                </a:lnTo>
                <a:lnTo>
                  <a:pt x="44" y="228"/>
                </a:lnTo>
                <a:lnTo>
                  <a:pt x="45" y="229"/>
                </a:lnTo>
                <a:lnTo>
                  <a:pt x="49" y="229"/>
                </a:lnTo>
                <a:lnTo>
                  <a:pt x="49" y="229"/>
                </a:lnTo>
                <a:lnTo>
                  <a:pt x="52" y="229"/>
                </a:lnTo>
                <a:lnTo>
                  <a:pt x="54" y="228"/>
                </a:lnTo>
                <a:lnTo>
                  <a:pt x="56" y="225"/>
                </a:lnTo>
                <a:lnTo>
                  <a:pt x="57" y="221"/>
                </a:lnTo>
                <a:lnTo>
                  <a:pt x="57" y="148"/>
                </a:lnTo>
                <a:close/>
                <a:moveTo>
                  <a:pt x="99" y="154"/>
                </a:moveTo>
                <a:lnTo>
                  <a:pt x="99" y="154"/>
                </a:lnTo>
                <a:lnTo>
                  <a:pt x="97" y="151"/>
                </a:lnTo>
                <a:lnTo>
                  <a:pt x="96" y="148"/>
                </a:lnTo>
                <a:lnTo>
                  <a:pt x="93" y="147"/>
                </a:lnTo>
                <a:lnTo>
                  <a:pt x="91" y="146"/>
                </a:lnTo>
                <a:lnTo>
                  <a:pt x="91" y="146"/>
                </a:lnTo>
                <a:lnTo>
                  <a:pt x="87" y="147"/>
                </a:lnTo>
                <a:lnTo>
                  <a:pt x="86" y="148"/>
                </a:lnTo>
                <a:lnTo>
                  <a:pt x="83" y="151"/>
                </a:lnTo>
                <a:lnTo>
                  <a:pt x="83" y="154"/>
                </a:lnTo>
                <a:lnTo>
                  <a:pt x="83" y="226"/>
                </a:lnTo>
                <a:lnTo>
                  <a:pt x="83" y="226"/>
                </a:lnTo>
                <a:lnTo>
                  <a:pt x="83" y="230"/>
                </a:lnTo>
                <a:lnTo>
                  <a:pt x="86" y="233"/>
                </a:lnTo>
                <a:lnTo>
                  <a:pt x="87" y="234"/>
                </a:lnTo>
                <a:lnTo>
                  <a:pt x="91" y="234"/>
                </a:lnTo>
                <a:lnTo>
                  <a:pt x="91" y="234"/>
                </a:lnTo>
                <a:lnTo>
                  <a:pt x="93" y="234"/>
                </a:lnTo>
                <a:lnTo>
                  <a:pt x="96" y="233"/>
                </a:lnTo>
                <a:lnTo>
                  <a:pt x="97" y="230"/>
                </a:lnTo>
                <a:lnTo>
                  <a:pt x="99" y="226"/>
                </a:lnTo>
                <a:lnTo>
                  <a:pt x="99" y="154"/>
                </a:lnTo>
                <a:close/>
                <a:moveTo>
                  <a:pt x="140" y="148"/>
                </a:moveTo>
                <a:lnTo>
                  <a:pt x="140" y="148"/>
                </a:lnTo>
                <a:lnTo>
                  <a:pt x="139" y="146"/>
                </a:lnTo>
                <a:lnTo>
                  <a:pt x="138" y="143"/>
                </a:lnTo>
                <a:lnTo>
                  <a:pt x="135" y="142"/>
                </a:lnTo>
                <a:lnTo>
                  <a:pt x="132" y="141"/>
                </a:lnTo>
                <a:lnTo>
                  <a:pt x="132" y="141"/>
                </a:lnTo>
                <a:lnTo>
                  <a:pt x="129" y="142"/>
                </a:lnTo>
                <a:lnTo>
                  <a:pt x="127" y="143"/>
                </a:lnTo>
                <a:lnTo>
                  <a:pt x="125" y="146"/>
                </a:lnTo>
                <a:lnTo>
                  <a:pt x="125" y="148"/>
                </a:lnTo>
                <a:lnTo>
                  <a:pt x="125" y="221"/>
                </a:lnTo>
                <a:lnTo>
                  <a:pt x="125" y="221"/>
                </a:lnTo>
                <a:lnTo>
                  <a:pt x="125" y="225"/>
                </a:lnTo>
                <a:lnTo>
                  <a:pt x="127" y="228"/>
                </a:lnTo>
                <a:lnTo>
                  <a:pt x="129" y="229"/>
                </a:lnTo>
                <a:lnTo>
                  <a:pt x="132" y="229"/>
                </a:lnTo>
                <a:lnTo>
                  <a:pt x="132" y="229"/>
                </a:lnTo>
                <a:lnTo>
                  <a:pt x="135" y="229"/>
                </a:lnTo>
                <a:lnTo>
                  <a:pt x="138" y="228"/>
                </a:lnTo>
                <a:lnTo>
                  <a:pt x="139" y="225"/>
                </a:lnTo>
                <a:lnTo>
                  <a:pt x="140" y="221"/>
                </a:lnTo>
                <a:lnTo>
                  <a:pt x="140" y="148"/>
                </a:lnTo>
                <a:close/>
                <a:moveTo>
                  <a:pt x="161" y="138"/>
                </a:moveTo>
                <a:lnTo>
                  <a:pt x="161" y="206"/>
                </a:lnTo>
                <a:lnTo>
                  <a:pt x="161" y="206"/>
                </a:lnTo>
                <a:lnTo>
                  <a:pt x="166" y="204"/>
                </a:lnTo>
                <a:lnTo>
                  <a:pt x="171" y="203"/>
                </a:lnTo>
                <a:lnTo>
                  <a:pt x="178" y="202"/>
                </a:lnTo>
                <a:lnTo>
                  <a:pt x="183" y="198"/>
                </a:lnTo>
                <a:lnTo>
                  <a:pt x="187" y="194"/>
                </a:lnTo>
                <a:lnTo>
                  <a:pt x="191" y="189"/>
                </a:lnTo>
                <a:lnTo>
                  <a:pt x="194" y="181"/>
                </a:lnTo>
                <a:lnTo>
                  <a:pt x="194" y="172"/>
                </a:lnTo>
                <a:lnTo>
                  <a:pt x="194" y="172"/>
                </a:lnTo>
                <a:lnTo>
                  <a:pt x="194" y="161"/>
                </a:lnTo>
                <a:lnTo>
                  <a:pt x="191" y="154"/>
                </a:lnTo>
                <a:lnTo>
                  <a:pt x="187" y="148"/>
                </a:lnTo>
                <a:lnTo>
                  <a:pt x="183" y="145"/>
                </a:lnTo>
                <a:lnTo>
                  <a:pt x="178" y="141"/>
                </a:lnTo>
                <a:lnTo>
                  <a:pt x="171" y="139"/>
                </a:lnTo>
                <a:lnTo>
                  <a:pt x="161" y="138"/>
                </a:lnTo>
                <a:lnTo>
                  <a:pt x="161" y="138"/>
                </a:lnTo>
                <a:close/>
                <a:moveTo>
                  <a:pt x="151" y="106"/>
                </a:moveTo>
                <a:lnTo>
                  <a:pt x="151" y="106"/>
                </a:lnTo>
                <a:lnTo>
                  <a:pt x="144" y="104"/>
                </a:lnTo>
                <a:lnTo>
                  <a:pt x="138" y="103"/>
                </a:lnTo>
                <a:lnTo>
                  <a:pt x="132" y="100"/>
                </a:lnTo>
                <a:lnTo>
                  <a:pt x="127" y="96"/>
                </a:lnTo>
                <a:lnTo>
                  <a:pt x="127" y="96"/>
                </a:lnTo>
                <a:lnTo>
                  <a:pt x="121" y="100"/>
                </a:lnTo>
                <a:lnTo>
                  <a:pt x="113" y="103"/>
                </a:lnTo>
                <a:lnTo>
                  <a:pt x="106" y="104"/>
                </a:lnTo>
                <a:lnTo>
                  <a:pt x="99" y="106"/>
                </a:lnTo>
                <a:lnTo>
                  <a:pt x="99" y="106"/>
                </a:lnTo>
                <a:lnTo>
                  <a:pt x="88" y="104"/>
                </a:lnTo>
                <a:lnTo>
                  <a:pt x="78" y="102"/>
                </a:lnTo>
                <a:lnTo>
                  <a:pt x="69" y="98"/>
                </a:lnTo>
                <a:lnTo>
                  <a:pt x="61" y="93"/>
                </a:lnTo>
                <a:lnTo>
                  <a:pt x="61" y="93"/>
                </a:lnTo>
                <a:lnTo>
                  <a:pt x="56" y="98"/>
                </a:lnTo>
                <a:lnTo>
                  <a:pt x="51" y="102"/>
                </a:lnTo>
                <a:lnTo>
                  <a:pt x="44" y="104"/>
                </a:lnTo>
                <a:lnTo>
                  <a:pt x="36" y="106"/>
                </a:lnTo>
                <a:lnTo>
                  <a:pt x="36" y="106"/>
                </a:lnTo>
                <a:lnTo>
                  <a:pt x="29" y="104"/>
                </a:lnTo>
                <a:lnTo>
                  <a:pt x="22" y="102"/>
                </a:lnTo>
                <a:lnTo>
                  <a:pt x="16" y="99"/>
                </a:lnTo>
                <a:lnTo>
                  <a:pt x="10" y="94"/>
                </a:lnTo>
                <a:lnTo>
                  <a:pt x="5" y="89"/>
                </a:lnTo>
                <a:lnTo>
                  <a:pt x="3" y="82"/>
                </a:lnTo>
                <a:lnTo>
                  <a:pt x="0" y="7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3" y="54"/>
                </a:lnTo>
                <a:lnTo>
                  <a:pt x="5" y="47"/>
                </a:lnTo>
                <a:lnTo>
                  <a:pt x="10" y="42"/>
                </a:lnTo>
                <a:lnTo>
                  <a:pt x="16" y="37"/>
                </a:lnTo>
                <a:lnTo>
                  <a:pt x="22" y="34"/>
                </a:lnTo>
                <a:lnTo>
                  <a:pt x="29" y="31"/>
                </a:lnTo>
                <a:lnTo>
                  <a:pt x="36" y="31"/>
                </a:lnTo>
                <a:lnTo>
                  <a:pt x="36" y="31"/>
                </a:lnTo>
                <a:lnTo>
                  <a:pt x="43" y="31"/>
                </a:lnTo>
                <a:lnTo>
                  <a:pt x="49" y="34"/>
                </a:lnTo>
                <a:lnTo>
                  <a:pt x="49" y="34"/>
                </a:lnTo>
                <a:lnTo>
                  <a:pt x="53" y="26"/>
                </a:lnTo>
                <a:lnTo>
                  <a:pt x="57" y="20"/>
                </a:lnTo>
                <a:lnTo>
                  <a:pt x="62" y="15"/>
                </a:lnTo>
                <a:lnTo>
                  <a:pt x="69" y="9"/>
                </a:lnTo>
                <a:lnTo>
                  <a:pt x="75" y="5"/>
                </a:lnTo>
                <a:lnTo>
                  <a:pt x="83" y="3"/>
                </a:lnTo>
                <a:lnTo>
                  <a:pt x="90" y="2"/>
                </a:lnTo>
                <a:lnTo>
                  <a:pt x="99" y="0"/>
                </a:lnTo>
                <a:lnTo>
                  <a:pt x="99" y="0"/>
                </a:lnTo>
                <a:lnTo>
                  <a:pt x="106" y="2"/>
                </a:lnTo>
                <a:lnTo>
                  <a:pt x="113" y="3"/>
                </a:lnTo>
                <a:lnTo>
                  <a:pt x="121" y="5"/>
                </a:lnTo>
                <a:lnTo>
                  <a:pt x="127" y="9"/>
                </a:lnTo>
                <a:lnTo>
                  <a:pt x="132" y="13"/>
                </a:lnTo>
                <a:lnTo>
                  <a:pt x="138" y="18"/>
                </a:lnTo>
                <a:lnTo>
                  <a:pt x="142" y="25"/>
                </a:lnTo>
                <a:lnTo>
                  <a:pt x="145" y="31"/>
                </a:lnTo>
                <a:lnTo>
                  <a:pt x="145" y="31"/>
                </a:lnTo>
                <a:lnTo>
                  <a:pt x="151" y="31"/>
                </a:lnTo>
                <a:lnTo>
                  <a:pt x="151" y="31"/>
                </a:lnTo>
                <a:lnTo>
                  <a:pt x="158" y="31"/>
                </a:lnTo>
                <a:lnTo>
                  <a:pt x="166" y="34"/>
                </a:lnTo>
                <a:lnTo>
                  <a:pt x="173" y="37"/>
                </a:lnTo>
                <a:lnTo>
                  <a:pt x="179" y="42"/>
                </a:lnTo>
                <a:lnTo>
                  <a:pt x="184" y="47"/>
                </a:lnTo>
                <a:lnTo>
                  <a:pt x="188" y="54"/>
                </a:lnTo>
                <a:lnTo>
                  <a:pt x="191" y="60"/>
                </a:lnTo>
                <a:lnTo>
                  <a:pt x="191" y="68"/>
                </a:lnTo>
                <a:lnTo>
                  <a:pt x="191" y="68"/>
                </a:lnTo>
                <a:lnTo>
                  <a:pt x="191" y="76"/>
                </a:lnTo>
                <a:lnTo>
                  <a:pt x="188" y="82"/>
                </a:lnTo>
                <a:lnTo>
                  <a:pt x="184" y="89"/>
                </a:lnTo>
                <a:lnTo>
                  <a:pt x="179" y="94"/>
                </a:lnTo>
                <a:lnTo>
                  <a:pt x="173" y="99"/>
                </a:lnTo>
                <a:lnTo>
                  <a:pt x="166" y="102"/>
                </a:lnTo>
                <a:lnTo>
                  <a:pt x="158" y="104"/>
                </a:lnTo>
                <a:lnTo>
                  <a:pt x="151" y="106"/>
                </a:lnTo>
                <a:lnTo>
                  <a:pt x="151" y="106"/>
                </a:lnTo>
                <a:close/>
                <a:moveTo>
                  <a:pt x="151" y="44"/>
                </a:moveTo>
                <a:lnTo>
                  <a:pt x="151" y="44"/>
                </a:lnTo>
                <a:lnTo>
                  <a:pt x="152" y="51"/>
                </a:lnTo>
                <a:lnTo>
                  <a:pt x="152" y="56"/>
                </a:lnTo>
                <a:lnTo>
                  <a:pt x="149" y="60"/>
                </a:lnTo>
                <a:lnTo>
                  <a:pt x="147" y="64"/>
                </a:lnTo>
                <a:lnTo>
                  <a:pt x="142" y="69"/>
                </a:lnTo>
                <a:lnTo>
                  <a:pt x="136" y="72"/>
                </a:lnTo>
                <a:lnTo>
                  <a:pt x="136" y="72"/>
                </a:lnTo>
                <a:lnTo>
                  <a:pt x="139" y="61"/>
                </a:lnTo>
                <a:lnTo>
                  <a:pt x="140" y="52"/>
                </a:lnTo>
                <a:lnTo>
                  <a:pt x="139" y="44"/>
                </a:lnTo>
                <a:lnTo>
                  <a:pt x="136" y="37"/>
                </a:lnTo>
                <a:lnTo>
                  <a:pt x="132" y="30"/>
                </a:lnTo>
                <a:lnTo>
                  <a:pt x="127" y="26"/>
                </a:lnTo>
                <a:lnTo>
                  <a:pt x="121" y="22"/>
                </a:lnTo>
                <a:lnTo>
                  <a:pt x="113" y="18"/>
                </a:lnTo>
                <a:lnTo>
                  <a:pt x="106" y="17"/>
                </a:lnTo>
                <a:lnTo>
                  <a:pt x="99" y="16"/>
                </a:lnTo>
                <a:lnTo>
                  <a:pt x="91" y="17"/>
                </a:lnTo>
                <a:lnTo>
                  <a:pt x="84" y="18"/>
                </a:lnTo>
                <a:lnTo>
                  <a:pt x="78" y="21"/>
                </a:lnTo>
                <a:lnTo>
                  <a:pt x="73" y="24"/>
                </a:lnTo>
                <a:lnTo>
                  <a:pt x="69" y="29"/>
                </a:lnTo>
                <a:lnTo>
                  <a:pt x="66" y="34"/>
                </a:lnTo>
                <a:lnTo>
                  <a:pt x="66" y="34"/>
                </a:lnTo>
                <a:lnTo>
                  <a:pt x="70" y="39"/>
                </a:lnTo>
                <a:lnTo>
                  <a:pt x="73" y="44"/>
                </a:lnTo>
                <a:lnTo>
                  <a:pt x="75" y="50"/>
                </a:lnTo>
                <a:lnTo>
                  <a:pt x="75" y="56"/>
                </a:lnTo>
                <a:lnTo>
                  <a:pt x="75" y="64"/>
                </a:lnTo>
                <a:lnTo>
                  <a:pt x="74" y="68"/>
                </a:lnTo>
                <a:lnTo>
                  <a:pt x="74" y="68"/>
                </a:lnTo>
                <a:lnTo>
                  <a:pt x="73" y="64"/>
                </a:lnTo>
                <a:lnTo>
                  <a:pt x="67" y="59"/>
                </a:lnTo>
                <a:lnTo>
                  <a:pt x="61" y="54"/>
                </a:lnTo>
                <a:lnTo>
                  <a:pt x="53" y="48"/>
                </a:lnTo>
                <a:lnTo>
                  <a:pt x="44" y="46"/>
                </a:lnTo>
                <a:lnTo>
                  <a:pt x="35" y="44"/>
                </a:lnTo>
                <a:lnTo>
                  <a:pt x="31" y="46"/>
                </a:lnTo>
                <a:lnTo>
                  <a:pt x="26" y="47"/>
                </a:lnTo>
                <a:lnTo>
                  <a:pt x="22" y="50"/>
                </a:lnTo>
                <a:lnTo>
                  <a:pt x="18" y="54"/>
                </a:lnTo>
                <a:lnTo>
                  <a:pt x="18" y="54"/>
                </a:lnTo>
                <a:lnTo>
                  <a:pt x="16" y="59"/>
                </a:lnTo>
                <a:lnTo>
                  <a:pt x="14" y="63"/>
                </a:lnTo>
                <a:lnTo>
                  <a:pt x="14" y="68"/>
                </a:lnTo>
                <a:lnTo>
                  <a:pt x="14" y="72"/>
                </a:lnTo>
                <a:lnTo>
                  <a:pt x="16" y="77"/>
                </a:lnTo>
                <a:lnTo>
                  <a:pt x="17" y="81"/>
                </a:lnTo>
                <a:lnTo>
                  <a:pt x="19" y="85"/>
                </a:lnTo>
                <a:lnTo>
                  <a:pt x="22" y="87"/>
                </a:lnTo>
                <a:lnTo>
                  <a:pt x="26" y="90"/>
                </a:lnTo>
                <a:lnTo>
                  <a:pt x="31" y="93"/>
                </a:lnTo>
                <a:lnTo>
                  <a:pt x="35" y="93"/>
                </a:lnTo>
                <a:lnTo>
                  <a:pt x="40" y="93"/>
                </a:lnTo>
                <a:lnTo>
                  <a:pt x="45" y="90"/>
                </a:lnTo>
                <a:lnTo>
                  <a:pt x="52" y="87"/>
                </a:lnTo>
                <a:lnTo>
                  <a:pt x="57" y="83"/>
                </a:lnTo>
                <a:lnTo>
                  <a:pt x="64" y="77"/>
                </a:lnTo>
                <a:lnTo>
                  <a:pt x="64" y="77"/>
                </a:lnTo>
                <a:lnTo>
                  <a:pt x="67" y="82"/>
                </a:lnTo>
                <a:lnTo>
                  <a:pt x="73" y="86"/>
                </a:lnTo>
                <a:lnTo>
                  <a:pt x="78" y="90"/>
                </a:lnTo>
                <a:lnTo>
                  <a:pt x="83" y="93"/>
                </a:lnTo>
                <a:lnTo>
                  <a:pt x="87" y="94"/>
                </a:lnTo>
                <a:lnTo>
                  <a:pt x="92" y="94"/>
                </a:lnTo>
                <a:lnTo>
                  <a:pt x="101" y="93"/>
                </a:lnTo>
                <a:lnTo>
                  <a:pt x="110" y="90"/>
                </a:lnTo>
                <a:lnTo>
                  <a:pt x="117" y="86"/>
                </a:lnTo>
                <a:lnTo>
                  <a:pt x="121" y="81"/>
                </a:lnTo>
                <a:lnTo>
                  <a:pt x="123" y="77"/>
                </a:lnTo>
                <a:lnTo>
                  <a:pt x="123" y="77"/>
                </a:lnTo>
                <a:lnTo>
                  <a:pt x="130" y="83"/>
                </a:lnTo>
                <a:lnTo>
                  <a:pt x="136" y="89"/>
                </a:lnTo>
                <a:lnTo>
                  <a:pt x="144" y="91"/>
                </a:lnTo>
                <a:lnTo>
                  <a:pt x="151" y="93"/>
                </a:lnTo>
                <a:lnTo>
                  <a:pt x="156" y="91"/>
                </a:lnTo>
                <a:lnTo>
                  <a:pt x="161" y="91"/>
                </a:lnTo>
                <a:lnTo>
                  <a:pt x="169" y="87"/>
                </a:lnTo>
                <a:lnTo>
                  <a:pt x="169" y="87"/>
                </a:lnTo>
                <a:lnTo>
                  <a:pt x="171" y="85"/>
                </a:lnTo>
                <a:lnTo>
                  <a:pt x="174" y="81"/>
                </a:lnTo>
                <a:lnTo>
                  <a:pt x="177" y="74"/>
                </a:lnTo>
                <a:lnTo>
                  <a:pt x="178" y="68"/>
                </a:lnTo>
                <a:lnTo>
                  <a:pt x="178" y="61"/>
                </a:lnTo>
                <a:lnTo>
                  <a:pt x="175" y="57"/>
                </a:lnTo>
                <a:lnTo>
                  <a:pt x="173" y="55"/>
                </a:lnTo>
                <a:lnTo>
                  <a:pt x="170" y="52"/>
                </a:lnTo>
                <a:lnTo>
                  <a:pt x="165" y="48"/>
                </a:lnTo>
                <a:lnTo>
                  <a:pt x="158" y="46"/>
                </a:lnTo>
                <a:lnTo>
                  <a:pt x="151" y="44"/>
                </a:lnTo>
                <a:lnTo>
                  <a:pt x="15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206"/>
          <p:cNvSpPr>
            <a:spLocks noEditPoints="1"/>
          </p:cNvSpPr>
          <p:nvPr/>
        </p:nvSpPr>
        <p:spPr bwMode="auto">
          <a:xfrm>
            <a:off x="7263529" y="3583186"/>
            <a:ext cx="430204" cy="417170"/>
          </a:xfrm>
          <a:custGeom>
            <a:gdLst>
              <a:gd fmla="*/ 263 w 263" name="T0"/>
              <a:gd fmla="*/ 10 h 256" name="T1"/>
              <a:gd fmla="*/ 263 w 263" name="T2"/>
              <a:gd fmla="*/ 30 h 256" name="T3"/>
              <a:gd fmla="*/ 225 w 263" name="T4"/>
              <a:gd fmla="*/ 22 h 256" name="T5"/>
              <a:gd fmla="*/ 201 w 263" name="T6"/>
              <a:gd fmla="*/ 32 h 256" name="T7"/>
              <a:gd fmla="*/ 193 w 263" name="T8"/>
              <a:gd fmla="*/ 54 h 256" name="T9"/>
              <a:gd fmla="*/ 169 w 263" name="T10"/>
              <a:gd fmla="*/ 61 h 256" name="T11"/>
              <a:gd fmla="*/ 180 w 263" name="T12"/>
              <a:gd fmla="*/ 26 h 256" name="T13"/>
              <a:gd fmla="*/ 207 w 263" name="T14"/>
              <a:gd fmla="*/ 6 h 256" name="T15"/>
              <a:gd fmla="*/ 263 w 263" name="T16"/>
              <a:gd fmla="*/ 10 h 256" name="T17"/>
              <a:gd fmla="*/ 77 w 263" name="T18"/>
              <a:gd fmla="*/ 19 h 256" name="T19"/>
              <a:gd fmla="*/ 46 w 263" name="T20"/>
              <a:gd fmla="*/ 28 h 256" name="T21"/>
              <a:gd fmla="*/ 21 w 263" name="T22"/>
              <a:gd fmla="*/ 65 h 256" name="T23"/>
              <a:gd fmla="*/ 23 w 263" name="T24"/>
              <a:gd fmla="*/ 93 h 256" name="T25"/>
              <a:gd fmla="*/ 41 w 263" name="T26"/>
              <a:gd fmla="*/ 121 h 256" name="T27"/>
              <a:gd fmla="*/ 55 w 263" name="T28"/>
              <a:gd fmla="*/ 149 h 256" name="T29"/>
              <a:gd fmla="*/ 16 w 263" name="T30"/>
              <a:gd fmla="*/ 122 h 256" name="T31"/>
              <a:gd fmla="*/ 0 w 263" name="T32"/>
              <a:gd fmla="*/ 77 h 256" name="T33"/>
              <a:gd fmla="*/ 7 w 263" name="T34"/>
              <a:gd fmla="*/ 47 h 256" name="T35"/>
              <a:gd fmla="*/ 47 w 263" name="T36"/>
              <a:gd fmla="*/ 6 h 256" name="T37"/>
              <a:gd fmla="*/ 77 w 263" name="T38"/>
              <a:gd fmla="*/ 0 h 256" name="T39"/>
              <a:gd fmla="*/ 128 w 263" name="T40"/>
              <a:gd fmla="*/ 18 h 256" name="T41"/>
              <a:gd fmla="*/ 153 w 263" name="T42"/>
              <a:gd fmla="*/ 64 h 256" name="T43"/>
              <a:gd fmla="*/ 127 w 263" name="T44"/>
              <a:gd fmla="*/ 45 h 256" name="T45"/>
              <a:gd fmla="*/ 97 w 263" name="T46"/>
              <a:gd fmla="*/ 22 h 256" name="T47"/>
              <a:gd fmla="*/ 55 w 263" name="T48"/>
              <a:gd fmla="*/ 119 h 256" name="T49"/>
              <a:gd fmla="*/ 55 w 263" name="T50"/>
              <a:gd fmla="*/ 119 h 256" name="T51"/>
              <a:gd fmla="*/ 41 w 263" name="T52"/>
              <a:gd fmla="*/ 108 h 256" name="T53"/>
              <a:gd fmla="*/ 30 w 263" name="T54"/>
              <a:gd fmla="*/ 87 h 256" name="T55"/>
              <a:gd fmla="*/ 29 w 263" name="T56"/>
              <a:gd fmla="*/ 69 h 256" name="T57"/>
              <a:gd fmla="*/ 36 w 263" name="T58"/>
              <a:gd fmla="*/ 51 h 256" name="T59"/>
              <a:gd fmla="*/ 55 w 263" name="T60"/>
              <a:gd fmla="*/ 69 h 256" name="T61"/>
              <a:gd fmla="*/ 47 w 263" name="T62"/>
              <a:gd fmla="*/ 38 h 256" name="T63"/>
              <a:gd fmla="*/ 71 w 263" name="T64"/>
              <a:gd fmla="*/ 28 h 256" name="T65"/>
              <a:gd fmla="*/ 81 w 263" name="T66"/>
              <a:gd fmla="*/ 27 h 256" name="T67"/>
              <a:gd fmla="*/ 110 w 263" name="T68"/>
              <a:gd fmla="*/ 39 h 256" name="T69"/>
              <a:gd fmla="*/ 99 w 263" name="T70"/>
              <a:gd fmla="*/ 64 h 256" name="T71"/>
              <a:gd fmla="*/ 125 w 263" name="T72"/>
              <a:gd fmla="*/ 64 h 256" name="T73"/>
              <a:gd fmla="*/ 221 w 263" name="T74"/>
              <a:gd fmla="*/ 235 h 256" name="T75"/>
              <a:gd fmla="*/ 210 w 263" name="T76"/>
              <a:gd fmla="*/ 252 h 256" name="T77"/>
              <a:gd fmla="*/ 86 w 263" name="T78"/>
              <a:gd fmla="*/ 256 h 256" name="T79"/>
              <a:gd fmla="*/ 72 w 263" name="T80"/>
              <a:gd fmla="*/ 252 h 256" name="T81"/>
              <a:gd fmla="*/ 62 w 263" name="T82"/>
              <a:gd fmla="*/ 235 h 256" name="T83"/>
              <a:gd fmla="*/ 221 w 263" name="T84"/>
              <a:gd fmla="*/ 69 h 256" name="T85"/>
              <a:gd fmla="*/ 76 w 263" name="T86"/>
              <a:gd fmla="*/ 84 h 256" name="T87"/>
              <a:gd fmla="*/ 78 w 263" name="T88"/>
              <a:gd fmla="*/ 225 h 256" name="T89"/>
              <a:gd fmla="*/ 91 w 263" name="T90"/>
              <a:gd fmla="*/ 239 h 256" name="T91"/>
              <a:gd fmla="*/ 180 w 263" name="T92"/>
              <a:gd fmla="*/ 240 h 256" name="T93"/>
              <a:gd fmla="*/ 198 w 263" name="T94"/>
              <a:gd fmla="*/ 233 h 256" name="T95"/>
              <a:gd fmla="*/ 206 w 263" name="T96"/>
              <a:gd fmla="*/ 214 h 256" name="T97"/>
              <a:gd fmla="*/ 112 w 263" name="T98"/>
              <a:gd fmla="*/ 230 h 256" name="T99"/>
              <a:gd fmla="*/ 94 w 263" name="T100"/>
              <a:gd fmla="*/ 222 h 256" name="T101"/>
              <a:gd fmla="*/ 86 w 263" name="T102"/>
              <a:gd fmla="*/ 204 h 256" name="T103"/>
              <a:gd fmla="*/ 195 w 263" name="T104"/>
              <a:gd fmla="*/ 204 h 256" name="T105"/>
              <a:gd fmla="*/ 192 w 263" name="T106"/>
              <a:gd fmla="*/ 218 h 256" name="T107"/>
              <a:gd fmla="*/ 175 w 263" name="T108"/>
              <a:gd fmla="*/ 230 h 256" name="T109"/>
              <a:gd fmla="*/ 123 w 263" name="T110"/>
              <a:gd fmla="*/ 144 h 256" name="T111"/>
              <a:gd fmla="*/ 115 w 263" name="T112"/>
              <a:gd fmla="*/ 136 h 256" name="T113"/>
              <a:gd fmla="*/ 108 w 263" name="T114"/>
              <a:gd fmla="*/ 142 h 256" name="T115"/>
              <a:gd fmla="*/ 108 w 263" name="T116"/>
              <a:gd fmla="*/ 216 h 256" name="T117"/>
              <a:gd fmla="*/ 115 w 263" name="T118"/>
              <a:gd fmla="*/ 220 h 256" name="T119"/>
              <a:gd fmla="*/ 123 w 263" name="T120"/>
              <a:gd fmla="*/ 212 h 25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56" w="263">
                <a:moveTo>
                  <a:pt x="263" y="10"/>
                </a:moveTo>
                <a:lnTo>
                  <a:pt x="263" y="10"/>
                </a:lnTo>
                <a:lnTo>
                  <a:pt x="263" y="9"/>
                </a:lnTo>
                <a:lnTo>
                  <a:pt x="263" y="10"/>
                </a:lnTo>
                <a:lnTo>
                  <a:pt x="263" y="10"/>
                </a:lnTo>
                <a:lnTo>
                  <a:pt x="263" y="10"/>
                </a:lnTo>
                <a:lnTo>
                  <a:pt x="263" y="10"/>
                </a:lnTo>
                <a:close/>
                <a:moveTo>
                  <a:pt x="263" y="30"/>
                </a:moveTo>
                <a:lnTo>
                  <a:pt x="263" y="30"/>
                </a:lnTo>
                <a:lnTo>
                  <a:pt x="249" y="25"/>
                </a:lnTo>
                <a:lnTo>
                  <a:pt x="236" y="23"/>
                </a:lnTo>
                <a:lnTo>
                  <a:pt x="225" y="22"/>
                </a:lnTo>
                <a:lnTo>
                  <a:pt x="218" y="23"/>
                </a:lnTo>
                <a:lnTo>
                  <a:pt x="210" y="26"/>
                </a:lnTo>
                <a:lnTo>
                  <a:pt x="205" y="28"/>
                </a:lnTo>
                <a:lnTo>
                  <a:pt x="201" y="32"/>
                </a:lnTo>
                <a:lnTo>
                  <a:pt x="198" y="36"/>
                </a:lnTo>
                <a:lnTo>
                  <a:pt x="195" y="41"/>
                </a:lnTo>
                <a:lnTo>
                  <a:pt x="194" y="45"/>
                </a:lnTo>
                <a:lnTo>
                  <a:pt x="193" y="54"/>
                </a:lnTo>
                <a:lnTo>
                  <a:pt x="194" y="64"/>
                </a:lnTo>
                <a:lnTo>
                  <a:pt x="169" y="64"/>
                </a:lnTo>
                <a:lnTo>
                  <a:pt x="169" y="64"/>
                </a:lnTo>
                <a:lnTo>
                  <a:pt x="169" y="61"/>
                </a:lnTo>
                <a:lnTo>
                  <a:pt x="171" y="52"/>
                </a:lnTo>
                <a:lnTo>
                  <a:pt x="173" y="39"/>
                </a:lnTo>
                <a:lnTo>
                  <a:pt x="176" y="32"/>
                </a:lnTo>
                <a:lnTo>
                  <a:pt x="180" y="26"/>
                </a:lnTo>
                <a:lnTo>
                  <a:pt x="184" y="19"/>
                </a:lnTo>
                <a:lnTo>
                  <a:pt x="190" y="14"/>
                </a:lnTo>
                <a:lnTo>
                  <a:pt x="198" y="9"/>
                </a:lnTo>
                <a:lnTo>
                  <a:pt x="207" y="6"/>
                </a:lnTo>
                <a:lnTo>
                  <a:pt x="218" y="4"/>
                </a:lnTo>
                <a:lnTo>
                  <a:pt x="231" y="4"/>
                </a:lnTo>
                <a:lnTo>
                  <a:pt x="246" y="6"/>
                </a:lnTo>
                <a:lnTo>
                  <a:pt x="263" y="10"/>
                </a:lnTo>
                <a:lnTo>
                  <a:pt x="263" y="10"/>
                </a:lnTo>
                <a:lnTo>
                  <a:pt x="263" y="30"/>
                </a:lnTo>
                <a:lnTo>
                  <a:pt x="263" y="30"/>
                </a:lnTo>
                <a:close/>
                <a:moveTo>
                  <a:pt x="77" y="19"/>
                </a:moveTo>
                <a:lnTo>
                  <a:pt x="77" y="19"/>
                </a:lnTo>
                <a:lnTo>
                  <a:pt x="65" y="21"/>
                </a:lnTo>
                <a:lnTo>
                  <a:pt x="55" y="23"/>
                </a:lnTo>
                <a:lnTo>
                  <a:pt x="46" y="28"/>
                </a:lnTo>
                <a:lnTo>
                  <a:pt x="37" y="36"/>
                </a:lnTo>
                <a:lnTo>
                  <a:pt x="30" y="44"/>
                </a:lnTo>
                <a:lnTo>
                  <a:pt x="24" y="54"/>
                </a:lnTo>
                <a:lnTo>
                  <a:pt x="21" y="65"/>
                </a:lnTo>
                <a:lnTo>
                  <a:pt x="20" y="77"/>
                </a:lnTo>
                <a:lnTo>
                  <a:pt x="20" y="77"/>
                </a:lnTo>
                <a:lnTo>
                  <a:pt x="20" y="86"/>
                </a:lnTo>
                <a:lnTo>
                  <a:pt x="23" y="93"/>
                </a:lnTo>
                <a:lnTo>
                  <a:pt x="25" y="101"/>
                </a:lnTo>
                <a:lnTo>
                  <a:pt x="30" y="109"/>
                </a:lnTo>
                <a:lnTo>
                  <a:pt x="36" y="116"/>
                </a:lnTo>
                <a:lnTo>
                  <a:pt x="41" y="121"/>
                </a:lnTo>
                <a:lnTo>
                  <a:pt x="47" y="126"/>
                </a:lnTo>
                <a:lnTo>
                  <a:pt x="55" y="130"/>
                </a:lnTo>
                <a:lnTo>
                  <a:pt x="55" y="149"/>
                </a:lnTo>
                <a:lnTo>
                  <a:pt x="55" y="149"/>
                </a:lnTo>
                <a:lnTo>
                  <a:pt x="43" y="145"/>
                </a:lnTo>
                <a:lnTo>
                  <a:pt x="33" y="139"/>
                </a:lnTo>
                <a:lnTo>
                  <a:pt x="24" y="131"/>
                </a:lnTo>
                <a:lnTo>
                  <a:pt x="16" y="122"/>
                </a:lnTo>
                <a:lnTo>
                  <a:pt x="10" y="113"/>
                </a:lnTo>
                <a:lnTo>
                  <a:pt x="6" y="101"/>
                </a:lnTo>
                <a:lnTo>
                  <a:pt x="2" y="90"/>
                </a:lnTo>
                <a:lnTo>
                  <a:pt x="0" y="77"/>
                </a:lnTo>
                <a:lnTo>
                  <a:pt x="0" y="77"/>
                </a:lnTo>
                <a:lnTo>
                  <a:pt x="2" y="69"/>
                </a:lnTo>
                <a:lnTo>
                  <a:pt x="3" y="61"/>
                </a:lnTo>
                <a:lnTo>
                  <a:pt x="7" y="47"/>
                </a:lnTo>
                <a:lnTo>
                  <a:pt x="15" y="34"/>
                </a:lnTo>
                <a:lnTo>
                  <a:pt x="24" y="22"/>
                </a:lnTo>
                <a:lnTo>
                  <a:pt x="34" y="13"/>
                </a:lnTo>
                <a:lnTo>
                  <a:pt x="47" y="6"/>
                </a:lnTo>
                <a:lnTo>
                  <a:pt x="62" y="1"/>
                </a:lnTo>
                <a:lnTo>
                  <a:pt x="69" y="0"/>
                </a:lnTo>
                <a:lnTo>
                  <a:pt x="77" y="0"/>
                </a:lnTo>
                <a:lnTo>
                  <a:pt x="77" y="0"/>
                </a:lnTo>
                <a:lnTo>
                  <a:pt x="91" y="1"/>
                </a:lnTo>
                <a:lnTo>
                  <a:pt x="104" y="5"/>
                </a:lnTo>
                <a:lnTo>
                  <a:pt x="116" y="10"/>
                </a:lnTo>
                <a:lnTo>
                  <a:pt x="128" y="18"/>
                </a:lnTo>
                <a:lnTo>
                  <a:pt x="137" y="27"/>
                </a:lnTo>
                <a:lnTo>
                  <a:pt x="143" y="39"/>
                </a:lnTo>
                <a:lnTo>
                  <a:pt x="150" y="51"/>
                </a:lnTo>
                <a:lnTo>
                  <a:pt x="153" y="64"/>
                </a:lnTo>
                <a:lnTo>
                  <a:pt x="134" y="64"/>
                </a:lnTo>
                <a:lnTo>
                  <a:pt x="134" y="64"/>
                </a:lnTo>
                <a:lnTo>
                  <a:pt x="130" y="54"/>
                </a:lnTo>
                <a:lnTo>
                  <a:pt x="127" y="45"/>
                </a:lnTo>
                <a:lnTo>
                  <a:pt x="121" y="39"/>
                </a:lnTo>
                <a:lnTo>
                  <a:pt x="114" y="32"/>
                </a:lnTo>
                <a:lnTo>
                  <a:pt x="106" y="26"/>
                </a:lnTo>
                <a:lnTo>
                  <a:pt x="97" y="22"/>
                </a:lnTo>
                <a:lnTo>
                  <a:pt x="88" y="19"/>
                </a:lnTo>
                <a:lnTo>
                  <a:pt x="77" y="19"/>
                </a:lnTo>
                <a:lnTo>
                  <a:pt x="77" y="19"/>
                </a:lnTo>
                <a:close/>
                <a:moveTo>
                  <a:pt x="55" y="119"/>
                </a:moveTo>
                <a:lnTo>
                  <a:pt x="55" y="119"/>
                </a:lnTo>
                <a:lnTo>
                  <a:pt x="47" y="116"/>
                </a:lnTo>
                <a:lnTo>
                  <a:pt x="55" y="108"/>
                </a:lnTo>
                <a:lnTo>
                  <a:pt x="55" y="119"/>
                </a:lnTo>
                <a:close/>
                <a:moveTo>
                  <a:pt x="29" y="79"/>
                </a:moveTo>
                <a:lnTo>
                  <a:pt x="55" y="79"/>
                </a:lnTo>
                <a:lnTo>
                  <a:pt x="55" y="93"/>
                </a:lnTo>
                <a:lnTo>
                  <a:pt x="41" y="108"/>
                </a:lnTo>
                <a:lnTo>
                  <a:pt x="41" y="108"/>
                </a:lnTo>
                <a:lnTo>
                  <a:pt x="36" y="101"/>
                </a:lnTo>
                <a:lnTo>
                  <a:pt x="32" y="95"/>
                </a:lnTo>
                <a:lnTo>
                  <a:pt x="30" y="87"/>
                </a:lnTo>
                <a:lnTo>
                  <a:pt x="29" y="79"/>
                </a:lnTo>
                <a:lnTo>
                  <a:pt x="29" y="79"/>
                </a:lnTo>
                <a:close/>
                <a:moveTo>
                  <a:pt x="55" y="69"/>
                </a:moveTo>
                <a:lnTo>
                  <a:pt x="29" y="69"/>
                </a:lnTo>
                <a:lnTo>
                  <a:pt x="29" y="69"/>
                </a:lnTo>
                <a:lnTo>
                  <a:pt x="30" y="62"/>
                </a:lnTo>
                <a:lnTo>
                  <a:pt x="33" y="56"/>
                </a:lnTo>
                <a:lnTo>
                  <a:pt x="36" y="51"/>
                </a:lnTo>
                <a:lnTo>
                  <a:pt x="39" y="45"/>
                </a:lnTo>
                <a:lnTo>
                  <a:pt x="59" y="64"/>
                </a:lnTo>
                <a:lnTo>
                  <a:pt x="55" y="64"/>
                </a:lnTo>
                <a:lnTo>
                  <a:pt x="55" y="69"/>
                </a:lnTo>
                <a:close/>
                <a:moveTo>
                  <a:pt x="71" y="28"/>
                </a:moveTo>
                <a:lnTo>
                  <a:pt x="71" y="61"/>
                </a:lnTo>
                <a:lnTo>
                  <a:pt x="47" y="38"/>
                </a:lnTo>
                <a:lnTo>
                  <a:pt x="47" y="38"/>
                </a:lnTo>
                <a:lnTo>
                  <a:pt x="52" y="35"/>
                </a:lnTo>
                <a:lnTo>
                  <a:pt x="59" y="31"/>
                </a:lnTo>
                <a:lnTo>
                  <a:pt x="64" y="30"/>
                </a:lnTo>
                <a:lnTo>
                  <a:pt x="71" y="28"/>
                </a:lnTo>
                <a:lnTo>
                  <a:pt x="71" y="28"/>
                </a:lnTo>
                <a:close/>
                <a:moveTo>
                  <a:pt x="81" y="64"/>
                </a:moveTo>
                <a:lnTo>
                  <a:pt x="81" y="27"/>
                </a:lnTo>
                <a:lnTo>
                  <a:pt x="81" y="27"/>
                </a:lnTo>
                <a:lnTo>
                  <a:pt x="89" y="28"/>
                </a:lnTo>
                <a:lnTo>
                  <a:pt x="97" y="31"/>
                </a:lnTo>
                <a:lnTo>
                  <a:pt x="103" y="35"/>
                </a:lnTo>
                <a:lnTo>
                  <a:pt x="110" y="39"/>
                </a:lnTo>
                <a:lnTo>
                  <a:pt x="85" y="64"/>
                </a:lnTo>
                <a:lnTo>
                  <a:pt x="81" y="64"/>
                </a:lnTo>
                <a:close/>
                <a:moveTo>
                  <a:pt x="125" y="64"/>
                </a:moveTo>
                <a:lnTo>
                  <a:pt x="99" y="64"/>
                </a:lnTo>
                <a:lnTo>
                  <a:pt x="116" y="47"/>
                </a:lnTo>
                <a:lnTo>
                  <a:pt x="116" y="47"/>
                </a:lnTo>
                <a:lnTo>
                  <a:pt x="121" y="54"/>
                </a:lnTo>
                <a:lnTo>
                  <a:pt x="125" y="64"/>
                </a:lnTo>
                <a:lnTo>
                  <a:pt x="125" y="64"/>
                </a:lnTo>
                <a:close/>
                <a:moveTo>
                  <a:pt x="221" y="230"/>
                </a:moveTo>
                <a:lnTo>
                  <a:pt x="221" y="230"/>
                </a:lnTo>
                <a:lnTo>
                  <a:pt x="221" y="235"/>
                </a:lnTo>
                <a:lnTo>
                  <a:pt x="220" y="240"/>
                </a:lnTo>
                <a:lnTo>
                  <a:pt x="218" y="244"/>
                </a:lnTo>
                <a:lnTo>
                  <a:pt x="214" y="248"/>
                </a:lnTo>
                <a:lnTo>
                  <a:pt x="210" y="252"/>
                </a:lnTo>
                <a:lnTo>
                  <a:pt x="206" y="255"/>
                </a:lnTo>
                <a:lnTo>
                  <a:pt x="201" y="256"/>
                </a:lnTo>
                <a:lnTo>
                  <a:pt x="195" y="256"/>
                </a:lnTo>
                <a:lnTo>
                  <a:pt x="86" y="256"/>
                </a:lnTo>
                <a:lnTo>
                  <a:pt x="86" y="256"/>
                </a:lnTo>
                <a:lnTo>
                  <a:pt x="81" y="256"/>
                </a:lnTo>
                <a:lnTo>
                  <a:pt x="76" y="255"/>
                </a:lnTo>
                <a:lnTo>
                  <a:pt x="72" y="252"/>
                </a:lnTo>
                <a:lnTo>
                  <a:pt x="68" y="248"/>
                </a:lnTo>
                <a:lnTo>
                  <a:pt x="65" y="244"/>
                </a:lnTo>
                <a:lnTo>
                  <a:pt x="63" y="240"/>
                </a:lnTo>
                <a:lnTo>
                  <a:pt x="62" y="235"/>
                </a:lnTo>
                <a:lnTo>
                  <a:pt x="60" y="230"/>
                </a:lnTo>
                <a:lnTo>
                  <a:pt x="60" y="69"/>
                </a:lnTo>
                <a:lnTo>
                  <a:pt x="60" y="69"/>
                </a:lnTo>
                <a:lnTo>
                  <a:pt x="221" y="69"/>
                </a:lnTo>
                <a:lnTo>
                  <a:pt x="221" y="230"/>
                </a:lnTo>
                <a:close/>
                <a:moveTo>
                  <a:pt x="206" y="84"/>
                </a:moveTo>
                <a:lnTo>
                  <a:pt x="206" y="84"/>
                </a:lnTo>
                <a:lnTo>
                  <a:pt x="76" y="84"/>
                </a:lnTo>
                <a:lnTo>
                  <a:pt x="76" y="214"/>
                </a:lnTo>
                <a:lnTo>
                  <a:pt x="76" y="214"/>
                </a:lnTo>
                <a:lnTo>
                  <a:pt x="77" y="220"/>
                </a:lnTo>
                <a:lnTo>
                  <a:pt x="78" y="225"/>
                </a:lnTo>
                <a:lnTo>
                  <a:pt x="81" y="229"/>
                </a:lnTo>
                <a:lnTo>
                  <a:pt x="84" y="233"/>
                </a:lnTo>
                <a:lnTo>
                  <a:pt x="88" y="236"/>
                </a:lnTo>
                <a:lnTo>
                  <a:pt x="91" y="239"/>
                </a:lnTo>
                <a:lnTo>
                  <a:pt x="97" y="240"/>
                </a:lnTo>
                <a:lnTo>
                  <a:pt x="102" y="240"/>
                </a:lnTo>
                <a:lnTo>
                  <a:pt x="180" y="240"/>
                </a:lnTo>
                <a:lnTo>
                  <a:pt x="180" y="240"/>
                </a:lnTo>
                <a:lnTo>
                  <a:pt x="185" y="240"/>
                </a:lnTo>
                <a:lnTo>
                  <a:pt x="190" y="239"/>
                </a:lnTo>
                <a:lnTo>
                  <a:pt x="194" y="236"/>
                </a:lnTo>
                <a:lnTo>
                  <a:pt x="198" y="233"/>
                </a:lnTo>
                <a:lnTo>
                  <a:pt x="202" y="229"/>
                </a:lnTo>
                <a:lnTo>
                  <a:pt x="205" y="225"/>
                </a:lnTo>
                <a:lnTo>
                  <a:pt x="206" y="220"/>
                </a:lnTo>
                <a:lnTo>
                  <a:pt x="206" y="214"/>
                </a:lnTo>
                <a:lnTo>
                  <a:pt x="206" y="84"/>
                </a:lnTo>
                <a:close/>
                <a:moveTo>
                  <a:pt x="169" y="230"/>
                </a:moveTo>
                <a:lnTo>
                  <a:pt x="112" y="230"/>
                </a:lnTo>
                <a:lnTo>
                  <a:pt x="112" y="230"/>
                </a:lnTo>
                <a:lnTo>
                  <a:pt x="107" y="230"/>
                </a:lnTo>
                <a:lnTo>
                  <a:pt x="102" y="229"/>
                </a:lnTo>
                <a:lnTo>
                  <a:pt x="98" y="226"/>
                </a:lnTo>
                <a:lnTo>
                  <a:pt x="94" y="222"/>
                </a:lnTo>
                <a:lnTo>
                  <a:pt x="91" y="218"/>
                </a:lnTo>
                <a:lnTo>
                  <a:pt x="89" y="214"/>
                </a:lnTo>
                <a:lnTo>
                  <a:pt x="88" y="209"/>
                </a:lnTo>
                <a:lnTo>
                  <a:pt x="86" y="204"/>
                </a:lnTo>
                <a:lnTo>
                  <a:pt x="86" y="126"/>
                </a:lnTo>
                <a:lnTo>
                  <a:pt x="86" y="126"/>
                </a:lnTo>
                <a:lnTo>
                  <a:pt x="195" y="126"/>
                </a:lnTo>
                <a:lnTo>
                  <a:pt x="195" y="204"/>
                </a:lnTo>
                <a:lnTo>
                  <a:pt x="195" y="204"/>
                </a:lnTo>
                <a:lnTo>
                  <a:pt x="195" y="209"/>
                </a:lnTo>
                <a:lnTo>
                  <a:pt x="194" y="214"/>
                </a:lnTo>
                <a:lnTo>
                  <a:pt x="192" y="218"/>
                </a:lnTo>
                <a:lnTo>
                  <a:pt x="188" y="222"/>
                </a:lnTo>
                <a:lnTo>
                  <a:pt x="184" y="226"/>
                </a:lnTo>
                <a:lnTo>
                  <a:pt x="180" y="229"/>
                </a:lnTo>
                <a:lnTo>
                  <a:pt x="175" y="230"/>
                </a:lnTo>
                <a:lnTo>
                  <a:pt x="169" y="230"/>
                </a:lnTo>
                <a:lnTo>
                  <a:pt x="169" y="230"/>
                </a:lnTo>
                <a:close/>
                <a:moveTo>
                  <a:pt x="123" y="144"/>
                </a:moveTo>
                <a:lnTo>
                  <a:pt x="123" y="144"/>
                </a:lnTo>
                <a:lnTo>
                  <a:pt x="123" y="142"/>
                </a:lnTo>
                <a:lnTo>
                  <a:pt x="120" y="139"/>
                </a:lnTo>
                <a:lnTo>
                  <a:pt x="119" y="138"/>
                </a:lnTo>
                <a:lnTo>
                  <a:pt x="115" y="136"/>
                </a:lnTo>
                <a:lnTo>
                  <a:pt x="115" y="136"/>
                </a:lnTo>
                <a:lnTo>
                  <a:pt x="112" y="138"/>
                </a:lnTo>
                <a:lnTo>
                  <a:pt x="110" y="139"/>
                </a:lnTo>
                <a:lnTo>
                  <a:pt x="108" y="142"/>
                </a:lnTo>
                <a:lnTo>
                  <a:pt x="107" y="144"/>
                </a:lnTo>
                <a:lnTo>
                  <a:pt x="107" y="212"/>
                </a:lnTo>
                <a:lnTo>
                  <a:pt x="107" y="212"/>
                </a:lnTo>
                <a:lnTo>
                  <a:pt x="108" y="216"/>
                </a:lnTo>
                <a:lnTo>
                  <a:pt x="110" y="217"/>
                </a:lnTo>
                <a:lnTo>
                  <a:pt x="112" y="220"/>
                </a:lnTo>
                <a:lnTo>
                  <a:pt x="115" y="220"/>
                </a:lnTo>
                <a:lnTo>
                  <a:pt x="115" y="220"/>
                </a:lnTo>
                <a:lnTo>
                  <a:pt x="119" y="220"/>
                </a:lnTo>
                <a:lnTo>
                  <a:pt x="120" y="217"/>
                </a:lnTo>
                <a:lnTo>
                  <a:pt x="123" y="216"/>
                </a:lnTo>
                <a:lnTo>
                  <a:pt x="123" y="212"/>
                </a:lnTo>
                <a:lnTo>
                  <a:pt x="123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207"/>
          <p:cNvSpPr>
            <a:spLocks noEditPoints="1"/>
          </p:cNvSpPr>
          <p:nvPr/>
        </p:nvSpPr>
        <p:spPr bwMode="auto">
          <a:xfrm>
            <a:off x="8999284" y="2241133"/>
            <a:ext cx="335693" cy="413910"/>
          </a:xfrm>
          <a:custGeom>
            <a:gdLst>
              <a:gd fmla="*/ 208 w 208" name="T0"/>
              <a:gd fmla="*/ 119 h 254" name="T1"/>
              <a:gd fmla="*/ 196 w 208" name="T2"/>
              <a:gd fmla="*/ 152 h 254" name="T3"/>
              <a:gd fmla="*/ 175 w 208" name="T4"/>
              <a:gd fmla="*/ 171 h 254" name="T5"/>
              <a:gd fmla="*/ 166 w 208" name="T6"/>
              <a:gd fmla="*/ 235 h 254" name="T7"/>
              <a:gd fmla="*/ 194 w 208" name="T8"/>
              <a:gd fmla="*/ 243 h 254" name="T9"/>
              <a:gd fmla="*/ 200 w 208" name="T10"/>
              <a:gd fmla="*/ 253 h 254" name="T11"/>
              <a:gd fmla="*/ 126 w 208" name="T12"/>
              <a:gd fmla="*/ 254 h 254" name="T13"/>
              <a:gd fmla="*/ 126 w 208" name="T14"/>
              <a:gd fmla="*/ 253 h 254" name="T15"/>
              <a:gd fmla="*/ 131 w 208" name="T16"/>
              <a:gd fmla="*/ 243 h 254" name="T17"/>
              <a:gd fmla="*/ 156 w 208" name="T18"/>
              <a:gd fmla="*/ 235 h 254" name="T19"/>
              <a:gd fmla="*/ 148 w 208" name="T20"/>
              <a:gd fmla="*/ 170 h 254" name="T21"/>
              <a:gd fmla="*/ 127 w 208" name="T22"/>
              <a:gd fmla="*/ 150 h 254" name="T23"/>
              <a:gd fmla="*/ 116 w 208" name="T24"/>
              <a:gd fmla="*/ 118 h 254" name="T25"/>
              <a:gd fmla="*/ 114 w 208" name="T26"/>
              <a:gd fmla="*/ 104 h 254" name="T27"/>
              <a:gd fmla="*/ 208 w 208" name="T28"/>
              <a:gd fmla="*/ 57 h 254" name="T29"/>
              <a:gd fmla="*/ 208 w 208" name="T30"/>
              <a:gd fmla="*/ 98 h 254" name="T31"/>
              <a:gd fmla="*/ 126 w 208" name="T32"/>
              <a:gd fmla="*/ 83 h 254" name="T33"/>
              <a:gd fmla="*/ 126 w 208" name="T34"/>
              <a:gd fmla="*/ 91 h 254" name="T35"/>
              <a:gd fmla="*/ 129 w 208" name="T36"/>
              <a:gd fmla="*/ 124 h 254" name="T37"/>
              <a:gd fmla="*/ 143 w 208" name="T38"/>
              <a:gd fmla="*/ 153 h 254" name="T39"/>
              <a:gd fmla="*/ 157 w 208" name="T40"/>
              <a:gd fmla="*/ 159 h 254" name="T41"/>
              <a:gd fmla="*/ 168 w 208" name="T42"/>
              <a:gd fmla="*/ 159 h 254" name="T43"/>
              <a:gd fmla="*/ 181 w 208" name="T44"/>
              <a:gd fmla="*/ 153 h 254" name="T45"/>
              <a:gd fmla="*/ 191 w 208" name="T46"/>
              <a:gd fmla="*/ 137 h 254" name="T47"/>
              <a:gd fmla="*/ 188 w 208" name="T48"/>
              <a:gd fmla="*/ 127 h 254" name="T49"/>
              <a:gd fmla="*/ 168 w 208" name="T50"/>
              <a:gd fmla="*/ 128 h 254" name="T51"/>
              <a:gd fmla="*/ 151 w 208" name="T52"/>
              <a:gd fmla="*/ 126 h 254" name="T53"/>
              <a:gd fmla="*/ 134 w 208" name="T54"/>
              <a:gd fmla="*/ 107 h 254" name="T55"/>
              <a:gd fmla="*/ 126 w 208" name="T56"/>
              <a:gd fmla="*/ 83 h 254" name="T57"/>
              <a:gd fmla="*/ 26 w 208" name="T58"/>
              <a:gd fmla="*/ 254 h 254" name="T59"/>
              <a:gd fmla="*/ 17 w 208" name="T60"/>
              <a:gd fmla="*/ 253 h 254" name="T61"/>
              <a:gd fmla="*/ 5 w 208" name="T62"/>
              <a:gd fmla="*/ 243 h 254" name="T63"/>
              <a:gd fmla="*/ 0 w 208" name="T64"/>
              <a:gd fmla="*/ 228 h 254" name="T65"/>
              <a:gd fmla="*/ 0 w 208" name="T66"/>
              <a:gd fmla="*/ 143 h 254" name="T67"/>
              <a:gd fmla="*/ 8 w 208" name="T68"/>
              <a:gd fmla="*/ 114 h 254" name="T69"/>
              <a:gd fmla="*/ 26 w 208" name="T70"/>
              <a:gd fmla="*/ 89 h 254" name="T71"/>
              <a:gd fmla="*/ 31 w 208" name="T72"/>
              <a:gd fmla="*/ 26 h 254" name="T73"/>
              <a:gd fmla="*/ 62 w 208" name="T74"/>
              <a:gd fmla="*/ 78 h 254" name="T75"/>
              <a:gd fmla="*/ 78 w 208" name="T76"/>
              <a:gd fmla="*/ 98 h 254" name="T77"/>
              <a:gd fmla="*/ 91 w 208" name="T78"/>
              <a:gd fmla="*/ 126 h 254" name="T79"/>
              <a:gd fmla="*/ 94 w 208" name="T80"/>
              <a:gd fmla="*/ 153 h 254" name="T81"/>
              <a:gd fmla="*/ 94 w 208" name="T82"/>
              <a:gd fmla="*/ 234 h 254" name="T83"/>
              <a:gd fmla="*/ 87 w 208" name="T84"/>
              <a:gd fmla="*/ 246 h 254" name="T85"/>
              <a:gd fmla="*/ 73 w 208" name="T86"/>
              <a:gd fmla="*/ 254 h 254" name="T87"/>
              <a:gd fmla="*/ 78 w 208" name="T88"/>
              <a:gd fmla="*/ 156 h 254" name="T89"/>
              <a:gd fmla="*/ 75 w 208" name="T90"/>
              <a:gd fmla="*/ 149 h 254" name="T91"/>
              <a:gd fmla="*/ 42 w 208" name="T92"/>
              <a:gd fmla="*/ 145 h 254" name="T93"/>
              <a:gd fmla="*/ 35 w 208" name="T94"/>
              <a:gd fmla="*/ 149 h 254" name="T95"/>
              <a:gd fmla="*/ 31 w 208" name="T96"/>
              <a:gd fmla="*/ 223 h 254" name="T97"/>
              <a:gd fmla="*/ 35 w 208" name="T98"/>
              <a:gd fmla="*/ 231 h 254" name="T99"/>
              <a:gd fmla="*/ 68 w 208" name="T100"/>
              <a:gd fmla="*/ 234 h 254" name="T101"/>
              <a:gd fmla="*/ 75 w 208" name="T102"/>
              <a:gd fmla="*/ 231 h 254" name="T103"/>
              <a:gd fmla="*/ 78 w 208" name="T104"/>
              <a:gd fmla="*/ 156 h 254" name="T105"/>
              <a:gd fmla="*/ 31 w 208" name="T106"/>
              <a:gd fmla="*/ 10 h 254" name="T107"/>
              <a:gd fmla="*/ 38 w 208" name="T108"/>
              <a:gd fmla="*/ 1 h 254" name="T109"/>
              <a:gd fmla="*/ 52 w 208" name="T110"/>
              <a:gd fmla="*/ 0 h 254" name="T111"/>
              <a:gd fmla="*/ 62 w 208" name="T112"/>
              <a:gd fmla="*/ 6 h 254" name="T113"/>
              <a:gd fmla="*/ 62 w 208" name="T114"/>
              <a:gd fmla="*/ 20 h 254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54" w="208">
                <a:moveTo>
                  <a:pt x="208" y="106"/>
                </a:moveTo>
                <a:lnTo>
                  <a:pt x="208" y="106"/>
                </a:lnTo>
                <a:lnTo>
                  <a:pt x="208" y="119"/>
                </a:lnTo>
                <a:lnTo>
                  <a:pt x="205" y="131"/>
                </a:lnTo>
                <a:lnTo>
                  <a:pt x="201" y="141"/>
                </a:lnTo>
                <a:lnTo>
                  <a:pt x="196" y="152"/>
                </a:lnTo>
                <a:lnTo>
                  <a:pt x="191" y="159"/>
                </a:lnTo>
                <a:lnTo>
                  <a:pt x="183" y="166"/>
                </a:lnTo>
                <a:lnTo>
                  <a:pt x="175" y="171"/>
                </a:lnTo>
                <a:lnTo>
                  <a:pt x="166" y="172"/>
                </a:lnTo>
                <a:lnTo>
                  <a:pt x="166" y="235"/>
                </a:lnTo>
                <a:lnTo>
                  <a:pt x="166" y="235"/>
                </a:lnTo>
                <a:lnTo>
                  <a:pt x="179" y="236"/>
                </a:lnTo>
                <a:lnTo>
                  <a:pt x="190" y="240"/>
                </a:lnTo>
                <a:lnTo>
                  <a:pt x="194" y="243"/>
                </a:lnTo>
                <a:lnTo>
                  <a:pt x="198" y="245"/>
                </a:lnTo>
                <a:lnTo>
                  <a:pt x="199" y="249"/>
                </a:lnTo>
                <a:lnTo>
                  <a:pt x="200" y="253"/>
                </a:lnTo>
                <a:lnTo>
                  <a:pt x="200" y="253"/>
                </a:lnTo>
                <a:lnTo>
                  <a:pt x="199" y="254"/>
                </a:lnTo>
                <a:lnTo>
                  <a:pt x="126" y="254"/>
                </a:lnTo>
                <a:lnTo>
                  <a:pt x="126" y="254"/>
                </a:lnTo>
                <a:lnTo>
                  <a:pt x="126" y="253"/>
                </a:lnTo>
                <a:lnTo>
                  <a:pt x="126" y="253"/>
                </a:lnTo>
                <a:lnTo>
                  <a:pt x="126" y="249"/>
                </a:lnTo>
                <a:lnTo>
                  <a:pt x="129" y="245"/>
                </a:lnTo>
                <a:lnTo>
                  <a:pt x="131" y="243"/>
                </a:lnTo>
                <a:lnTo>
                  <a:pt x="135" y="240"/>
                </a:lnTo>
                <a:lnTo>
                  <a:pt x="144" y="236"/>
                </a:lnTo>
                <a:lnTo>
                  <a:pt x="156" y="235"/>
                </a:lnTo>
                <a:lnTo>
                  <a:pt x="156" y="172"/>
                </a:lnTo>
                <a:lnTo>
                  <a:pt x="156" y="172"/>
                </a:lnTo>
                <a:lnTo>
                  <a:pt x="148" y="170"/>
                </a:lnTo>
                <a:lnTo>
                  <a:pt x="140" y="165"/>
                </a:lnTo>
                <a:lnTo>
                  <a:pt x="133" y="158"/>
                </a:lnTo>
                <a:lnTo>
                  <a:pt x="127" y="150"/>
                </a:lnTo>
                <a:lnTo>
                  <a:pt x="122" y="141"/>
                </a:lnTo>
                <a:lnTo>
                  <a:pt x="118" y="130"/>
                </a:lnTo>
                <a:lnTo>
                  <a:pt x="116" y="118"/>
                </a:lnTo>
                <a:lnTo>
                  <a:pt x="114" y="106"/>
                </a:lnTo>
                <a:lnTo>
                  <a:pt x="114" y="106"/>
                </a:lnTo>
                <a:lnTo>
                  <a:pt x="114" y="104"/>
                </a:lnTo>
                <a:lnTo>
                  <a:pt x="114" y="104"/>
                </a:lnTo>
                <a:lnTo>
                  <a:pt x="114" y="57"/>
                </a:lnTo>
                <a:lnTo>
                  <a:pt x="208" y="57"/>
                </a:lnTo>
                <a:lnTo>
                  <a:pt x="208" y="98"/>
                </a:lnTo>
                <a:lnTo>
                  <a:pt x="208" y="98"/>
                </a:lnTo>
                <a:lnTo>
                  <a:pt x="208" y="98"/>
                </a:lnTo>
                <a:lnTo>
                  <a:pt x="208" y="106"/>
                </a:lnTo>
                <a:lnTo>
                  <a:pt x="208" y="106"/>
                </a:lnTo>
                <a:close/>
                <a:moveTo>
                  <a:pt x="126" y="83"/>
                </a:moveTo>
                <a:lnTo>
                  <a:pt x="126" y="83"/>
                </a:lnTo>
                <a:lnTo>
                  <a:pt x="126" y="91"/>
                </a:lnTo>
                <a:lnTo>
                  <a:pt x="126" y="91"/>
                </a:lnTo>
                <a:lnTo>
                  <a:pt x="126" y="101"/>
                </a:lnTo>
                <a:lnTo>
                  <a:pt x="127" y="113"/>
                </a:lnTo>
                <a:lnTo>
                  <a:pt x="129" y="124"/>
                </a:lnTo>
                <a:lnTo>
                  <a:pt x="133" y="136"/>
                </a:lnTo>
                <a:lnTo>
                  <a:pt x="137" y="145"/>
                </a:lnTo>
                <a:lnTo>
                  <a:pt x="143" y="153"/>
                </a:lnTo>
                <a:lnTo>
                  <a:pt x="147" y="156"/>
                </a:lnTo>
                <a:lnTo>
                  <a:pt x="152" y="158"/>
                </a:lnTo>
                <a:lnTo>
                  <a:pt x="157" y="159"/>
                </a:lnTo>
                <a:lnTo>
                  <a:pt x="162" y="159"/>
                </a:lnTo>
                <a:lnTo>
                  <a:pt x="162" y="159"/>
                </a:lnTo>
                <a:lnTo>
                  <a:pt x="168" y="159"/>
                </a:lnTo>
                <a:lnTo>
                  <a:pt x="173" y="158"/>
                </a:lnTo>
                <a:lnTo>
                  <a:pt x="177" y="156"/>
                </a:lnTo>
                <a:lnTo>
                  <a:pt x="181" y="153"/>
                </a:lnTo>
                <a:lnTo>
                  <a:pt x="187" y="146"/>
                </a:lnTo>
                <a:lnTo>
                  <a:pt x="191" y="137"/>
                </a:lnTo>
                <a:lnTo>
                  <a:pt x="191" y="137"/>
                </a:lnTo>
                <a:lnTo>
                  <a:pt x="191" y="132"/>
                </a:lnTo>
                <a:lnTo>
                  <a:pt x="191" y="130"/>
                </a:lnTo>
                <a:lnTo>
                  <a:pt x="188" y="127"/>
                </a:lnTo>
                <a:lnTo>
                  <a:pt x="186" y="127"/>
                </a:lnTo>
                <a:lnTo>
                  <a:pt x="178" y="127"/>
                </a:lnTo>
                <a:lnTo>
                  <a:pt x="168" y="128"/>
                </a:lnTo>
                <a:lnTo>
                  <a:pt x="162" y="128"/>
                </a:lnTo>
                <a:lnTo>
                  <a:pt x="157" y="127"/>
                </a:lnTo>
                <a:lnTo>
                  <a:pt x="151" y="126"/>
                </a:lnTo>
                <a:lnTo>
                  <a:pt x="146" y="122"/>
                </a:lnTo>
                <a:lnTo>
                  <a:pt x="139" y="115"/>
                </a:lnTo>
                <a:lnTo>
                  <a:pt x="134" y="107"/>
                </a:lnTo>
                <a:lnTo>
                  <a:pt x="130" y="97"/>
                </a:lnTo>
                <a:lnTo>
                  <a:pt x="126" y="83"/>
                </a:lnTo>
                <a:lnTo>
                  <a:pt x="126" y="83"/>
                </a:lnTo>
                <a:close/>
                <a:moveTo>
                  <a:pt x="68" y="254"/>
                </a:moveTo>
                <a:lnTo>
                  <a:pt x="47" y="254"/>
                </a:lnTo>
                <a:lnTo>
                  <a:pt x="26" y="254"/>
                </a:lnTo>
                <a:lnTo>
                  <a:pt x="26" y="254"/>
                </a:lnTo>
                <a:lnTo>
                  <a:pt x="21" y="254"/>
                </a:lnTo>
                <a:lnTo>
                  <a:pt x="17" y="253"/>
                </a:lnTo>
                <a:lnTo>
                  <a:pt x="12" y="250"/>
                </a:lnTo>
                <a:lnTo>
                  <a:pt x="8" y="246"/>
                </a:lnTo>
                <a:lnTo>
                  <a:pt x="5" y="243"/>
                </a:lnTo>
                <a:lnTo>
                  <a:pt x="3" y="239"/>
                </a:lnTo>
                <a:lnTo>
                  <a:pt x="1" y="234"/>
                </a:lnTo>
                <a:lnTo>
                  <a:pt x="0" y="228"/>
                </a:lnTo>
                <a:lnTo>
                  <a:pt x="0" y="153"/>
                </a:lnTo>
                <a:lnTo>
                  <a:pt x="0" y="153"/>
                </a:lnTo>
                <a:lnTo>
                  <a:pt x="0" y="143"/>
                </a:lnTo>
                <a:lnTo>
                  <a:pt x="0" y="143"/>
                </a:lnTo>
                <a:lnTo>
                  <a:pt x="4" y="126"/>
                </a:lnTo>
                <a:lnTo>
                  <a:pt x="8" y="114"/>
                </a:lnTo>
                <a:lnTo>
                  <a:pt x="12" y="105"/>
                </a:lnTo>
                <a:lnTo>
                  <a:pt x="17" y="98"/>
                </a:lnTo>
                <a:lnTo>
                  <a:pt x="26" y="89"/>
                </a:lnTo>
                <a:lnTo>
                  <a:pt x="29" y="84"/>
                </a:lnTo>
                <a:lnTo>
                  <a:pt x="31" y="78"/>
                </a:lnTo>
                <a:lnTo>
                  <a:pt x="31" y="26"/>
                </a:lnTo>
                <a:lnTo>
                  <a:pt x="62" y="26"/>
                </a:lnTo>
                <a:lnTo>
                  <a:pt x="62" y="78"/>
                </a:lnTo>
                <a:lnTo>
                  <a:pt x="62" y="78"/>
                </a:lnTo>
                <a:lnTo>
                  <a:pt x="65" y="84"/>
                </a:lnTo>
                <a:lnTo>
                  <a:pt x="69" y="89"/>
                </a:lnTo>
                <a:lnTo>
                  <a:pt x="78" y="98"/>
                </a:lnTo>
                <a:lnTo>
                  <a:pt x="83" y="105"/>
                </a:lnTo>
                <a:lnTo>
                  <a:pt x="87" y="114"/>
                </a:lnTo>
                <a:lnTo>
                  <a:pt x="91" y="126"/>
                </a:lnTo>
                <a:lnTo>
                  <a:pt x="94" y="143"/>
                </a:lnTo>
                <a:lnTo>
                  <a:pt x="94" y="143"/>
                </a:lnTo>
                <a:lnTo>
                  <a:pt x="94" y="153"/>
                </a:lnTo>
                <a:lnTo>
                  <a:pt x="94" y="228"/>
                </a:lnTo>
                <a:lnTo>
                  <a:pt x="94" y="228"/>
                </a:lnTo>
                <a:lnTo>
                  <a:pt x="94" y="234"/>
                </a:lnTo>
                <a:lnTo>
                  <a:pt x="92" y="239"/>
                </a:lnTo>
                <a:lnTo>
                  <a:pt x="90" y="243"/>
                </a:lnTo>
                <a:lnTo>
                  <a:pt x="87" y="246"/>
                </a:lnTo>
                <a:lnTo>
                  <a:pt x="83" y="250"/>
                </a:lnTo>
                <a:lnTo>
                  <a:pt x="78" y="253"/>
                </a:lnTo>
                <a:lnTo>
                  <a:pt x="73" y="254"/>
                </a:lnTo>
                <a:lnTo>
                  <a:pt x="68" y="254"/>
                </a:lnTo>
                <a:lnTo>
                  <a:pt x="68" y="254"/>
                </a:lnTo>
                <a:close/>
                <a:moveTo>
                  <a:pt x="78" y="156"/>
                </a:moveTo>
                <a:lnTo>
                  <a:pt x="78" y="156"/>
                </a:lnTo>
                <a:lnTo>
                  <a:pt x="78" y="152"/>
                </a:lnTo>
                <a:lnTo>
                  <a:pt x="75" y="149"/>
                </a:lnTo>
                <a:lnTo>
                  <a:pt x="72" y="146"/>
                </a:lnTo>
                <a:lnTo>
                  <a:pt x="68" y="145"/>
                </a:lnTo>
                <a:lnTo>
                  <a:pt x="42" y="145"/>
                </a:lnTo>
                <a:lnTo>
                  <a:pt x="42" y="145"/>
                </a:lnTo>
                <a:lnTo>
                  <a:pt x="38" y="146"/>
                </a:lnTo>
                <a:lnTo>
                  <a:pt x="35" y="149"/>
                </a:lnTo>
                <a:lnTo>
                  <a:pt x="33" y="152"/>
                </a:lnTo>
                <a:lnTo>
                  <a:pt x="31" y="156"/>
                </a:lnTo>
                <a:lnTo>
                  <a:pt x="31" y="223"/>
                </a:lnTo>
                <a:lnTo>
                  <a:pt x="31" y="223"/>
                </a:lnTo>
                <a:lnTo>
                  <a:pt x="33" y="227"/>
                </a:lnTo>
                <a:lnTo>
                  <a:pt x="35" y="231"/>
                </a:lnTo>
                <a:lnTo>
                  <a:pt x="38" y="234"/>
                </a:lnTo>
                <a:lnTo>
                  <a:pt x="42" y="234"/>
                </a:lnTo>
                <a:lnTo>
                  <a:pt x="68" y="234"/>
                </a:lnTo>
                <a:lnTo>
                  <a:pt x="68" y="234"/>
                </a:lnTo>
                <a:lnTo>
                  <a:pt x="72" y="234"/>
                </a:lnTo>
                <a:lnTo>
                  <a:pt x="75" y="231"/>
                </a:lnTo>
                <a:lnTo>
                  <a:pt x="78" y="227"/>
                </a:lnTo>
                <a:lnTo>
                  <a:pt x="78" y="223"/>
                </a:lnTo>
                <a:lnTo>
                  <a:pt x="78" y="156"/>
                </a:lnTo>
                <a:close/>
                <a:moveTo>
                  <a:pt x="31" y="20"/>
                </a:moveTo>
                <a:lnTo>
                  <a:pt x="31" y="10"/>
                </a:lnTo>
                <a:lnTo>
                  <a:pt x="31" y="10"/>
                </a:lnTo>
                <a:lnTo>
                  <a:pt x="33" y="6"/>
                </a:lnTo>
                <a:lnTo>
                  <a:pt x="35" y="2"/>
                </a:lnTo>
                <a:lnTo>
                  <a:pt x="38" y="1"/>
                </a:lnTo>
                <a:lnTo>
                  <a:pt x="42" y="0"/>
                </a:lnTo>
                <a:lnTo>
                  <a:pt x="52" y="0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2" y="6"/>
                </a:lnTo>
                <a:lnTo>
                  <a:pt x="62" y="10"/>
                </a:lnTo>
                <a:lnTo>
                  <a:pt x="62" y="20"/>
                </a:lnTo>
                <a:lnTo>
                  <a:pt x="62" y="20"/>
                </a:lnTo>
                <a:lnTo>
                  <a:pt x="31" y="20"/>
                </a:lnTo>
                <a:lnTo>
                  <a:pt x="3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76250631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41557" y="3586219"/>
            <a:ext cx="12548139" cy="2500948"/>
            <a:chOff x="1292032" y="3665436"/>
            <a:chExt cx="8524543" cy="1699012"/>
          </a:xfrm>
        </p:grpSpPr>
        <p:sp>
          <p:nvSpPr>
            <p:cNvPr id="34" name="菱形 33"/>
            <p:cNvSpPr/>
            <p:nvPr/>
          </p:nvSpPr>
          <p:spPr>
            <a:xfrm>
              <a:off x="1292032" y="3665436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2976461" y="3665436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4660890" y="3677031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6425220" y="3677031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8132146" y="3680019"/>
              <a:ext cx="1684429" cy="1684429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8887" y="932266"/>
            <a:ext cx="405088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84" name="矩形 83"/>
          <p:cNvSpPr/>
          <p:nvPr/>
        </p:nvSpPr>
        <p:spPr>
          <a:xfrm>
            <a:off x="-259171" y="4587433"/>
            <a:ext cx="284023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13053" y="1697128"/>
            <a:ext cx="9838919" cy="1842388"/>
            <a:chOff x="918862" y="1974127"/>
            <a:chExt cx="9838919" cy="1842388"/>
          </a:xfrm>
        </p:grpSpPr>
        <p:sp>
          <p:nvSpPr>
            <p:cNvPr id="37" name="菱形 36"/>
            <p:cNvSpPr/>
            <p:nvPr/>
          </p:nvSpPr>
          <p:spPr>
            <a:xfrm>
              <a:off x="918862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2867960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4851932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8915393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6894264" y="1974127"/>
              <a:ext cx="1842388" cy="1842388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220311" y="4604501"/>
            <a:ext cx="284023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0" name="矩形 49"/>
          <p:cNvSpPr/>
          <p:nvPr/>
        </p:nvSpPr>
        <p:spPr>
          <a:xfrm>
            <a:off x="4679280" y="4586675"/>
            <a:ext cx="284023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5" name="矩形 54"/>
          <p:cNvSpPr/>
          <p:nvPr/>
        </p:nvSpPr>
        <p:spPr>
          <a:xfrm>
            <a:off x="7234125" y="4568849"/>
            <a:ext cx="284023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6" name="矩形 55"/>
          <p:cNvSpPr/>
          <p:nvPr/>
        </p:nvSpPr>
        <p:spPr>
          <a:xfrm>
            <a:off x="9820353" y="4513525"/>
            <a:ext cx="284023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14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7" name="Freeform 227"/>
          <p:cNvSpPr>
            <a:spLocks noEditPoints="1"/>
          </p:cNvSpPr>
          <p:nvPr/>
        </p:nvSpPr>
        <p:spPr bwMode="auto">
          <a:xfrm>
            <a:off x="1771587" y="2099510"/>
            <a:ext cx="891473" cy="877759"/>
          </a:xfrm>
          <a:custGeom>
            <a:gdLst>
              <a:gd fmla="*/ 197 w 260" name="T0"/>
              <a:gd fmla="*/ 251 h 254" name="T1"/>
              <a:gd fmla="*/ 171 w 260" name="T2"/>
              <a:gd fmla="*/ 236 h 254" name="T3"/>
              <a:gd fmla="*/ 157 w 260" name="T4"/>
              <a:gd fmla="*/ 210 h 254" name="T5"/>
              <a:gd fmla="*/ 157 w 260" name="T6"/>
              <a:gd fmla="*/ 189 h 254" name="T7"/>
              <a:gd fmla="*/ 171 w 260" name="T8"/>
              <a:gd fmla="*/ 163 h 254" name="T9"/>
              <a:gd fmla="*/ 197 w 260" name="T10"/>
              <a:gd fmla="*/ 149 h 254" name="T11"/>
              <a:gd fmla="*/ 218 w 260" name="T12"/>
              <a:gd fmla="*/ 149 h 254" name="T13"/>
              <a:gd fmla="*/ 245 w 260" name="T14"/>
              <a:gd fmla="*/ 163 h 254" name="T15"/>
              <a:gd fmla="*/ 258 w 260" name="T16"/>
              <a:gd fmla="*/ 189 h 254" name="T17"/>
              <a:gd fmla="*/ 258 w 260" name="T18"/>
              <a:gd fmla="*/ 210 h 254" name="T19"/>
              <a:gd fmla="*/ 245 w 260" name="T20"/>
              <a:gd fmla="*/ 236 h 254" name="T21"/>
              <a:gd fmla="*/ 218 w 260" name="T22"/>
              <a:gd fmla="*/ 251 h 254" name="T23"/>
              <a:gd fmla="*/ 239 w 260" name="T24"/>
              <a:gd fmla="*/ 192 h 254" name="T25"/>
              <a:gd fmla="*/ 197 w 260" name="T26"/>
              <a:gd fmla="*/ 171 h 254" name="T27"/>
              <a:gd fmla="*/ 176 w 260" name="T28"/>
              <a:gd fmla="*/ 213 h 254" name="T29"/>
              <a:gd fmla="*/ 218 w 260" name="T30"/>
              <a:gd fmla="*/ 234 h 254" name="T31"/>
              <a:gd fmla="*/ 239 w 260" name="T32"/>
              <a:gd fmla="*/ 192 h 254" name="T33"/>
              <a:gd fmla="*/ 96 w 260" name="T34"/>
              <a:gd fmla="*/ 166 h 254" name="T35"/>
              <a:gd fmla="*/ 71 w 260" name="T36"/>
              <a:gd fmla="*/ 160 h 254" name="T37"/>
              <a:gd fmla="*/ 45 w 260" name="T38"/>
              <a:gd fmla="*/ 141 h 254" name="T39"/>
              <a:gd fmla="*/ 27 w 260" name="T40"/>
              <a:gd fmla="*/ 115 h 254" name="T41"/>
              <a:gd fmla="*/ 22 w 260" name="T42"/>
              <a:gd fmla="*/ 92 h 254" name="T43"/>
              <a:gd fmla="*/ 22 w 260" name="T44"/>
              <a:gd fmla="*/ 75 h 254" name="T45"/>
              <a:gd fmla="*/ 27 w 260" name="T46"/>
              <a:gd fmla="*/ 50 h 254" name="T47"/>
              <a:gd fmla="*/ 45 w 260" name="T48"/>
              <a:gd fmla="*/ 24 h 254" name="T49"/>
              <a:gd fmla="*/ 71 w 260" name="T50"/>
              <a:gd fmla="*/ 6 h 254" name="T51"/>
              <a:gd fmla="*/ 96 w 260" name="T52"/>
              <a:gd fmla="*/ 0 h 254" name="T53"/>
              <a:gd fmla="*/ 113 w 260" name="T54"/>
              <a:gd fmla="*/ 0 h 254" name="T55"/>
              <a:gd fmla="*/ 136 w 260" name="T56"/>
              <a:gd fmla="*/ 6 h 254" name="T57"/>
              <a:gd fmla="*/ 162 w 260" name="T58"/>
              <a:gd fmla="*/ 24 h 254" name="T59"/>
              <a:gd fmla="*/ 180 w 260" name="T60"/>
              <a:gd fmla="*/ 50 h 254" name="T61"/>
              <a:gd fmla="*/ 187 w 260" name="T62"/>
              <a:gd fmla="*/ 75 h 254" name="T63"/>
              <a:gd fmla="*/ 187 w 260" name="T64"/>
              <a:gd fmla="*/ 92 h 254" name="T65"/>
              <a:gd fmla="*/ 180 w 260" name="T66"/>
              <a:gd fmla="*/ 115 h 254" name="T67"/>
              <a:gd fmla="*/ 162 w 260" name="T68"/>
              <a:gd fmla="*/ 141 h 254" name="T69"/>
              <a:gd fmla="*/ 136 w 260" name="T70"/>
              <a:gd fmla="*/ 160 h 254" name="T71"/>
              <a:gd fmla="*/ 113 w 260" name="T72"/>
              <a:gd fmla="*/ 166 h 254" name="T73"/>
              <a:gd fmla="*/ 91 w 260" name="T74"/>
              <a:gd fmla="*/ 22 h 254" name="T75"/>
              <a:gd fmla="*/ 83 w 260" name="T76"/>
              <a:gd fmla="*/ 27 h 254" name="T77"/>
              <a:gd fmla="*/ 78 w 260" name="T78"/>
              <a:gd fmla="*/ 40 h 254" name="T79"/>
              <a:gd fmla="*/ 71 w 260" name="T80"/>
              <a:gd fmla="*/ 62 h 254" name="T81"/>
              <a:gd fmla="*/ 57 w 260" name="T82"/>
              <a:gd fmla="*/ 75 h 254" name="T83"/>
              <a:gd fmla="*/ 40 w 260" name="T84"/>
              <a:gd fmla="*/ 83 h 254" name="T85"/>
              <a:gd fmla="*/ 50 w 260" name="T86"/>
              <a:gd fmla="*/ 119 h 254" name="T87"/>
              <a:gd fmla="*/ 79 w 260" name="T88"/>
              <a:gd fmla="*/ 141 h 254" name="T89"/>
              <a:gd fmla="*/ 104 w 260" name="T90"/>
              <a:gd fmla="*/ 147 h 254" name="T91"/>
              <a:gd fmla="*/ 140 w 260" name="T92"/>
              <a:gd fmla="*/ 136 h 254" name="T93"/>
              <a:gd fmla="*/ 162 w 260" name="T94"/>
              <a:gd fmla="*/ 108 h 254" name="T95"/>
              <a:gd fmla="*/ 167 w 260" name="T96"/>
              <a:gd fmla="*/ 83 h 254" name="T97"/>
              <a:gd fmla="*/ 140 w 260" name="T98"/>
              <a:gd fmla="*/ 69 h 254" name="T99"/>
              <a:gd fmla="*/ 97 w 260" name="T100"/>
              <a:gd fmla="*/ 52 h 254" name="T101"/>
              <a:gd fmla="*/ 89 w 260" name="T102"/>
              <a:gd fmla="*/ 37 h 254" name="T103"/>
              <a:gd fmla="*/ 91 w 260" name="T104"/>
              <a:gd fmla="*/ 22 h 254" name="T105"/>
              <a:gd fmla="*/ 147 w 260" name="T106"/>
              <a:gd fmla="*/ 171 h 254" name="T107"/>
              <a:gd fmla="*/ 141 w 260" name="T108"/>
              <a:gd fmla="*/ 192 h 254" name="T109"/>
              <a:gd fmla="*/ 141 w 260" name="T110"/>
              <a:gd fmla="*/ 209 h 254" name="T111"/>
              <a:gd fmla="*/ 148 w 260" name="T112"/>
              <a:gd fmla="*/ 231 h 254" name="T113"/>
              <a:gd fmla="*/ 162 w 260" name="T114"/>
              <a:gd fmla="*/ 249 h 254" name="T115"/>
              <a:gd fmla="*/ 26 w 260" name="T116"/>
              <a:gd fmla="*/ 192 h 254" name="T117"/>
              <a:gd fmla="*/ 31 w 260" name="T118"/>
              <a:gd fmla="*/ 182 h 254" name="T119"/>
              <a:gd fmla="*/ 45 w 260" name="T120"/>
              <a:gd fmla="*/ 173 h 25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54" w="260">
                <a:moveTo>
                  <a:pt x="208" y="252"/>
                </a:moveTo>
                <a:lnTo>
                  <a:pt x="208" y="252"/>
                </a:lnTo>
                <a:lnTo>
                  <a:pt x="197" y="251"/>
                </a:lnTo>
                <a:lnTo>
                  <a:pt x="188" y="248"/>
                </a:lnTo>
                <a:lnTo>
                  <a:pt x="179" y="243"/>
                </a:lnTo>
                <a:lnTo>
                  <a:pt x="171" y="236"/>
                </a:lnTo>
                <a:lnTo>
                  <a:pt x="165" y="228"/>
                </a:lnTo>
                <a:lnTo>
                  <a:pt x="160" y="221"/>
                </a:lnTo>
                <a:lnTo>
                  <a:pt x="157" y="210"/>
                </a:lnTo>
                <a:lnTo>
                  <a:pt x="156" y="200"/>
                </a:lnTo>
                <a:lnTo>
                  <a:pt x="156" y="200"/>
                </a:lnTo>
                <a:lnTo>
                  <a:pt x="157" y="189"/>
                </a:lnTo>
                <a:lnTo>
                  <a:pt x="160" y="180"/>
                </a:lnTo>
                <a:lnTo>
                  <a:pt x="165" y="171"/>
                </a:lnTo>
                <a:lnTo>
                  <a:pt x="171" y="163"/>
                </a:lnTo>
                <a:lnTo>
                  <a:pt x="179" y="157"/>
                </a:lnTo>
                <a:lnTo>
                  <a:pt x="188" y="152"/>
                </a:lnTo>
                <a:lnTo>
                  <a:pt x="197" y="149"/>
                </a:lnTo>
                <a:lnTo>
                  <a:pt x="208" y="148"/>
                </a:lnTo>
                <a:lnTo>
                  <a:pt x="208" y="148"/>
                </a:lnTo>
                <a:lnTo>
                  <a:pt x="218" y="149"/>
                </a:lnTo>
                <a:lnTo>
                  <a:pt x="228" y="152"/>
                </a:lnTo>
                <a:lnTo>
                  <a:pt x="238" y="157"/>
                </a:lnTo>
                <a:lnTo>
                  <a:pt x="245" y="163"/>
                </a:lnTo>
                <a:lnTo>
                  <a:pt x="251" y="171"/>
                </a:lnTo>
                <a:lnTo>
                  <a:pt x="256" y="180"/>
                </a:lnTo>
                <a:lnTo>
                  <a:pt x="258" y="189"/>
                </a:lnTo>
                <a:lnTo>
                  <a:pt x="260" y="200"/>
                </a:lnTo>
                <a:lnTo>
                  <a:pt x="260" y="200"/>
                </a:lnTo>
                <a:lnTo>
                  <a:pt x="258" y="210"/>
                </a:lnTo>
                <a:lnTo>
                  <a:pt x="256" y="221"/>
                </a:lnTo>
                <a:lnTo>
                  <a:pt x="251" y="228"/>
                </a:lnTo>
                <a:lnTo>
                  <a:pt x="245" y="236"/>
                </a:lnTo>
                <a:lnTo>
                  <a:pt x="238" y="243"/>
                </a:lnTo>
                <a:lnTo>
                  <a:pt x="228" y="248"/>
                </a:lnTo>
                <a:lnTo>
                  <a:pt x="218" y="251"/>
                </a:lnTo>
                <a:lnTo>
                  <a:pt x="208" y="252"/>
                </a:lnTo>
                <a:lnTo>
                  <a:pt x="208" y="252"/>
                </a:lnTo>
                <a:close/>
                <a:moveTo>
                  <a:pt x="239" y="192"/>
                </a:moveTo>
                <a:lnTo>
                  <a:pt x="218" y="192"/>
                </a:lnTo>
                <a:lnTo>
                  <a:pt x="218" y="171"/>
                </a:lnTo>
                <a:lnTo>
                  <a:pt x="197" y="171"/>
                </a:lnTo>
                <a:lnTo>
                  <a:pt x="197" y="192"/>
                </a:lnTo>
                <a:lnTo>
                  <a:pt x="176" y="192"/>
                </a:lnTo>
                <a:lnTo>
                  <a:pt x="176" y="213"/>
                </a:lnTo>
                <a:lnTo>
                  <a:pt x="197" y="213"/>
                </a:lnTo>
                <a:lnTo>
                  <a:pt x="197" y="234"/>
                </a:lnTo>
                <a:lnTo>
                  <a:pt x="218" y="234"/>
                </a:lnTo>
                <a:lnTo>
                  <a:pt x="218" y="213"/>
                </a:lnTo>
                <a:lnTo>
                  <a:pt x="239" y="213"/>
                </a:lnTo>
                <a:lnTo>
                  <a:pt x="239" y="192"/>
                </a:lnTo>
                <a:close/>
                <a:moveTo>
                  <a:pt x="104" y="166"/>
                </a:moveTo>
                <a:lnTo>
                  <a:pt x="104" y="166"/>
                </a:lnTo>
                <a:lnTo>
                  <a:pt x="96" y="166"/>
                </a:lnTo>
                <a:lnTo>
                  <a:pt x="87" y="165"/>
                </a:lnTo>
                <a:lnTo>
                  <a:pt x="79" y="162"/>
                </a:lnTo>
                <a:lnTo>
                  <a:pt x="71" y="160"/>
                </a:lnTo>
                <a:lnTo>
                  <a:pt x="65" y="156"/>
                </a:lnTo>
                <a:lnTo>
                  <a:pt x="57" y="152"/>
                </a:lnTo>
                <a:lnTo>
                  <a:pt x="45" y="141"/>
                </a:lnTo>
                <a:lnTo>
                  <a:pt x="35" y="130"/>
                </a:lnTo>
                <a:lnTo>
                  <a:pt x="31" y="123"/>
                </a:lnTo>
                <a:lnTo>
                  <a:pt x="27" y="115"/>
                </a:lnTo>
                <a:lnTo>
                  <a:pt x="24" y="108"/>
                </a:lnTo>
                <a:lnTo>
                  <a:pt x="23" y="100"/>
                </a:lnTo>
                <a:lnTo>
                  <a:pt x="22" y="92"/>
                </a:lnTo>
                <a:lnTo>
                  <a:pt x="20" y="83"/>
                </a:lnTo>
                <a:lnTo>
                  <a:pt x="20" y="83"/>
                </a:lnTo>
                <a:lnTo>
                  <a:pt x="22" y="75"/>
                </a:lnTo>
                <a:lnTo>
                  <a:pt x="23" y="66"/>
                </a:lnTo>
                <a:lnTo>
                  <a:pt x="24" y="58"/>
                </a:lnTo>
                <a:lnTo>
                  <a:pt x="27" y="50"/>
                </a:lnTo>
                <a:lnTo>
                  <a:pt x="31" y="44"/>
                </a:lnTo>
                <a:lnTo>
                  <a:pt x="35" y="36"/>
                </a:lnTo>
                <a:lnTo>
                  <a:pt x="45" y="24"/>
                </a:lnTo>
                <a:lnTo>
                  <a:pt x="57" y="14"/>
                </a:lnTo>
                <a:lnTo>
                  <a:pt x="65" y="10"/>
                </a:lnTo>
                <a:lnTo>
                  <a:pt x="71" y="6"/>
                </a:lnTo>
                <a:lnTo>
                  <a:pt x="79" y="4"/>
                </a:lnTo>
                <a:lnTo>
                  <a:pt x="87" y="1"/>
                </a:lnTo>
                <a:lnTo>
                  <a:pt x="96" y="0"/>
                </a:lnTo>
                <a:lnTo>
                  <a:pt x="104" y="0"/>
                </a:lnTo>
                <a:lnTo>
                  <a:pt x="104" y="0"/>
                </a:lnTo>
                <a:lnTo>
                  <a:pt x="113" y="0"/>
                </a:lnTo>
                <a:lnTo>
                  <a:pt x="121" y="1"/>
                </a:lnTo>
                <a:lnTo>
                  <a:pt x="128" y="4"/>
                </a:lnTo>
                <a:lnTo>
                  <a:pt x="136" y="6"/>
                </a:lnTo>
                <a:lnTo>
                  <a:pt x="144" y="10"/>
                </a:lnTo>
                <a:lnTo>
                  <a:pt x="150" y="14"/>
                </a:lnTo>
                <a:lnTo>
                  <a:pt x="162" y="24"/>
                </a:lnTo>
                <a:lnTo>
                  <a:pt x="173" y="36"/>
                </a:lnTo>
                <a:lnTo>
                  <a:pt x="176" y="44"/>
                </a:lnTo>
                <a:lnTo>
                  <a:pt x="180" y="50"/>
                </a:lnTo>
                <a:lnTo>
                  <a:pt x="183" y="58"/>
                </a:lnTo>
                <a:lnTo>
                  <a:pt x="186" y="66"/>
                </a:lnTo>
                <a:lnTo>
                  <a:pt x="187" y="75"/>
                </a:lnTo>
                <a:lnTo>
                  <a:pt x="187" y="83"/>
                </a:lnTo>
                <a:lnTo>
                  <a:pt x="187" y="83"/>
                </a:lnTo>
                <a:lnTo>
                  <a:pt x="187" y="92"/>
                </a:lnTo>
                <a:lnTo>
                  <a:pt x="186" y="100"/>
                </a:lnTo>
                <a:lnTo>
                  <a:pt x="183" y="108"/>
                </a:lnTo>
                <a:lnTo>
                  <a:pt x="180" y="115"/>
                </a:lnTo>
                <a:lnTo>
                  <a:pt x="176" y="123"/>
                </a:lnTo>
                <a:lnTo>
                  <a:pt x="173" y="130"/>
                </a:lnTo>
                <a:lnTo>
                  <a:pt x="162" y="141"/>
                </a:lnTo>
                <a:lnTo>
                  <a:pt x="150" y="152"/>
                </a:lnTo>
                <a:lnTo>
                  <a:pt x="144" y="156"/>
                </a:lnTo>
                <a:lnTo>
                  <a:pt x="136" y="160"/>
                </a:lnTo>
                <a:lnTo>
                  <a:pt x="128" y="162"/>
                </a:lnTo>
                <a:lnTo>
                  <a:pt x="121" y="165"/>
                </a:lnTo>
                <a:lnTo>
                  <a:pt x="113" y="166"/>
                </a:lnTo>
                <a:lnTo>
                  <a:pt x="104" y="166"/>
                </a:lnTo>
                <a:lnTo>
                  <a:pt x="104" y="166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4"/>
                </a:lnTo>
                <a:lnTo>
                  <a:pt x="83" y="27"/>
                </a:lnTo>
                <a:lnTo>
                  <a:pt x="82" y="30"/>
                </a:lnTo>
                <a:lnTo>
                  <a:pt x="79" y="33"/>
                </a:lnTo>
                <a:lnTo>
                  <a:pt x="78" y="40"/>
                </a:lnTo>
                <a:lnTo>
                  <a:pt x="76" y="49"/>
                </a:lnTo>
                <a:lnTo>
                  <a:pt x="74" y="58"/>
                </a:lnTo>
                <a:lnTo>
                  <a:pt x="71" y="62"/>
                </a:lnTo>
                <a:lnTo>
                  <a:pt x="69" y="67"/>
                </a:lnTo>
                <a:lnTo>
                  <a:pt x="63" y="71"/>
                </a:lnTo>
                <a:lnTo>
                  <a:pt x="57" y="75"/>
                </a:lnTo>
                <a:lnTo>
                  <a:pt x="49" y="79"/>
                </a:lnTo>
                <a:lnTo>
                  <a:pt x="40" y="83"/>
                </a:lnTo>
                <a:lnTo>
                  <a:pt x="40" y="83"/>
                </a:lnTo>
                <a:lnTo>
                  <a:pt x="41" y="96"/>
                </a:lnTo>
                <a:lnTo>
                  <a:pt x="45" y="108"/>
                </a:lnTo>
                <a:lnTo>
                  <a:pt x="50" y="119"/>
                </a:lnTo>
                <a:lnTo>
                  <a:pt x="58" y="128"/>
                </a:lnTo>
                <a:lnTo>
                  <a:pt x="69" y="136"/>
                </a:lnTo>
                <a:lnTo>
                  <a:pt x="79" y="141"/>
                </a:lnTo>
                <a:lnTo>
                  <a:pt x="91" y="145"/>
                </a:lnTo>
                <a:lnTo>
                  <a:pt x="104" y="147"/>
                </a:lnTo>
                <a:lnTo>
                  <a:pt x="104" y="147"/>
                </a:lnTo>
                <a:lnTo>
                  <a:pt x="117" y="145"/>
                </a:lnTo>
                <a:lnTo>
                  <a:pt x="128" y="141"/>
                </a:lnTo>
                <a:lnTo>
                  <a:pt x="140" y="136"/>
                </a:lnTo>
                <a:lnTo>
                  <a:pt x="149" y="128"/>
                </a:lnTo>
                <a:lnTo>
                  <a:pt x="157" y="119"/>
                </a:lnTo>
                <a:lnTo>
                  <a:pt x="162" y="108"/>
                </a:lnTo>
                <a:lnTo>
                  <a:pt x="166" y="96"/>
                </a:lnTo>
                <a:lnTo>
                  <a:pt x="167" y="83"/>
                </a:lnTo>
                <a:lnTo>
                  <a:pt x="167" y="83"/>
                </a:lnTo>
                <a:lnTo>
                  <a:pt x="161" y="79"/>
                </a:lnTo>
                <a:lnTo>
                  <a:pt x="154" y="75"/>
                </a:lnTo>
                <a:lnTo>
                  <a:pt x="140" y="69"/>
                </a:lnTo>
                <a:lnTo>
                  <a:pt x="113" y="59"/>
                </a:lnTo>
                <a:lnTo>
                  <a:pt x="102" y="54"/>
                </a:lnTo>
                <a:lnTo>
                  <a:pt x="97" y="52"/>
                </a:lnTo>
                <a:lnTo>
                  <a:pt x="93" y="48"/>
                </a:lnTo>
                <a:lnTo>
                  <a:pt x="91" y="43"/>
                </a:lnTo>
                <a:lnTo>
                  <a:pt x="89" y="37"/>
                </a:lnTo>
                <a:lnTo>
                  <a:pt x="89" y="31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2" y="171"/>
                </a:moveTo>
                <a:lnTo>
                  <a:pt x="147" y="171"/>
                </a:lnTo>
                <a:lnTo>
                  <a:pt x="147" y="171"/>
                </a:lnTo>
                <a:lnTo>
                  <a:pt x="144" y="178"/>
                </a:lnTo>
                <a:lnTo>
                  <a:pt x="143" y="186"/>
                </a:lnTo>
                <a:lnTo>
                  <a:pt x="141" y="192"/>
                </a:lnTo>
                <a:lnTo>
                  <a:pt x="140" y="200"/>
                </a:lnTo>
                <a:lnTo>
                  <a:pt x="140" y="200"/>
                </a:lnTo>
                <a:lnTo>
                  <a:pt x="141" y="209"/>
                </a:lnTo>
                <a:lnTo>
                  <a:pt x="143" y="217"/>
                </a:lnTo>
                <a:lnTo>
                  <a:pt x="145" y="225"/>
                </a:lnTo>
                <a:lnTo>
                  <a:pt x="148" y="231"/>
                </a:lnTo>
                <a:lnTo>
                  <a:pt x="152" y="238"/>
                </a:lnTo>
                <a:lnTo>
                  <a:pt x="157" y="244"/>
                </a:lnTo>
                <a:lnTo>
                  <a:pt x="162" y="249"/>
                </a:lnTo>
                <a:lnTo>
                  <a:pt x="167" y="254"/>
                </a:lnTo>
                <a:lnTo>
                  <a:pt x="0" y="254"/>
                </a:lnTo>
                <a:lnTo>
                  <a:pt x="26" y="192"/>
                </a:lnTo>
                <a:lnTo>
                  <a:pt x="26" y="192"/>
                </a:lnTo>
                <a:lnTo>
                  <a:pt x="27" y="189"/>
                </a:lnTo>
                <a:lnTo>
                  <a:pt x="31" y="182"/>
                </a:lnTo>
                <a:lnTo>
                  <a:pt x="35" y="178"/>
                </a:lnTo>
                <a:lnTo>
                  <a:pt x="40" y="175"/>
                </a:lnTo>
                <a:lnTo>
                  <a:pt x="45" y="173"/>
                </a:lnTo>
                <a:lnTo>
                  <a:pt x="52" y="171"/>
                </a:lnTo>
                <a:lnTo>
                  <a:pt x="52" y="1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228"/>
          <p:cNvSpPr>
            <a:spLocks noEditPoints="1"/>
          </p:cNvSpPr>
          <p:nvPr/>
        </p:nvSpPr>
        <p:spPr bwMode="auto">
          <a:xfrm>
            <a:off x="3736682" y="2149554"/>
            <a:ext cx="891473" cy="870901"/>
          </a:xfrm>
          <a:custGeom>
            <a:gdLst>
              <a:gd fmla="*/ 199 w 261" name="T0"/>
              <a:gd fmla="*/ 251 h 255" name="T1"/>
              <a:gd fmla="*/ 172 w 261" name="T2"/>
              <a:gd fmla="*/ 237 h 255" name="T3"/>
              <a:gd fmla="*/ 159 w 261" name="T4"/>
              <a:gd fmla="*/ 211 h 255" name="T5"/>
              <a:gd fmla="*/ 159 w 261" name="T6"/>
              <a:gd fmla="*/ 190 h 255" name="T7"/>
              <a:gd fmla="*/ 172 w 261" name="T8"/>
              <a:gd fmla="*/ 163 h 255" name="T9"/>
              <a:gd fmla="*/ 199 w 261" name="T10"/>
              <a:gd fmla="*/ 150 h 255" name="T11"/>
              <a:gd fmla="*/ 220 w 261" name="T12"/>
              <a:gd fmla="*/ 150 h 255" name="T13"/>
              <a:gd fmla="*/ 246 w 261" name="T14"/>
              <a:gd fmla="*/ 163 h 255" name="T15"/>
              <a:gd fmla="*/ 260 w 261" name="T16"/>
              <a:gd fmla="*/ 190 h 255" name="T17"/>
              <a:gd fmla="*/ 260 w 261" name="T18"/>
              <a:gd fmla="*/ 211 h 255" name="T19"/>
              <a:gd fmla="*/ 246 w 261" name="T20"/>
              <a:gd fmla="*/ 237 h 255" name="T21"/>
              <a:gd fmla="*/ 220 w 261" name="T22"/>
              <a:gd fmla="*/ 251 h 255" name="T23"/>
              <a:gd fmla="*/ 240 w 261" name="T24"/>
              <a:gd fmla="*/ 193 h 255" name="T25"/>
              <a:gd fmla="*/ 240 w 261" name="T26"/>
              <a:gd fmla="*/ 214 h 255" name="T27"/>
              <a:gd fmla="*/ 105 w 261" name="T28"/>
              <a:gd fmla="*/ 167 h 255" name="T29"/>
              <a:gd fmla="*/ 81 w 261" name="T30"/>
              <a:gd fmla="*/ 163 h 255" name="T31"/>
              <a:gd fmla="*/ 59 w 261" name="T32"/>
              <a:gd fmla="*/ 152 h 255" name="T33"/>
              <a:gd fmla="*/ 31 w 261" name="T34"/>
              <a:gd fmla="*/ 123 h 255" name="T35"/>
              <a:gd fmla="*/ 23 w 261" name="T36"/>
              <a:gd fmla="*/ 100 h 255" name="T37"/>
              <a:gd fmla="*/ 22 w 261" name="T38"/>
              <a:gd fmla="*/ 84 h 255" name="T39"/>
              <a:gd fmla="*/ 26 w 261" name="T40"/>
              <a:gd fmla="*/ 59 h 255" name="T41"/>
              <a:gd fmla="*/ 36 w 261" name="T42"/>
              <a:gd fmla="*/ 37 h 255" name="T43"/>
              <a:gd fmla="*/ 65 w 261" name="T44"/>
              <a:gd fmla="*/ 9 h 255" name="T45"/>
              <a:gd fmla="*/ 88 w 261" name="T46"/>
              <a:gd fmla="*/ 2 h 255" name="T47"/>
              <a:gd fmla="*/ 105 w 261" name="T48"/>
              <a:gd fmla="*/ 0 h 255" name="T49"/>
              <a:gd fmla="*/ 130 w 261" name="T50"/>
              <a:gd fmla="*/ 4 h 255" name="T51"/>
              <a:gd fmla="*/ 151 w 261" name="T52"/>
              <a:gd fmla="*/ 15 h 255" name="T53"/>
              <a:gd fmla="*/ 178 w 261" name="T54"/>
              <a:gd fmla="*/ 43 h 255" name="T55"/>
              <a:gd fmla="*/ 186 w 261" name="T56"/>
              <a:gd fmla="*/ 67 h 255" name="T57"/>
              <a:gd fmla="*/ 188 w 261" name="T58"/>
              <a:gd fmla="*/ 84 h 255" name="T59"/>
              <a:gd fmla="*/ 185 w 261" name="T60"/>
              <a:gd fmla="*/ 108 h 255" name="T61"/>
              <a:gd fmla="*/ 174 w 261" name="T62"/>
              <a:gd fmla="*/ 129 h 255" name="T63"/>
              <a:gd fmla="*/ 144 w 261" name="T64"/>
              <a:gd fmla="*/ 156 h 255" name="T65"/>
              <a:gd fmla="*/ 122 w 261" name="T66"/>
              <a:gd fmla="*/ 164 h 255" name="T67"/>
              <a:gd fmla="*/ 105 w 261" name="T68"/>
              <a:gd fmla="*/ 167 h 255" name="T69"/>
              <a:gd fmla="*/ 87 w 261" name="T70"/>
              <a:gd fmla="*/ 25 h 255" name="T71"/>
              <a:gd fmla="*/ 81 w 261" name="T72"/>
              <a:gd fmla="*/ 33 h 255" name="T73"/>
              <a:gd fmla="*/ 75 w 261" name="T74"/>
              <a:gd fmla="*/ 58 h 255" name="T75"/>
              <a:gd fmla="*/ 64 w 261" name="T76"/>
              <a:gd fmla="*/ 72 h 255" name="T77"/>
              <a:gd fmla="*/ 42 w 261" name="T78"/>
              <a:gd fmla="*/ 84 h 255" name="T79"/>
              <a:gd fmla="*/ 46 w 261" name="T80"/>
              <a:gd fmla="*/ 108 h 255" name="T81"/>
              <a:gd fmla="*/ 69 w 261" name="T82"/>
              <a:gd fmla="*/ 136 h 255" name="T83"/>
              <a:gd fmla="*/ 105 w 261" name="T84"/>
              <a:gd fmla="*/ 147 h 255" name="T85"/>
              <a:gd fmla="*/ 130 w 261" name="T86"/>
              <a:gd fmla="*/ 142 h 255" name="T87"/>
              <a:gd fmla="*/ 157 w 261" name="T88"/>
              <a:gd fmla="*/ 119 h 255" name="T89"/>
              <a:gd fmla="*/ 169 w 261" name="T90"/>
              <a:gd fmla="*/ 84 h 255" name="T91"/>
              <a:gd fmla="*/ 156 w 261" name="T92"/>
              <a:gd fmla="*/ 74 h 255" name="T93"/>
              <a:gd fmla="*/ 103 w 261" name="T94"/>
              <a:gd fmla="*/ 55 h 255" name="T95"/>
              <a:gd fmla="*/ 92 w 261" name="T96"/>
              <a:gd fmla="*/ 43 h 255" name="T97"/>
              <a:gd fmla="*/ 91 w 261" name="T98"/>
              <a:gd fmla="*/ 22 h 255" name="T99"/>
              <a:gd fmla="*/ 148 w 261" name="T100"/>
              <a:gd fmla="*/ 172 h 255" name="T101"/>
              <a:gd fmla="*/ 143 w 261" name="T102"/>
              <a:gd fmla="*/ 185 h 255" name="T103"/>
              <a:gd fmla="*/ 142 w 261" name="T104"/>
              <a:gd fmla="*/ 201 h 255" name="T105"/>
              <a:gd fmla="*/ 146 w 261" name="T106"/>
              <a:gd fmla="*/ 224 h 255" name="T107"/>
              <a:gd fmla="*/ 157 w 261" name="T108"/>
              <a:gd fmla="*/ 245 h 255" name="T109"/>
              <a:gd fmla="*/ 0 w 261" name="T110"/>
              <a:gd fmla="*/ 255 h 255" name="T111"/>
              <a:gd fmla="*/ 29 w 261" name="T112"/>
              <a:gd fmla="*/ 189 h 255" name="T113"/>
              <a:gd fmla="*/ 40 w 261" name="T114"/>
              <a:gd fmla="*/ 175 h 255" name="T115"/>
              <a:gd fmla="*/ 53 w 261" name="T116"/>
              <a:gd fmla="*/ 172 h 255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55" w="261">
                <a:moveTo>
                  <a:pt x="209" y="253"/>
                </a:moveTo>
                <a:lnTo>
                  <a:pt x="209" y="253"/>
                </a:lnTo>
                <a:lnTo>
                  <a:pt x="199" y="251"/>
                </a:lnTo>
                <a:lnTo>
                  <a:pt x="188" y="249"/>
                </a:lnTo>
                <a:lnTo>
                  <a:pt x="179" y="243"/>
                </a:lnTo>
                <a:lnTo>
                  <a:pt x="172" y="237"/>
                </a:lnTo>
                <a:lnTo>
                  <a:pt x="166" y="229"/>
                </a:lnTo>
                <a:lnTo>
                  <a:pt x="161" y="220"/>
                </a:lnTo>
                <a:lnTo>
                  <a:pt x="159" y="211"/>
                </a:lnTo>
                <a:lnTo>
                  <a:pt x="157" y="201"/>
                </a:lnTo>
                <a:lnTo>
                  <a:pt x="157" y="201"/>
                </a:lnTo>
                <a:lnTo>
                  <a:pt x="159" y="190"/>
                </a:lnTo>
                <a:lnTo>
                  <a:pt x="161" y="180"/>
                </a:lnTo>
                <a:lnTo>
                  <a:pt x="166" y="171"/>
                </a:lnTo>
                <a:lnTo>
                  <a:pt x="172" y="163"/>
                </a:lnTo>
                <a:lnTo>
                  <a:pt x="179" y="158"/>
                </a:lnTo>
                <a:lnTo>
                  <a:pt x="188" y="152"/>
                </a:lnTo>
                <a:lnTo>
                  <a:pt x="199" y="150"/>
                </a:lnTo>
                <a:lnTo>
                  <a:pt x="209" y="149"/>
                </a:lnTo>
                <a:lnTo>
                  <a:pt x="209" y="149"/>
                </a:lnTo>
                <a:lnTo>
                  <a:pt x="220" y="150"/>
                </a:lnTo>
                <a:lnTo>
                  <a:pt x="229" y="152"/>
                </a:lnTo>
                <a:lnTo>
                  <a:pt x="238" y="158"/>
                </a:lnTo>
                <a:lnTo>
                  <a:pt x="246" y="163"/>
                </a:lnTo>
                <a:lnTo>
                  <a:pt x="252" y="171"/>
                </a:lnTo>
                <a:lnTo>
                  <a:pt x="257" y="180"/>
                </a:lnTo>
                <a:lnTo>
                  <a:pt x="260" y="190"/>
                </a:lnTo>
                <a:lnTo>
                  <a:pt x="261" y="201"/>
                </a:lnTo>
                <a:lnTo>
                  <a:pt x="261" y="201"/>
                </a:lnTo>
                <a:lnTo>
                  <a:pt x="260" y="211"/>
                </a:lnTo>
                <a:lnTo>
                  <a:pt x="257" y="220"/>
                </a:lnTo>
                <a:lnTo>
                  <a:pt x="252" y="229"/>
                </a:lnTo>
                <a:lnTo>
                  <a:pt x="246" y="237"/>
                </a:lnTo>
                <a:lnTo>
                  <a:pt x="238" y="243"/>
                </a:lnTo>
                <a:lnTo>
                  <a:pt x="229" y="249"/>
                </a:lnTo>
                <a:lnTo>
                  <a:pt x="220" y="251"/>
                </a:lnTo>
                <a:lnTo>
                  <a:pt x="209" y="253"/>
                </a:lnTo>
                <a:lnTo>
                  <a:pt x="209" y="253"/>
                </a:lnTo>
                <a:close/>
                <a:moveTo>
                  <a:pt x="240" y="193"/>
                </a:moveTo>
                <a:lnTo>
                  <a:pt x="178" y="193"/>
                </a:lnTo>
                <a:lnTo>
                  <a:pt x="178" y="214"/>
                </a:lnTo>
                <a:lnTo>
                  <a:pt x="240" y="214"/>
                </a:lnTo>
                <a:lnTo>
                  <a:pt x="240" y="193"/>
                </a:lnTo>
                <a:close/>
                <a:moveTo>
                  <a:pt x="105" y="167"/>
                </a:moveTo>
                <a:lnTo>
                  <a:pt x="105" y="167"/>
                </a:lnTo>
                <a:lnTo>
                  <a:pt x="96" y="165"/>
                </a:lnTo>
                <a:lnTo>
                  <a:pt x="88" y="164"/>
                </a:lnTo>
                <a:lnTo>
                  <a:pt x="81" y="163"/>
                </a:lnTo>
                <a:lnTo>
                  <a:pt x="73" y="160"/>
                </a:lnTo>
                <a:lnTo>
                  <a:pt x="65" y="156"/>
                </a:lnTo>
                <a:lnTo>
                  <a:pt x="59" y="152"/>
                </a:lnTo>
                <a:lnTo>
                  <a:pt x="46" y="142"/>
                </a:lnTo>
                <a:lnTo>
                  <a:pt x="36" y="129"/>
                </a:lnTo>
                <a:lnTo>
                  <a:pt x="31" y="123"/>
                </a:lnTo>
                <a:lnTo>
                  <a:pt x="29" y="116"/>
                </a:lnTo>
                <a:lnTo>
                  <a:pt x="26" y="108"/>
                </a:lnTo>
                <a:lnTo>
                  <a:pt x="23" y="100"/>
                </a:lnTo>
                <a:lnTo>
                  <a:pt x="22" y="91"/>
                </a:lnTo>
                <a:lnTo>
                  <a:pt x="22" y="84"/>
                </a:lnTo>
                <a:lnTo>
                  <a:pt x="22" y="84"/>
                </a:lnTo>
                <a:lnTo>
                  <a:pt x="22" y="74"/>
                </a:lnTo>
                <a:lnTo>
                  <a:pt x="23" y="67"/>
                </a:lnTo>
                <a:lnTo>
                  <a:pt x="26" y="59"/>
                </a:lnTo>
                <a:lnTo>
                  <a:pt x="29" y="51"/>
                </a:lnTo>
                <a:lnTo>
                  <a:pt x="31" y="43"/>
                </a:lnTo>
                <a:lnTo>
                  <a:pt x="36" y="37"/>
                </a:lnTo>
                <a:lnTo>
                  <a:pt x="46" y="24"/>
                </a:lnTo>
                <a:lnTo>
                  <a:pt x="59" y="15"/>
                </a:lnTo>
                <a:lnTo>
                  <a:pt x="65" y="9"/>
                </a:lnTo>
                <a:lnTo>
                  <a:pt x="73" y="7"/>
                </a:lnTo>
                <a:lnTo>
                  <a:pt x="81" y="4"/>
                </a:lnTo>
                <a:lnTo>
                  <a:pt x="88" y="2"/>
                </a:lnTo>
                <a:lnTo>
                  <a:pt x="96" y="0"/>
                </a:lnTo>
                <a:lnTo>
                  <a:pt x="105" y="0"/>
                </a:lnTo>
                <a:lnTo>
                  <a:pt x="105" y="0"/>
                </a:lnTo>
                <a:lnTo>
                  <a:pt x="113" y="0"/>
                </a:lnTo>
                <a:lnTo>
                  <a:pt x="122" y="2"/>
                </a:lnTo>
                <a:lnTo>
                  <a:pt x="130" y="4"/>
                </a:lnTo>
                <a:lnTo>
                  <a:pt x="138" y="7"/>
                </a:lnTo>
                <a:lnTo>
                  <a:pt x="144" y="9"/>
                </a:lnTo>
                <a:lnTo>
                  <a:pt x="151" y="15"/>
                </a:lnTo>
                <a:lnTo>
                  <a:pt x="164" y="24"/>
                </a:lnTo>
                <a:lnTo>
                  <a:pt x="174" y="37"/>
                </a:lnTo>
                <a:lnTo>
                  <a:pt x="178" y="43"/>
                </a:lnTo>
                <a:lnTo>
                  <a:pt x="182" y="51"/>
                </a:lnTo>
                <a:lnTo>
                  <a:pt x="185" y="59"/>
                </a:lnTo>
                <a:lnTo>
                  <a:pt x="186" y="67"/>
                </a:lnTo>
                <a:lnTo>
                  <a:pt x="187" y="74"/>
                </a:lnTo>
                <a:lnTo>
                  <a:pt x="188" y="84"/>
                </a:lnTo>
                <a:lnTo>
                  <a:pt x="188" y="84"/>
                </a:lnTo>
                <a:lnTo>
                  <a:pt x="187" y="91"/>
                </a:lnTo>
                <a:lnTo>
                  <a:pt x="186" y="100"/>
                </a:lnTo>
                <a:lnTo>
                  <a:pt x="185" y="108"/>
                </a:lnTo>
                <a:lnTo>
                  <a:pt x="182" y="116"/>
                </a:lnTo>
                <a:lnTo>
                  <a:pt x="178" y="123"/>
                </a:lnTo>
                <a:lnTo>
                  <a:pt x="174" y="129"/>
                </a:lnTo>
                <a:lnTo>
                  <a:pt x="164" y="142"/>
                </a:lnTo>
                <a:lnTo>
                  <a:pt x="151" y="152"/>
                </a:lnTo>
                <a:lnTo>
                  <a:pt x="144" y="156"/>
                </a:lnTo>
                <a:lnTo>
                  <a:pt x="138" y="160"/>
                </a:lnTo>
                <a:lnTo>
                  <a:pt x="130" y="163"/>
                </a:lnTo>
                <a:lnTo>
                  <a:pt x="122" y="164"/>
                </a:lnTo>
                <a:lnTo>
                  <a:pt x="113" y="165"/>
                </a:lnTo>
                <a:lnTo>
                  <a:pt x="105" y="167"/>
                </a:lnTo>
                <a:lnTo>
                  <a:pt x="105" y="167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5"/>
                </a:lnTo>
                <a:lnTo>
                  <a:pt x="85" y="26"/>
                </a:lnTo>
                <a:lnTo>
                  <a:pt x="82" y="30"/>
                </a:lnTo>
                <a:lnTo>
                  <a:pt x="81" y="33"/>
                </a:lnTo>
                <a:lnTo>
                  <a:pt x="79" y="41"/>
                </a:lnTo>
                <a:lnTo>
                  <a:pt x="78" y="50"/>
                </a:lnTo>
                <a:lnTo>
                  <a:pt x="75" y="58"/>
                </a:lnTo>
                <a:lnTo>
                  <a:pt x="73" y="63"/>
                </a:lnTo>
                <a:lnTo>
                  <a:pt x="69" y="67"/>
                </a:lnTo>
                <a:lnTo>
                  <a:pt x="64" y="72"/>
                </a:lnTo>
                <a:lnTo>
                  <a:pt x="59" y="76"/>
                </a:lnTo>
                <a:lnTo>
                  <a:pt x="51" y="80"/>
                </a:lnTo>
                <a:lnTo>
                  <a:pt x="42" y="84"/>
                </a:lnTo>
                <a:lnTo>
                  <a:pt x="42" y="84"/>
                </a:lnTo>
                <a:lnTo>
                  <a:pt x="43" y="97"/>
                </a:lnTo>
                <a:lnTo>
                  <a:pt x="46" y="108"/>
                </a:lnTo>
                <a:lnTo>
                  <a:pt x="52" y="119"/>
                </a:lnTo>
                <a:lnTo>
                  <a:pt x="60" y="128"/>
                </a:lnTo>
                <a:lnTo>
                  <a:pt x="69" y="136"/>
                </a:lnTo>
                <a:lnTo>
                  <a:pt x="81" y="142"/>
                </a:lnTo>
                <a:lnTo>
                  <a:pt x="92" y="146"/>
                </a:lnTo>
                <a:lnTo>
                  <a:pt x="105" y="147"/>
                </a:lnTo>
                <a:lnTo>
                  <a:pt x="105" y="147"/>
                </a:lnTo>
                <a:lnTo>
                  <a:pt x="118" y="146"/>
                </a:lnTo>
                <a:lnTo>
                  <a:pt x="130" y="142"/>
                </a:lnTo>
                <a:lnTo>
                  <a:pt x="140" y="136"/>
                </a:lnTo>
                <a:lnTo>
                  <a:pt x="150" y="128"/>
                </a:lnTo>
                <a:lnTo>
                  <a:pt x="157" y="119"/>
                </a:lnTo>
                <a:lnTo>
                  <a:pt x="164" y="108"/>
                </a:lnTo>
                <a:lnTo>
                  <a:pt x="168" y="97"/>
                </a:lnTo>
                <a:lnTo>
                  <a:pt x="169" y="84"/>
                </a:lnTo>
                <a:lnTo>
                  <a:pt x="169" y="84"/>
                </a:lnTo>
                <a:lnTo>
                  <a:pt x="163" y="78"/>
                </a:lnTo>
                <a:lnTo>
                  <a:pt x="156" y="74"/>
                </a:lnTo>
                <a:lnTo>
                  <a:pt x="142" y="69"/>
                </a:lnTo>
                <a:lnTo>
                  <a:pt x="114" y="60"/>
                </a:lnTo>
                <a:lnTo>
                  <a:pt x="103" y="55"/>
                </a:lnTo>
                <a:lnTo>
                  <a:pt x="99" y="51"/>
                </a:lnTo>
                <a:lnTo>
                  <a:pt x="95" y="47"/>
                </a:lnTo>
                <a:lnTo>
                  <a:pt x="92" y="43"/>
                </a:lnTo>
                <a:lnTo>
                  <a:pt x="91" y="37"/>
                </a:lnTo>
                <a:lnTo>
                  <a:pt x="90" y="30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3" y="172"/>
                </a:moveTo>
                <a:lnTo>
                  <a:pt x="148" y="172"/>
                </a:lnTo>
                <a:lnTo>
                  <a:pt x="148" y="172"/>
                </a:lnTo>
                <a:lnTo>
                  <a:pt x="146" y="178"/>
                </a:lnTo>
                <a:lnTo>
                  <a:pt x="143" y="185"/>
                </a:lnTo>
                <a:lnTo>
                  <a:pt x="142" y="193"/>
                </a:lnTo>
                <a:lnTo>
                  <a:pt x="142" y="201"/>
                </a:lnTo>
                <a:lnTo>
                  <a:pt x="142" y="201"/>
                </a:lnTo>
                <a:lnTo>
                  <a:pt x="142" y="208"/>
                </a:lnTo>
                <a:lnTo>
                  <a:pt x="143" y="216"/>
                </a:lnTo>
                <a:lnTo>
                  <a:pt x="146" y="224"/>
                </a:lnTo>
                <a:lnTo>
                  <a:pt x="148" y="232"/>
                </a:lnTo>
                <a:lnTo>
                  <a:pt x="153" y="238"/>
                </a:lnTo>
                <a:lnTo>
                  <a:pt x="157" y="245"/>
                </a:lnTo>
                <a:lnTo>
                  <a:pt x="163" y="250"/>
                </a:lnTo>
                <a:lnTo>
                  <a:pt x="169" y="255"/>
                </a:lnTo>
                <a:lnTo>
                  <a:pt x="0" y="255"/>
                </a:lnTo>
                <a:lnTo>
                  <a:pt x="27" y="193"/>
                </a:lnTo>
                <a:lnTo>
                  <a:pt x="27" y="193"/>
                </a:lnTo>
                <a:lnTo>
                  <a:pt x="29" y="189"/>
                </a:lnTo>
                <a:lnTo>
                  <a:pt x="33" y="182"/>
                </a:lnTo>
                <a:lnTo>
                  <a:pt x="36" y="178"/>
                </a:lnTo>
                <a:lnTo>
                  <a:pt x="40" y="175"/>
                </a:lnTo>
                <a:lnTo>
                  <a:pt x="47" y="172"/>
                </a:lnTo>
                <a:lnTo>
                  <a:pt x="53" y="172"/>
                </a:lnTo>
                <a:lnTo>
                  <a:pt x="53" y="1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229"/>
          <p:cNvSpPr>
            <a:spLocks noEditPoints="1"/>
          </p:cNvSpPr>
          <p:nvPr/>
        </p:nvSpPr>
        <p:spPr bwMode="auto">
          <a:xfrm>
            <a:off x="5763828" y="2099510"/>
            <a:ext cx="891473" cy="870901"/>
          </a:xfrm>
          <a:custGeom>
            <a:gdLst>
              <a:gd fmla="*/ 189 w 262" name="T0"/>
              <a:gd fmla="*/ 249 h 255" name="T1"/>
              <a:gd fmla="*/ 161 w 262" name="T2"/>
              <a:gd fmla="*/ 220 h 255" name="T3"/>
              <a:gd fmla="*/ 159 w 262" name="T4"/>
              <a:gd fmla="*/ 190 h 255" name="T5"/>
              <a:gd fmla="*/ 180 w 262" name="T6"/>
              <a:gd fmla="*/ 158 h 255" name="T7"/>
              <a:gd fmla="*/ 210 w 262" name="T8"/>
              <a:gd fmla="*/ 149 h 255" name="T9"/>
              <a:gd fmla="*/ 246 w 262" name="T10"/>
              <a:gd fmla="*/ 163 h 255" name="T11"/>
              <a:gd fmla="*/ 262 w 262" name="T12"/>
              <a:gd fmla="*/ 201 h 255" name="T13"/>
              <a:gd fmla="*/ 252 w 262" name="T14"/>
              <a:gd fmla="*/ 229 h 255" name="T15"/>
              <a:gd fmla="*/ 220 w 262" name="T16"/>
              <a:gd fmla="*/ 251 h 255" name="T17"/>
              <a:gd fmla="*/ 223 w 262" name="T18"/>
              <a:gd fmla="*/ 206 h 255" name="T19"/>
              <a:gd fmla="*/ 217 w 262" name="T20"/>
              <a:gd fmla="*/ 204 h 255" name="T21"/>
              <a:gd fmla="*/ 213 w 262" name="T22"/>
              <a:gd fmla="*/ 175 h 255" name="T23"/>
              <a:gd fmla="*/ 202 w 262" name="T24"/>
              <a:gd fmla="*/ 169 h 255" name="T25"/>
              <a:gd fmla="*/ 185 w 262" name="T26"/>
              <a:gd fmla="*/ 173 h 255" name="T27"/>
              <a:gd fmla="*/ 177 w 262" name="T28"/>
              <a:gd fmla="*/ 184 h 255" name="T29"/>
              <a:gd fmla="*/ 176 w 262" name="T30"/>
              <a:gd fmla="*/ 197 h 255" name="T31"/>
              <a:gd fmla="*/ 184 w 262" name="T32"/>
              <a:gd fmla="*/ 208 h 255" name="T33"/>
              <a:gd fmla="*/ 199 w 262" name="T34"/>
              <a:gd fmla="*/ 215 h 255" name="T35"/>
              <a:gd fmla="*/ 212 w 262" name="T36"/>
              <a:gd fmla="*/ 210 h 255" name="T37"/>
              <a:gd fmla="*/ 229 w 262" name="T38"/>
              <a:gd fmla="*/ 227 h 255" name="T39"/>
              <a:gd fmla="*/ 238 w 262" name="T40"/>
              <a:gd fmla="*/ 227 h 255" name="T41"/>
              <a:gd fmla="*/ 239 w 262" name="T42"/>
              <a:gd fmla="*/ 220 h 255" name="T43"/>
              <a:gd fmla="*/ 189 w 262" name="T44"/>
              <a:gd fmla="*/ 202 h 255" name="T45"/>
              <a:gd fmla="*/ 189 w 262" name="T46"/>
              <a:gd fmla="*/ 182 h 255" name="T47"/>
              <a:gd fmla="*/ 203 w 262" name="T48"/>
              <a:gd fmla="*/ 178 h 255" name="T49"/>
              <a:gd fmla="*/ 212 w 262" name="T50"/>
              <a:gd fmla="*/ 191 h 255" name="T51"/>
              <a:gd fmla="*/ 208 w 262" name="T52"/>
              <a:gd fmla="*/ 201 h 255" name="T53"/>
              <a:gd fmla="*/ 189 w 262" name="T54"/>
              <a:gd fmla="*/ 202 h 255" name="T55"/>
              <a:gd fmla="*/ 96 w 262" name="T56"/>
              <a:gd fmla="*/ 165 h 255" name="T57"/>
              <a:gd fmla="*/ 65 w 262" name="T58"/>
              <a:gd fmla="*/ 156 h 255" name="T59"/>
              <a:gd fmla="*/ 33 w 262" name="T60"/>
              <a:gd fmla="*/ 123 h 255" name="T61"/>
              <a:gd fmla="*/ 22 w 262" name="T62"/>
              <a:gd fmla="*/ 91 h 255" name="T63"/>
              <a:gd fmla="*/ 24 w 262" name="T64"/>
              <a:gd fmla="*/ 67 h 255" name="T65"/>
              <a:gd fmla="*/ 37 w 262" name="T66"/>
              <a:gd fmla="*/ 37 h 255" name="T67"/>
              <a:gd fmla="*/ 73 w 262" name="T68"/>
              <a:gd fmla="*/ 7 h 255" name="T69"/>
              <a:gd fmla="*/ 106 w 262" name="T70"/>
              <a:gd fmla="*/ 0 h 255" name="T71"/>
              <a:gd fmla="*/ 130 w 262" name="T72"/>
              <a:gd fmla="*/ 4 h 255" name="T73"/>
              <a:gd fmla="*/ 164 w 262" name="T74"/>
              <a:gd fmla="*/ 24 h 255" name="T75"/>
              <a:gd fmla="*/ 185 w 262" name="T76"/>
              <a:gd fmla="*/ 59 h 255" name="T77"/>
              <a:gd fmla="*/ 189 w 262" name="T78"/>
              <a:gd fmla="*/ 84 h 255" name="T79"/>
              <a:gd fmla="*/ 182 w 262" name="T80"/>
              <a:gd fmla="*/ 116 h 255" name="T81"/>
              <a:gd fmla="*/ 152 w 262" name="T82"/>
              <a:gd fmla="*/ 152 h 255" name="T83"/>
              <a:gd fmla="*/ 122 w 262" name="T84"/>
              <a:gd fmla="*/ 164 h 255" name="T85"/>
              <a:gd fmla="*/ 91 w 262" name="T86"/>
              <a:gd fmla="*/ 22 h 255" name="T87"/>
              <a:gd fmla="*/ 82 w 262" name="T88"/>
              <a:gd fmla="*/ 30 h 255" name="T89"/>
              <a:gd fmla="*/ 76 w 262" name="T90"/>
              <a:gd fmla="*/ 58 h 255" name="T91"/>
              <a:gd fmla="*/ 59 w 262" name="T92"/>
              <a:gd fmla="*/ 76 h 255" name="T93"/>
              <a:gd fmla="*/ 43 w 262" name="T94"/>
              <a:gd fmla="*/ 97 h 255" name="T95"/>
              <a:gd fmla="*/ 69 w 262" name="T96"/>
              <a:gd fmla="*/ 136 h 255" name="T97"/>
              <a:gd fmla="*/ 106 w 262" name="T98"/>
              <a:gd fmla="*/ 147 h 255" name="T99"/>
              <a:gd fmla="*/ 151 w 262" name="T100"/>
              <a:gd fmla="*/ 128 h 255" name="T101"/>
              <a:gd fmla="*/ 169 w 262" name="T102"/>
              <a:gd fmla="*/ 84 h 255" name="T103"/>
              <a:gd fmla="*/ 142 w 262" name="T104"/>
              <a:gd fmla="*/ 69 h 255" name="T105"/>
              <a:gd fmla="*/ 95 w 262" name="T106"/>
              <a:gd fmla="*/ 47 h 255" name="T107"/>
              <a:gd fmla="*/ 91 w 262" name="T108"/>
              <a:gd fmla="*/ 22 h 255" name="T109"/>
              <a:gd fmla="*/ 148 w 262" name="T110"/>
              <a:gd fmla="*/ 172 h 255" name="T111"/>
              <a:gd fmla="*/ 142 w 262" name="T112"/>
              <a:gd fmla="*/ 201 h 255" name="T113"/>
              <a:gd fmla="*/ 146 w 262" name="T114"/>
              <a:gd fmla="*/ 224 h 255" name="T115"/>
              <a:gd fmla="*/ 163 w 262" name="T116"/>
              <a:gd fmla="*/ 250 h 255" name="T117"/>
              <a:gd fmla="*/ 28 w 262" name="T118"/>
              <a:gd fmla="*/ 193 h 255" name="T119"/>
              <a:gd fmla="*/ 41 w 262" name="T120"/>
              <a:gd fmla="*/ 175 h 25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55" w="262">
                <a:moveTo>
                  <a:pt x="210" y="253"/>
                </a:moveTo>
                <a:lnTo>
                  <a:pt x="210" y="253"/>
                </a:lnTo>
                <a:lnTo>
                  <a:pt x="199" y="251"/>
                </a:lnTo>
                <a:lnTo>
                  <a:pt x="189" y="249"/>
                </a:lnTo>
                <a:lnTo>
                  <a:pt x="180" y="243"/>
                </a:lnTo>
                <a:lnTo>
                  <a:pt x="173" y="237"/>
                </a:lnTo>
                <a:lnTo>
                  <a:pt x="167" y="229"/>
                </a:lnTo>
                <a:lnTo>
                  <a:pt x="161" y="220"/>
                </a:lnTo>
                <a:lnTo>
                  <a:pt x="159" y="211"/>
                </a:lnTo>
                <a:lnTo>
                  <a:pt x="158" y="201"/>
                </a:lnTo>
                <a:lnTo>
                  <a:pt x="158" y="201"/>
                </a:lnTo>
                <a:lnTo>
                  <a:pt x="159" y="190"/>
                </a:lnTo>
                <a:lnTo>
                  <a:pt x="161" y="180"/>
                </a:lnTo>
                <a:lnTo>
                  <a:pt x="167" y="171"/>
                </a:lnTo>
                <a:lnTo>
                  <a:pt x="173" y="163"/>
                </a:lnTo>
                <a:lnTo>
                  <a:pt x="180" y="158"/>
                </a:lnTo>
                <a:lnTo>
                  <a:pt x="189" y="152"/>
                </a:lnTo>
                <a:lnTo>
                  <a:pt x="199" y="150"/>
                </a:lnTo>
                <a:lnTo>
                  <a:pt x="210" y="149"/>
                </a:lnTo>
                <a:lnTo>
                  <a:pt x="210" y="149"/>
                </a:lnTo>
                <a:lnTo>
                  <a:pt x="220" y="150"/>
                </a:lnTo>
                <a:lnTo>
                  <a:pt x="229" y="152"/>
                </a:lnTo>
                <a:lnTo>
                  <a:pt x="238" y="158"/>
                </a:lnTo>
                <a:lnTo>
                  <a:pt x="246" y="163"/>
                </a:lnTo>
                <a:lnTo>
                  <a:pt x="252" y="171"/>
                </a:lnTo>
                <a:lnTo>
                  <a:pt x="258" y="180"/>
                </a:lnTo>
                <a:lnTo>
                  <a:pt x="260" y="190"/>
                </a:lnTo>
                <a:lnTo>
                  <a:pt x="262" y="201"/>
                </a:lnTo>
                <a:lnTo>
                  <a:pt x="262" y="201"/>
                </a:lnTo>
                <a:lnTo>
                  <a:pt x="260" y="211"/>
                </a:lnTo>
                <a:lnTo>
                  <a:pt x="258" y="220"/>
                </a:lnTo>
                <a:lnTo>
                  <a:pt x="252" y="229"/>
                </a:lnTo>
                <a:lnTo>
                  <a:pt x="246" y="237"/>
                </a:lnTo>
                <a:lnTo>
                  <a:pt x="238" y="243"/>
                </a:lnTo>
                <a:lnTo>
                  <a:pt x="229" y="249"/>
                </a:lnTo>
                <a:lnTo>
                  <a:pt x="220" y="251"/>
                </a:lnTo>
                <a:lnTo>
                  <a:pt x="210" y="253"/>
                </a:lnTo>
                <a:lnTo>
                  <a:pt x="210" y="253"/>
                </a:lnTo>
                <a:close/>
                <a:moveTo>
                  <a:pt x="238" y="217"/>
                </a:moveTo>
                <a:lnTo>
                  <a:pt x="223" y="206"/>
                </a:lnTo>
                <a:lnTo>
                  <a:pt x="223" y="206"/>
                </a:lnTo>
                <a:lnTo>
                  <a:pt x="220" y="204"/>
                </a:lnTo>
                <a:lnTo>
                  <a:pt x="217" y="204"/>
                </a:lnTo>
                <a:lnTo>
                  <a:pt x="217" y="204"/>
                </a:lnTo>
                <a:lnTo>
                  <a:pt x="220" y="197"/>
                </a:lnTo>
                <a:lnTo>
                  <a:pt x="221" y="189"/>
                </a:lnTo>
                <a:lnTo>
                  <a:pt x="219" y="181"/>
                </a:lnTo>
                <a:lnTo>
                  <a:pt x="213" y="175"/>
                </a:lnTo>
                <a:lnTo>
                  <a:pt x="213" y="175"/>
                </a:lnTo>
                <a:lnTo>
                  <a:pt x="210" y="172"/>
                </a:lnTo>
                <a:lnTo>
                  <a:pt x="206" y="171"/>
                </a:lnTo>
                <a:lnTo>
                  <a:pt x="202" y="169"/>
                </a:lnTo>
                <a:lnTo>
                  <a:pt x="198" y="169"/>
                </a:lnTo>
                <a:lnTo>
                  <a:pt x="193" y="169"/>
                </a:lnTo>
                <a:lnTo>
                  <a:pt x="189" y="171"/>
                </a:lnTo>
                <a:lnTo>
                  <a:pt x="185" y="173"/>
                </a:lnTo>
                <a:lnTo>
                  <a:pt x="181" y="176"/>
                </a:lnTo>
                <a:lnTo>
                  <a:pt x="181" y="176"/>
                </a:lnTo>
                <a:lnTo>
                  <a:pt x="178" y="180"/>
                </a:lnTo>
                <a:lnTo>
                  <a:pt x="177" y="184"/>
                </a:lnTo>
                <a:lnTo>
                  <a:pt x="176" y="188"/>
                </a:lnTo>
                <a:lnTo>
                  <a:pt x="176" y="193"/>
                </a:lnTo>
                <a:lnTo>
                  <a:pt x="176" y="193"/>
                </a:lnTo>
                <a:lnTo>
                  <a:pt x="176" y="197"/>
                </a:lnTo>
                <a:lnTo>
                  <a:pt x="177" y="202"/>
                </a:lnTo>
                <a:lnTo>
                  <a:pt x="180" y="204"/>
                </a:lnTo>
                <a:lnTo>
                  <a:pt x="184" y="208"/>
                </a:lnTo>
                <a:lnTo>
                  <a:pt x="184" y="208"/>
                </a:lnTo>
                <a:lnTo>
                  <a:pt x="186" y="211"/>
                </a:lnTo>
                <a:lnTo>
                  <a:pt x="190" y="214"/>
                </a:lnTo>
                <a:lnTo>
                  <a:pt x="195" y="214"/>
                </a:lnTo>
                <a:lnTo>
                  <a:pt x="199" y="215"/>
                </a:lnTo>
                <a:lnTo>
                  <a:pt x="199" y="215"/>
                </a:lnTo>
                <a:lnTo>
                  <a:pt x="207" y="214"/>
                </a:lnTo>
                <a:lnTo>
                  <a:pt x="212" y="210"/>
                </a:lnTo>
                <a:lnTo>
                  <a:pt x="212" y="210"/>
                </a:lnTo>
                <a:lnTo>
                  <a:pt x="213" y="212"/>
                </a:lnTo>
                <a:lnTo>
                  <a:pt x="215" y="215"/>
                </a:lnTo>
                <a:lnTo>
                  <a:pt x="229" y="227"/>
                </a:lnTo>
                <a:lnTo>
                  <a:pt x="229" y="227"/>
                </a:lnTo>
                <a:lnTo>
                  <a:pt x="232" y="228"/>
                </a:lnTo>
                <a:lnTo>
                  <a:pt x="233" y="229"/>
                </a:lnTo>
                <a:lnTo>
                  <a:pt x="236" y="228"/>
                </a:lnTo>
                <a:lnTo>
                  <a:pt x="238" y="227"/>
                </a:lnTo>
                <a:lnTo>
                  <a:pt x="238" y="227"/>
                </a:lnTo>
                <a:lnTo>
                  <a:pt x="239" y="224"/>
                </a:lnTo>
                <a:lnTo>
                  <a:pt x="239" y="221"/>
                </a:lnTo>
                <a:lnTo>
                  <a:pt x="239" y="220"/>
                </a:lnTo>
                <a:lnTo>
                  <a:pt x="238" y="217"/>
                </a:lnTo>
                <a:lnTo>
                  <a:pt x="238" y="217"/>
                </a:lnTo>
                <a:close/>
                <a:moveTo>
                  <a:pt x="189" y="202"/>
                </a:moveTo>
                <a:lnTo>
                  <a:pt x="189" y="202"/>
                </a:lnTo>
                <a:lnTo>
                  <a:pt x="186" y="197"/>
                </a:lnTo>
                <a:lnTo>
                  <a:pt x="185" y="193"/>
                </a:lnTo>
                <a:lnTo>
                  <a:pt x="185" y="188"/>
                </a:lnTo>
                <a:lnTo>
                  <a:pt x="189" y="182"/>
                </a:lnTo>
                <a:lnTo>
                  <a:pt x="189" y="182"/>
                </a:lnTo>
                <a:lnTo>
                  <a:pt x="193" y="180"/>
                </a:lnTo>
                <a:lnTo>
                  <a:pt x="198" y="178"/>
                </a:lnTo>
                <a:lnTo>
                  <a:pt x="203" y="178"/>
                </a:lnTo>
                <a:lnTo>
                  <a:pt x="207" y="181"/>
                </a:lnTo>
                <a:lnTo>
                  <a:pt x="207" y="181"/>
                </a:lnTo>
                <a:lnTo>
                  <a:pt x="211" y="186"/>
                </a:lnTo>
                <a:lnTo>
                  <a:pt x="212" y="191"/>
                </a:lnTo>
                <a:lnTo>
                  <a:pt x="212" y="191"/>
                </a:lnTo>
                <a:lnTo>
                  <a:pt x="211" y="197"/>
                </a:lnTo>
                <a:lnTo>
                  <a:pt x="208" y="201"/>
                </a:lnTo>
                <a:lnTo>
                  <a:pt x="208" y="201"/>
                </a:lnTo>
                <a:lnTo>
                  <a:pt x="204" y="204"/>
                </a:lnTo>
                <a:lnTo>
                  <a:pt x="199" y="206"/>
                </a:lnTo>
                <a:lnTo>
                  <a:pt x="194" y="204"/>
                </a:lnTo>
                <a:lnTo>
                  <a:pt x="189" y="202"/>
                </a:lnTo>
                <a:lnTo>
                  <a:pt x="189" y="202"/>
                </a:lnTo>
                <a:close/>
                <a:moveTo>
                  <a:pt x="106" y="167"/>
                </a:moveTo>
                <a:lnTo>
                  <a:pt x="106" y="167"/>
                </a:lnTo>
                <a:lnTo>
                  <a:pt x="96" y="165"/>
                </a:lnTo>
                <a:lnTo>
                  <a:pt x="89" y="164"/>
                </a:lnTo>
                <a:lnTo>
                  <a:pt x="81" y="163"/>
                </a:lnTo>
                <a:lnTo>
                  <a:pt x="73" y="160"/>
                </a:lnTo>
                <a:lnTo>
                  <a:pt x="65" y="156"/>
                </a:lnTo>
                <a:lnTo>
                  <a:pt x="59" y="152"/>
                </a:lnTo>
                <a:lnTo>
                  <a:pt x="47" y="142"/>
                </a:lnTo>
                <a:lnTo>
                  <a:pt x="37" y="129"/>
                </a:lnTo>
                <a:lnTo>
                  <a:pt x="33" y="123"/>
                </a:lnTo>
                <a:lnTo>
                  <a:pt x="29" y="116"/>
                </a:lnTo>
                <a:lnTo>
                  <a:pt x="26" y="108"/>
                </a:lnTo>
                <a:lnTo>
                  <a:pt x="24" y="100"/>
                </a:lnTo>
                <a:lnTo>
                  <a:pt x="22" y="91"/>
                </a:lnTo>
                <a:lnTo>
                  <a:pt x="22" y="84"/>
                </a:lnTo>
                <a:lnTo>
                  <a:pt x="22" y="84"/>
                </a:lnTo>
                <a:lnTo>
                  <a:pt x="22" y="74"/>
                </a:lnTo>
                <a:lnTo>
                  <a:pt x="24" y="67"/>
                </a:lnTo>
                <a:lnTo>
                  <a:pt x="26" y="59"/>
                </a:lnTo>
                <a:lnTo>
                  <a:pt x="29" y="51"/>
                </a:lnTo>
                <a:lnTo>
                  <a:pt x="33" y="43"/>
                </a:lnTo>
                <a:lnTo>
                  <a:pt x="37" y="37"/>
                </a:lnTo>
                <a:lnTo>
                  <a:pt x="47" y="24"/>
                </a:lnTo>
                <a:lnTo>
                  <a:pt x="59" y="15"/>
                </a:lnTo>
                <a:lnTo>
                  <a:pt x="65" y="9"/>
                </a:lnTo>
                <a:lnTo>
                  <a:pt x="73" y="7"/>
                </a:lnTo>
                <a:lnTo>
                  <a:pt x="81" y="4"/>
                </a:lnTo>
                <a:lnTo>
                  <a:pt x="89" y="2"/>
                </a:lnTo>
                <a:lnTo>
                  <a:pt x="96" y="0"/>
                </a:lnTo>
                <a:lnTo>
                  <a:pt x="106" y="0"/>
                </a:lnTo>
                <a:lnTo>
                  <a:pt x="106" y="0"/>
                </a:lnTo>
                <a:lnTo>
                  <a:pt x="113" y="0"/>
                </a:lnTo>
                <a:lnTo>
                  <a:pt x="122" y="2"/>
                </a:lnTo>
                <a:lnTo>
                  <a:pt x="130" y="4"/>
                </a:lnTo>
                <a:lnTo>
                  <a:pt x="138" y="7"/>
                </a:lnTo>
                <a:lnTo>
                  <a:pt x="145" y="9"/>
                </a:lnTo>
                <a:lnTo>
                  <a:pt x="152" y="15"/>
                </a:lnTo>
                <a:lnTo>
                  <a:pt x="164" y="24"/>
                </a:lnTo>
                <a:lnTo>
                  <a:pt x="174" y="37"/>
                </a:lnTo>
                <a:lnTo>
                  <a:pt x="178" y="43"/>
                </a:lnTo>
                <a:lnTo>
                  <a:pt x="182" y="51"/>
                </a:lnTo>
                <a:lnTo>
                  <a:pt x="185" y="59"/>
                </a:lnTo>
                <a:lnTo>
                  <a:pt x="186" y="67"/>
                </a:lnTo>
                <a:lnTo>
                  <a:pt x="187" y="74"/>
                </a:lnTo>
                <a:lnTo>
                  <a:pt x="189" y="84"/>
                </a:lnTo>
                <a:lnTo>
                  <a:pt x="189" y="84"/>
                </a:lnTo>
                <a:lnTo>
                  <a:pt x="187" y="91"/>
                </a:lnTo>
                <a:lnTo>
                  <a:pt x="186" y="100"/>
                </a:lnTo>
                <a:lnTo>
                  <a:pt x="185" y="108"/>
                </a:lnTo>
                <a:lnTo>
                  <a:pt x="182" y="116"/>
                </a:lnTo>
                <a:lnTo>
                  <a:pt x="178" y="123"/>
                </a:lnTo>
                <a:lnTo>
                  <a:pt x="174" y="129"/>
                </a:lnTo>
                <a:lnTo>
                  <a:pt x="164" y="142"/>
                </a:lnTo>
                <a:lnTo>
                  <a:pt x="152" y="152"/>
                </a:lnTo>
                <a:lnTo>
                  <a:pt x="145" y="156"/>
                </a:lnTo>
                <a:lnTo>
                  <a:pt x="138" y="160"/>
                </a:lnTo>
                <a:lnTo>
                  <a:pt x="130" y="163"/>
                </a:lnTo>
                <a:lnTo>
                  <a:pt x="122" y="164"/>
                </a:lnTo>
                <a:lnTo>
                  <a:pt x="113" y="165"/>
                </a:lnTo>
                <a:lnTo>
                  <a:pt x="106" y="167"/>
                </a:lnTo>
                <a:lnTo>
                  <a:pt x="106" y="167"/>
                </a:lnTo>
                <a:close/>
                <a:moveTo>
                  <a:pt x="91" y="22"/>
                </a:moveTo>
                <a:lnTo>
                  <a:pt x="91" y="22"/>
                </a:lnTo>
                <a:lnTo>
                  <a:pt x="87" y="25"/>
                </a:lnTo>
                <a:lnTo>
                  <a:pt x="85" y="26"/>
                </a:lnTo>
                <a:lnTo>
                  <a:pt x="82" y="30"/>
                </a:lnTo>
                <a:lnTo>
                  <a:pt x="81" y="33"/>
                </a:lnTo>
                <a:lnTo>
                  <a:pt x="80" y="41"/>
                </a:lnTo>
                <a:lnTo>
                  <a:pt x="78" y="50"/>
                </a:lnTo>
                <a:lnTo>
                  <a:pt x="76" y="58"/>
                </a:lnTo>
                <a:lnTo>
                  <a:pt x="73" y="63"/>
                </a:lnTo>
                <a:lnTo>
                  <a:pt x="69" y="67"/>
                </a:lnTo>
                <a:lnTo>
                  <a:pt x="65" y="72"/>
                </a:lnTo>
                <a:lnTo>
                  <a:pt x="59" y="76"/>
                </a:lnTo>
                <a:lnTo>
                  <a:pt x="51" y="80"/>
                </a:lnTo>
                <a:lnTo>
                  <a:pt x="42" y="84"/>
                </a:lnTo>
                <a:lnTo>
                  <a:pt x="42" y="84"/>
                </a:lnTo>
                <a:lnTo>
                  <a:pt x="43" y="97"/>
                </a:lnTo>
                <a:lnTo>
                  <a:pt x="47" y="108"/>
                </a:lnTo>
                <a:lnTo>
                  <a:pt x="52" y="119"/>
                </a:lnTo>
                <a:lnTo>
                  <a:pt x="60" y="128"/>
                </a:lnTo>
                <a:lnTo>
                  <a:pt x="69" y="136"/>
                </a:lnTo>
                <a:lnTo>
                  <a:pt x="81" y="142"/>
                </a:lnTo>
                <a:lnTo>
                  <a:pt x="93" y="146"/>
                </a:lnTo>
                <a:lnTo>
                  <a:pt x="106" y="147"/>
                </a:lnTo>
                <a:lnTo>
                  <a:pt x="106" y="147"/>
                </a:lnTo>
                <a:lnTo>
                  <a:pt x="119" y="146"/>
                </a:lnTo>
                <a:lnTo>
                  <a:pt x="130" y="142"/>
                </a:lnTo>
                <a:lnTo>
                  <a:pt x="141" y="136"/>
                </a:lnTo>
                <a:lnTo>
                  <a:pt x="151" y="128"/>
                </a:lnTo>
                <a:lnTo>
                  <a:pt x="159" y="119"/>
                </a:lnTo>
                <a:lnTo>
                  <a:pt x="164" y="108"/>
                </a:lnTo>
                <a:lnTo>
                  <a:pt x="168" y="97"/>
                </a:lnTo>
                <a:lnTo>
                  <a:pt x="169" y="84"/>
                </a:lnTo>
                <a:lnTo>
                  <a:pt x="169" y="84"/>
                </a:lnTo>
                <a:lnTo>
                  <a:pt x="163" y="78"/>
                </a:lnTo>
                <a:lnTo>
                  <a:pt x="156" y="74"/>
                </a:lnTo>
                <a:lnTo>
                  <a:pt x="142" y="69"/>
                </a:lnTo>
                <a:lnTo>
                  <a:pt x="115" y="60"/>
                </a:lnTo>
                <a:lnTo>
                  <a:pt x="103" y="55"/>
                </a:lnTo>
                <a:lnTo>
                  <a:pt x="99" y="51"/>
                </a:lnTo>
                <a:lnTo>
                  <a:pt x="95" y="47"/>
                </a:lnTo>
                <a:lnTo>
                  <a:pt x="93" y="43"/>
                </a:lnTo>
                <a:lnTo>
                  <a:pt x="91" y="37"/>
                </a:lnTo>
                <a:lnTo>
                  <a:pt x="90" y="30"/>
                </a:lnTo>
                <a:lnTo>
                  <a:pt x="91" y="22"/>
                </a:lnTo>
                <a:lnTo>
                  <a:pt x="91" y="22"/>
                </a:lnTo>
                <a:close/>
                <a:moveTo>
                  <a:pt x="54" y="172"/>
                </a:moveTo>
                <a:lnTo>
                  <a:pt x="148" y="172"/>
                </a:lnTo>
                <a:lnTo>
                  <a:pt x="148" y="172"/>
                </a:lnTo>
                <a:lnTo>
                  <a:pt x="146" y="178"/>
                </a:lnTo>
                <a:lnTo>
                  <a:pt x="143" y="185"/>
                </a:lnTo>
                <a:lnTo>
                  <a:pt x="142" y="193"/>
                </a:lnTo>
                <a:lnTo>
                  <a:pt x="142" y="201"/>
                </a:lnTo>
                <a:lnTo>
                  <a:pt x="142" y="201"/>
                </a:lnTo>
                <a:lnTo>
                  <a:pt x="142" y="208"/>
                </a:lnTo>
                <a:lnTo>
                  <a:pt x="143" y="216"/>
                </a:lnTo>
                <a:lnTo>
                  <a:pt x="146" y="224"/>
                </a:lnTo>
                <a:lnTo>
                  <a:pt x="150" y="232"/>
                </a:lnTo>
                <a:lnTo>
                  <a:pt x="154" y="238"/>
                </a:lnTo>
                <a:lnTo>
                  <a:pt x="158" y="245"/>
                </a:lnTo>
                <a:lnTo>
                  <a:pt x="163" y="250"/>
                </a:lnTo>
                <a:lnTo>
                  <a:pt x="169" y="255"/>
                </a:lnTo>
                <a:lnTo>
                  <a:pt x="0" y="255"/>
                </a:lnTo>
                <a:lnTo>
                  <a:pt x="28" y="193"/>
                </a:lnTo>
                <a:lnTo>
                  <a:pt x="28" y="193"/>
                </a:lnTo>
                <a:lnTo>
                  <a:pt x="29" y="189"/>
                </a:lnTo>
                <a:lnTo>
                  <a:pt x="33" y="182"/>
                </a:lnTo>
                <a:lnTo>
                  <a:pt x="37" y="178"/>
                </a:lnTo>
                <a:lnTo>
                  <a:pt x="41" y="175"/>
                </a:lnTo>
                <a:lnTo>
                  <a:pt x="47" y="172"/>
                </a:lnTo>
                <a:lnTo>
                  <a:pt x="54" y="172"/>
                </a:lnTo>
                <a:lnTo>
                  <a:pt x="54" y="1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230"/>
          <p:cNvSpPr>
            <a:spLocks noEditPoints="1"/>
          </p:cNvSpPr>
          <p:nvPr/>
        </p:nvSpPr>
        <p:spPr bwMode="auto">
          <a:xfrm>
            <a:off x="7681055" y="2228414"/>
            <a:ext cx="857187" cy="713180"/>
          </a:xfrm>
          <a:custGeom>
            <a:gdLst>
              <a:gd fmla="*/ 189 w 249" name="T0"/>
              <a:gd fmla="*/ 150 h 208" name="T1"/>
              <a:gd fmla="*/ 171 w 249" name="T2"/>
              <a:gd fmla="*/ 140 h 208" name="T3"/>
              <a:gd fmla="*/ 150 w 249" name="T4"/>
              <a:gd fmla="*/ 125 h 208" name="T5"/>
              <a:gd fmla="*/ 222 w 249" name="T6"/>
              <a:gd fmla="*/ 109 h 208" name="T7"/>
              <a:gd fmla="*/ 234 w 249" name="T8"/>
              <a:gd fmla="*/ 116 h 208" name="T9"/>
              <a:gd fmla="*/ 196 w 249" name="T10"/>
              <a:gd fmla="*/ 161 h 208" name="T11"/>
              <a:gd fmla="*/ 183 w 249" name="T12"/>
              <a:gd fmla="*/ 98 h 208" name="T13"/>
              <a:gd fmla="*/ 196 w 249" name="T14"/>
              <a:gd fmla="*/ 56 h 208" name="T15"/>
              <a:gd fmla="*/ 191 w 249" name="T16"/>
              <a:gd fmla="*/ 30 h 208" name="T17"/>
              <a:gd fmla="*/ 167 w 249" name="T18"/>
              <a:gd fmla="*/ 5 h 208" name="T19"/>
              <a:gd fmla="*/ 189 w 249" name="T20"/>
              <a:gd fmla="*/ 3 h 208" name="T21"/>
              <a:gd fmla="*/ 221 w 249" name="T22"/>
              <a:gd fmla="*/ 13 h 208" name="T23"/>
              <a:gd fmla="*/ 236 w 249" name="T24"/>
              <a:gd fmla="*/ 51 h 208" name="T25"/>
              <a:gd fmla="*/ 228 w 249" name="T26"/>
              <a:gd fmla="*/ 77 h 208" name="T27"/>
              <a:gd fmla="*/ 199 w 249" name="T28"/>
              <a:gd fmla="*/ 98 h 208" name="T29"/>
              <a:gd fmla="*/ 182 w 249" name="T30"/>
              <a:gd fmla="*/ 60 h 208" name="T31"/>
              <a:gd fmla="*/ 163 w 249" name="T32"/>
              <a:gd fmla="*/ 103 h 208" name="T33"/>
              <a:gd fmla="*/ 122 w 249" name="T34"/>
              <a:gd fmla="*/ 120 h 208" name="T35"/>
              <a:gd fmla="*/ 88 w 249" name="T36"/>
              <a:gd fmla="*/ 109 h 208" name="T37"/>
              <a:gd fmla="*/ 63 w 249" name="T38"/>
              <a:gd fmla="*/ 73 h 208" name="T39"/>
              <a:gd fmla="*/ 66 w 249" name="T40"/>
              <a:gd fmla="*/ 36 h 208" name="T41"/>
              <a:gd fmla="*/ 98 w 249" name="T42"/>
              <a:gd fmla="*/ 5 h 208" name="T43"/>
              <a:gd fmla="*/ 134 w 249" name="T44"/>
              <a:gd fmla="*/ 1 h 208" name="T45"/>
              <a:gd fmla="*/ 171 w 249" name="T46"/>
              <a:gd fmla="*/ 27 h 208" name="T47"/>
              <a:gd fmla="*/ 182 w 249" name="T48"/>
              <a:gd fmla="*/ 60 h 208" name="T49"/>
              <a:gd fmla="*/ 104 w 249" name="T50"/>
              <a:gd fmla="*/ 25 h 208" name="T51"/>
              <a:gd fmla="*/ 88 w 249" name="T52"/>
              <a:gd fmla="*/ 55 h 208" name="T53"/>
              <a:gd fmla="*/ 79 w 249" name="T54"/>
              <a:gd fmla="*/ 78 h 208" name="T55"/>
              <a:gd fmla="*/ 104 w 249" name="T56"/>
              <a:gd fmla="*/ 103 h 208" name="T57"/>
              <a:gd fmla="*/ 131 w 249" name="T58"/>
              <a:gd fmla="*/ 105 h 208" name="T59"/>
              <a:gd fmla="*/ 160 w 249" name="T60"/>
              <a:gd fmla="*/ 86 h 208" name="T61"/>
              <a:gd fmla="*/ 167 w 249" name="T62"/>
              <a:gd fmla="*/ 60 h 208" name="T63"/>
              <a:gd fmla="*/ 121 w 249" name="T64"/>
              <a:gd fmla="*/ 40 h 208" name="T65"/>
              <a:gd fmla="*/ 111 w 249" name="T66"/>
              <a:gd fmla="*/ 27 h 208" name="T67"/>
              <a:gd fmla="*/ 78 w 249" name="T68"/>
              <a:gd fmla="*/ 4 h 208" name="T69"/>
              <a:gd fmla="*/ 53 w 249" name="T70"/>
              <a:gd fmla="*/ 30 h 208" name="T71"/>
              <a:gd fmla="*/ 46 w 249" name="T72"/>
              <a:gd fmla="*/ 56 h 208" name="T73"/>
              <a:gd fmla="*/ 59 w 249" name="T74"/>
              <a:gd fmla="*/ 104 h 208" name="T75"/>
              <a:gd fmla="*/ 49 w 249" name="T76"/>
              <a:gd fmla="*/ 103 h 208" name="T77"/>
              <a:gd fmla="*/ 19 w 249" name="T78"/>
              <a:gd fmla="*/ 79 h 208" name="T79"/>
              <a:gd fmla="*/ 11 w 249" name="T80"/>
              <a:gd fmla="*/ 51 h 208" name="T81"/>
              <a:gd fmla="*/ 27 w 249" name="T82"/>
              <a:gd fmla="*/ 14 h 208" name="T83"/>
              <a:gd fmla="*/ 59 w 249" name="T84"/>
              <a:gd fmla="*/ 3 h 208" name="T85"/>
              <a:gd fmla="*/ 78 w 249" name="T86"/>
              <a:gd fmla="*/ 4 h 208" name="T87"/>
              <a:gd fmla="*/ 65 w 249" name="T88"/>
              <a:gd fmla="*/ 109 h 208" name="T89"/>
              <a:gd fmla="*/ 104 w 249" name="T90"/>
              <a:gd fmla="*/ 130 h 208" name="T91"/>
              <a:gd fmla="*/ 70 w 249" name="T92"/>
              <a:gd fmla="*/ 142 h 208" name="T93"/>
              <a:gd fmla="*/ 53 w 249" name="T94"/>
              <a:gd fmla="*/ 156 h 208" name="T95"/>
              <a:gd fmla="*/ 14 w 249" name="T96"/>
              <a:gd fmla="*/ 121 h 208" name="T97"/>
              <a:gd fmla="*/ 26 w 249" name="T98"/>
              <a:gd fmla="*/ 109 h 208" name="T99"/>
              <a:gd fmla="*/ 162 w 249" name="T100"/>
              <a:gd fmla="*/ 146 h 208" name="T101"/>
              <a:gd fmla="*/ 174 w 249" name="T102"/>
              <a:gd fmla="*/ 150 h 208" name="T103"/>
              <a:gd fmla="*/ 197 w 249" name="T104"/>
              <a:gd fmla="*/ 208 h 208" name="T105"/>
              <a:gd fmla="*/ 66 w 249" name="T106"/>
              <a:gd fmla="*/ 159 h 208" name="T107"/>
              <a:gd fmla="*/ 79 w 249" name="T108"/>
              <a:gd fmla="*/ 146 h 208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08" w="249">
                <a:moveTo>
                  <a:pt x="196" y="161"/>
                </a:moveTo>
                <a:lnTo>
                  <a:pt x="196" y="161"/>
                </a:lnTo>
                <a:lnTo>
                  <a:pt x="193" y="156"/>
                </a:lnTo>
                <a:lnTo>
                  <a:pt x="189" y="150"/>
                </a:lnTo>
                <a:lnTo>
                  <a:pt x="187" y="146"/>
                </a:lnTo>
                <a:lnTo>
                  <a:pt x="183" y="143"/>
                </a:lnTo>
                <a:lnTo>
                  <a:pt x="178" y="142"/>
                </a:lnTo>
                <a:lnTo>
                  <a:pt x="171" y="140"/>
                </a:lnTo>
                <a:lnTo>
                  <a:pt x="136" y="140"/>
                </a:lnTo>
                <a:lnTo>
                  <a:pt x="140" y="129"/>
                </a:lnTo>
                <a:lnTo>
                  <a:pt x="140" y="129"/>
                </a:lnTo>
                <a:lnTo>
                  <a:pt x="150" y="125"/>
                </a:lnTo>
                <a:lnTo>
                  <a:pt x="161" y="122"/>
                </a:lnTo>
                <a:lnTo>
                  <a:pt x="170" y="117"/>
                </a:lnTo>
                <a:lnTo>
                  <a:pt x="179" y="109"/>
                </a:lnTo>
                <a:lnTo>
                  <a:pt x="222" y="109"/>
                </a:lnTo>
                <a:lnTo>
                  <a:pt x="222" y="109"/>
                </a:lnTo>
                <a:lnTo>
                  <a:pt x="226" y="109"/>
                </a:lnTo>
                <a:lnTo>
                  <a:pt x="228" y="111"/>
                </a:lnTo>
                <a:lnTo>
                  <a:pt x="234" y="116"/>
                </a:lnTo>
                <a:lnTo>
                  <a:pt x="236" y="120"/>
                </a:lnTo>
                <a:lnTo>
                  <a:pt x="236" y="121"/>
                </a:lnTo>
                <a:lnTo>
                  <a:pt x="249" y="161"/>
                </a:lnTo>
                <a:lnTo>
                  <a:pt x="196" y="161"/>
                </a:lnTo>
                <a:close/>
                <a:moveTo>
                  <a:pt x="189" y="99"/>
                </a:moveTo>
                <a:lnTo>
                  <a:pt x="189" y="99"/>
                </a:lnTo>
                <a:lnTo>
                  <a:pt x="183" y="98"/>
                </a:lnTo>
                <a:lnTo>
                  <a:pt x="183" y="98"/>
                </a:lnTo>
                <a:lnTo>
                  <a:pt x="188" y="88"/>
                </a:lnTo>
                <a:lnTo>
                  <a:pt x="192" y="78"/>
                </a:lnTo>
                <a:lnTo>
                  <a:pt x="195" y="68"/>
                </a:lnTo>
                <a:lnTo>
                  <a:pt x="196" y="56"/>
                </a:lnTo>
                <a:lnTo>
                  <a:pt x="196" y="56"/>
                </a:lnTo>
                <a:lnTo>
                  <a:pt x="195" y="46"/>
                </a:lnTo>
                <a:lnTo>
                  <a:pt x="193" y="36"/>
                </a:lnTo>
                <a:lnTo>
                  <a:pt x="191" y="30"/>
                </a:lnTo>
                <a:lnTo>
                  <a:pt x="187" y="23"/>
                </a:lnTo>
                <a:lnTo>
                  <a:pt x="178" y="14"/>
                </a:lnTo>
                <a:lnTo>
                  <a:pt x="167" y="5"/>
                </a:lnTo>
                <a:lnTo>
                  <a:pt x="167" y="5"/>
                </a:lnTo>
                <a:lnTo>
                  <a:pt x="161" y="7"/>
                </a:lnTo>
                <a:lnTo>
                  <a:pt x="163" y="5"/>
                </a:lnTo>
                <a:lnTo>
                  <a:pt x="174" y="4"/>
                </a:lnTo>
                <a:lnTo>
                  <a:pt x="189" y="3"/>
                </a:lnTo>
                <a:lnTo>
                  <a:pt x="197" y="4"/>
                </a:lnTo>
                <a:lnTo>
                  <a:pt x="206" y="5"/>
                </a:lnTo>
                <a:lnTo>
                  <a:pt x="214" y="8"/>
                </a:lnTo>
                <a:lnTo>
                  <a:pt x="221" y="13"/>
                </a:lnTo>
                <a:lnTo>
                  <a:pt x="227" y="18"/>
                </a:lnTo>
                <a:lnTo>
                  <a:pt x="232" y="27"/>
                </a:lnTo>
                <a:lnTo>
                  <a:pt x="236" y="38"/>
                </a:lnTo>
                <a:lnTo>
                  <a:pt x="236" y="51"/>
                </a:lnTo>
                <a:lnTo>
                  <a:pt x="236" y="51"/>
                </a:lnTo>
                <a:lnTo>
                  <a:pt x="236" y="60"/>
                </a:lnTo>
                <a:lnTo>
                  <a:pt x="234" y="69"/>
                </a:lnTo>
                <a:lnTo>
                  <a:pt x="228" y="77"/>
                </a:lnTo>
                <a:lnTo>
                  <a:pt x="223" y="85"/>
                </a:lnTo>
                <a:lnTo>
                  <a:pt x="215" y="90"/>
                </a:lnTo>
                <a:lnTo>
                  <a:pt x="208" y="95"/>
                </a:lnTo>
                <a:lnTo>
                  <a:pt x="199" y="98"/>
                </a:lnTo>
                <a:lnTo>
                  <a:pt x="189" y="99"/>
                </a:lnTo>
                <a:lnTo>
                  <a:pt x="189" y="99"/>
                </a:lnTo>
                <a:close/>
                <a:moveTo>
                  <a:pt x="182" y="60"/>
                </a:moveTo>
                <a:lnTo>
                  <a:pt x="182" y="60"/>
                </a:lnTo>
                <a:lnTo>
                  <a:pt x="180" y="73"/>
                </a:lnTo>
                <a:lnTo>
                  <a:pt x="176" y="83"/>
                </a:lnTo>
                <a:lnTo>
                  <a:pt x="171" y="94"/>
                </a:lnTo>
                <a:lnTo>
                  <a:pt x="163" y="103"/>
                </a:lnTo>
                <a:lnTo>
                  <a:pt x="154" y="109"/>
                </a:lnTo>
                <a:lnTo>
                  <a:pt x="145" y="116"/>
                </a:lnTo>
                <a:lnTo>
                  <a:pt x="134" y="118"/>
                </a:lnTo>
                <a:lnTo>
                  <a:pt x="122" y="120"/>
                </a:lnTo>
                <a:lnTo>
                  <a:pt x="122" y="120"/>
                </a:lnTo>
                <a:lnTo>
                  <a:pt x="109" y="118"/>
                </a:lnTo>
                <a:lnTo>
                  <a:pt x="98" y="116"/>
                </a:lnTo>
                <a:lnTo>
                  <a:pt x="88" y="109"/>
                </a:lnTo>
                <a:lnTo>
                  <a:pt x="79" y="103"/>
                </a:lnTo>
                <a:lnTo>
                  <a:pt x="72" y="94"/>
                </a:lnTo>
                <a:lnTo>
                  <a:pt x="66" y="83"/>
                </a:lnTo>
                <a:lnTo>
                  <a:pt x="63" y="73"/>
                </a:lnTo>
                <a:lnTo>
                  <a:pt x="62" y="60"/>
                </a:lnTo>
                <a:lnTo>
                  <a:pt x="62" y="60"/>
                </a:lnTo>
                <a:lnTo>
                  <a:pt x="63" y="48"/>
                </a:lnTo>
                <a:lnTo>
                  <a:pt x="66" y="36"/>
                </a:lnTo>
                <a:lnTo>
                  <a:pt x="72" y="27"/>
                </a:lnTo>
                <a:lnTo>
                  <a:pt x="79" y="18"/>
                </a:lnTo>
                <a:lnTo>
                  <a:pt x="88" y="10"/>
                </a:lnTo>
                <a:lnTo>
                  <a:pt x="98" y="5"/>
                </a:lnTo>
                <a:lnTo>
                  <a:pt x="109" y="1"/>
                </a:lnTo>
                <a:lnTo>
                  <a:pt x="122" y="0"/>
                </a:lnTo>
                <a:lnTo>
                  <a:pt x="122" y="0"/>
                </a:lnTo>
                <a:lnTo>
                  <a:pt x="134" y="1"/>
                </a:lnTo>
                <a:lnTo>
                  <a:pt x="145" y="5"/>
                </a:lnTo>
                <a:lnTo>
                  <a:pt x="154" y="10"/>
                </a:lnTo>
                <a:lnTo>
                  <a:pt x="163" y="18"/>
                </a:lnTo>
                <a:lnTo>
                  <a:pt x="171" y="27"/>
                </a:lnTo>
                <a:lnTo>
                  <a:pt x="176" y="36"/>
                </a:lnTo>
                <a:lnTo>
                  <a:pt x="180" y="48"/>
                </a:lnTo>
                <a:lnTo>
                  <a:pt x="182" y="60"/>
                </a:lnTo>
                <a:lnTo>
                  <a:pt x="182" y="60"/>
                </a:lnTo>
                <a:close/>
                <a:moveTo>
                  <a:pt x="111" y="17"/>
                </a:moveTo>
                <a:lnTo>
                  <a:pt x="111" y="17"/>
                </a:lnTo>
                <a:lnTo>
                  <a:pt x="106" y="20"/>
                </a:lnTo>
                <a:lnTo>
                  <a:pt x="104" y="25"/>
                </a:lnTo>
                <a:lnTo>
                  <a:pt x="102" y="36"/>
                </a:lnTo>
                <a:lnTo>
                  <a:pt x="100" y="42"/>
                </a:lnTo>
                <a:lnTo>
                  <a:pt x="96" y="48"/>
                </a:lnTo>
                <a:lnTo>
                  <a:pt x="88" y="55"/>
                </a:lnTo>
                <a:lnTo>
                  <a:pt x="75" y="60"/>
                </a:lnTo>
                <a:lnTo>
                  <a:pt x="75" y="60"/>
                </a:lnTo>
                <a:lnTo>
                  <a:pt x="76" y="69"/>
                </a:lnTo>
                <a:lnTo>
                  <a:pt x="79" y="78"/>
                </a:lnTo>
                <a:lnTo>
                  <a:pt x="84" y="86"/>
                </a:lnTo>
                <a:lnTo>
                  <a:pt x="89" y="92"/>
                </a:lnTo>
                <a:lnTo>
                  <a:pt x="96" y="99"/>
                </a:lnTo>
                <a:lnTo>
                  <a:pt x="104" y="103"/>
                </a:lnTo>
                <a:lnTo>
                  <a:pt x="113" y="105"/>
                </a:lnTo>
                <a:lnTo>
                  <a:pt x="122" y="107"/>
                </a:lnTo>
                <a:lnTo>
                  <a:pt x="122" y="107"/>
                </a:lnTo>
                <a:lnTo>
                  <a:pt x="131" y="105"/>
                </a:lnTo>
                <a:lnTo>
                  <a:pt x="139" y="103"/>
                </a:lnTo>
                <a:lnTo>
                  <a:pt x="147" y="99"/>
                </a:lnTo>
                <a:lnTo>
                  <a:pt x="154" y="92"/>
                </a:lnTo>
                <a:lnTo>
                  <a:pt x="160" y="86"/>
                </a:lnTo>
                <a:lnTo>
                  <a:pt x="163" y="78"/>
                </a:lnTo>
                <a:lnTo>
                  <a:pt x="166" y="69"/>
                </a:lnTo>
                <a:lnTo>
                  <a:pt x="167" y="60"/>
                </a:lnTo>
                <a:lnTo>
                  <a:pt x="167" y="60"/>
                </a:lnTo>
                <a:lnTo>
                  <a:pt x="158" y="55"/>
                </a:lnTo>
                <a:lnTo>
                  <a:pt x="148" y="49"/>
                </a:lnTo>
                <a:lnTo>
                  <a:pt x="128" y="44"/>
                </a:lnTo>
                <a:lnTo>
                  <a:pt x="121" y="40"/>
                </a:lnTo>
                <a:lnTo>
                  <a:pt x="117" y="38"/>
                </a:lnTo>
                <a:lnTo>
                  <a:pt x="114" y="35"/>
                </a:lnTo>
                <a:lnTo>
                  <a:pt x="113" y="31"/>
                </a:lnTo>
                <a:lnTo>
                  <a:pt x="111" y="27"/>
                </a:lnTo>
                <a:lnTo>
                  <a:pt x="111" y="22"/>
                </a:lnTo>
                <a:lnTo>
                  <a:pt x="111" y="17"/>
                </a:lnTo>
                <a:lnTo>
                  <a:pt x="111" y="17"/>
                </a:lnTo>
                <a:close/>
                <a:moveTo>
                  <a:pt x="78" y="4"/>
                </a:moveTo>
                <a:lnTo>
                  <a:pt x="78" y="4"/>
                </a:lnTo>
                <a:lnTo>
                  <a:pt x="67" y="14"/>
                </a:lnTo>
                <a:lnTo>
                  <a:pt x="57" y="25"/>
                </a:lnTo>
                <a:lnTo>
                  <a:pt x="53" y="30"/>
                </a:lnTo>
                <a:lnTo>
                  <a:pt x="50" y="38"/>
                </a:lnTo>
                <a:lnTo>
                  <a:pt x="48" y="47"/>
                </a:lnTo>
                <a:lnTo>
                  <a:pt x="46" y="56"/>
                </a:lnTo>
                <a:lnTo>
                  <a:pt x="46" y="56"/>
                </a:lnTo>
                <a:lnTo>
                  <a:pt x="48" y="69"/>
                </a:lnTo>
                <a:lnTo>
                  <a:pt x="50" y="81"/>
                </a:lnTo>
                <a:lnTo>
                  <a:pt x="54" y="94"/>
                </a:lnTo>
                <a:lnTo>
                  <a:pt x="59" y="104"/>
                </a:lnTo>
                <a:lnTo>
                  <a:pt x="59" y="104"/>
                </a:lnTo>
                <a:lnTo>
                  <a:pt x="59" y="104"/>
                </a:lnTo>
                <a:lnTo>
                  <a:pt x="59" y="104"/>
                </a:lnTo>
                <a:lnTo>
                  <a:pt x="49" y="103"/>
                </a:lnTo>
                <a:lnTo>
                  <a:pt x="41" y="99"/>
                </a:lnTo>
                <a:lnTo>
                  <a:pt x="32" y="94"/>
                </a:lnTo>
                <a:lnTo>
                  <a:pt x="26" y="87"/>
                </a:lnTo>
                <a:lnTo>
                  <a:pt x="19" y="79"/>
                </a:lnTo>
                <a:lnTo>
                  <a:pt x="15" y="70"/>
                </a:lnTo>
                <a:lnTo>
                  <a:pt x="13" y="60"/>
                </a:lnTo>
                <a:lnTo>
                  <a:pt x="11" y="51"/>
                </a:lnTo>
                <a:lnTo>
                  <a:pt x="11" y="51"/>
                </a:lnTo>
                <a:lnTo>
                  <a:pt x="13" y="38"/>
                </a:lnTo>
                <a:lnTo>
                  <a:pt x="17" y="29"/>
                </a:lnTo>
                <a:lnTo>
                  <a:pt x="20" y="20"/>
                </a:lnTo>
                <a:lnTo>
                  <a:pt x="27" y="14"/>
                </a:lnTo>
                <a:lnTo>
                  <a:pt x="35" y="9"/>
                </a:lnTo>
                <a:lnTo>
                  <a:pt x="43" y="7"/>
                </a:lnTo>
                <a:lnTo>
                  <a:pt x="50" y="4"/>
                </a:lnTo>
                <a:lnTo>
                  <a:pt x="59" y="3"/>
                </a:lnTo>
                <a:lnTo>
                  <a:pt x="74" y="3"/>
                </a:lnTo>
                <a:lnTo>
                  <a:pt x="84" y="4"/>
                </a:lnTo>
                <a:lnTo>
                  <a:pt x="85" y="5"/>
                </a:lnTo>
                <a:lnTo>
                  <a:pt x="78" y="4"/>
                </a:lnTo>
                <a:lnTo>
                  <a:pt x="78" y="4"/>
                </a:lnTo>
                <a:close/>
                <a:moveTo>
                  <a:pt x="30" y="109"/>
                </a:moveTo>
                <a:lnTo>
                  <a:pt x="65" y="109"/>
                </a:lnTo>
                <a:lnTo>
                  <a:pt x="65" y="109"/>
                </a:lnTo>
                <a:lnTo>
                  <a:pt x="72" y="118"/>
                </a:lnTo>
                <a:lnTo>
                  <a:pt x="82" y="124"/>
                </a:lnTo>
                <a:lnTo>
                  <a:pt x="92" y="127"/>
                </a:lnTo>
                <a:lnTo>
                  <a:pt x="104" y="130"/>
                </a:lnTo>
                <a:lnTo>
                  <a:pt x="106" y="140"/>
                </a:lnTo>
                <a:lnTo>
                  <a:pt x="75" y="140"/>
                </a:lnTo>
                <a:lnTo>
                  <a:pt x="75" y="140"/>
                </a:lnTo>
                <a:lnTo>
                  <a:pt x="70" y="142"/>
                </a:lnTo>
                <a:lnTo>
                  <a:pt x="65" y="143"/>
                </a:lnTo>
                <a:lnTo>
                  <a:pt x="61" y="146"/>
                </a:lnTo>
                <a:lnTo>
                  <a:pt x="58" y="150"/>
                </a:lnTo>
                <a:lnTo>
                  <a:pt x="53" y="156"/>
                </a:lnTo>
                <a:lnTo>
                  <a:pt x="52" y="161"/>
                </a:lnTo>
                <a:lnTo>
                  <a:pt x="0" y="161"/>
                </a:lnTo>
                <a:lnTo>
                  <a:pt x="14" y="121"/>
                </a:lnTo>
                <a:lnTo>
                  <a:pt x="14" y="121"/>
                </a:lnTo>
                <a:lnTo>
                  <a:pt x="15" y="120"/>
                </a:lnTo>
                <a:lnTo>
                  <a:pt x="18" y="116"/>
                </a:lnTo>
                <a:lnTo>
                  <a:pt x="22" y="111"/>
                </a:lnTo>
                <a:lnTo>
                  <a:pt x="26" y="109"/>
                </a:lnTo>
                <a:lnTo>
                  <a:pt x="30" y="109"/>
                </a:lnTo>
                <a:lnTo>
                  <a:pt x="30" y="109"/>
                </a:lnTo>
                <a:close/>
                <a:moveTo>
                  <a:pt x="84" y="146"/>
                </a:moveTo>
                <a:lnTo>
                  <a:pt x="162" y="146"/>
                </a:lnTo>
                <a:lnTo>
                  <a:pt x="162" y="146"/>
                </a:lnTo>
                <a:lnTo>
                  <a:pt x="167" y="146"/>
                </a:lnTo>
                <a:lnTo>
                  <a:pt x="171" y="148"/>
                </a:lnTo>
                <a:lnTo>
                  <a:pt x="174" y="150"/>
                </a:lnTo>
                <a:lnTo>
                  <a:pt x="176" y="153"/>
                </a:lnTo>
                <a:lnTo>
                  <a:pt x="180" y="159"/>
                </a:lnTo>
                <a:lnTo>
                  <a:pt x="182" y="160"/>
                </a:lnTo>
                <a:lnTo>
                  <a:pt x="197" y="208"/>
                </a:lnTo>
                <a:lnTo>
                  <a:pt x="46" y="208"/>
                </a:lnTo>
                <a:lnTo>
                  <a:pt x="66" y="160"/>
                </a:lnTo>
                <a:lnTo>
                  <a:pt x="66" y="160"/>
                </a:lnTo>
                <a:lnTo>
                  <a:pt x="66" y="159"/>
                </a:lnTo>
                <a:lnTo>
                  <a:pt x="70" y="153"/>
                </a:lnTo>
                <a:lnTo>
                  <a:pt x="72" y="150"/>
                </a:lnTo>
                <a:lnTo>
                  <a:pt x="75" y="148"/>
                </a:lnTo>
                <a:lnTo>
                  <a:pt x="79" y="146"/>
                </a:lnTo>
                <a:lnTo>
                  <a:pt x="84" y="146"/>
                </a:lnTo>
                <a:lnTo>
                  <a:pt x="84" y="1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226"/>
          <p:cNvSpPr>
            <a:spLocks noEditPoints="1"/>
          </p:cNvSpPr>
          <p:nvPr/>
        </p:nvSpPr>
        <p:spPr bwMode="auto">
          <a:xfrm>
            <a:off x="9824855" y="2099510"/>
            <a:ext cx="720038" cy="877759"/>
          </a:xfrm>
          <a:custGeom>
            <a:gdLst>
              <a:gd fmla="*/ 26 w 209" name="T0"/>
              <a:gd fmla="*/ 192 h 254" name="T1"/>
              <a:gd fmla="*/ 27 w 209" name="T2"/>
              <a:gd fmla="*/ 189 h 254" name="T3"/>
              <a:gd fmla="*/ 35 w 209" name="T4"/>
              <a:gd fmla="*/ 178 h 254" name="T5"/>
              <a:gd fmla="*/ 45 w 209" name="T6"/>
              <a:gd fmla="*/ 173 h 254" name="T7"/>
              <a:gd fmla="*/ 161 w 209" name="T8"/>
              <a:gd fmla="*/ 171 h 254" name="T9"/>
              <a:gd fmla="*/ 167 w 209" name="T10"/>
              <a:gd fmla="*/ 173 h 254" name="T11"/>
              <a:gd fmla="*/ 178 w 209" name="T12"/>
              <a:gd fmla="*/ 178 h 254" name="T13"/>
              <a:gd fmla="*/ 185 w 209" name="T14"/>
              <a:gd fmla="*/ 189 h 254" name="T15"/>
              <a:gd fmla="*/ 209 w 209" name="T16"/>
              <a:gd fmla="*/ 254 h 254" name="T17"/>
              <a:gd fmla="*/ 103 w 209" name="T18"/>
              <a:gd fmla="*/ 166 h 254" name="T19"/>
              <a:gd fmla="*/ 96 w 209" name="T20"/>
              <a:gd fmla="*/ 166 h 254" name="T21"/>
              <a:gd fmla="*/ 79 w 209" name="T22"/>
              <a:gd fmla="*/ 162 h 254" name="T23"/>
              <a:gd fmla="*/ 64 w 209" name="T24"/>
              <a:gd fmla="*/ 156 h 254" name="T25"/>
              <a:gd fmla="*/ 45 w 209" name="T26"/>
              <a:gd fmla="*/ 141 h 254" name="T27"/>
              <a:gd fmla="*/ 31 w 209" name="T28"/>
              <a:gd fmla="*/ 123 h 254" name="T29"/>
              <a:gd fmla="*/ 24 w 209" name="T30"/>
              <a:gd fmla="*/ 108 h 254" name="T31"/>
              <a:gd fmla="*/ 22 w 209" name="T32"/>
              <a:gd fmla="*/ 92 h 254" name="T33"/>
              <a:gd fmla="*/ 20 w 209" name="T34"/>
              <a:gd fmla="*/ 83 h 254" name="T35"/>
              <a:gd fmla="*/ 23 w 209" name="T36"/>
              <a:gd fmla="*/ 66 h 254" name="T37"/>
              <a:gd fmla="*/ 27 w 209" name="T38"/>
              <a:gd fmla="*/ 50 h 254" name="T39"/>
              <a:gd fmla="*/ 35 w 209" name="T40"/>
              <a:gd fmla="*/ 36 h 254" name="T41"/>
              <a:gd fmla="*/ 57 w 209" name="T42"/>
              <a:gd fmla="*/ 14 h 254" name="T43"/>
              <a:gd fmla="*/ 71 w 209" name="T44"/>
              <a:gd fmla="*/ 6 h 254" name="T45"/>
              <a:gd fmla="*/ 87 w 209" name="T46"/>
              <a:gd fmla="*/ 1 h 254" name="T47"/>
              <a:gd fmla="*/ 103 w 209" name="T48"/>
              <a:gd fmla="*/ 0 h 254" name="T49"/>
              <a:gd fmla="*/ 113 w 209" name="T50"/>
              <a:gd fmla="*/ 0 h 254" name="T51"/>
              <a:gd fmla="*/ 128 w 209" name="T52"/>
              <a:gd fmla="*/ 4 h 254" name="T53"/>
              <a:gd fmla="*/ 144 w 209" name="T54"/>
              <a:gd fmla="*/ 10 h 254" name="T55"/>
              <a:gd fmla="*/ 163 w 209" name="T56"/>
              <a:gd fmla="*/ 24 h 254" name="T57"/>
              <a:gd fmla="*/ 178 w 209" name="T58"/>
              <a:gd fmla="*/ 44 h 254" name="T59"/>
              <a:gd fmla="*/ 183 w 209" name="T60"/>
              <a:gd fmla="*/ 58 h 254" name="T61"/>
              <a:gd fmla="*/ 187 w 209" name="T62"/>
              <a:gd fmla="*/ 75 h 254" name="T63"/>
              <a:gd fmla="*/ 187 w 209" name="T64"/>
              <a:gd fmla="*/ 83 h 254" name="T65"/>
              <a:gd fmla="*/ 185 w 209" name="T66"/>
              <a:gd fmla="*/ 100 h 254" name="T67"/>
              <a:gd fmla="*/ 180 w 209" name="T68"/>
              <a:gd fmla="*/ 115 h 254" name="T69"/>
              <a:gd fmla="*/ 172 w 209" name="T70"/>
              <a:gd fmla="*/ 130 h 254" name="T71"/>
              <a:gd fmla="*/ 150 w 209" name="T72"/>
              <a:gd fmla="*/ 152 h 254" name="T73"/>
              <a:gd fmla="*/ 136 w 209" name="T74"/>
              <a:gd fmla="*/ 160 h 254" name="T75"/>
              <a:gd fmla="*/ 120 w 209" name="T76"/>
              <a:gd fmla="*/ 165 h 254" name="T77"/>
              <a:gd fmla="*/ 103 w 209" name="T78"/>
              <a:gd fmla="*/ 166 h 254" name="T79"/>
              <a:gd fmla="*/ 90 w 209" name="T80"/>
              <a:gd fmla="*/ 22 h 254" name="T81"/>
              <a:gd fmla="*/ 87 w 209" name="T82"/>
              <a:gd fmla="*/ 24 h 254" name="T83"/>
              <a:gd fmla="*/ 81 w 209" name="T84"/>
              <a:gd fmla="*/ 30 h 254" name="T85"/>
              <a:gd fmla="*/ 77 w 209" name="T86"/>
              <a:gd fmla="*/ 40 h 254" name="T87"/>
              <a:gd fmla="*/ 74 w 209" name="T88"/>
              <a:gd fmla="*/ 58 h 254" name="T89"/>
              <a:gd fmla="*/ 68 w 209" name="T90"/>
              <a:gd fmla="*/ 67 h 254" name="T91"/>
              <a:gd fmla="*/ 57 w 209" name="T92"/>
              <a:gd fmla="*/ 75 h 254" name="T93"/>
              <a:gd fmla="*/ 40 w 209" name="T94"/>
              <a:gd fmla="*/ 83 h 254" name="T95"/>
              <a:gd fmla="*/ 41 w 209" name="T96"/>
              <a:gd fmla="*/ 96 h 254" name="T97"/>
              <a:gd fmla="*/ 51 w 209" name="T98"/>
              <a:gd fmla="*/ 119 h 254" name="T99"/>
              <a:gd fmla="*/ 68 w 209" name="T100"/>
              <a:gd fmla="*/ 136 h 254" name="T101"/>
              <a:gd fmla="*/ 90 w 209" name="T102"/>
              <a:gd fmla="*/ 145 h 254" name="T103"/>
              <a:gd fmla="*/ 103 w 209" name="T104"/>
              <a:gd fmla="*/ 147 h 254" name="T105"/>
              <a:gd fmla="*/ 128 w 209" name="T106"/>
              <a:gd fmla="*/ 141 h 254" name="T107"/>
              <a:gd fmla="*/ 149 w 209" name="T108"/>
              <a:gd fmla="*/ 128 h 254" name="T109"/>
              <a:gd fmla="*/ 162 w 209" name="T110"/>
              <a:gd fmla="*/ 108 h 254" name="T111"/>
              <a:gd fmla="*/ 167 w 209" name="T112"/>
              <a:gd fmla="*/ 83 h 254" name="T113"/>
              <a:gd fmla="*/ 161 w 209" name="T114"/>
              <a:gd fmla="*/ 79 h 254" name="T115"/>
              <a:gd fmla="*/ 140 w 209" name="T116"/>
              <a:gd fmla="*/ 69 h 254" name="T117"/>
              <a:gd fmla="*/ 102 w 209" name="T118"/>
              <a:gd fmla="*/ 54 h 254" name="T119"/>
              <a:gd fmla="*/ 93 w 209" name="T120"/>
              <a:gd fmla="*/ 48 h 254" name="T121"/>
              <a:gd fmla="*/ 89 w 209" name="T122"/>
              <a:gd fmla="*/ 37 h 254" name="T123"/>
              <a:gd fmla="*/ 90 w 209" name="T124"/>
              <a:gd fmla="*/ 22 h 254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54" w="209">
                <a:moveTo>
                  <a:pt x="0" y="254"/>
                </a:moveTo>
                <a:lnTo>
                  <a:pt x="26" y="192"/>
                </a:lnTo>
                <a:lnTo>
                  <a:pt x="26" y="192"/>
                </a:lnTo>
                <a:lnTo>
                  <a:pt x="27" y="189"/>
                </a:lnTo>
                <a:lnTo>
                  <a:pt x="31" y="182"/>
                </a:lnTo>
                <a:lnTo>
                  <a:pt x="35" y="178"/>
                </a:lnTo>
                <a:lnTo>
                  <a:pt x="40" y="175"/>
                </a:lnTo>
                <a:lnTo>
                  <a:pt x="45" y="173"/>
                </a:lnTo>
                <a:lnTo>
                  <a:pt x="53" y="171"/>
                </a:lnTo>
                <a:lnTo>
                  <a:pt x="161" y="171"/>
                </a:lnTo>
                <a:lnTo>
                  <a:pt x="161" y="171"/>
                </a:lnTo>
                <a:lnTo>
                  <a:pt x="167" y="173"/>
                </a:lnTo>
                <a:lnTo>
                  <a:pt x="172" y="175"/>
                </a:lnTo>
                <a:lnTo>
                  <a:pt x="178" y="178"/>
                </a:lnTo>
                <a:lnTo>
                  <a:pt x="181" y="182"/>
                </a:lnTo>
                <a:lnTo>
                  <a:pt x="185" y="189"/>
                </a:lnTo>
                <a:lnTo>
                  <a:pt x="187" y="192"/>
                </a:lnTo>
                <a:lnTo>
                  <a:pt x="209" y="254"/>
                </a:lnTo>
                <a:lnTo>
                  <a:pt x="0" y="254"/>
                </a:lnTo>
                <a:close/>
                <a:moveTo>
                  <a:pt x="103" y="166"/>
                </a:moveTo>
                <a:lnTo>
                  <a:pt x="103" y="166"/>
                </a:lnTo>
                <a:lnTo>
                  <a:pt x="96" y="166"/>
                </a:lnTo>
                <a:lnTo>
                  <a:pt x="87" y="165"/>
                </a:lnTo>
                <a:lnTo>
                  <a:pt x="79" y="162"/>
                </a:lnTo>
                <a:lnTo>
                  <a:pt x="71" y="160"/>
                </a:lnTo>
                <a:lnTo>
                  <a:pt x="64" y="156"/>
                </a:lnTo>
                <a:lnTo>
                  <a:pt x="57" y="152"/>
                </a:lnTo>
                <a:lnTo>
                  <a:pt x="45" y="141"/>
                </a:lnTo>
                <a:lnTo>
                  <a:pt x="35" y="130"/>
                </a:lnTo>
                <a:lnTo>
                  <a:pt x="31" y="123"/>
                </a:lnTo>
                <a:lnTo>
                  <a:pt x="27" y="115"/>
                </a:lnTo>
                <a:lnTo>
                  <a:pt x="24" y="108"/>
                </a:lnTo>
                <a:lnTo>
                  <a:pt x="23" y="100"/>
                </a:lnTo>
                <a:lnTo>
                  <a:pt x="22" y="92"/>
                </a:lnTo>
                <a:lnTo>
                  <a:pt x="20" y="83"/>
                </a:lnTo>
                <a:lnTo>
                  <a:pt x="20" y="83"/>
                </a:lnTo>
                <a:lnTo>
                  <a:pt x="22" y="75"/>
                </a:lnTo>
                <a:lnTo>
                  <a:pt x="23" y="66"/>
                </a:lnTo>
                <a:lnTo>
                  <a:pt x="24" y="58"/>
                </a:lnTo>
                <a:lnTo>
                  <a:pt x="27" y="50"/>
                </a:lnTo>
                <a:lnTo>
                  <a:pt x="31" y="44"/>
                </a:lnTo>
                <a:lnTo>
                  <a:pt x="35" y="36"/>
                </a:lnTo>
                <a:lnTo>
                  <a:pt x="45" y="24"/>
                </a:lnTo>
                <a:lnTo>
                  <a:pt x="57" y="14"/>
                </a:lnTo>
                <a:lnTo>
                  <a:pt x="64" y="10"/>
                </a:lnTo>
                <a:lnTo>
                  <a:pt x="71" y="6"/>
                </a:lnTo>
                <a:lnTo>
                  <a:pt x="79" y="4"/>
                </a:lnTo>
                <a:lnTo>
                  <a:pt x="87" y="1"/>
                </a:lnTo>
                <a:lnTo>
                  <a:pt x="96" y="0"/>
                </a:lnTo>
                <a:lnTo>
                  <a:pt x="103" y="0"/>
                </a:lnTo>
                <a:lnTo>
                  <a:pt x="103" y="0"/>
                </a:lnTo>
                <a:lnTo>
                  <a:pt x="113" y="0"/>
                </a:lnTo>
                <a:lnTo>
                  <a:pt x="120" y="1"/>
                </a:lnTo>
                <a:lnTo>
                  <a:pt x="128" y="4"/>
                </a:lnTo>
                <a:lnTo>
                  <a:pt x="136" y="6"/>
                </a:lnTo>
                <a:lnTo>
                  <a:pt x="144" y="10"/>
                </a:lnTo>
                <a:lnTo>
                  <a:pt x="150" y="14"/>
                </a:lnTo>
                <a:lnTo>
                  <a:pt x="163" y="24"/>
                </a:lnTo>
                <a:lnTo>
                  <a:pt x="172" y="36"/>
                </a:lnTo>
                <a:lnTo>
                  <a:pt x="178" y="44"/>
                </a:lnTo>
                <a:lnTo>
                  <a:pt x="180" y="50"/>
                </a:lnTo>
                <a:lnTo>
                  <a:pt x="183" y="58"/>
                </a:lnTo>
                <a:lnTo>
                  <a:pt x="185" y="66"/>
                </a:lnTo>
                <a:lnTo>
                  <a:pt x="187" y="75"/>
                </a:lnTo>
                <a:lnTo>
                  <a:pt x="187" y="83"/>
                </a:lnTo>
                <a:lnTo>
                  <a:pt x="187" y="83"/>
                </a:lnTo>
                <a:lnTo>
                  <a:pt x="187" y="92"/>
                </a:lnTo>
                <a:lnTo>
                  <a:pt x="185" y="100"/>
                </a:lnTo>
                <a:lnTo>
                  <a:pt x="183" y="108"/>
                </a:lnTo>
                <a:lnTo>
                  <a:pt x="180" y="115"/>
                </a:lnTo>
                <a:lnTo>
                  <a:pt x="178" y="123"/>
                </a:lnTo>
                <a:lnTo>
                  <a:pt x="172" y="130"/>
                </a:lnTo>
                <a:lnTo>
                  <a:pt x="163" y="141"/>
                </a:lnTo>
                <a:lnTo>
                  <a:pt x="150" y="152"/>
                </a:lnTo>
                <a:lnTo>
                  <a:pt x="144" y="156"/>
                </a:lnTo>
                <a:lnTo>
                  <a:pt x="136" y="160"/>
                </a:lnTo>
                <a:lnTo>
                  <a:pt x="128" y="162"/>
                </a:lnTo>
                <a:lnTo>
                  <a:pt x="120" y="165"/>
                </a:lnTo>
                <a:lnTo>
                  <a:pt x="113" y="166"/>
                </a:lnTo>
                <a:lnTo>
                  <a:pt x="103" y="166"/>
                </a:lnTo>
                <a:lnTo>
                  <a:pt x="103" y="166"/>
                </a:lnTo>
                <a:close/>
                <a:moveTo>
                  <a:pt x="90" y="22"/>
                </a:moveTo>
                <a:lnTo>
                  <a:pt x="90" y="22"/>
                </a:lnTo>
                <a:lnTo>
                  <a:pt x="87" y="24"/>
                </a:lnTo>
                <a:lnTo>
                  <a:pt x="83" y="27"/>
                </a:lnTo>
                <a:lnTo>
                  <a:pt x="81" y="30"/>
                </a:lnTo>
                <a:lnTo>
                  <a:pt x="79" y="33"/>
                </a:lnTo>
                <a:lnTo>
                  <a:pt x="77" y="40"/>
                </a:lnTo>
                <a:lnTo>
                  <a:pt x="76" y="49"/>
                </a:lnTo>
                <a:lnTo>
                  <a:pt x="74" y="58"/>
                </a:lnTo>
                <a:lnTo>
                  <a:pt x="71" y="62"/>
                </a:lnTo>
                <a:lnTo>
                  <a:pt x="68" y="67"/>
                </a:lnTo>
                <a:lnTo>
                  <a:pt x="63" y="71"/>
                </a:lnTo>
                <a:lnTo>
                  <a:pt x="57" y="75"/>
                </a:lnTo>
                <a:lnTo>
                  <a:pt x="49" y="79"/>
                </a:lnTo>
                <a:lnTo>
                  <a:pt x="40" y="83"/>
                </a:lnTo>
                <a:lnTo>
                  <a:pt x="40" y="83"/>
                </a:lnTo>
                <a:lnTo>
                  <a:pt x="41" y="96"/>
                </a:lnTo>
                <a:lnTo>
                  <a:pt x="45" y="108"/>
                </a:lnTo>
                <a:lnTo>
                  <a:pt x="51" y="119"/>
                </a:lnTo>
                <a:lnTo>
                  <a:pt x="59" y="128"/>
                </a:lnTo>
                <a:lnTo>
                  <a:pt x="68" y="136"/>
                </a:lnTo>
                <a:lnTo>
                  <a:pt x="79" y="141"/>
                </a:lnTo>
                <a:lnTo>
                  <a:pt x="90" y="145"/>
                </a:lnTo>
                <a:lnTo>
                  <a:pt x="103" y="147"/>
                </a:lnTo>
                <a:lnTo>
                  <a:pt x="103" y="147"/>
                </a:lnTo>
                <a:lnTo>
                  <a:pt x="116" y="145"/>
                </a:lnTo>
                <a:lnTo>
                  <a:pt x="128" y="141"/>
                </a:lnTo>
                <a:lnTo>
                  <a:pt x="140" y="136"/>
                </a:lnTo>
                <a:lnTo>
                  <a:pt x="149" y="128"/>
                </a:lnTo>
                <a:lnTo>
                  <a:pt x="157" y="119"/>
                </a:lnTo>
                <a:lnTo>
                  <a:pt x="162" y="108"/>
                </a:lnTo>
                <a:lnTo>
                  <a:pt x="166" y="96"/>
                </a:lnTo>
                <a:lnTo>
                  <a:pt x="167" y="83"/>
                </a:lnTo>
                <a:lnTo>
                  <a:pt x="167" y="83"/>
                </a:lnTo>
                <a:lnTo>
                  <a:pt x="161" y="79"/>
                </a:lnTo>
                <a:lnTo>
                  <a:pt x="154" y="75"/>
                </a:lnTo>
                <a:lnTo>
                  <a:pt x="140" y="69"/>
                </a:lnTo>
                <a:lnTo>
                  <a:pt x="113" y="59"/>
                </a:lnTo>
                <a:lnTo>
                  <a:pt x="102" y="54"/>
                </a:lnTo>
                <a:lnTo>
                  <a:pt x="97" y="52"/>
                </a:lnTo>
                <a:lnTo>
                  <a:pt x="93" y="48"/>
                </a:lnTo>
                <a:lnTo>
                  <a:pt x="90" y="43"/>
                </a:lnTo>
                <a:lnTo>
                  <a:pt x="89" y="37"/>
                </a:lnTo>
                <a:lnTo>
                  <a:pt x="89" y="31"/>
                </a:lnTo>
                <a:lnTo>
                  <a:pt x="90" y="22"/>
                </a:lnTo>
                <a:lnTo>
                  <a:pt x="90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24739600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18887" y="932266"/>
            <a:ext cx="405088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1" name="矩形 30"/>
          <p:cNvSpPr/>
          <p:nvPr/>
        </p:nvSpPr>
        <p:spPr>
          <a:xfrm>
            <a:off x="233903" y="5923332"/>
            <a:ext cx="288077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2" name="L 形 1"/>
          <p:cNvSpPr/>
          <p:nvPr/>
        </p:nvSpPr>
        <p:spPr>
          <a:xfrm rot="5400000">
            <a:off x="893713" y="4192501"/>
            <a:ext cx="1368299" cy="1749724"/>
          </a:xfrm>
          <a:prstGeom prst="corner">
            <a:avLst>
              <a:gd fmla="val 19143" name="adj1"/>
              <a:gd fmla="val 18000" name="adj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L 形 24"/>
          <p:cNvSpPr/>
          <p:nvPr/>
        </p:nvSpPr>
        <p:spPr>
          <a:xfrm rot="5400000">
            <a:off x="4597796" y="3218107"/>
            <a:ext cx="1368299" cy="1749724"/>
          </a:xfrm>
          <a:prstGeom prst="corner">
            <a:avLst>
              <a:gd fmla="val 19143" name="adj1"/>
              <a:gd fmla="val 18000" name="adj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L 形 25"/>
          <p:cNvSpPr/>
          <p:nvPr/>
        </p:nvSpPr>
        <p:spPr>
          <a:xfrm rot="5400000">
            <a:off x="2745755" y="3732946"/>
            <a:ext cx="1368299" cy="1749724"/>
          </a:xfrm>
          <a:prstGeom prst="corner">
            <a:avLst>
              <a:gd fmla="val 19143" name="adj1"/>
              <a:gd fmla="val 18000" name="adj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L 形 26"/>
          <p:cNvSpPr/>
          <p:nvPr/>
        </p:nvSpPr>
        <p:spPr>
          <a:xfrm rot="5400000">
            <a:off x="6449836" y="2824202"/>
            <a:ext cx="1368299" cy="1749724"/>
          </a:xfrm>
          <a:prstGeom prst="corner">
            <a:avLst>
              <a:gd fmla="val 19143" name="adj1"/>
              <a:gd fmla="val 18000" name="adj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7155937">
            <a:off x="2054820" y="4019662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等腰三角形 28"/>
          <p:cNvSpPr/>
          <p:nvPr/>
        </p:nvSpPr>
        <p:spPr>
          <a:xfrm rot="7155937">
            <a:off x="3926222" y="3553240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2098339" y="5358579"/>
            <a:ext cx="308838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3" name="矩形 32"/>
          <p:cNvSpPr/>
          <p:nvPr/>
        </p:nvSpPr>
        <p:spPr>
          <a:xfrm>
            <a:off x="4198564" y="4804581"/>
            <a:ext cx="29035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5" name="矩形 34"/>
          <p:cNvSpPr/>
          <p:nvPr/>
        </p:nvSpPr>
        <p:spPr>
          <a:xfrm>
            <a:off x="6156806" y="4174211"/>
            <a:ext cx="294433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6" name="等腰三角形 35"/>
          <p:cNvSpPr/>
          <p:nvPr/>
        </p:nvSpPr>
        <p:spPr>
          <a:xfrm rot="7155937">
            <a:off x="5732964" y="3027957"/>
            <a:ext cx="544685" cy="29164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8456359" y="1730799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mtClean="0" sz="20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01</a:t>
            </a:r>
          </a:p>
        </p:txBody>
      </p:sp>
      <p:sp>
        <p:nvSpPr>
          <p:cNvPr id="42" name="矩形 41"/>
          <p:cNvSpPr/>
          <p:nvPr/>
        </p:nvSpPr>
        <p:spPr>
          <a:xfrm>
            <a:off x="9247669" y="1730799"/>
            <a:ext cx="294433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45" name="椭圆 44"/>
          <p:cNvSpPr/>
          <p:nvPr/>
        </p:nvSpPr>
        <p:spPr>
          <a:xfrm>
            <a:off x="8456359" y="2768897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mtClean="0" sz="20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02</a:t>
            </a:r>
          </a:p>
        </p:txBody>
      </p:sp>
      <p:sp>
        <p:nvSpPr>
          <p:cNvPr id="52" name="椭圆 51"/>
          <p:cNvSpPr/>
          <p:nvPr/>
        </p:nvSpPr>
        <p:spPr>
          <a:xfrm>
            <a:off x="8417437" y="3803998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mtClean="0" sz="20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03</a:t>
            </a:r>
          </a:p>
        </p:txBody>
      </p:sp>
      <p:sp>
        <p:nvSpPr>
          <p:cNvPr id="53" name="椭圆 52"/>
          <p:cNvSpPr/>
          <p:nvPr/>
        </p:nvSpPr>
        <p:spPr>
          <a:xfrm>
            <a:off x="8501368" y="4860619"/>
            <a:ext cx="693069" cy="69306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mtClean="0" sz="20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04</a:t>
            </a:r>
          </a:p>
        </p:txBody>
      </p:sp>
      <p:sp>
        <p:nvSpPr>
          <p:cNvPr id="54" name="矩形 53"/>
          <p:cNvSpPr/>
          <p:nvPr/>
        </p:nvSpPr>
        <p:spPr>
          <a:xfrm>
            <a:off x="9247669" y="2764795"/>
            <a:ext cx="294433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7" name="矩形 56"/>
          <p:cNvSpPr/>
          <p:nvPr/>
        </p:nvSpPr>
        <p:spPr>
          <a:xfrm>
            <a:off x="9247669" y="3815970"/>
            <a:ext cx="294433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8" name="矩形 57"/>
          <p:cNvSpPr/>
          <p:nvPr/>
        </p:nvSpPr>
        <p:spPr>
          <a:xfrm>
            <a:off x="9238417" y="4930154"/>
            <a:ext cx="294433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59" name="Freeform 251"/>
          <p:cNvSpPr>
            <a:spLocks noEditPoints="1"/>
          </p:cNvSpPr>
          <p:nvPr/>
        </p:nvSpPr>
        <p:spPr bwMode="auto">
          <a:xfrm>
            <a:off x="2993289" y="2979458"/>
            <a:ext cx="851147" cy="871248"/>
          </a:xfrm>
          <a:custGeom>
            <a:gdLst>
              <a:gd fmla="*/ 198 w 254" name="T0"/>
              <a:gd fmla="*/ 128 h 260" name="T1"/>
              <a:gd fmla="*/ 210 w 254" name="T2"/>
              <a:gd fmla="*/ 113 h 260" name="T3"/>
              <a:gd fmla="*/ 232 w 254" name="T4"/>
              <a:gd fmla="*/ 95 h 260" name="T5"/>
              <a:gd fmla="*/ 240 w 254" name="T6"/>
              <a:gd fmla="*/ 59 h 260" name="T7"/>
              <a:gd fmla="*/ 234 w 254" name="T8"/>
              <a:gd fmla="*/ 41 h 260" name="T9"/>
              <a:gd fmla="*/ 219 w 254" name="T10"/>
              <a:gd fmla="*/ 30 h 260" name="T11"/>
              <a:gd fmla="*/ 214 w 254" name="T12"/>
              <a:gd fmla="*/ 11 h 260" name="T13"/>
              <a:gd fmla="*/ 242 w 254" name="T14"/>
              <a:gd fmla="*/ 24 h 260" name="T15"/>
              <a:gd fmla="*/ 254 w 254" name="T16"/>
              <a:gd fmla="*/ 59 h 260" name="T17"/>
              <a:gd fmla="*/ 247 w 254" name="T18"/>
              <a:gd fmla="*/ 96 h 260" name="T19"/>
              <a:gd fmla="*/ 219 w 254" name="T20"/>
              <a:gd fmla="*/ 128 h 260" name="T21"/>
              <a:gd fmla="*/ 128 w 254" name="T22"/>
              <a:gd fmla="*/ 169 h 260" name="T23"/>
              <a:gd fmla="*/ 104 w 254" name="T24"/>
              <a:gd fmla="*/ 163 h 260" name="T25"/>
              <a:gd fmla="*/ 77 w 254" name="T26"/>
              <a:gd fmla="*/ 143 h 260" name="T27"/>
              <a:gd fmla="*/ 58 w 254" name="T28"/>
              <a:gd fmla="*/ 108 h 260" name="T29"/>
              <a:gd fmla="*/ 47 w 254" name="T30"/>
              <a:gd fmla="*/ 63 h 260" name="T31"/>
              <a:gd fmla="*/ 208 w 254" name="T32"/>
              <a:gd fmla="*/ 0 h 260" name="T33"/>
              <a:gd fmla="*/ 207 w 254" name="T34"/>
              <a:gd fmla="*/ 63 h 260" name="T35"/>
              <a:gd fmla="*/ 198 w 254" name="T36"/>
              <a:gd fmla="*/ 108 h 260" name="T37"/>
              <a:gd fmla="*/ 178 w 254" name="T38"/>
              <a:gd fmla="*/ 143 h 260" name="T39"/>
              <a:gd fmla="*/ 151 w 254" name="T40"/>
              <a:gd fmla="*/ 163 h 260" name="T41"/>
              <a:gd fmla="*/ 128 w 254" name="T42"/>
              <a:gd fmla="*/ 169 h 260" name="T43"/>
              <a:gd fmla="*/ 68 w 254" name="T44"/>
              <a:gd fmla="*/ 36 h 260" name="T45"/>
              <a:gd fmla="*/ 82 w 254" name="T46"/>
              <a:gd fmla="*/ 109 h 260" name="T47"/>
              <a:gd fmla="*/ 108 w 254" name="T48"/>
              <a:gd fmla="*/ 148 h 260" name="T49"/>
              <a:gd fmla="*/ 129 w 254" name="T50"/>
              <a:gd fmla="*/ 154 h 260" name="T51"/>
              <a:gd fmla="*/ 102 w 254" name="T52"/>
              <a:gd fmla="*/ 118 h 260" name="T53"/>
              <a:gd fmla="*/ 87 w 254" name="T54"/>
              <a:gd fmla="*/ 50 h 260" name="T55"/>
              <a:gd fmla="*/ 45 w 254" name="T56"/>
              <a:gd fmla="*/ 113 h 260" name="T57"/>
              <a:gd fmla="*/ 56 w 254" name="T58"/>
              <a:gd fmla="*/ 128 h 260" name="T59"/>
              <a:gd fmla="*/ 39 w 254" name="T60"/>
              <a:gd fmla="*/ 130 h 260" name="T61"/>
              <a:gd fmla="*/ 12 w 254" name="T62"/>
              <a:gd fmla="*/ 108 h 260" name="T63"/>
              <a:gd fmla="*/ 0 w 254" name="T64"/>
              <a:gd fmla="*/ 59 h 260" name="T65"/>
              <a:gd fmla="*/ 8 w 254" name="T66"/>
              <a:gd fmla="*/ 31 h 260" name="T67"/>
              <a:gd fmla="*/ 33 w 254" name="T68"/>
              <a:gd fmla="*/ 13 h 260" name="T69"/>
              <a:gd fmla="*/ 41 w 254" name="T70"/>
              <a:gd fmla="*/ 30 h 260" name="T71"/>
              <a:gd fmla="*/ 23 w 254" name="T72"/>
              <a:gd fmla="*/ 37 h 260" name="T73"/>
              <a:gd fmla="*/ 15 w 254" name="T74"/>
              <a:gd fmla="*/ 59 h 260" name="T75"/>
              <a:gd fmla="*/ 20 w 254" name="T76"/>
              <a:gd fmla="*/ 87 h 260" name="T77"/>
              <a:gd fmla="*/ 38 w 254" name="T78"/>
              <a:gd fmla="*/ 111 h 260" name="T79"/>
              <a:gd fmla="*/ 113 w 254" name="T80"/>
              <a:gd fmla="*/ 191 h 260" name="T81"/>
              <a:gd fmla="*/ 126 w 254" name="T82"/>
              <a:gd fmla="*/ 176 h 260" name="T83"/>
              <a:gd fmla="*/ 139 w 254" name="T84"/>
              <a:gd fmla="*/ 185 h 260" name="T85"/>
              <a:gd fmla="*/ 137 w 254" name="T86"/>
              <a:gd fmla="*/ 200 h 260" name="T87"/>
              <a:gd fmla="*/ 121 w 254" name="T88"/>
              <a:gd fmla="*/ 202 h 260" name="T89"/>
              <a:gd fmla="*/ 113 w 254" name="T90"/>
              <a:gd fmla="*/ 191 h 260" name="T91"/>
              <a:gd fmla="*/ 163 w 254" name="T92"/>
              <a:gd fmla="*/ 230 h 260" name="T93"/>
              <a:gd fmla="*/ 102 w 254" name="T94"/>
              <a:gd fmla="*/ 234 h 260" name="T95"/>
              <a:gd fmla="*/ 89 w 254" name="T96"/>
              <a:gd fmla="*/ 221 h 260" name="T97"/>
              <a:gd fmla="*/ 97 w 254" name="T98"/>
              <a:gd fmla="*/ 209 h 260" name="T99"/>
              <a:gd fmla="*/ 159 w 254" name="T100"/>
              <a:gd fmla="*/ 209 h 260" name="T101"/>
              <a:gd fmla="*/ 167 w 254" name="T102"/>
              <a:gd fmla="*/ 221 h 260" name="T103"/>
              <a:gd fmla="*/ 178 w 254" name="T104"/>
              <a:gd fmla="*/ 240 h 260" name="T105"/>
              <a:gd fmla="*/ 186 w 254" name="T106"/>
              <a:gd fmla="*/ 253 h 260" name="T107"/>
              <a:gd fmla="*/ 63 w 254" name="T108"/>
              <a:gd fmla="*/ 260 h 260" name="T109"/>
              <a:gd fmla="*/ 68 w 254" name="T110"/>
              <a:gd fmla="*/ 241 h 26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60" w="254">
                <a:moveTo>
                  <a:pt x="210" y="131"/>
                </a:moveTo>
                <a:lnTo>
                  <a:pt x="210" y="131"/>
                </a:lnTo>
                <a:lnTo>
                  <a:pt x="198" y="128"/>
                </a:lnTo>
                <a:lnTo>
                  <a:pt x="198" y="128"/>
                </a:lnTo>
                <a:lnTo>
                  <a:pt x="207" y="113"/>
                </a:lnTo>
                <a:lnTo>
                  <a:pt x="207" y="113"/>
                </a:lnTo>
                <a:lnTo>
                  <a:pt x="210" y="113"/>
                </a:lnTo>
                <a:lnTo>
                  <a:pt x="210" y="113"/>
                </a:lnTo>
                <a:lnTo>
                  <a:pt x="216" y="111"/>
                </a:lnTo>
                <a:lnTo>
                  <a:pt x="223" y="108"/>
                </a:lnTo>
                <a:lnTo>
                  <a:pt x="228" y="102"/>
                </a:lnTo>
                <a:lnTo>
                  <a:pt x="232" y="95"/>
                </a:lnTo>
                <a:lnTo>
                  <a:pt x="234" y="87"/>
                </a:lnTo>
                <a:lnTo>
                  <a:pt x="237" y="78"/>
                </a:lnTo>
                <a:lnTo>
                  <a:pt x="238" y="69"/>
                </a:lnTo>
                <a:lnTo>
                  <a:pt x="240" y="59"/>
                </a:lnTo>
                <a:lnTo>
                  <a:pt x="240" y="59"/>
                </a:lnTo>
                <a:lnTo>
                  <a:pt x="238" y="52"/>
                </a:lnTo>
                <a:lnTo>
                  <a:pt x="237" y="46"/>
                </a:lnTo>
                <a:lnTo>
                  <a:pt x="234" y="41"/>
                </a:lnTo>
                <a:lnTo>
                  <a:pt x="232" y="37"/>
                </a:lnTo>
                <a:lnTo>
                  <a:pt x="228" y="33"/>
                </a:lnTo>
                <a:lnTo>
                  <a:pt x="224" y="31"/>
                </a:lnTo>
                <a:lnTo>
                  <a:pt x="219" y="30"/>
                </a:lnTo>
                <a:lnTo>
                  <a:pt x="214" y="30"/>
                </a:lnTo>
                <a:lnTo>
                  <a:pt x="214" y="30"/>
                </a:lnTo>
                <a:lnTo>
                  <a:pt x="214" y="11"/>
                </a:lnTo>
                <a:lnTo>
                  <a:pt x="214" y="11"/>
                </a:lnTo>
                <a:lnTo>
                  <a:pt x="221" y="13"/>
                </a:lnTo>
                <a:lnTo>
                  <a:pt x="229" y="15"/>
                </a:lnTo>
                <a:lnTo>
                  <a:pt x="236" y="19"/>
                </a:lnTo>
                <a:lnTo>
                  <a:pt x="242" y="24"/>
                </a:lnTo>
                <a:lnTo>
                  <a:pt x="247" y="31"/>
                </a:lnTo>
                <a:lnTo>
                  <a:pt x="250" y="40"/>
                </a:lnTo>
                <a:lnTo>
                  <a:pt x="253" y="49"/>
                </a:lnTo>
                <a:lnTo>
                  <a:pt x="254" y="59"/>
                </a:lnTo>
                <a:lnTo>
                  <a:pt x="254" y="59"/>
                </a:lnTo>
                <a:lnTo>
                  <a:pt x="253" y="71"/>
                </a:lnTo>
                <a:lnTo>
                  <a:pt x="250" y="84"/>
                </a:lnTo>
                <a:lnTo>
                  <a:pt x="247" y="96"/>
                </a:lnTo>
                <a:lnTo>
                  <a:pt x="242" y="108"/>
                </a:lnTo>
                <a:lnTo>
                  <a:pt x="236" y="117"/>
                </a:lnTo>
                <a:lnTo>
                  <a:pt x="228" y="124"/>
                </a:lnTo>
                <a:lnTo>
                  <a:pt x="219" y="128"/>
                </a:lnTo>
                <a:lnTo>
                  <a:pt x="215" y="130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28" y="169"/>
                </a:moveTo>
                <a:lnTo>
                  <a:pt x="128" y="169"/>
                </a:lnTo>
                <a:lnTo>
                  <a:pt x="120" y="169"/>
                </a:lnTo>
                <a:lnTo>
                  <a:pt x="112" y="166"/>
                </a:lnTo>
                <a:lnTo>
                  <a:pt x="104" y="163"/>
                </a:lnTo>
                <a:lnTo>
                  <a:pt x="97" y="159"/>
                </a:lnTo>
                <a:lnTo>
                  <a:pt x="90" y="154"/>
                </a:lnTo>
                <a:lnTo>
                  <a:pt x="84" y="149"/>
                </a:lnTo>
                <a:lnTo>
                  <a:pt x="77" y="143"/>
                </a:lnTo>
                <a:lnTo>
                  <a:pt x="72" y="135"/>
                </a:lnTo>
                <a:lnTo>
                  <a:pt x="65" y="126"/>
                </a:lnTo>
                <a:lnTo>
                  <a:pt x="62" y="117"/>
                </a:lnTo>
                <a:lnTo>
                  <a:pt x="58" y="108"/>
                </a:lnTo>
                <a:lnTo>
                  <a:pt x="54" y="97"/>
                </a:lnTo>
                <a:lnTo>
                  <a:pt x="51" y="87"/>
                </a:lnTo>
                <a:lnTo>
                  <a:pt x="49" y="75"/>
                </a:lnTo>
                <a:lnTo>
                  <a:pt x="47" y="63"/>
                </a:lnTo>
                <a:lnTo>
                  <a:pt x="47" y="52"/>
                </a:lnTo>
                <a:lnTo>
                  <a:pt x="47" y="52"/>
                </a:lnTo>
                <a:lnTo>
                  <a:pt x="47" y="0"/>
                </a:lnTo>
                <a:lnTo>
                  <a:pt x="208" y="0"/>
                </a:lnTo>
                <a:lnTo>
                  <a:pt x="208" y="0"/>
                </a:lnTo>
                <a:lnTo>
                  <a:pt x="208" y="52"/>
                </a:lnTo>
                <a:lnTo>
                  <a:pt x="208" y="52"/>
                </a:lnTo>
                <a:lnTo>
                  <a:pt x="207" y="63"/>
                </a:lnTo>
                <a:lnTo>
                  <a:pt x="206" y="75"/>
                </a:lnTo>
                <a:lnTo>
                  <a:pt x="204" y="87"/>
                </a:lnTo>
                <a:lnTo>
                  <a:pt x="202" y="97"/>
                </a:lnTo>
                <a:lnTo>
                  <a:pt x="198" y="108"/>
                </a:lnTo>
                <a:lnTo>
                  <a:pt x="194" y="117"/>
                </a:lnTo>
                <a:lnTo>
                  <a:pt x="189" y="126"/>
                </a:lnTo>
                <a:lnTo>
                  <a:pt x="184" y="135"/>
                </a:lnTo>
                <a:lnTo>
                  <a:pt x="178" y="143"/>
                </a:lnTo>
                <a:lnTo>
                  <a:pt x="172" y="149"/>
                </a:lnTo>
                <a:lnTo>
                  <a:pt x="165" y="154"/>
                </a:lnTo>
                <a:lnTo>
                  <a:pt x="159" y="159"/>
                </a:lnTo>
                <a:lnTo>
                  <a:pt x="151" y="163"/>
                </a:lnTo>
                <a:lnTo>
                  <a:pt x="143" y="166"/>
                </a:lnTo>
                <a:lnTo>
                  <a:pt x="136" y="169"/>
                </a:lnTo>
                <a:lnTo>
                  <a:pt x="128" y="169"/>
                </a:lnTo>
                <a:lnTo>
                  <a:pt x="128" y="169"/>
                </a:lnTo>
                <a:close/>
                <a:moveTo>
                  <a:pt x="87" y="15"/>
                </a:moveTo>
                <a:lnTo>
                  <a:pt x="68" y="15"/>
                </a:lnTo>
                <a:lnTo>
                  <a:pt x="68" y="15"/>
                </a:lnTo>
                <a:lnTo>
                  <a:pt x="68" y="36"/>
                </a:lnTo>
                <a:lnTo>
                  <a:pt x="71" y="58"/>
                </a:lnTo>
                <a:lnTo>
                  <a:pt x="74" y="83"/>
                </a:lnTo>
                <a:lnTo>
                  <a:pt x="78" y="96"/>
                </a:lnTo>
                <a:lnTo>
                  <a:pt x="82" y="109"/>
                </a:lnTo>
                <a:lnTo>
                  <a:pt x="86" y="121"/>
                </a:lnTo>
                <a:lnTo>
                  <a:pt x="93" y="131"/>
                </a:lnTo>
                <a:lnTo>
                  <a:pt x="100" y="140"/>
                </a:lnTo>
                <a:lnTo>
                  <a:pt x="108" y="148"/>
                </a:lnTo>
                <a:lnTo>
                  <a:pt x="119" y="152"/>
                </a:lnTo>
                <a:lnTo>
                  <a:pt x="124" y="154"/>
                </a:lnTo>
                <a:lnTo>
                  <a:pt x="129" y="154"/>
                </a:lnTo>
                <a:lnTo>
                  <a:pt x="129" y="154"/>
                </a:lnTo>
                <a:lnTo>
                  <a:pt x="121" y="148"/>
                </a:lnTo>
                <a:lnTo>
                  <a:pt x="113" y="139"/>
                </a:lnTo>
                <a:lnTo>
                  <a:pt x="107" y="128"/>
                </a:lnTo>
                <a:lnTo>
                  <a:pt x="102" y="118"/>
                </a:lnTo>
                <a:lnTo>
                  <a:pt x="98" y="106"/>
                </a:lnTo>
                <a:lnTo>
                  <a:pt x="95" y="95"/>
                </a:lnTo>
                <a:lnTo>
                  <a:pt x="90" y="71"/>
                </a:lnTo>
                <a:lnTo>
                  <a:pt x="87" y="50"/>
                </a:lnTo>
                <a:lnTo>
                  <a:pt x="87" y="32"/>
                </a:lnTo>
                <a:lnTo>
                  <a:pt x="87" y="15"/>
                </a:lnTo>
                <a:lnTo>
                  <a:pt x="87" y="15"/>
                </a:lnTo>
                <a:close/>
                <a:moveTo>
                  <a:pt x="45" y="113"/>
                </a:moveTo>
                <a:lnTo>
                  <a:pt x="45" y="113"/>
                </a:lnTo>
                <a:lnTo>
                  <a:pt x="47" y="113"/>
                </a:lnTo>
                <a:lnTo>
                  <a:pt x="47" y="113"/>
                </a:lnTo>
                <a:lnTo>
                  <a:pt x="56" y="128"/>
                </a:lnTo>
                <a:lnTo>
                  <a:pt x="56" y="128"/>
                </a:lnTo>
                <a:lnTo>
                  <a:pt x="45" y="131"/>
                </a:lnTo>
                <a:lnTo>
                  <a:pt x="45" y="131"/>
                </a:lnTo>
                <a:lnTo>
                  <a:pt x="39" y="130"/>
                </a:lnTo>
                <a:lnTo>
                  <a:pt x="36" y="128"/>
                </a:lnTo>
                <a:lnTo>
                  <a:pt x="26" y="124"/>
                </a:lnTo>
                <a:lnTo>
                  <a:pt x="19" y="117"/>
                </a:lnTo>
                <a:lnTo>
                  <a:pt x="12" y="108"/>
                </a:lnTo>
                <a:lnTo>
                  <a:pt x="8" y="96"/>
                </a:lnTo>
                <a:lnTo>
                  <a:pt x="4" y="84"/>
                </a:lnTo>
                <a:lnTo>
                  <a:pt x="2" y="71"/>
                </a:lnTo>
                <a:lnTo>
                  <a:pt x="0" y="59"/>
                </a:lnTo>
                <a:lnTo>
                  <a:pt x="0" y="59"/>
                </a:lnTo>
                <a:lnTo>
                  <a:pt x="2" y="49"/>
                </a:lnTo>
                <a:lnTo>
                  <a:pt x="4" y="40"/>
                </a:lnTo>
                <a:lnTo>
                  <a:pt x="8" y="31"/>
                </a:lnTo>
                <a:lnTo>
                  <a:pt x="12" y="24"/>
                </a:lnTo>
                <a:lnTo>
                  <a:pt x="19" y="19"/>
                </a:lnTo>
                <a:lnTo>
                  <a:pt x="25" y="15"/>
                </a:lnTo>
                <a:lnTo>
                  <a:pt x="33" y="13"/>
                </a:lnTo>
                <a:lnTo>
                  <a:pt x="41" y="11"/>
                </a:lnTo>
                <a:lnTo>
                  <a:pt x="41" y="11"/>
                </a:lnTo>
                <a:lnTo>
                  <a:pt x="41" y="30"/>
                </a:lnTo>
                <a:lnTo>
                  <a:pt x="41" y="30"/>
                </a:lnTo>
                <a:lnTo>
                  <a:pt x="36" y="30"/>
                </a:lnTo>
                <a:lnTo>
                  <a:pt x="30" y="31"/>
                </a:lnTo>
                <a:lnTo>
                  <a:pt x="26" y="33"/>
                </a:lnTo>
                <a:lnTo>
                  <a:pt x="23" y="37"/>
                </a:lnTo>
                <a:lnTo>
                  <a:pt x="20" y="41"/>
                </a:lnTo>
                <a:lnTo>
                  <a:pt x="17" y="46"/>
                </a:lnTo>
                <a:lnTo>
                  <a:pt x="16" y="52"/>
                </a:lnTo>
                <a:lnTo>
                  <a:pt x="15" y="59"/>
                </a:lnTo>
                <a:lnTo>
                  <a:pt x="15" y="59"/>
                </a:lnTo>
                <a:lnTo>
                  <a:pt x="16" y="69"/>
                </a:lnTo>
                <a:lnTo>
                  <a:pt x="17" y="78"/>
                </a:lnTo>
                <a:lnTo>
                  <a:pt x="20" y="87"/>
                </a:lnTo>
                <a:lnTo>
                  <a:pt x="23" y="95"/>
                </a:lnTo>
                <a:lnTo>
                  <a:pt x="26" y="102"/>
                </a:lnTo>
                <a:lnTo>
                  <a:pt x="32" y="108"/>
                </a:lnTo>
                <a:lnTo>
                  <a:pt x="38" y="111"/>
                </a:lnTo>
                <a:lnTo>
                  <a:pt x="45" y="113"/>
                </a:lnTo>
                <a:lnTo>
                  <a:pt x="45" y="113"/>
                </a:lnTo>
                <a:close/>
                <a:moveTo>
                  <a:pt x="113" y="191"/>
                </a:moveTo>
                <a:lnTo>
                  <a:pt x="113" y="191"/>
                </a:lnTo>
                <a:lnTo>
                  <a:pt x="113" y="185"/>
                </a:lnTo>
                <a:lnTo>
                  <a:pt x="117" y="180"/>
                </a:lnTo>
                <a:lnTo>
                  <a:pt x="121" y="178"/>
                </a:lnTo>
                <a:lnTo>
                  <a:pt x="126" y="176"/>
                </a:lnTo>
                <a:lnTo>
                  <a:pt x="126" y="176"/>
                </a:lnTo>
                <a:lnTo>
                  <a:pt x="132" y="178"/>
                </a:lnTo>
                <a:lnTo>
                  <a:pt x="137" y="180"/>
                </a:lnTo>
                <a:lnTo>
                  <a:pt x="139" y="185"/>
                </a:lnTo>
                <a:lnTo>
                  <a:pt x="141" y="191"/>
                </a:lnTo>
                <a:lnTo>
                  <a:pt x="141" y="191"/>
                </a:lnTo>
                <a:lnTo>
                  <a:pt x="139" y="196"/>
                </a:lnTo>
                <a:lnTo>
                  <a:pt x="137" y="200"/>
                </a:lnTo>
                <a:lnTo>
                  <a:pt x="132" y="202"/>
                </a:lnTo>
                <a:lnTo>
                  <a:pt x="126" y="204"/>
                </a:lnTo>
                <a:lnTo>
                  <a:pt x="126" y="204"/>
                </a:lnTo>
                <a:lnTo>
                  <a:pt x="121" y="202"/>
                </a:lnTo>
                <a:lnTo>
                  <a:pt x="117" y="200"/>
                </a:lnTo>
                <a:lnTo>
                  <a:pt x="113" y="196"/>
                </a:lnTo>
                <a:lnTo>
                  <a:pt x="113" y="191"/>
                </a:lnTo>
                <a:lnTo>
                  <a:pt x="113" y="191"/>
                </a:lnTo>
                <a:close/>
                <a:moveTo>
                  <a:pt x="167" y="221"/>
                </a:moveTo>
                <a:lnTo>
                  <a:pt x="167" y="221"/>
                </a:lnTo>
                <a:lnTo>
                  <a:pt x="165" y="226"/>
                </a:lnTo>
                <a:lnTo>
                  <a:pt x="163" y="230"/>
                </a:lnTo>
                <a:lnTo>
                  <a:pt x="159" y="232"/>
                </a:lnTo>
                <a:lnTo>
                  <a:pt x="154" y="234"/>
                </a:lnTo>
                <a:lnTo>
                  <a:pt x="102" y="234"/>
                </a:lnTo>
                <a:lnTo>
                  <a:pt x="102" y="234"/>
                </a:lnTo>
                <a:lnTo>
                  <a:pt x="97" y="232"/>
                </a:lnTo>
                <a:lnTo>
                  <a:pt x="93" y="230"/>
                </a:lnTo>
                <a:lnTo>
                  <a:pt x="89" y="226"/>
                </a:lnTo>
                <a:lnTo>
                  <a:pt x="89" y="221"/>
                </a:lnTo>
                <a:lnTo>
                  <a:pt x="89" y="221"/>
                </a:lnTo>
                <a:lnTo>
                  <a:pt x="89" y="215"/>
                </a:lnTo>
                <a:lnTo>
                  <a:pt x="93" y="211"/>
                </a:lnTo>
                <a:lnTo>
                  <a:pt x="97" y="209"/>
                </a:lnTo>
                <a:lnTo>
                  <a:pt x="102" y="208"/>
                </a:lnTo>
                <a:lnTo>
                  <a:pt x="154" y="208"/>
                </a:lnTo>
                <a:lnTo>
                  <a:pt x="154" y="208"/>
                </a:lnTo>
                <a:lnTo>
                  <a:pt x="159" y="209"/>
                </a:lnTo>
                <a:lnTo>
                  <a:pt x="163" y="211"/>
                </a:lnTo>
                <a:lnTo>
                  <a:pt x="165" y="215"/>
                </a:lnTo>
                <a:lnTo>
                  <a:pt x="167" y="221"/>
                </a:lnTo>
                <a:lnTo>
                  <a:pt x="167" y="221"/>
                </a:lnTo>
                <a:close/>
                <a:moveTo>
                  <a:pt x="76" y="239"/>
                </a:moveTo>
                <a:lnTo>
                  <a:pt x="175" y="239"/>
                </a:lnTo>
                <a:lnTo>
                  <a:pt x="175" y="239"/>
                </a:lnTo>
                <a:lnTo>
                  <a:pt x="178" y="240"/>
                </a:lnTo>
                <a:lnTo>
                  <a:pt x="181" y="241"/>
                </a:lnTo>
                <a:lnTo>
                  <a:pt x="184" y="244"/>
                </a:lnTo>
                <a:lnTo>
                  <a:pt x="185" y="247"/>
                </a:lnTo>
                <a:lnTo>
                  <a:pt x="186" y="253"/>
                </a:lnTo>
                <a:lnTo>
                  <a:pt x="188" y="260"/>
                </a:lnTo>
                <a:lnTo>
                  <a:pt x="188" y="260"/>
                </a:lnTo>
                <a:lnTo>
                  <a:pt x="63" y="260"/>
                </a:lnTo>
                <a:lnTo>
                  <a:pt x="63" y="260"/>
                </a:lnTo>
                <a:lnTo>
                  <a:pt x="63" y="253"/>
                </a:lnTo>
                <a:lnTo>
                  <a:pt x="64" y="247"/>
                </a:lnTo>
                <a:lnTo>
                  <a:pt x="65" y="244"/>
                </a:lnTo>
                <a:lnTo>
                  <a:pt x="68" y="241"/>
                </a:lnTo>
                <a:lnTo>
                  <a:pt x="72" y="240"/>
                </a:lnTo>
                <a:lnTo>
                  <a:pt x="76" y="239"/>
                </a:lnTo>
                <a:lnTo>
                  <a:pt x="76" y="2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253"/>
          <p:cNvSpPr>
            <a:spLocks noEditPoints="1"/>
          </p:cNvSpPr>
          <p:nvPr/>
        </p:nvSpPr>
        <p:spPr bwMode="auto">
          <a:xfrm>
            <a:off x="4720154" y="2489498"/>
            <a:ext cx="864549" cy="864549"/>
          </a:xfrm>
          <a:custGeom>
            <a:gdLst>
              <a:gd fmla="*/ 91 w 259" name="T0"/>
              <a:gd fmla="*/ 254 h 259" name="T1"/>
              <a:gd fmla="*/ 38 w 259" name="T2"/>
              <a:gd fmla="*/ 221 h 259" name="T3"/>
              <a:gd fmla="*/ 6 w 259" name="T4"/>
              <a:gd fmla="*/ 168 h 259" name="T5"/>
              <a:gd fmla="*/ 0 w 259" name="T6"/>
              <a:gd fmla="*/ 116 h 259" name="T7"/>
              <a:gd fmla="*/ 22 w 259" name="T8"/>
              <a:gd fmla="*/ 57 h 259" name="T9"/>
              <a:gd fmla="*/ 68 w 259" name="T10"/>
              <a:gd fmla="*/ 16 h 259" name="T11"/>
              <a:gd fmla="*/ 129 w 259" name="T12"/>
              <a:gd fmla="*/ 0 h 259" name="T13"/>
              <a:gd fmla="*/ 180 w 259" name="T14"/>
              <a:gd fmla="*/ 11 h 259" name="T15"/>
              <a:gd fmla="*/ 229 w 259" name="T16"/>
              <a:gd fmla="*/ 47 h 259" name="T17"/>
              <a:gd fmla="*/ 256 w 259" name="T18"/>
              <a:gd fmla="*/ 104 h 259" name="T19"/>
              <a:gd fmla="*/ 256 w 259" name="T20"/>
              <a:gd fmla="*/ 156 h 259" name="T21"/>
              <a:gd fmla="*/ 229 w 259" name="T22"/>
              <a:gd fmla="*/ 212 h 259" name="T23"/>
              <a:gd fmla="*/ 180 w 259" name="T24"/>
              <a:gd fmla="*/ 250 h 259" name="T25"/>
              <a:gd fmla="*/ 129 w 259" name="T26"/>
              <a:gd fmla="*/ 259 h 259" name="T27"/>
              <a:gd fmla="*/ 104 w 259" name="T28"/>
              <a:gd fmla="*/ 50 h 259" name="T29"/>
              <a:gd fmla="*/ 60 w 259" name="T30"/>
              <a:gd fmla="*/ 82 h 259" name="T31"/>
              <a:gd fmla="*/ 46 w 259" name="T32"/>
              <a:gd fmla="*/ 121 h 259" name="T33"/>
              <a:gd fmla="*/ 50 w 259" name="T34"/>
              <a:gd fmla="*/ 155 h 259" name="T35"/>
              <a:gd fmla="*/ 82 w 259" name="T36"/>
              <a:gd fmla="*/ 199 h 259" name="T37"/>
              <a:gd fmla="*/ 121 w 259" name="T38"/>
              <a:gd fmla="*/ 213 h 259" name="T39"/>
              <a:gd fmla="*/ 155 w 259" name="T40"/>
              <a:gd fmla="*/ 211 h 259" name="T41"/>
              <a:gd fmla="*/ 199 w 259" name="T42"/>
              <a:gd fmla="*/ 177 h 259" name="T43"/>
              <a:gd fmla="*/ 213 w 259" name="T44"/>
              <a:gd fmla="*/ 138 h 259" name="T45"/>
              <a:gd fmla="*/ 210 w 259" name="T46"/>
              <a:gd fmla="*/ 104 h 259" name="T47"/>
              <a:gd fmla="*/ 177 w 259" name="T48"/>
              <a:gd fmla="*/ 60 h 259" name="T49"/>
              <a:gd fmla="*/ 138 w 259" name="T50"/>
              <a:gd fmla="*/ 46 h 259" name="T51"/>
              <a:gd fmla="*/ 171 w 259" name="T52"/>
              <a:gd fmla="*/ 120 h 259" name="T53"/>
              <a:gd fmla="*/ 197 w 259" name="T54"/>
              <a:gd fmla="*/ 115 h 259" name="T55"/>
              <a:gd fmla="*/ 198 w 259" name="T56"/>
              <a:gd fmla="*/ 135 h 259" name="T57"/>
              <a:gd fmla="*/ 182 w 259" name="T58"/>
              <a:gd fmla="*/ 148 h 259" name="T59"/>
              <a:gd fmla="*/ 172 w 259" name="T60"/>
              <a:gd fmla="*/ 129 h 259" name="T61"/>
              <a:gd fmla="*/ 142 w 259" name="T62"/>
              <a:gd fmla="*/ 61 h 259" name="T63"/>
              <a:gd fmla="*/ 182 w 259" name="T64"/>
              <a:gd fmla="*/ 87 h 259" name="T65"/>
              <a:gd fmla="*/ 152 w 259" name="T66"/>
              <a:gd fmla="*/ 94 h 259" name="T67"/>
              <a:gd fmla="*/ 150 w 259" name="T68"/>
              <a:gd fmla="*/ 133 h 259" name="T69"/>
              <a:gd fmla="*/ 129 w 259" name="T70"/>
              <a:gd fmla="*/ 150 h 259" name="T71"/>
              <a:gd fmla="*/ 111 w 259" name="T72"/>
              <a:gd fmla="*/ 137 h 259" name="T73"/>
              <a:gd fmla="*/ 111 w 259" name="T74"/>
              <a:gd fmla="*/ 121 h 259" name="T75"/>
              <a:gd fmla="*/ 129 w 259" name="T76"/>
              <a:gd fmla="*/ 108 h 259" name="T77"/>
              <a:gd fmla="*/ 150 w 259" name="T78"/>
              <a:gd fmla="*/ 125 h 259" name="T79"/>
              <a:gd fmla="*/ 87 w 259" name="T80"/>
              <a:gd fmla="*/ 96 h 259" name="T81"/>
              <a:gd fmla="*/ 94 w 259" name="T82"/>
              <a:gd fmla="*/ 70 h 259" name="T83"/>
              <a:gd fmla="*/ 117 w 259" name="T84"/>
              <a:gd fmla="*/ 83 h 259" name="T85"/>
              <a:gd fmla="*/ 100 w 259" name="T86"/>
              <a:gd fmla="*/ 102 h 259" name="T87"/>
              <a:gd fmla="*/ 84 w 259" name="T88"/>
              <a:gd fmla="*/ 145 h 259" name="T89"/>
              <a:gd fmla="*/ 60 w 259" name="T90"/>
              <a:gd fmla="*/ 135 h 259" name="T91"/>
              <a:gd fmla="*/ 60 w 259" name="T92"/>
              <a:gd fmla="*/ 125 h 259" name="T93"/>
              <a:gd fmla="*/ 84 w 259" name="T94"/>
              <a:gd fmla="*/ 116 h 259" name="T95"/>
              <a:gd fmla="*/ 116 w 259" name="T96"/>
              <a:gd fmla="*/ 168 h 259" name="T97"/>
              <a:gd fmla="*/ 117 w 259" name="T98"/>
              <a:gd fmla="*/ 199 h 259" name="T99"/>
              <a:gd fmla="*/ 74 w 259" name="T100"/>
              <a:gd fmla="*/ 173 h 259" name="T101"/>
              <a:gd fmla="*/ 108 w 259" name="T102"/>
              <a:gd fmla="*/ 164 h 259" name="T103"/>
              <a:gd fmla="*/ 171 w 259" name="T104"/>
              <a:gd fmla="*/ 164 h 259" name="T105"/>
              <a:gd fmla="*/ 165 w 259" name="T106"/>
              <a:gd fmla="*/ 189 h 259" name="T107"/>
              <a:gd fmla="*/ 142 w 259" name="T108"/>
              <a:gd fmla="*/ 182 h 259" name="T109"/>
              <a:gd fmla="*/ 159 w 259" name="T110"/>
              <a:gd fmla="*/ 159 h 259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59" w="259">
                <a:moveTo>
                  <a:pt x="129" y="259"/>
                </a:moveTo>
                <a:lnTo>
                  <a:pt x="129" y="259"/>
                </a:lnTo>
                <a:lnTo>
                  <a:pt x="116" y="259"/>
                </a:lnTo>
                <a:lnTo>
                  <a:pt x="103" y="256"/>
                </a:lnTo>
                <a:lnTo>
                  <a:pt x="91" y="254"/>
                </a:lnTo>
                <a:lnTo>
                  <a:pt x="80" y="250"/>
                </a:lnTo>
                <a:lnTo>
                  <a:pt x="68" y="243"/>
                </a:lnTo>
                <a:lnTo>
                  <a:pt x="58" y="237"/>
                </a:lnTo>
                <a:lnTo>
                  <a:pt x="47" y="230"/>
                </a:lnTo>
                <a:lnTo>
                  <a:pt x="38" y="221"/>
                </a:lnTo>
                <a:lnTo>
                  <a:pt x="30" y="212"/>
                </a:lnTo>
                <a:lnTo>
                  <a:pt x="22" y="202"/>
                </a:lnTo>
                <a:lnTo>
                  <a:pt x="16" y="191"/>
                </a:lnTo>
                <a:lnTo>
                  <a:pt x="11" y="180"/>
                </a:lnTo>
                <a:lnTo>
                  <a:pt x="6" y="168"/>
                </a:lnTo>
                <a:lnTo>
                  <a:pt x="3" y="156"/>
                </a:lnTo>
                <a:lnTo>
                  <a:pt x="0" y="143"/>
                </a:lnTo>
                <a:lnTo>
                  <a:pt x="0" y="130"/>
                </a:lnTo>
                <a:lnTo>
                  <a:pt x="0" y="130"/>
                </a:lnTo>
                <a:lnTo>
                  <a:pt x="0" y="116"/>
                </a:lnTo>
                <a:lnTo>
                  <a:pt x="3" y="104"/>
                </a:lnTo>
                <a:lnTo>
                  <a:pt x="6" y="91"/>
                </a:lnTo>
                <a:lnTo>
                  <a:pt x="11" y="80"/>
                </a:lnTo>
                <a:lnTo>
                  <a:pt x="16" y="68"/>
                </a:lnTo>
                <a:lnTo>
                  <a:pt x="22" y="57"/>
                </a:lnTo>
                <a:lnTo>
                  <a:pt x="30" y="47"/>
                </a:lnTo>
                <a:lnTo>
                  <a:pt x="38" y="38"/>
                </a:lnTo>
                <a:lnTo>
                  <a:pt x="47" y="30"/>
                </a:lnTo>
                <a:lnTo>
                  <a:pt x="58" y="22"/>
                </a:lnTo>
                <a:lnTo>
                  <a:pt x="68" y="16"/>
                </a:lnTo>
                <a:lnTo>
                  <a:pt x="80" y="11"/>
                </a:lnTo>
                <a:lnTo>
                  <a:pt x="91" y="5"/>
                </a:lnTo>
                <a:lnTo>
                  <a:pt x="103" y="3"/>
                </a:lnTo>
                <a:lnTo>
                  <a:pt x="116" y="2"/>
                </a:lnTo>
                <a:lnTo>
                  <a:pt x="129" y="0"/>
                </a:lnTo>
                <a:lnTo>
                  <a:pt x="129" y="0"/>
                </a:lnTo>
                <a:lnTo>
                  <a:pt x="143" y="2"/>
                </a:lnTo>
                <a:lnTo>
                  <a:pt x="156" y="3"/>
                </a:lnTo>
                <a:lnTo>
                  <a:pt x="168" y="5"/>
                </a:lnTo>
                <a:lnTo>
                  <a:pt x="180" y="11"/>
                </a:lnTo>
                <a:lnTo>
                  <a:pt x="191" y="16"/>
                </a:lnTo>
                <a:lnTo>
                  <a:pt x="202" y="22"/>
                </a:lnTo>
                <a:lnTo>
                  <a:pt x="212" y="30"/>
                </a:lnTo>
                <a:lnTo>
                  <a:pt x="221" y="38"/>
                </a:lnTo>
                <a:lnTo>
                  <a:pt x="229" y="47"/>
                </a:lnTo>
                <a:lnTo>
                  <a:pt x="237" y="57"/>
                </a:lnTo>
                <a:lnTo>
                  <a:pt x="243" y="68"/>
                </a:lnTo>
                <a:lnTo>
                  <a:pt x="249" y="80"/>
                </a:lnTo>
                <a:lnTo>
                  <a:pt x="254" y="91"/>
                </a:lnTo>
                <a:lnTo>
                  <a:pt x="256" y="104"/>
                </a:lnTo>
                <a:lnTo>
                  <a:pt x="259" y="116"/>
                </a:lnTo>
                <a:lnTo>
                  <a:pt x="259" y="130"/>
                </a:lnTo>
                <a:lnTo>
                  <a:pt x="259" y="130"/>
                </a:lnTo>
                <a:lnTo>
                  <a:pt x="259" y="143"/>
                </a:lnTo>
                <a:lnTo>
                  <a:pt x="256" y="156"/>
                </a:lnTo>
                <a:lnTo>
                  <a:pt x="254" y="168"/>
                </a:lnTo>
                <a:lnTo>
                  <a:pt x="249" y="180"/>
                </a:lnTo>
                <a:lnTo>
                  <a:pt x="243" y="191"/>
                </a:lnTo>
                <a:lnTo>
                  <a:pt x="237" y="202"/>
                </a:lnTo>
                <a:lnTo>
                  <a:pt x="229" y="212"/>
                </a:lnTo>
                <a:lnTo>
                  <a:pt x="221" y="221"/>
                </a:lnTo>
                <a:lnTo>
                  <a:pt x="212" y="230"/>
                </a:lnTo>
                <a:lnTo>
                  <a:pt x="202" y="237"/>
                </a:lnTo>
                <a:lnTo>
                  <a:pt x="191" y="243"/>
                </a:lnTo>
                <a:lnTo>
                  <a:pt x="180" y="250"/>
                </a:lnTo>
                <a:lnTo>
                  <a:pt x="168" y="254"/>
                </a:lnTo>
                <a:lnTo>
                  <a:pt x="156" y="256"/>
                </a:lnTo>
                <a:lnTo>
                  <a:pt x="143" y="259"/>
                </a:lnTo>
                <a:lnTo>
                  <a:pt x="129" y="259"/>
                </a:lnTo>
                <a:lnTo>
                  <a:pt x="129" y="259"/>
                </a:lnTo>
                <a:close/>
                <a:moveTo>
                  <a:pt x="129" y="46"/>
                </a:moveTo>
                <a:lnTo>
                  <a:pt x="129" y="46"/>
                </a:lnTo>
                <a:lnTo>
                  <a:pt x="121" y="46"/>
                </a:lnTo>
                <a:lnTo>
                  <a:pt x="112" y="47"/>
                </a:lnTo>
                <a:lnTo>
                  <a:pt x="104" y="50"/>
                </a:lnTo>
                <a:lnTo>
                  <a:pt x="97" y="52"/>
                </a:lnTo>
                <a:lnTo>
                  <a:pt x="90" y="56"/>
                </a:lnTo>
                <a:lnTo>
                  <a:pt x="82" y="60"/>
                </a:lnTo>
                <a:lnTo>
                  <a:pt x="71" y="70"/>
                </a:lnTo>
                <a:lnTo>
                  <a:pt x="60" y="82"/>
                </a:lnTo>
                <a:lnTo>
                  <a:pt x="55" y="90"/>
                </a:lnTo>
                <a:lnTo>
                  <a:pt x="52" y="96"/>
                </a:lnTo>
                <a:lnTo>
                  <a:pt x="50" y="104"/>
                </a:lnTo>
                <a:lnTo>
                  <a:pt x="47" y="113"/>
                </a:lnTo>
                <a:lnTo>
                  <a:pt x="46" y="121"/>
                </a:lnTo>
                <a:lnTo>
                  <a:pt x="46" y="130"/>
                </a:lnTo>
                <a:lnTo>
                  <a:pt x="46" y="130"/>
                </a:lnTo>
                <a:lnTo>
                  <a:pt x="46" y="138"/>
                </a:lnTo>
                <a:lnTo>
                  <a:pt x="47" y="147"/>
                </a:lnTo>
                <a:lnTo>
                  <a:pt x="50" y="155"/>
                </a:lnTo>
                <a:lnTo>
                  <a:pt x="52" y="163"/>
                </a:lnTo>
                <a:lnTo>
                  <a:pt x="55" y="170"/>
                </a:lnTo>
                <a:lnTo>
                  <a:pt x="60" y="177"/>
                </a:lnTo>
                <a:lnTo>
                  <a:pt x="71" y="189"/>
                </a:lnTo>
                <a:lnTo>
                  <a:pt x="82" y="199"/>
                </a:lnTo>
                <a:lnTo>
                  <a:pt x="90" y="204"/>
                </a:lnTo>
                <a:lnTo>
                  <a:pt x="97" y="207"/>
                </a:lnTo>
                <a:lnTo>
                  <a:pt x="104" y="211"/>
                </a:lnTo>
                <a:lnTo>
                  <a:pt x="112" y="212"/>
                </a:lnTo>
                <a:lnTo>
                  <a:pt x="121" y="213"/>
                </a:lnTo>
                <a:lnTo>
                  <a:pt x="129" y="213"/>
                </a:lnTo>
                <a:lnTo>
                  <a:pt x="129" y="213"/>
                </a:lnTo>
                <a:lnTo>
                  <a:pt x="138" y="213"/>
                </a:lnTo>
                <a:lnTo>
                  <a:pt x="147" y="212"/>
                </a:lnTo>
                <a:lnTo>
                  <a:pt x="155" y="211"/>
                </a:lnTo>
                <a:lnTo>
                  <a:pt x="163" y="207"/>
                </a:lnTo>
                <a:lnTo>
                  <a:pt x="169" y="204"/>
                </a:lnTo>
                <a:lnTo>
                  <a:pt x="177" y="199"/>
                </a:lnTo>
                <a:lnTo>
                  <a:pt x="189" y="189"/>
                </a:lnTo>
                <a:lnTo>
                  <a:pt x="199" y="177"/>
                </a:lnTo>
                <a:lnTo>
                  <a:pt x="203" y="170"/>
                </a:lnTo>
                <a:lnTo>
                  <a:pt x="207" y="163"/>
                </a:lnTo>
                <a:lnTo>
                  <a:pt x="210" y="155"/>
                </a:lnTo>
                <a:lnTo>
                  <a:pt x="212" y="147"/>
                </a:lnTo>
                <a:lnTo>
                  <a:pt x="213" y="138"/>
                </a:lnTo>
                <a:lnTo>
                  <a:pt x="213" y="130"/>
                </a:lnTo>
                <a:lnTo>
                  <a:pt x="213" y="130"/>
                </a:lnTo>
                <a:lnTo>
                  <a:pt x="213" y="121"/>
                </a:lnTo>
                <a:lnTo>
                  <a:pt x="212" y="113"/>
                </a:lnTo>
                <a:lnTo>
                  <a:pt x="210" y="104"/>
                </a:lnTo>
                <a:lnTo>
                  <a:pt x="207" y="96"/>
                </a:lnTo>
                <a:lnTo>
                  <a:pt x="203" y="90"/>
                </a:lnTo>
                <a:lnTo>
                  <a:pt x="199" y="82"/>
                </a:lnTo>
                <a:lnTo>
                  <a:pt x="189" y="70"/>
                </a:lnTo>
                <a:lnTo>
                  <a:pt x="177" y="60"/>
                </a:lnTo>
                <a:lnTo>
                  <a:pt x="169" y="56"/>
                </a:lnTo>
                <a:lnTo>
                  <a:pt x="163" y="52"/>
                </a:lnTo>
                <a:lnTo>
                  <a:pt x="155" y="50"/>
                </a:lnTo>
                <a:lnTo>
                  <a:pt x="147" y="47"/>
                </a:lnTo>
                <a:lnTo>
                  <a:pt x="138" y="46"/>
                </a:lnTo>
                <a:lnTo>
                  <a:pt x="129" y="46"/>
                </a:lnTo>
                <a:lnTo>
                  <a:pt x="129" y="46"/>
                </a:lnTo>
                <a:close/>
                <a:moveTo>
                  <a:pt x="172" y="129"/>
                </a:moveTo>
                <a:lnTo>
                  <a:pt x="172" y="129"/>
                </a:lnTo>
                <a:lnTo>
                  <a:pt x="171" y="120"/>
                </a:lnTo>
                <a:lnTo>
                  <a:pt x="171" y="120"/>
                </a:lnTo>
                <a:lnTo>
                  <a:pt x="184" y="111"/>
                </a:lnTo>
                <a:lnTo>
                  <a:pt x="194" y="106"/>
                </a:lnTo>
                <a:lnTo>
                  <a:pt x="194" y="106"/>
                </a:lnTo>
                <a:lnTo>
                  <a:pt x="197" y="115"/>
                </a:lnTo>
                <a:lnTo>
                  <a:pt x="198" y="125"/>
                </a:lnTo>
                <a:lnTo>
                  <a:pt x="198" y="125"/>
                </a:lnTo>
                <a:lnTo>
                  <a:pt x="197" y="130"/>
                </a:lnTo>
                <a:lnTo>
                  <a:pt x="197" y="130"/>
                </a:lnTo>
                <a:lnTo>
                  <a:pt x="198" y="135"/>
                </a:lnTo>
                <a:lnTo>
                  <a:pt x="198" y="135"/>
                </a:lnTo>
                <a:lnTo>
                  <a:pt x="197" y="146"/>
                </a:lnTo>
                <a:lnTo>
                  <a:pt x="194" y="155"/>
                </a:lnTo>
                <a:lnTo>
                  <a:pt x="194" y="155"/>
                </a:lnTo>
                <a:lnTo>
                  <a:pt x="182" y="148"/>
                </a:lnTo>
                <a:lnTo>
                  <a:pt x="171" y="141"/>
                </a:lnTo>
                <a:lnTo>
                  <a:pt x="171" y="141"/>
                </a:lnTo>
                <a:lnTo>
                  <a:pt x="172" y="135"/>
                </a:lnTo>
                <a:lnTo>
                  <a:pt x="172" y="129"/>
                </a:lnTo>
                <a:lnTo>
                  <a:pt x="172" y="129"/>
                </a:lnTo>
                <a:close/>
                <a:moveTo>
                  <a:pt x="143" y="90"/>
                </a:moveTo>
                <a:lnTo>
                  <a:pt x="143" y="90"/>
                </a:lnTo>
                <a:lnTo>
                  <a:pt x="142" y="77"/>
                </a:lnTo>
                <a:lnTo>
                  <a:pt x="142" y="61"/>
                </a:lnTo>
                <a:lnTo>
                  <a:pt x="142" y="61"/>
                </a:lnTo>
                <a:lnTo>
                  <a:pt x="154" y="65"/>
                </a:lnTo>
                <a:lnTo>
                  <a:pt x="165" y="70"/>
                </a:lnTo>
                <a:lnTo>
                  <a:pt x="174" y="78"/>
                </a:lnTo>
                <a:lnTo>
                  <a:pt x="182" y="87"/>
                </a:lnTo>
                <a:lnTo>
                  <a:pt x="182" y="87"/>
                </a:lnTo>
                <a:lnTo>
                  <a:pt x="177" y="91"/>
                </a:lnTo>
                <a:lnTo>
                  <a:pt x="172" y="95"/>
                </a:lnTo>
                <a:lnTo>
                  <a:pt x="160" y="100"/>
                </a:lnTo>
                <a:lnTo>
                  <a:pt x="160" y="100"/>
                </a:lnTo>
                <a:lnTo>
                  <a:pt x="152" y="94"/>
                </a:lnTo>
                <a:lnTo>
                  <a:pt x="143" y="90"/>
                </a:lnTo>
                <a:lnTo>
                  <a:pt x="143" y="90"/>
                </a:lnTo>
                <a:close/>
                <a:moveTo>
                  <a:pt x="150" y="129"/>
                </a:moveTo>
                <a:lnTo>
                  <a:pt x="150" y="129"/>
                </a:lnTo>
                <a:lnTo>
                  <a:pt x="150" y="133"/>
                </a:lnTo>
                <a:lnTo>
                  <a:pt x="149" y="137"/>
                </a:lnTo>
                <a:lnTo>
                  <a:pt x="143" y="143"/>
                </a:lnTo>
                <a:lnTo>
                  <a:pt x="137" y="147"/>
                </a:lnTo>
                <a:lnTo>
                  <a:pt x="133" y="148"/>
                </a:lnTo>
                <a:lnTo>
                  <a:pt x="129" y="150"/>
                </a:lnTo>
                <a:lnTo>
                  <a:pt x="129" y="150"/>
                </a:lnTo>
                <a:lnTo>
                  <a:pt x="125" y="148"/>
                </a:lnTo>
                <a:lnTo>
                  <a:pt x="121" y="147"/>
                </a:lnTo>
                <a:lnTo>
                  <a:pt x="115" y="143"/>
                </a:lnTo>
                <a:lnTo>
                  <a:pt x="111" y="137"/>
                </a:lnTo>
                <a:lnTo>
                  <a:pt x="110" y="133"/>
                </a:lnTo>
                <a:lnTo>
                  <a:pt x="108" y="129"/>
                </a:lnTo>
                <a:lnTo>
                  <a:pt x="108" y="129"/>
                </a:lnTo>
                <a:lnTo>
                  <a:pt x="110" y="125"/>
                </a:lnTo>
                <a:lnTo>
                  <a:pt x="111" y="121"/>
                </a:lnTo>
                <a:lnTo>
                  <a:pt x="115" y="115"/>
                </a:lnTo>
                <a:lnTo>
                  <a:pt x="121" y="109"/>
                </a:lnTo>
                <a:lnTo>
                  <a:pt x="125" y="108"/>
                </a:lnTo>
                <a:lnTo>
                  <a:pt x="129" y="108"/>
                </a:lnTo>
                <a:lnTo>
                  <a:pt x="129" y="108"/>
                </a:lnTo>
                <a:lnTo>
                  <a:pt x="133" y="108"/>
                </a:lnTo>
                <a:lnTo>
                  <a:pt x="137" y="109"/>
                </a:lnTo>
                <a:lnTo>
                  <a:pt x="143" y="115"/>
                </a:lnTo>
                <a:lnTo>
                  <a:pt x="149" y="121"/>
                </a:lnTo>
                <a:lnTo>
                  <a:pt x="150" y="125"/>
                </a:lnTo>
                <a:lnTo>
                  <a:pt x="150" y="129"/>
                </a:lnTo>
                <a:lnTo>
                  <a:pt x="150" y="129"/>
                </a:lnTo>
                <a:close/>
                <a:moveTo>
                  <a:pt x="100" y="102"/>
                </a:moveTo>
                <a:lnTo>
                  <a:pt x="100" y="102"/>
                </a:lnTo>
                <a:lnTo>
                  <a:pt x="87" y="96"/>
                </a:lnTo>
                <a:lnTo>
                  <a:pt x="81" y="91"/>
                </a:lnTo>
                <a:lnTo>
                  <a:pt x="74" y="87"/>
                </a:lnTo>
                <a:lnTo>
                  <a:pt x="74" y="87"/>
                </a:lnTo>
                <a:lnTo>
                  <a:pt x="84" y="78"/>
                </a:lnTo>
                <a:lnTo>
                  <a:pt x="94" y="70"/>
                </a:lnTo>
                <a:lnTo>
                  <a:pt x="104" y="65"/>
                </a:lnTo>
                <a:lnTo>
                  <a:pt x="117" y="61"/>
                </a:lnTo>
                <a:lnTo>
                  <a:pt x="117" y="61"/>
                </a:lnTo>
                <a:lnTo>
                  <a:pt x="119" y="76"/>
                </a:lnTo>
                <a:lnTo>
                  <a:pt x="117" y="83"/>
                </a:lnTo>
                <a:lnTo>
                  <a:pt x="116" y="91"/>
                </a:lnTo>
                <a:lnTo>
                  <a:pt x="116" y="91"/>
                </a:lnTo>
                <a:lnTo>
                  <a:pt x="108" y="95"/>
                </a:lnTo>
                <a:lnTo>
                  <a:pt x="100" y="102"/>
                </a:lnTo>
                <a:lnTo>
                  <a:pt x="100" y="102"/>
                </a:lnTo>
                <a:close/>
                <a:moveTo>
                  <a:pt x="89" y="129"/>
                </a:moveTo>
                <a:lnTo>
                  <a:pt x="89" y="129"/>
                </a:lnTo>
                <a:lnTo>
                  <a:pt x="90" y="138"/>
                </a:lnTo>
                <a:lnTo>
                  <a:pt x="90" y="138"/>
                </a:lnTo>
                <a:lnTo>
                  <a:pt x="84" y="145"/>
                </a:lnTo>
                <a:lnTo>
                  <a:pt x="76" y="148"/>
                </a:lnTo>
                <a:lnTo>
                  <a:pt x="63" y="155"/>
                </a:lnTo>
                <a:lnTo>
                  <a:pt x="63" y="155"/>
                </a:lnTo>
                <a:lnTo>
                  <a:pt x="61" y="146"/>
                </a:lnTo>
                <a:lnTo>
                  <a:pt x="60" y="135"/>
                </a:lnTo>
                <a:lnTo>
                  <a:pt x="60" y="135"/>
                </a:lnTo>
                <a:lnTo>
                  <a:pt x="60" y="130"/>
                </a:lnTo>
                <a:lnTo>
                  <a:pt x="60" y="130"/>
                </a:lnTo>
                <a:lnTo>
                  <a:pt x="60" y="125"/>
                </a:lnTo>
                <a:lnTo>
                  <a:pt x="60" y="125"/>
                </a:lnTo>
                <a:lnTo>
                  <a:pt x="61" y="115"/>
                </a:lnTo>
                <a:lnTo>
                  <a:pt x="63" y="106"/>
                </a:lnTo>
                <a:lnTo>
                  <a:pt x="63" y="106"/>
                </a:lnTo>
                <a:lnTo>
                  <a:pt x="76" y="112"/>
                </a:lnTo>
                <a:lnTo>
                  <a:pt x="84" y="116"/>
                </a:lnTo>
                <a:lnTo>
                  <a:pt x="90" y="121"/>
                </a:lnTo>
                <a:lnTo>
                  <a:pt x="90" y="121"/>
                </a:lnTo>
                <a:lnTo>
                  <a:pt x="89" y="129"/>
                </a:lnTo>
                <a:lnTo>
                  <a:pt x="89" y="129"/>
                </a:lnTo>
                <a:close/>
                <a:moveTo>
                  <a:pt x="116" y="168"/>
                </a:moveTo>
                <a:lnTo>
                  <a:pt x="116" y="168"/>
                </a:lnTo>
                <a:lnTo>
                  <a:pt x="117" y="176"/>
                </a:lnTo>
                <a:lnTo>
                  <a:pt x="119" y="185"/>
                </a:lnTo>
                <a:lnTo>
                  <a:pt x="117" y="199"/>
                </a:lnTo>
                <a:lnTo>
                  <a:pt x="117" y="199"/>
                </a:lnTo>
                <a:lnTo>
                  <a:pt x="104" y="195"/>
                </a:lnTo>
                <a:lnTo>
                  <a:pt x="94" y="190"/>
                </a:lnTo>
                <a:lnTo>
                  <a:pt x="84" y="182"/>
                </a:lnTo>
                <a:lnTo>
                  <a:pt x="74" y="173"/>
                </a:lnTo>
                <a:lnTo>
                  <a:pt x="74" y="173"/>
                </a:lnTo>
                <a:lnTo>
                  <a:pt x="81" y="168"/>
                </a:lnTo>
                <a:lnTo>
                  <a:pt x="89" y="164"/>
                </a:lnTo>
                <a:lnTo>
                  <a:pt x="102" y="159"/>
                </a:lnTo>
                <a:lnTo>
                  <a:pt x="102" y="159"/>
                </a:lnTo>
                <a:lnTo>
                  <a:pt x="108" y="164"/>
                </a:lnTo>
                <a:lnTo>
                  <a:pt x="116" y="168"/>
                </a:lnTo>
                <a:lnTo>
                  <a:pt x="116" y="168"/>
                </a:lnTo>
                <a:close/>
                <a:moveTo>
                  <a:pt x="159" y="159"/>
                </a:moveTo>
                <a:lnTo>
                  <a:pt x="159" y="159"/>
                </a:lnTo>
                <a:lnTo>
                  <a:pt x="171" y="164"/>
                </a:lnTo>
                <a:lnTo>
                  <a:pt x="177" y="168"/>
                </a:lnTo>
                <a:lnTo>
                  <a:pt x="182" y="173"/>
                </a:lnTo>
                <a:lnTo>
                  <a:pt x="182" y="173"/>
                </a:lnTo>
                <a:lnTo>
                  <a:pt x="174" y="182"/>
                </a:lnTo>
                <a:lnTo>
                  <a:pt x="165" y="189"/>
                </a:lnTo>
                <a:lnTo>
                  <a:pt x="154" y="195"/>
                </a:lnTo>
                <a:lnTo>
                  <a:pt x="142" y="198"/>
                </a:lnTo>
                <a:lnTo>
                  <a:pt x="142" y="198"/>
                </a:lnTo>
                <a:lnTo>
                  <a:pt x="141" y="190"/>
                </a:lnTo>
                <a:lnTo>
                  <a:pt x="142" y="182"/>
                </a:lnTo>
                <a:lnTo>
                  <a:pt x="143" y="169"/>
                </a:lnTo>
                <a:lnTo>
                  <a:pt x="143" y="169"/>
                </a:lnTo>
                <a:lnTo>
                  <a:pt x="151" y="165"/>
                </a:lnTo>
                <a:lnTo>
                  <a:pt x="159" y="159"/>
                </a:lnTo>
                <a:lnTo>
                  <a:pt x="159" y="1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254"/>
          <p:cNvSpPr>
            <a:spLocks noEditPoints="1"/>
          </p:cNvSpPr>
          <p:nvPr/>
        </p:nvSpPr>
        <p:spPr bwMode="auto">
          <a:xfrm>
            <a:off x="6771126" y="2077333"/>
            <a:ext cx="857846" cy="844440"/>
          </a:xfrm>
          <a:custGeom>
            <a:gdLst>
              <a:gd fmla="*/ 191 w 256" name="T0"/>
              <a:gd fmla="*/ 135 h 252" name="T1"/>
              <a:gd fmla="*/ 227 w 256" name="T2"/>
              <a:gd fmla="*/ 123 h 252" name="T3"/>
              <a:gd fmla="*/ 255 w 256" name="T4"/>
              <a:gd fmla="*/ 83 h 252" name="T5"/>
              <a:gd fmla="*/ 209 w 256" name="T6"/>
              <a:gd fmla="*/ 107 h 252" name="T7"/>
              <a:gd fmla="*/ 200 w 256" name="T8"/>
              <a:gd fmla="*/ 5 h 252" name="T9"/>
              <a:gd fmla="*/ 165 w 256" name="T10"/>
              <a:gd fmla="*/ 9 h 252" name="T11"/>
              <a:gd fmla="*/ 130 w 256" name="T12"/>
              <a:gd fmla="*/ 44 h 252" name="T13"/>
              <a:gd fmla="*/ 126 w 256" name="T14"/>
              <a:gd fmla="*/ 83 h 252" name="T15"/>
              <a:gd fmla="*/ 114 w 256" name="T16"/>
              <a:gd fmla="*/ 120 h 252" name="T17"/>
              <a:gd fmla="*/ 69 w 256" name="T18"/>
              <a:gd fmla="*/ 172 h 252" name="T19"/>
              <a:gd fmla="*/ 48 w 256" name="T20"/>
              <a:gd fmla="*/ 171 h 252" name="T21"/>
              <a:gd fmla="*/ 23 w 256" name="T22"/>
              <a:gd fmla="*/ 188 h 252" name="T23"/>
              <a:gd fmla="*/ 15 w 256" name="T24"/>
              <a:gd fmla="*/ 210 h 252" name="T25"/>
              <a:gd fmla="*/ 28 w 256" name="T26"/>
              <a:gd fmla="*/ 239 h 252" name="T27"/>
              <a:gd fmla="*/ 57 w 256" name="T28"/>
              <a:gd fmla="*/ 252 h 252" name="T29"/>
              <a:gd fmla="*/ 79 w 256" name="T30"/>
              <a:gd fmla="*/ 244 h 252" name="T31"/>
              <a:gd fmla="*/ 96 w 256" name="T32"/>
              <a:gd fmla="*/ 219 h 252" name="T33"/>
              <a:gd fmla="*/ 93 w 256" name="T34"/>
              <a:gd fmla="*/ 196 h 252" name="T35"/>
              <a:gd fmla="*/ 140 w 256" name="T36"/>
              <a:gd fmla="*/ 149 h 252" name="T37"/>
              <a:gd fmla="*/ 57 w 256" name="T38"/>
              <a:gd fmla="*/ 232 h 252" name="T39"/>
              <a:gd fmla="*/ 44 w 256" name="T40"/>
              <a:gd fmla="*/ 228 h 252" name="T41"/>
              <a:gd fmla="*/ 35 w 256" name="T42"/>
              <a:gd fmla="*/ 215 h 252" name="T43"/>
              <a:gd fmla="*/ 36 w 256" name="T44"/>
              <a:gd fmla="*/ 202 h 252" name="T45"/>
              <a:gd fmla="*/ 48 w 256" name="T46"/>
              <a:gd fmla="*/ 191 h 252" name="T47"/>
              <a:gd fmla="*/ 61 w 256" name="T48"/>
              <a:gd fmla="*/ 189 h 252" name="T49"/>
              <a:gd fmla="*/ 74 w 256" name="T50"/>
              <a:gd fmla="*/ 198 h 252" name="T51"/>
              <a:gd fmla="*/ 78 w 256" name="T52"/>
              <a:gd fmla="*/ 210 h 252" name="T53"/>
              <a:gd fmla="*/ 71 w 256" name="T54"/>
              <a:gd fmla="*/ 226 h 252" name="T55"/>
              <a:gd fmla="*/ 57 w 256" name="T56"/>
              <a:gd fmla="*/ 232 h 252" name="T57"/>
              <a:gd fmla="*/ 117 w 256" name="T58"/>
              <a:gd fmla="*/ 100 h 252" name="T59"/>
              <a:gd fmla="*/ 0 w 256" name="T60"/>
              <a:gd fmla="*/ 37 h 252" name="T61"/>
              <a:gd fmla="*/ 179 w 256" name="T62"/>
              <a:gd fmla="*/ 139 h 252" name="T63"/>
              <a:gd fmla="*/ 153 w 256" name="T64"/>
              <a:gd fmla="*/ 154 h 252" name="T65"/>
              <a:gd fmla="*/ 126 w 256" name="T66"/>
              <a:gd fmla="*/ 185 h 252" name="T67"/>
              <a:gd fmla="*/ 188 w 256" name="T68"/>
              <a:gd fmla="*/ 248 h 252" name="T69"/>
              <a:gd fmla="*/ 208 w 256" name="T70"/>
              <a:gd fmla="*/ 252 h 252" name="T71"/>
              <a:gd fmla="*/ 236 w 256" name="T72"/>
              <a:gd fmla="*/ 230 h 252" name="T73"/>
              <a:gd fmla="*/ 243 w 256" name="T74"/>
              <a:gd fmla="*/ 217 h 252" name="T75"/>
              <a:gd fmla="*/ 239 w 256" name="T76"/>
              <a:gd fmla="*/ 197 h 252" name="T77"/>
              <a:gd fmla="*/ 205 w 256" name="T78"/>
              <a:gd fmla="*/ 233 h 252" name="T79"/>
              <a:gd fmla="*/ 196 w 256" name="T80"/>
              <a:gd fmla="*/ 233 h 252" name="T81"/>
              <a:gd fmla="*/ 147 w 256" name="T82"/>
              <a:gd fmla="*/ 183 h 252" name="T83"/>
              <a:gd fmla="*/ 151 w 256" name="T84"/>
              <a:gd fmla="*/ 176 h 252" name="T85"/>
              <a:gd fmla="*/ 205 w 256" name="T86"/>
              <a:gd fmla="*/ 224 h 252" name="T87"/>
              <a:gd fmla="*/ 207 w 256" name="T88"/>
              <a:gd fmla="*/ 232 h 252" name="T89"/>
              <a:gd fmla="*/ 226 w 256" name="T90"/>
              <a:gd fmla="*/ 213 h 252" name="T91"/>
              <a:gd fmla="*/ 217 w 256" name="T92"/>
              <a:gd fmla="*/ 213 h 252" name="T93"/>
              <a:gd fmla="*/ 168 w 256" name="T94"/>
              <a:gd fmla="*/ 162 h 252" name="T95"/>
              <a:gd fmla="*/ 171 w 256" name="T96"/>
              <a:gd fmla="*/ 155 h 252" name="T97"/>
              <a:gd fmla="*/ 226 w 256" name="T98"/>
              <a:gd fmla="*/ 204 h 252" name="T99"/>
              <a:gd fmla="*/ 227 w 256" name="T100"/>
              <a:gd fmla="*/ 211 h 252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251" w="256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200" y="5"/>
                </a:lnTo>
                <a:lnTo>
                  <a:pt x="191" y="3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lnTo>
                  <a:pt x="226" y="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257"/>
          <p:cNvSpPr>
            <a:spLocks noEditPoints="1"/>
          </p:cNvSpPr>
          <p:nvPr/>
        </p:nvSpPr>
        <p:spPr bwMode="auto">
          <a:xfrm>
            <a:off x="1071574" y="3408819"/>
            <a:ext cx="750613" cy="871248"/>
          </a:xfrm>
          <a:custGeom>
            <a:gdLst>
              <a:gd fmla="*/ 187 w 224" name="T0"/>
              <a:gd fmla="*/ 104 h 259" name="T1"/>
              <a:gd fmla="*/ 151 w 224" name="T2"/>
              <a:gd fmla="*/ 152 h 259" name="T3"/>
              <a:gd fmla="*/ 107 w 224" name="T4"/>
              <a:gd fmla="*/ 165 h 259" name="T5"/>
              <a:gd fmla="*/ 82 w 224" name="T6"/>
              <a:gd fmla="*/ 161 h 259" name="T7"/>
              <a:gd fmla="*/ 39 w 224" name="T8"/>
              <a:gd fmla="*/ 128 h 259" name="T9"/>
              <a:gd fmla="*/ 25 w 224" name="T10"/>
              <a:gd fmla="*/ 91 h 259" name="T11"/>
              <a:gd fmla="*/ 27 w 224" name="T12"/>
              <a:gd fmla="*/ 62 h 259" name="T13"/>
              <a:gd fmla="*/ 170 w 224" name="T14"/>
              <a:gd fmla="*/ 62 h 259" name="T15"/>
              <a:gd fmla="*/ 211 w 224" name="T16"/>
              <a:gd fmla="*/ 62 h 259" name="T17"/>
              <a:gd fmla="*/ 224 w 224" name="T18"/>
              <a:gd fmla="*/ 75 h 259" name="T19"/>
              <a:gd fmla="*/ 216 w 224" name="T20"/>
              <a:gd fmla="*/ 87 h 259" name="T21"/>
              <a:gd fmla="*/ 42 w 224" name="T22"/>
              <a:gd fmla="*/ 88 h 259" name="T23"/>
              <a:gd fmla="*/ 66 w 224" name="T24"/>
              <a:gd fmla="*/ 130 h 259" name="T25"/>
              <a:gd fmla="*/ 107 w 224" name="T26"/>
              <a:gd fmla="*/ 144 h 259" name="T27"/>
              <a:gd fmla="*/ 138 w 224" name="T28"/>
              <a:gd fmla="*/ 136 h 259" name="T29"/>
              <a:gd fmla="*/ 168 w 224" name="T30"/>
              <a:gd fmla="*/ 101 h 259" name="T31"/>
              <a:gd fmla="*/ 107 w 224" name="T32"/>
              <a:gd fmla="*/ 0 h 259" name="T33"/>
              <a:gd fmla="*/ 163 w 224" name="T34"/>
              <a:gd fmla="*/ 15 h 259" name="T35"/>
              <a:gd fmla="*/ 186 w 224" name="T36"/>
              <a:gd fmla="*/ 57 h 259" name="T37"/>
              <a:gd fmla="*/ 37 w 224" name="T38"/>
              <a:gd fmla="*/ 33 h 259" name="T39"/>
              <a:gd fmla="*/ 72 w 224" name="T40"/>
              <a:gd fmla="*/ 3 h 259" name="T41"/>
              <a:gd fmla="*/ 111 w 224" name="T42"/>
              <a:gd fmla="*/ 39 h 259" name="T43"/>
              <a:gd fmla="*/ 118 w 224" name="T44"/>
              <a:gd fmla="*/ 48 h 259" name="T45"/>
              <a:gd fmla="*/ 133 w 224" name="T46"/>
              <a:gd fmla="*/ 45 h 259" name="T47"/>
              <a:gd fmla="*/ 135 w 224" name="T48"/>
              <a:gd fmla="*/ 35 h 259" name="T49"/>
              <a:gd fmla="*/ 126 w 224" name="T50"/>
              <a:gd fmla="*/ 23 h 259" name="T51"/>
              <a:gd fmla="*/ 120 w 224" name="T52"/>
              <a:gd fmla="*/ 15 h 259" name="T53"/>
              <a:gd fmla="*/ 112 w 224" name="T54"/>
              <a:gd fmla="*/ 32 h 259" name="T55"/>
              <a:gd fmla="*/ 122 w 224" name="T56"/>
              <a:gd fmla="*/ 29 h 259" name="T57"/>
              <a:gd fmla="*/ 125 w 224" name="T58"/>
              <a:gd fmla="*/ 35 h 259" name="T59"/>
              <a:gd fmla="*/ 122 w 224" name="T60"/>
              <a:gd fmla="*/ 42 h 259" name="T61"/>
              <a:gd fmla="*/ 120 w 224" name="T62"/>
              <a:gd fmla="*/ 37 h 259" name="T63"/>
              <a:gd fmla="*/ 63 w 224" name="T64"/>
              <a:gd fmla="*/ 179 h 259" name="T65"/>
              <a:gd fmla="*/ 68 w 224" name="T66"/>
              <a:gd fmla="*/ 159 h 259" name="T67"/>
              <a:gd fmla="*/ 100 w 224" name="T68"/>
              <a:gd fmla="*/ 185 h 259" name="T69"/>
              <a:gd fmla="*/ 98 w 224" name="T70"/>
              <a:gd fmla="*/ 222 h 259" name="T71"/>
              <a:gd fmla="*/ 65 w 224" name="T72"/>
              <a:gd fmla="*/ 185 h 259" name="T73"/>
              <a:gd fmla="*/ 115 w 224" name="T74"/>
              <a:gd fmla="*/ 187 h 259" name="T75"/>
              <a:gd fmla="*/ 142 w 224" name="T76"/>
              <a:gd fmla="*/ 170 h 259" name="T77"/>
              <a:gd fmla="*/ 154 w 224" name="T78"/>
              <a:gd fmla="*/ 163 h 259" name="T79"/>
              <a:gd fmla="*/ 156 w 224" name="T80"/>
              <a:gd fmla="*/ 183 h 259" name="T81"/>
              <a:gd fmla="*/ 135 w 224" name="T82"/>
              <a:gd fmla="*/ 210 h 259" name="T83"/>
              <a:gd fmla="*/ 47 w 224" name="T84"/>
              <a:gd fmla="*/ 176 h 259" name="T85"/>
              <a:gd fmla="*/ 52 w 224" name="T86"/>
              <a:gd fmla="*/ 187 h 259" name="T87"/>
              <a:gd fmla="*/ 42 w 224" name="T88"/>
              <a:gd fmla="*/ 202 h 259" name="T89"/>
              <a:gd fmla="*/ 180 w 224" name="T90"/>
              <a:gd fmla="*/ 202 h 259" name="T91"/>
              <a:gd fmla="*/ 167 w 224" name="T92"/>
              <a:gd fmla="*/ 187 h 259" name="T93"/>
              <a:gd fmla="*/ 176 w 224" name="T94"/>
              <a:gd fmla="*/ 176 h 259" name="T95"/>
              <a:gd fmla="*/ 190 w 224" name="T96"/>
              <a:gd fmla="*/ 187 h 259" name="T97"/>
              <a:gd fmla="*/ 169 w 224" name="T98"/>
              <a:gd fmla="*/ 259 h 259" name="T99"/>
              <a:gd fmla="*/ 26 w 224" name="T100"/>
              <a:gd fmla="*/ 197 h 259" name="T101"/>
              <a:gd fmla="*/ 39 w 224" name="T102"/>
              <a:gd fmla="*/ 179 h 259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59" w="224">
                <a:moveTo>
                  <a:pt x="211" y="88"/>
                </a:moveTo>
                <a:lnTo>
                  <a:pt x="190" y="88"/>
                </a:lnTo>
                <a:lnTo>
                  <a:pt x="190" y="88"/>
                </a:lnTo>
                <a:lnTo>
                  <a:pt x="187" y="104"/>
                </a:lnTo>
                <a:lnTo>
                  <a:pt x="181" y="118"/>
                </a:lnTo>
                <a:lnTo>
                  <a:pt x="173" y="131"/>
                </a:lnTo>
                <a:lnTo>
                  <a:pt x="164" y="141"/>
                </a:lnTo>
                <a:lnTo>
                  <a:pt x="151" y="152"/>
                </a:lnTo>
                <a:lnTo>
                  <a:pt x="138" y="158"/>
                </a:lnTo>
                <a:lnTo>
                  <a:pt x="124" y="162"/>
                </a:lnTo>
                <a:lnTo>
                  <a:pt x="116" y="163"/>
                </a:lnTo>
                <a:lnTo>
                  <a:pt x="107" y="165"/>
                </a:lnTo>
                <a:lnTo>
                  <a:pt x="107" y="165"/>
                </a:lnTo>
                <a:lnTo>
                  <a:pt x="99" y="163"/>
                </a:lnTo>
                <a:lnTo>
                  <a:pt x="91" y="162"/>
                </a:lnTo>
                <a:lnTo>
                  <a:pt x="82" y="161"/>
                </a:lnTo>
                <a:lnTo>
                  <a:pt x="76" y="158"/>
                </a:lnTo>
                <a:lnTo>
                  <a:pt x="61" y="150"/>
                </a:lnTo>
                <a:lnTo>
                  <a:pt x="50" y="140"/>
                </a:lnTo>
                <a:lnTo>
                  <a:pt x="39" y="128"/>
                </a:lnTo>
                <a:lnTo>
                  <a:pt x="31" y="114"/>
                </a:lnTo>
                <a:lnTo>
                  <a:pt x="29" y="106"/>
                </a:lnTo>
                <a:lnTo>
                  <a:pt x="26" y="98"/>
                </a:lnTo>
                <a:lnTo>
                  <a:pt x="25" y="91"/>
                </a:lnTo>
                <a:lnTo>
                  <a:pt x="25" y="81"/>
                </a:lnTo>
                <a:lnTo>
                  <a:pt x="25" y="81"/>
                </a:lnTo>
                <a:lnTo>
                  <a:pt x="25" y="71"/>
                </a:lnTo>
                <a:lnTo>
                  <a:pt x="27" y="62"/>
                </a:lnTo>
                <a:lnTo>
                  <a:pt x="43" y="62"/>
                </a:lnTo>
                <a:lnTo>
                  <a:pt x="43" y="62"/>
                </a:lnTo>
                <a:lnTo>
                  <a:pt x="170" y="62"/>
                </a:lnTo>
                <a:lnTo>
                  <a:pt x="170" y="62"/>
                </a:lnTo>
                <a:lnTo>
                  <a:pt x="187" y="62"/>
                </a:lnTo>
                <a:lnTo>
                  <a:pt x="187" y="62"/>
                </a:lnTo>
                <a:lnTo>
                  <a:pt x="211" y="62"/>
                </a:lnTo>
                <a:lnTo>
                  <a:pt x="211" y="62"/>
                </a:lnTo>
                <a:lnTo>
                  <a:pt x="216" y="62"/>
                </a:lnTo>
                <a:lnTo>
                  <a:pt x="220" y="66"/>
                </a:lnTo>
                <a:lnTo>
                  <a:pt x="222" y="70"/>
                </a:lnTo>
                <a:lnTo>
                  <a:pt x="224" y="75"/>
                </a:lnTo>
                <a:lnTo>
                  <a:pt x="224" y="75"/>
                </a:lnTo>
                <a:lnTo>
                  <a:pt x="222" y="80"/>
                </a:lnTo>
                <a:lnTo>
                  <a:pt x="220" y="84"/>
                </a:lnTo>
                <a:lnTo>
                  <a:pt x="216" y="87"/>
                </a:lnTo>
                <a:lnTo>
                  <a:pt x="211" y="88"/>
                </a:lnTo>
                <a:lnTo>
                  <a:pt x="211" y="88"/>
                </a:lnTo>
                <a:close/>
                <a:moveTo>
                  <a:pt x="42" y="88"/>
                </a:moveTo>
                <a:lnTo>
                  <a:pt x="42" y="88"/>
                </a:lnTo>
                <a:lnTo>
                  <a:pt x="44" y="100"/>
                </a:lnTo>
                <a:lnTo>
                  <a:pt x="50" y="111"/>
                </a:lnTo>
                <a:lnTo>
                  <a:pt x="57" y="120"/>
                </a:lnTo>
                <a:lnTo>
                  <a:pt x="66" y="130"/>
                </a:lnTo>
                <a:lnTo>
                  <a:pt x="76" y="136"/>
                </a:lnTo>
                <a:lnTo>
                  <a:pt x="86" y="140"/>
                </a:lnTo>
                <a:lnTo>
                  <a:pt x="96" y="144"/>
                </a:lnTo>
                <a:lnTo>
                  <a:pt x="107" y="144"/>
                </a:lnTo>
                <a:lnTo>
                  <a:pt x="107" y="144"/>
                </a:lnTo>
                <a:lnTo>
                  <a:pt x="117" y="144"/>
                </a:lnTo>
                <a:lnTo>
                  <a:pt x="128" y="141"/>
                </a:lnTo>
                <a:lnTo>
                  <a:pt x="138" y="136"/>
                </a:lnTo>
                <a:lnTo>
                  <a:pt x="147" y="130"/>
                </a:lnTo>
                <a:lnTo>
                  <a:pt x="156" y="122"/>
                </a:lnTo>
                <a:lnTo>
                  <a:pt x="163" y="111"/>
                </a:lnTo>
                <a:lnTo>
                  <a:pt x="168" y="101"/>
                </a:lnTo>
                <a:lnTo>
                  <a:pt x="172" y="88"/>
                </a:lnTo>
                <a:lnTo>
                  <a:pt x="42" y="88"/>
                </a:lnTo>
                <a:close/>
                <a:moveTo>
                  <a:pt x="107" y="0"/>
                </a:moveTo>
                <a:lnTo>
                  <a:pt x="107" y="0"/>
                </a:lnTo>
                <a:lnTo>
                  <a:pt x="125" y="1"/>
                </a:lnTo>
                <a:lnTo>
                  <a:pt x="141" y="3"/>
                </a:lnTo>
                <a:lnTo>
                  <a:pt x="152" y="9"/>
                </a:lnTo>
                <a:lnTo>
                  <a:pt x="163" y="15"/>
                </a:lnTo>
                <a:lnTo>
                  <a:pt x="170" y="24"/>
                </a:lnTo>
                <a:lnTo>
                  <a:pt x="177" y="33"/>
                </a:lnTo>
                <a:lnTo>
                  <a:pt x="181" y="44"/>
                </a:lnTo>
                <a:lnTo>
                  <a:pt x="186" y="57"/>
                </a:lnTo>
                <a:lnTo>
                  <a:pt x="29" y="57"/>
                </a:lnTo>
                <a:lnTo>
                  <a:pt x="29" y="57"/>
                </a:lnTo>
                <a:lnTo>
                  <a:pt x="33" y="44"/>
                </a:lnTo>
                <a:lnTo>
                  <a:pt x="37" y="33"/>
                </a:lnTo>
                <a:lnTo>
                  <a:pt x="43" y="24"/>
                </a:lnTo>
                <a:lnTo>
                  <a:pt x="50" y="15"/>
                </a:lnTo>
                <a:lnTo>
                  <a:pt x="59" y="9"/>
                </a:lnTo>
                <a:lnTo>
                  <a:pt x="72" y="3"/>
                </a:lnTo>
                <a:lnTo>
                  <a:pt x="87" y="1"/>
                </a:lnTo>
                <a:lnTo>
                  <a:pt x="107" y="0"/>
                </a:lnTo>
                <a:lnTo>
                  <a:pt x="107" y="0"/>
                </a:lnTo>
                <a:close/>
                <a:moveTo>
                  <a:pt x="111" y="39"/>
                </a:moveTo>
                <a:lnTo>
                  <a:pt x="111" y="39"/>
                </a:lnTo>
                <a:lnTo>
                  <a:pt x="112" y="42"/>
                </a:lnTo>
                <a:lnTo>
                  <a:pt x="115" y="46"/>
                </a:lnTo>
                <a:lnTo>
                  <a:pt x="118" y="48"/>
                </a:lnTo>
                <a:lnTo>
                  <a:pt x="124" y="49"/>
                </a:lnTo>
                <a:lnTo>
                  <a:pt x="124" y="49"/>
                </a:lnTo>
                <a:lnTo>
                  <a:pt x="129" y="48"/>
                </a:lnTo>
                <a:lnTo>
                  <a:pt x="133" y="45"/>
                </a:lnTo>
                <a:lnTo>
                  <a:pt x="133" y="45"/>
                </a:lnTo>
                <a:lnTo>
                  <a:pt x="134" y="41"/>
                </a:lnTo>
                <a:lnTo>
                  <a:pt x="135" y="35"/>
                </a:lnTo>
                <a:lnTo>
                  <a:pt x="135" y="35"/>
                </a:lnTo>
                <a:lnTo>
                  <a:pt x="134" y="29"/>
                </a:lnTo>
                <a:lnTo>
                  <a:pt x="133" y="26"/>
                </a:lnTo>
                <a:lnTo>
                  <a:pt x="130" y="23"/>
                </a:lnTo>
                <a:lnTo>
                  <a:pt x="126" y="23"/>
                </a:lnTo>
                <a:lnTo>
                  <a:pt x="126" y="23"/>
                </a:lnTo>
                <a:lnTo>
                  <a:pt x="122" y="23"/>
                </a:lnTo>
                <a:lnTo>
                  <a:pt x="120" y="26"/>
                </a:lnTo>
                <a:lnTo>
                  <a:pt x="120" y="15"/>
                </a:lnTo>
                <a:lnTo>
                  <a:pt x="135" y="15"/>
                </a:lnTo>
                <a:lnTo>
                  <a:pt x="135" y="10"/>
                </a:lnTo>
                <a:lnTo>
                  <a:pt x="112" y="10"/>
                </a:lnTo>
                <a:lnTo>
                  <a:pt x="112" y="32"/>
                </a:lnTo>
                <a:lnTo>
                  <a:pt x="120" y="32"/>
                </a:lnTo>
                <a:lnTo>
                  <a:pt x="120" y="32"/>
                </a:lnTo>
                <a:lnTo>
                  <a:pt x="121" y="29"/>
                </a:lnTo>
                <a:lnTo>
                  <a:pt x="122" y="29"/>
                </a:lnTo>
                <a:lnTo>
                  <a:pt x="122" y="29"/>
                </a:lnTo>
                <a:lnTo>
                  <a:pt x="125" y="31"/>
                </a:lnTo>
                <a:lnTo>
                  <a:pt x="125" y="35"/>
                </a:lnTo>
                <a:lnTo>
                  <a:pt x="125" y="35"/>
                </a:lnTo>
                <a:lnTo>
                  <a:pt x="125" y="41"/>
                </a:lnTo>
                <a:lnTo>
                  <a:pt x="125" y="41"/>
                </a:lnTo>
                <a:lnTo>
                  <a:pt x="124" y="42"/>
                </a:lnTo>
                <a:lnTo>
                  <a:pt x="122" y="42"/>
                </a:lnTo>
                <a:lnTo>
                  <a:pt x="122" y="42"/>
                </a:lnTo>
                <a:lnTo>
                  <a:pt x="121" y="41"/>
                </a:lnTo>
                <a:lnTo>
                  <a:pt x="120" y="39"/>
                </a:lnTo>
                <a:lnTo>
                  <a:pt x="120" y="37"/>
                </a:lnTo>
                <a:lnTo>
                  <a:pt x="111" y="37"/>
                </a:lnTo>
                <a:lnTo>
                  <a:pt x="111" y="39"/>
                </a:lnTo>
                <a:close/>
                <a:moveTo>
                  <a:pt x="63" y="179"/>
                </a:moveTo>
                <a:lnTo>
                  <a:pt x="63" y="179"/>
                </a:lnTo>
                <a:lnTo>
                  <a:pt x="64" y="170"/>
                </a:lnTo>
                <a:lnTo>
                  <a:pt x="65" y="163"/>
                </a:lnTo>
                <a:lnTo>
                  <a:pt x="68" y="159"/>
                </a:lnTo>
                <a:lnTo>
                  <a:pt x="68" y="159"/>
                </a:lnTo>
                <a:lnTo>
                  <a:pt x="72" y="165"/>
                </a:lnTo>
                <a:lnTo>
                  <a:pt x="77" y="170"/>
                </a:lnTo>
                <a:lnTo>
                  <a:pt x="89" y="179"/>
                </a:lnTo>
                <a:lnTo>
                  <a:pt x="100" y="185"/>
                </a:lnTo>
                <a:lnTo>
                  <a:pt x="104" y="187"/>
                </a:lnTo>
                <a:lnTo>
                  <a:pt x="104" y="227"/>
                </a:lnTo>
                <a:lnTo>
                  <a:pt x="104" y="227"/>
                </a:lnTo>
                <a:lnTo>
                  <a:pt x="98" y="222"/>
                </a:lnTo>
                <a:lnTo>
                  <a:pt x="83" y="210"/>
                </a:lnTo>
                <a:lnTo>
                  <a:pt x="76" y="202"/>
                </a:lnTo>
                <a:lnTo>
                  <a:pt x="69" y="194"/>
                </a:lnTo>
                <a:lnTo>
                  <a:pt x="65" y="185"/>
                </a:lnTo>
                <a:lnTo>
                  <a:pt x="64" y="183"/>
                </a:lnTo>
                <a:lnTo>
                  <a:pt x="63" y="179"/>
                </a:lnTo>
                <a:lnTo>
                  <a:pt x="63" y="179"/>
                </a:lnTo>
                <a:close/>
                <a:moveTo>
                  <a:pt x="115" y="187"/>
                </a:moveTo>
                <a:lnTo>
                  <a:pt x="115" y="187"/>
                </a:lnTo>
                <a:lnTo>
                  <a:pt x="118" y="185"/>
                </a:lnTo>
                <a:lnTo>
                  <a:pt x="130" y="179"/>
                </a:lnTo>
                <a:lnTo>
                  <a:pt x="142" y="170"/>
                </a:lnTo>
                <a:lnTo>
                  <a:pt x="147" y="165"/>
                </a:lnTo>
                <a:lnTo>
                  <a:pt x="151" y="159"/>
                </a:lnTo>
                <a:lnTo>
                  <a:pt x="151" y="159"/>
                </a:lnTo>
                <a:lnTo>
                  <a:pt x="154" y="163"/>
                </a:lnTo>
                <a:lnTo>
                  <a:pt x="156" y="169"/>
                </a:lnTo>
                <a:lnTo>
                  <a:pt x="156" y="179"/>
                </a:lnTo>
                <a:lnTo>
                  <a:pt x="156" y="179"/>
                </a:lnTo>
                <a:lnTo>
                  <a:pt x="156" y="183"/>
                </a:lnTo>
                <a:lnTo>
                  <a:pt x="155" y="185"/>
                </a:lnTo>
                <a:lnTo>
                  <a:pt x="150" y="194"/>
                </a:lnTo>
                <a:lnTo>
                  <a:pt x="143" y="202"/>
                </a:lnTo>
                <a:lnTo>
                  <a:pt x="135" y="210"/>
                </a:lnTo>
                <a:lnTo>
                  <a:pt x="121" y="222"/>
                </a:lnTo>
                <a:lnTo>
                  <a:pt x="115" y="227"/>
                </a:lnTo>
                <a:lnTo>
                  <a:pt x="115" y="187"/>
                </a:lnTo>
                <a:close/>
                <a:moveTo>
                  <a:pt x="47" y="176"/>
                </a:moveTo>
                <a:lnTo>
                  <a:pt x="57" y="176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7"/>
                </a:lnTo>
                <a:lnTo>
                  <a:pt x="50" y="189"/>
                </a:lnTo>
                <a:lnTo>
                  <a:pt x="46" y="194"/>
                </a:lnTo>
                <a:lnTo>
                  <a:pt x="42" y="202"/>
                </a:lnTo>
                <a:lnTo>
                  <a:pt x="21" y="249"/>
                </a:lnTo>
                <a:lnTo>
                  <a:pt x="196" y="249"/>
                </a:lnTo>
                <a:lnTo>
                  <a:pt x="180" y="202"/>
                </a:lnTo>
                <a:lnTo>
                  <a:pt x="180" y="202"/>
                </a:lnTo>
                <a:lnTo>
                  <a:pt x="174" y="194"/>
                </a:lnTo>
                <a:lnTo>
                  <a:pt x="170" y="189"/>
                </a:lnTo>
                <a:lnTo>
                  <a:pt x="169" y="187"/>
                </a:lnTo>
                <a:lnTo>
                  <a:pt x="167" y="187"/>
                </a:lnTo>
                <a:lnTo>
                  <a:pt x="167" y="187"/>
                </a:lnTo>
                <a:lnTo>
                  <a:pt x="161" y="187"/>
                </a:lnTo>
                <a:lnTo>
                  <a:pt x="161" y="176"/>
                </a:lnTo>
                <a:lnTo>
                  <a:pt x="176" y="176"/>
                </a:lnTo>
                <a:lnTo>
                  <a:pt x="176" y="176"/>
                </a:lnTo>
                <a:lnTo>
                  <a:pt x="180" y="176"/>
                </a:lnTo>
                <a:lnTo>
                  <a:pt x="183" y="179"/>
                </a:lnTo>
                <a:lnTo>
                  <a:pt x="190" y="187"/>
                </a:lnTo>
                <a:lnTo>
                  <a:pt x="194" y="193"/>
                </a:lnTo>
                <a:lnTo>
                  <a:pt x="196" y="197"/>
                </a:lnTo>
                <a:lnTo>
                  <a:pt x="219" y="259"/>
                </a:lnTo>
                <a:lnTo>
                  <a:pt x="169" y="259"/>
                </a:lnTo>
                <a:lnTo>
                  <a:pt x="169" y="259"/>
                </a:lnTo>
                <a:lnTo>
                  <a:pt x="50" y="259"/>
                </a:lnTo>
                <a:lnTo>
                  <a:pt x="0" y="259"/>
                </a:lnTo>
                <a:lnTo>
                  <a:pt x="26" y="197"/>
                </a:lnTo>
                <a:lnTo>
                  <a:pt x="26" y="197"/>
                </a:lnTo>
                <a:lnTo>
                  <a:pt x="27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6"/>
                </a:lnTo>
                <a:lnTo>
                  <a:pt x="47" y="176"/>
                </a:lnTo>
                <a:lnTo>
                  <a:pt x="47" y="1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01265604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椭圆 27"/>
          <p:cNvSpPr/>
          <p:nvPr/>
        </p:nvSpPr>
        <p:spPr>
          <a:xfrm>
            <a:off x="907131" y="1703361"/>
            <a:ext cx="3486149" cy="34861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30" name="等腰三角形 29"/>
          <p:cNvSpPr/>
          <p:nvPr/>
        </p:nvSpPr>
        <p:spPr>
          <a:xfrm rot="8253098">
            <a:off x="936052" y="1384857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 rot="10321887">
            <a:off x="1399265" y="1484555"/>
            <a:ext cx="173037" cy="43761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等腰三角形 36"/>
          <p:cNvSpPr/>
          <p:nvPr/>
        </p:nvSpPr>
        <p:spPr>
          <a:xfrm rot="11778172">
            <a:off x="1685126" y="998916"/>
            <a:ext cx="376237" cy="951509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1559138" y="2915683"/>
            <a:ext cx="2240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54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40" name="矩形 39"/>
          <p:cNvSpPr/>
          <p:nvPr/>
        </p:nvSpPr>
        <p:spPr>
          <a:xfrm>
            <a:off x="4829048" y="2700239"/>
            <a:ext cx="7043865" cy="1594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8000">
                <a:solidFill>
                  <a:srgbClr val="00B050"/>
                </a:solidFill>
                <a:latin charset="0" panose="020b0604020202020204" pitchFamily="34" typeface="arial"/>
              </a:rPr>
              <a:t>THANK YOU</a:t>
            </a:r>
          </a:p>
          <a:p>
            <a:endParaRPr altLang="zh-CN" b="1" lang="en-US" smtClean="0" sz="8000">
              <a:solidFill>
                <a:srgbClr val="00B050"/>
              </a:solidFill>
              <a:latin charset="0" panose="020b0604020202020204" pitchFamily="34" typeface="arial"/>
            </a:endParaRPr>
          </a:p>
          <a:p>
            <a:endParaRPr altLang="zh-CN" b="1" lang="en-US" smtClean="0" sz="8000">
              <a:solidFill>
                <a:srgbClr val="00B050"/>
              </a:solidFill>
              <a:latin charset="0" panose="020b0604020202020204" pitchFamily="34" typeface="arial"/>
            </a:endParaRPr>
          </a:p>
          <a:p>
            <a:r>
              <a:rPr altLang="zh-CN" b="1" lang="en-US" smtClean="0" sz="8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r>
              <a:rPr altLang="zh-CN" b="1" lang="en-US" smtClean="0" sz="8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</p:spTree>
    <p:extLst>
      <p:ext uri="{BB962C8B-B14F-4D97-AF65-F5344CB8AC3E}">
        <p14:creationId val="340434849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93269" y="2251281"/>
            <a:ext cx="2355438" cy="2355438"/>
            <a:chOff x="621781" y="2621357"/>
            <a:chExt cx="2853503" cy="2853503"/>
          </a:xfrm>
        </p:grpSpPr>
        <p:sp>
          <p:nvSpPr>
            <p:cNvPr id="8" name="椭圆 7"/>
            <p:cNvSpPr/>
            <p:nvPr/>
          </p:nvSpPr>
          <p:spPr>
            <a:xfrm>
              <a:off x="621781" y="2621357"/>
              <a:ext cx="2853503" cy="2853503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907132" y="2906708"/>
              <a:ext cx="2282802" cy="22828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2016年</a:t>
              </a:r>
            </a:p>
          </p:txBody>
        </p:sp>
      </p:grpSp>
      <p:cxnSp>
        <p:nvCxnSpPr>
          <p:cNvPr id="4" name="直接连接符 3"/>
          <p:cNvCxnSpPr>
            <a:endCxn id="8" idx="2"/>
          </p:cNvCxnSpPr>
          <p:nvPr/>
        </p:nvCxnSpPr>
        <p:spPr>
          <a:xfrm>
            <a:off x="0" y="3429000"/>
            <a:ext cx="109326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8" idx="6"/>
          </p:cNvCxnSpPr>
          <p:nvPr/>
        </p:nvCxnSpPr>
        <p:spPr>
          <a:xfrm>
            <a:off x="3448707" y="3429000"/>
            <a:ext cx="87432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362982" y="3343275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3866" y="3343275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>
            <a:stCxn id="8" idx="0"/>
          </p:cNvCxnSpPr>
          <p:nvPr/>
        </p:nvCxnSpPr>
        <p:spPr>
          <a:xfrm flipH="1" flipV="1">
            <a:off x="2270988" y="0"/>
            <a:ext cx="0" cy="225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185263" y="2197603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 flipV="1">
            <a:off x="2264776" y="4606719"/>
            <a:ext cx="0" cy="225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179051" y="4574672"/>
            <a:ext cx="171450" cy="171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74577" y="319943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74577" y="2263318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28" name="椭圆 27"/>
          <p:cNvSpPr/>
          <p:nvPr/>
        </p:nvSpPr>
        <p:spPr>
          <a:xfrm>
            <a:off x="4774577" y="3846936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29" name="椭圆 28"/>
          <p:cNvSpPr/>
          <p:nvPr/>
        </p:nvSpPr>
        <p:spPr>
          <a:xfrm>
            <a:off x="4774577" y="5790311"/>
            <a:ext cx="805697" cy="80569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latin charset="-122" panose="02010601030101010101" pitchFamily="2" typeface="叶根友行书繁"/>
                <a:ea charset="-122" panose="02010601030101010101" pitchFamily="2" typeface="叶根友行书繁"/>
              </a:rPr>
              <a:t>2016年</a:t>
            </a:r>
          </a:p>
        </p:txBody>
      </p:sp>
      <p:sp>
        <p:nvSpPr>
          <p:cNvPr id="19" name="矩形 18"/>
          <p:cNvSpPr/>
          <p:nvPr/>
        </p:nvSpPr>
        <p:spPr>
          <a:xfrm>
            <a:off x="6062669" y="184182"/>
            <a:ext cx="6096000" cy="22250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3" name="矩形 32"/>
          <p:cNvSpPr/>
          <p:nvPr/>
        </p:nvSpPr>
        <p:spPr>
          <a:xfrm>
            <a:off x="6062669" y="2127557"/>
            <a:ext cx="6096000" cy="22250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4" name="矩形 33"/>
          <p:cNvSpPr/>
          <p:nvPr/>
        </p:nvSpPr>
        <p:spPr>
          <a:xfrm>
            <a:off x="6062669" y="3788987"/>
            <a:ext cx="6096000" cy="22250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6" name="矩形 35"/>
          <p:cNvSpPr/>
          <p:nvPr/>
        </p:nvSpPr>
        <p:spPr>
          <a:xfrm>
            <a:off x="6062669" y="5508135"/>
            <a:ext cx="6096000" cy="22250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r>
              <a:rPr altLang="zh-CN" b="1" lang="en-US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0" name="矩形 29"/>
          <p:cNvSpPr/>
          <p:nvPr/>
        </p:nvSpPr>
        <p:spPr>
          <a:xfrm>
            <a:off x="4857385" y="319943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altLang="zh-CN" b="1" lang="en-US" sz="3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01</a:t>
            </a:r>
          </a:p>
        </p:txBody>
      </p:sp>
      <p:sp>
        <p:nvSpPr>
          <p:cNvPr id="31" name="矩形 30"/>
          <p:cNvSpPr/>
          <p:nvPr/>
        </p:nvSpPr>
        <p:spPr>
          <a:xfrm>
            <a:off x="4857385" y="2283328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altLang="zh-CN" b="1" lang="en-US" smtClean="0" sz="3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4857385" y="3866670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altLang="zh-CN" b="1" lang="en-US" smtClean="0" sz="3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4851895" y="5790311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altLang="zh-CN" b="1" lang="en-US" smtClean="0" sz="36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04</a:t>
            </a:r>
          </a:p>
        </p:txBody>
      </p:sp>
      <p:sp>
        <p:nvSpPr>
          <p:cNvPr id="39" name="矩形 38"/>
          <p:cNvSpPr/>
          <p:nvPr/>
        </p:nvSpPr>
        <p:spPr>
          <a:xfrm>
            <a:off x="1455226" y="3198167"/>
            <a:ext cx="17100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altLang="zh-CN" b="1" lang="en-US" smtClean="0" sz="24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</a:t>
            </a:r>
          </a:p>
        </p:txBody>
      </p:sp>
    </p:spTree>
    <p:extLst>
      <p:ext uri="{BB962C8B-B14F-4D97-AF65-F5344CB8AC3E}">
        <p14:creationId val="399513391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37257" y="-1419568"/>
            <a:ext cx="3961130" cy="9159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595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1</a:t>
            </a:r>
          </a:p>
        </p:txBody>
      </p:sp>
      <p:sp>
        <p:nvSpPr>
          <p:cNvPr id="26" name="椭圆 25"/>
          <p:cNvSpPr/>
          <p:nvPr/>
        </p:nvSpPr>
        <p:spPr>
          <a:xfrm>
            <a:off x="2831479" y="156983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5999" y="4000030"/>
            <a:ext cx="6096000" cy="2651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endParaRPr altLang="zh-CN" b="1" lang="en-US" smtClean="0" sz="2800">
              <a:solidFill>
                <a:srgbClr val="00B050"/>
              </a:solidFill>
              <a:latin charset="0" panose="020b0604020202020204" pitchFamily="34" typeface="arial"/>
            </a:endParaRP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2" name="椭圆 31"/>
          <p:cNvSpPr/>
          <p:nvPr/>
        </p:nvSpPr>
        <p:spPr>
          <a:xfrm>
            <a:off x="3357179" y="126140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741116" y="181016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357179" y="26603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307603" y="55081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760682" y="5975947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47667" y="617125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123678" y="610045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500962" y="611754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47024" y="557893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784369" y="517108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436182" y="342900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111"/>
          <p:cNvSpPr>
            <a:spLocks noEditPoints="1"/>
          </p:cNvSpPr>
          <p:nvPr/>
        </p:nvSpPr>
        <p:spPr bwMode="auto">
          <a:xfrm>
            <a:off x="7834425" y="1106938"/>
            <a:ext cx="2396970" cy="2322062"/>
          </a:xfrm>
          <a:custGeom>
            <a:gdLst>
              <a:gd fmla="*/ 104 w 256" name="T0"/>
              <a:gd fmla="*/ 220 h 249" name="T1"/>
              <a:gd fmla="*/ 109 w 256" name="T2"/>
              <a:gd fmla="*/ 249 h 249" name="T3"/>
              <a:gd fmla="*/ 125 w 256" name="T4"/>
              <a:gd fmla="*/ 219 h 249" name="T5"/>
              <a:gd fmla="*/ 164 w 256" name="T6"/>
              <a:gd fmla="*/ 219 h 249" name="T7"/>
              <a:gd fmla="*/ 178 w 256" name="T8"/>
              <a:gd fmla="*/ 249 h 249" name="T9"/>
              <a:gd fmla="*/ 183 w 256" name="T10"/>
              <a:gd fmla="*/ 220 h 249" name="T11"/>
              <a:gd fmla="*/ 144 w 256" name="T12"/>
              <a:gd fmla="*/ 167 h 249" name="T13"/>
              <a:gd fmla="*/ 87 w 256" name="T14"/>
              <a:gd fmla="*/ 190 h 249" name="T15"/>
              <a:gd fmla="*/ 64 w 256" name="T16"/>
              <a:gd fmla="*/ 247 h 249" name="T17"/>
              <a:gd fmla="*/ 85 w 256" name="T18"/>
              <a:gd fmla="*/ 221 h 249" name="T19"/>
              <a:gd fmla="*/ 144 w 256" name="T20"/>
              <a:gd fmla="*/ 182 h 249" name="T21"/>
              <a:gd fmla="*/ 208 w 256" name="T22"/>
              <a:gd fmla="*/ 234 h 249" name="T23"/>
              <a:gd fmla="*/ 224 w 256" name="T24"/>
              <a:gd fmla="*/ 247 h 249" name="T25"/>
              <a:gd fmla="*/ 188 w 256" name="T26"/>
              <a:gd fmla="*/ 181 h 249" name="T27"/>
              <a:gd fmla="*/ 144 w 256" name="T28"/>
              <a:gd fmla="*/ 134 h 249" name="T29"/>
              <a:gd fmla="*/ 81 w 256" name="T30"/>
              <a:gd fmla="*/ 154 h 249" name="T31"/>
              <a:gd fmla="*/ 36 w 256" name="T32"/>
              <a:gd fmla="*/ 214 h 249" name="T33"/>
              <a:gd fmla="*/ 48 w 256" name="T34"/>
              <a:gd fmla="*/ 249 h 249" name="T35"/>
              <a:gd fmla="*/ 60 w 256" name="T36"/>
              <a:gd fmla="*/ 202 h 249" name="T37"/>
              <a:gd fmla="*/ 107 w 256" name="T38"/>
              <a:gd fmla="*/ 159 h 249" name="T39"/>
              <a:gd fmla="*/ 164 w 256" name="T40"/>
              <a:gd fmla="*/ 154 h 249" name="T41"/>
              <a:gd fmla="*/ 217 w 256" name="T42"/>
              <a:gd fmla="*/ 186 h 249" name="T43"/>
              <a:gd fmla="*/ 239 w 256" name="T44"/>
              <a:gd fmla="*/ 247 h 249" name="T45"/>
              <a:gd fmla="*/ 256 w 256" name="T46"/>
              <a:gd fmla="*/ 236 h 249" name="T47"/>
              <a:gd fmla="*/ 224 w 256" name="T48"/>
              <a:gd fmla="*/ 168 h 249" name="T49"/>
              <a:gd fmla="*/ 156 w 256" name="T50"/>
              <a:gd fmla="*/ 136 h 249" name="T51"/>
              <a:gd fmla="*/ 66 w 256" name="T52"/>
              <a:gd fmla="*/ 28 h 249" name="T53"/>
              <a:gd fmla="*/ 49 w 256" name="T54"/>
              <a:gd fmla="*/ 13 h 249" name="T55"/>
              <a:gd fmla="*/ 57 w 256" name="T56"/>
              <a:gd fmla="*/ 38 h 249" name="T57"/>
              <a:gd fmla="*/ 142 w 256" name="T58"/>
              <a:gd fmla="*/ 38 h 249" name="T59"/>
              <a:gd fmla="*/ 150 w 256" name="T60"/>
              <a:gd fmla="*/ 13 h 249" name="T61"/>
              <a:gd fmla="*/ 133 w 256" name="T62"/>
              <a:gd fmla="*/ 28 h 249" name="T63"/>
              <a:gd fmla="*/ 103 w 256" name="T64"/>
              <a:gd fmla="*/ 29 h 249" name="T65"/>
              <a:gd fmla="*/ 103 w 256" name="T66"/>
              <a:gd fmla="*/ 2 h 249" name="T67"/>
              <a:gd fmla="*/ 91 w 256" name="T68"/>
              <a:gd fmla="*/ 15 h 249" name="T69"/>
              <a:gd fmla="*/ 169 w 256" name="T70"/>
              <a:gd fmla="*/ 99 h 249" name="T71"/>
              <a:gd fmla="*/ 195 w 256" name="T72"/>
              <a:gd fmla="*/ 106 h 249" name="T73"/>
              <a:gd fmla="*/ 185 w 256" name="T74"/>
              <a:gd fmla="*/ 93 h 249" name="T75"/>
              <a:gd fmla="*/ 177 w 256" name="T76"/>
              <a:gd fmla="*/ 64 h 249" name="T77"/>
              <a:gd fmla="*/ 183 w 256" name="T78"/>
              <a:gd fmla="*/ 49 h 249" name="T79"/>
              <a:gd fmla="*/ 160 w 256" name="T80"/>
              <a:gd fmla="*/ 62 h 249" name="T81"/>
              <a:gd fmla="*/ 177 w 256" name="T82"/>
              <a:gd fmla="*/ 64 h 249" name="T83"/>
              <a:gd fmla="*/ 22 w 256" name="T84"/>
              <a:gd fmla="*/ 136 h 249" name="T85"/>
              <a:gd fmla="*/ 20 w 256" name="T86"/>
              <a:gd fmla="*/ 153 h 249" name="T87"/>
              <a:gd fmla="*/ 39 w 256" name="T88"/>
              <a:gd fmla="*/ 134 h 249" name="T89"/>
              <a:gd fmla="*/ 14 w 256" name="T90"/>
              <a:gd fmla="*/ 93 h 249" name="T91"/>
              <a:gd fmla="*/ 1 w 256" name="T92"/>
              <a:gd fmla="*/ 103 h 249" name="T93"/>
              <a:gd fmla="*/ 29 w 256" name="T94"/>
              <a:gd fmla="*/ 103 h 249" name="T95"/>
              <a:gd fmla="*/ 36 w 256" name="T96"/>
              <a:gd fmla="*/ 67 h 249" name="T97"/>
              <a:gd fmla="*/ 30 w 256" name="T98"/>
              <a:gd fmla="*/ 51 h 249" name="T99"/>
              <a:gd fmla="*/ 14 w 256" name="T100"/>
              <a:gd fmla="*/ 56 h 249" name="T101"/>
              <a:gd fmla="*/ 82 w 256" name="T102"/>
              <a:gd fmla="*/ 138 h 249" name="T103"/>
              <a:gd fmla="*/ 142 w 256" name="T104"/>
              <a:gd fmla="*/ 123 h 249" name="T105"/>
              <a:gd fmla="*/ 157 w 256" name="T106"/>
              <a:gd fmla="*/ 77 h 249" name="T107"/>
              <a:gd fmla="*/ 101 w 256" name="T108"/>
              <a:gd fmla="*/ 39 h 249" name="T109"/>
              <a:gd fmla="*/ 42 w 256" name="T110"/>
              <a:gd fmla="*/ 88 h 249" name="T111"/>
              <a:gd fmla="*/ 51 w 256" name="T112"/>
              <a:gd fmla="*/ 134 h 249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49" w="256">
                <a:moveTo>
                  <a:pt x="144" y="199"/>
                </a:moveTo>
                <a:lnTo>
                  <a:pt x="144" y="199"/>
                </a:lnTo>
                <a:lnTo>
                  <a:pt x="134" y="201"/>
                </a:lnTo>
                <a:lnTo>
                  <a:pt x="126" y="203"/>
                </a:lnTo>
                <a:lnTo>
                  <a:pt x="117" y="207"/>
                </a:lnTo>
                <a:lnTo>
                  <a:pt x="111" y="214"/>
                </a:lnTo>
                <a:lnTo>
                  <a:pt x="104" y="220"/>
                </a:lnTo>
                <a:lnTo>
                  <a:pt x="100" y="228"/>
                </a:lnTo>
                <a:lnTo>
                  <a:pt x="98" y="237"/>
                </a:lnTo>
                <a:lnTo>
                  <a:pt x="96" y="247"/>
                </a:lnTo>
                <a:lnTo>
                  <a:pt x="96" y="247"/>
                </a:lnTo>
                <a:lnTo>
                  <a:pt x="96" y="249"/>
                </a:lnTo>
                <a:lnTo>
                  <a:pt x="109" y="249"/>
                </a:lnTo>
                <a:lnTo>
                  <a:pt x="109" y="249"/>
                </a:lnTo>
                <a:lnTo>
                  <a:pt x="109" y="247"/>
                </a:lnTo>
                <a:lnTo>
                  <a:pt x="109" y="247"/>
                </a:lnTo>
                <a:lnTo>
                  <a:pt x="111" y="240"/>
                </a:lnTo>
                <a:lnTo>
                  <a:pt x="112" y="233"/>
                </a:lnTo>
                <a:lnTo>
                  <a:pt x="116" y="228"/>
                </a:lnTo>
                <a:lnTo>
                  <a:pt x="120" y="223"/>
                </a:lnTo>
                <a:lnTo>
                  <a:pt x="125" y="219"/>
                </a:lnTo>
                <a:lnTo>
                  <a:pt x="130" y="215"/>
                </a:lnTo>
                <a:lnTo>
                  <a:pt x="137" y="214"/>
                </a:lnTo>
                <a:lnTo>
                  <a:pt x="144" y="212"/>
                </a:lnTo>
                <a:lnTo>
                  <a:pt x="144" y="212"/>
                </a:lnTo>
                <a:lnTo>
                  <a:pt x="151" y="214"/>
                </a:lnTo>
                <a:lnTo>
                  <a:pt x="157" y="215"/>
                </a:lnTo>
                <a:lnTo>
                  <a:pt x="164" y="219"/>
                </a:lnTo>
                <a:lnTo>
                  <a:pt x="169" y="223"/>
                </a:lnTo>
                <a:lnTo>
                  <a:pt x="173" y="228"/>
                </a:lnTo>
                <a:lnTo>
                  <a:pt x="176" y="233"/>
                </a:lnTo>
                <a:lnTo>
                  <a:pt x="178" y="240"/>
                </a:lnTo>
                <a:lnTo>
                  <a:pt x="178" y="247"/>
                </a:lnTo>
                <a:lnTo>
                  <a:pt x="178" y="247"/>
                </a:lnTo>
                <a:lnTo>
                  <a:pt x="178" y="249"/>
                </a:lnTo>
                <a:lnTo>
                  <a:pt x="191" y="249"/>
                </a:lnTo>
                <a:lnTo>
                  <a:pt x="191" y="249"/>
                </a:lnTo>
                <a:lnTo>
                  <a:pt x="191" y="247"/>
                </a:lnTo>
                <a:lnTo>
                  <a:pt x="191" y="247"/>
                </a:lnTo>
                <a:lnTo>
                  <a:pt x="190" y="237"/>
                </a:lnTo>
                <a:lnTo>
                  <a:pt x="187" y="228"/>
                </a:lnTo>
                <a:lnTo>
                  <a:pt x="183" y="220"/>
                </a:lnTo>
                <a:lnTo>
                  <a:pt x="178" y="214"/>
                </a:lnTo>
                <a:lnTo>
                  <a:pt x="170" y="207"/>
                </a:lnTo>
                <a:lnTo>
                  <a:pt x="163" y="203"/>
                </a:lnTo>
                <a:lnTo>
                  <a:pt x="153" y="201"/>
                </a:lnTo>
                <a:lnTo>
                  <a:pt x="144" y="199"/>
                </a:lnTo>
                <a:lnTo>
                  <a:pt x="144" y="199"/>
                </a:lnTo>
                <a:close/>
                <a:moveTo>
                  <a:pt x="144" y="167"/>
                </a:moveTo>
                <a:lnTo>
                  <a:pt x="144" y="167"/>
                </a:lnTo>
                <a:lnTo>
                  <a:pt x="135" y="168"/>
                </a:lnTo>
                <a:lnTo>
                  <a:pt x="127" y="169"/>
                </a:lnTo>
                <a:lnTo>
                  <a:pt x="121" y="171"/>
                </a:lnTo>
                <a:lnTo>
                  <a:pt x="113" y="173"/>
                </a:lnTo>
                <a:lnTo>
                  <a:pt x="99" y="181"/>
                </a:lnTo>
                <a:lnTo>
                  <a:pt x="87" y="190"/>
                </a:lnTo>
                <a:lnTo>
                  <a:pt x="78" y="202"/>
                </a:lnTo>
                <a:lnTo>
                  <a:pt x="70" y="216"/>
                </a:lnTo>
                <a:lnTo>
                  <a:pt x="68" y="223"/>
                </a:lnTo>
                <a:lnTo>
                  <a:pt x="66" y="231"/>
                </a:lnTo>
                <a:lnTo>
                  <a:pt x="65" y="238"/>
                </a:lnTo>
                <a:lnTo>
                  <a:pt x="64" y="247"/>
                </a:lnTo>
                <a:lnTo>
                  <a:pt x="64" y="247"/>
                </a:lnTo>
                <a:lnTo>
                  <a:pt x="65" y="249"/>
                </a:lnTo>
                <a:lnTo>
                  <a:pt x="79" y="249"/>
                </a:lnTo>
                <a:lnTo>
                  <a:pt x="79" y="249"/>
                </a:lnTo>
                <a:lnTo>
                  <a:pt x="79" y="247"/>
                </a:lnTo>
                <a:lnTo>
                  <a:pt x="79" y="247"/>
                </a:lnTo>
                <a:lnTo>
                  <a:pt x="81" y="234"/>
                </a:lnTo>
                <a:lnTo>
                  <a:pt x="85" y="221"/>
                </a:lnTo>
                <a:lnTo>
                  <a:pt x="90" y="211"/>
                </a:lnTo>
                <a:lnTo>
                  <a:pt x="98" y="201"/>
                </a:lnTo>
                <a:lnTo>
                  <a:pt x="108" y="193"/>
                </a:lnTo>
                <a:lnTo>
                  <a:pt x="118" y="188"/>
                </a:lnTo>
                <a:lnTo>
                  <a:pt x="131" y="184"/>
                </a:lnTo>
                <a:lnTo>
                  <a:pt x="144" y="182"/>
                </a:lnTo>
                <a:lnTo>
                  <a:pt x="144" y="182"/>
                </a:lnTo>
                <a:lnTo>
                  <a:pt x="157" y="184"/>
                </a:lnTo>
                <a:lnTo>
                  <a:pt x="169" y="188"/>
                </a:lnTo>
                <a:lnTo>
                  <a:pt x="181" y="193"/>
                </a:lnTo>
                <a:lnTo>
                  <a:pt x="190" y="201"/>
                </a:lnTo>
                <a:lnTo>
                  <a:pt x="198" y="211"/>
                </a:lnTo>
                <a:lnTo>
                  <a:pt x="204" y="221"/>
                </a:lnTo>
                <a:lnTo>
                  <a:pt x="208" y="234"/>
                </a:lnTo>
                <a:lnTo>
                  <a:pt x="209" y="247"/>
                </a:lnTo>
                <a:lnTo>
                  <a:pt x="209" y="247"/>
                </a:lnTo>
                <a:lnTo>
                  <a:pt x="209" y="249"/>
                </a:lnTo>
                <a:lnTo>
                  <a:pt x="224" y="249"/>
                </a:lnTo>
                <a:lnTo>
                  <a:pt x="224" y="249"/>
                </a:lnTo>
                <a:lnTo>
                  <a:pt x="224" y="247"/>
                </a:lnTo>
                <a:lnTo>
                  <a:pt x="224" y="247"/>
                </a:lnTo>
                <a:lnTo>
                  <a:pt x="224" y="238"/>
                </a:lnTo>
                <a:lnTo>
                  <a:pt x="222" y="231"/>
                </a:lnTo>
                <a:lnTo>
                  <a:pt x="220" y="223"/>
                </a:lnTo>
                <a:lnTo>
                  <a:pt x="217" y="216"/>
                </a:lnTo>
                <a:lnTo>
                  <a:pt x="211" y="202"/>
                </a:lnTo>
                <a:lnTo>
                  <a:pt x="200" y="190"/>
                </a:lnTo>
                <a:lnTo>
                  <a:pt x="188" y="181"/>
                </a:lnTo>
                <a:lnTo>
                  <a:pt x="176" y="173"/>
                </a:lnTo>
                <a:lnTo>
                  <a:pt x="168" y="171"/>
                </a:lnTo>
                <a:lnTo>
                  <a:pt x="160" y="169"/>
                </a:lnTo>
                <a:lnTo>
                  <a:pt x="152" y="168"/>
                </a:lnTo>
                <a:lnTo>
                  <a:pt x="144" y="167"/>
                </a:lnTo>
                <a:lnTo>
                  <a:pt x="144" y="167"/>
                </a:lnTo>
                <a:close/>
                <a:moveTo>
                  <a:pt x="144" y="134"/>
                </a:moveTo>
                <a:lnTo>
                  <a:pt x="144" y="134"/>
                </a:lnTo>
                <a:lnTo>
                  <a:pt x="133" y="136"/>
                </a:lnTo>
                <a:lnTo>
                  <a:pt x="121" y="137"/>
                </a:lnTo>
                <a:lnTo>
                  <a:pt x="111" y="140"/>
                </a:lnTo>
                <a:lnTo>
                  <a:pt x="100" y="143"/>
                </a:lnTo>
                <a:lnTo>
                  <a:pt x="91" y="149"/>
                </a:lnTo>
                <a:lnTo>
                  <a:pt x="81" y="154"/>
                </a:lnTo>
                <a:lnTo>
                  <a:pt x="73" y="160"/>
                </a:lnTo>
                <a:lnTo>
                  <a:pt x="65" y="168"/>
                </a:lnTo>
                <a:lnTo>
                  <a:pt x="57" y="176"/>
                </a:lnTo>
                <a:lnTo>
                  <a:pt x="51" y="184"/>
                </a:lnTo>
                <a:lnTo>
                  <a:pt x="46" y="193"/>
                </a:lnTo>
                <a:lnTo>
                  <a:pt x="40" y="203"/>
                </a:lnTo>
                <a:lnTo>
                  <a:pt x="36" y="214"/>
                </a:lnTo>
                <a:lnTo>
                  <a:pt x="34" y="224"/>
                </a:lnTo>
                <a:lnTo>
                  <a:pt x="33" y="236"/>
                </a:lnTo>
                <a:lnTo>
                  <a:pt x="31" y="247"/>
                </a:lnTo>
                <a:lnTo>
                  <a:pt x="31" y="247"/>
                </a:lnTo>
                <a:lnTo>
                  <a:pt x="31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8" y="247"/>
                </a:lnTo>
                <a:lnTo>
                  <a:pt x="49" y="237"/>
                </a:lnTo>
                <a:lnTo>
                  <a:pt x="51" y="228"/>
                </a:lnTo>
                <a:lnTo>
                  <a:pt x="53" y="219"/>
                </a:lnTo>
                <a:lnTo>
                  <a:pt x="56" y="210"/>
                </a:lnTo>
                <a:lnTo>
                  <a:pt x="60" y="202"/>
                </a:lnTo>
                <a:lnTo>
                  <a:pt x="65" y="194"/>
                </a:lnTo>
                <a:lnTo>
                  <a:pt x="70" y="186"/>
                </a:lnTo>
                <a:lnTo>
                  <a:pt x="77" y="180"/>
                </a:lnTo>
                <a:lnTo>
                  <a:pt x="83" y="173"/>
                </a:lnTo>
                <a:lnTo>
                  <a:pt x="91" y="168"/>
                </a:lnTo>
                <a:lnTo>
                  <a:pt x="99" y="163"/>
                </a:lnTo>
                <a:lnTo>
                  <a:pt x="107" y="159"/>
                </a:lnTo>
                <a:lnTo>
                  <a:pt x="116" y="156"/>
                </a:lnTo>
                <a:lnTo>
                  <a:pt x="125" y="154"/>
                </a:lnTo>
                <a:lnTo>
                  <a:pt x="134" y="153"/>
                </a:lnTo>
                <a:lnTo>
                  <a:pt x="144" y="151"/>
                </a:lnTo>
                <a:lnTo>
                  <a:pt x="144" y="151"/>
                </a:lnTo>
                <a:lnTo>
                  <a:pt x="153" y="153"/>
                </a:lnTo>
                <a:lnTo>
                  <a:pt x="164" y="154"/>
                </a:lnTo>
                <a:lnTo>
                  <a:pt x="173" y="156"/>
                </a:lnTo>
                <a:lnTo>
                  <a:pt x="181" y="159"/>
                </a:lnTo>
                <a:lnTo>
                  <a:pt x="190" y="163"/>
                </a:lnTo>
                <a:lnTo>
                  <a:pt x="198" y="168"/>
                </a:lnTo>
                <a:lnTo>
                  <a:pt x="204" y="173"/>
                </a:lnTo>
                <a:lnTo>
                  <a:pt x="212" y="180"/>
                </a:lnTo>
                <a:lnTo>
                  <a:pt x="217" y="186"/>
                </a:lnTo>
                <a:lnTo>
                  <a:pt x="224" y="194"/>
                </a:lnTo>
                <a:lnTo>
                  <a:pt x="227" y="202"/>
                </a:lnTo>
                <a:lnTo>
                  <a:pt x="231" y="210"/>
                </a:lnTo>
                <a:lnTo>
                  <a:pt x="235" y="219"/>
                </a:lnTo>
                <a:lnTo>
                  <a:pt x="238" y="228"/>
                </a:lnTo>
                <a:lnTo>
                  <a:pt x="239" y="237"/>
                </a:lnTo>
                <a:lnTo>
                  <a:pt x="239" y="247"/>
                </a:lnTo>
                <a:lnTo>
                  <a:pt x="239" y="247"/>
                </a:lnTo>
                <a:lnTo>
                  <a:pt x="239" y="249"/>
                </a:lnTo>
                <a:lnTo>
                  <a:pt x="256" y="249"/>
                </a:lnTo>
                <a:lnTo>
                  <a:pt x="256" y="249"/>
                </a:lnTo>
                <a:lnTo>
                  <a:pt x="256" y="247"/>
                </a:lnTo>
                <a:lnTo>
                  <a:pt x="256" y="247"/>
                </a:lnTo>
                <a:lnTo>
                  <a:pt x="256" y="236"/>
                </a:lnTo>
                <a:lnTo>
                  <a:pt x="253" y="224"/>
                </a:lnTo>
                <a:lnTo>
                  <a:pt x="251" y="214"/>
                </a:lnTo>
                <a:lnTo>
                  <a:pt x="247" y="203"/>
                </a:lnTo>
                <a:lnTo>
                  <a:pt x="243" y="193"/>
                </a:lnTo>
                <a:lnTo>
                  <a:pt x="237" y="184"/>
                </a:lnTo>
                <a:lnTo>
                  <a:pt x="230" y="176"/>
                </a:lnTo>
                <a:lnTo>
                  <a:pt x="224" y="168"/>
                </a:lnTo>
                <a:lnTo>
                  <a:pt x="216" y="160"/>
                </a:lnTo>
                <a:lnTo>
                  <a:pt x="207" y="154"/>
                </a:lnTo>
                <a:lnTo>
                  <a:pt x="198" y="149"/>
                </a:lnTo>
                <a:lnTo>
                  <a:pt x="187" y="143"/>
                </a:lnTo>
                <a:lnTo>
                  <a:pt x="177" y="140"/>
                </a:lnTo>
                <a:lnTo>
                  <a:pt x="166" y="137"/>
                </a:lnTo>
                <a:lnTo>
                  <a:pt x="156" y="136"/>
                </a:lnTo>
                <a:lnTo>
                  <a:pt x="144" y="134"/>
                </a:lnTo>
                <a:lnTo>
                  <a:pt x="144" y="134"/>
                </a:lnTo>
                <a:close/>
                <a:moveTo>
                  <a:pt x="65" y="39"/>
                </a:moveTo>
                <a:lnTo>
                  <a:pt x="65" y="39"/>
                </a:lnTo>
                <a:lnTo>
                  <a:pt x="66" y="37"/>
                </a:lnTo>
                <a:lnTo>
                  <a:pt x="68" y="33"/>
                </a:lnTo>
                <a:lnTo>
                  <a:pt x="66" y="28"/>
                </a:lnTo>
                <a:lnTo>
                  <a:pt x="64" y="23"/>
                </a:lnTo>
                <a:lnTo>
                  <a:pt x="64" y="23"/>
                </a:lnTo>
                <a:lnTo>
                  <a:pt x="60" y="17"/>
                </a:lnTo>
                <a:lnTo>
                  <a:pt x="56" y="15"/>
                </a:lnTo>
                <a:lnTo>
                  <a:pt x="53" y="13"/>
                </a:lnTo>
                <a:lnTo>
                  <a:pt x="49" y="13"/>
                </a:lnTo>
                <a:lnTo>
                  <a:pt x="49" y="13"/>
                </a:lnTo>
                <a:lnTo>
                  <a:pt x="48" y="16"/>
                </a:lnTo>
                <a:lnTo>
                  <a:pt x="47" y="20"/>
                </a:lnTo>
                <a:lnTo>
                  <a:pt x="48" y="25"/>
                </a:lnTo>
                <a:lnTo>
                  <a:pt x="51" y="30"/>
                </a:lnTo>
                <a:lnTo>
                  <a:pt x="51" y="30"/>
                </a:lnTo>
                <a:lnTo>
                  <a:pt x="53" y="36"/>
                </a:lnTo>
                <a:lnTo>
                  <a:pt x="57" y="38"/>
                </a:lnTo>
                <a:lnTo>
                  <a:pt x="61" y="39"/>
                </a:lnTo>
                <a:lnTo>
                  <a:pt x="65" y="39"/>
                </a:lnTo>
                <a:lnTo>
                  <a:pt x="65" y="39"/>
                </a:lnTo>
                <a:close/>
                <a:moveTo>
                  <a:pt x="134" y="39"/>
                </a:moveTo>
                <a:lnTo>
                  <a:pt x="134" y="39"/>
                </a:lnTo>
                <a:lnTo>
                  <a:pt x="138" y="39"/>
                </a:lnTo>
                <a:lnTo>
                  <a:pt x="142" y="38"/>
                </a:lnTo>
                <a:lnTo>
                  <a:pt x="146" y="36"/>
                </a:lnTo>
                <a:lnTo>
                  <a:pt x="148" y="30"/>
                </a:lnTo>
                <a:lnTo>
                  <a:pt x="148" y="30"/>
                </a:lnTo>
                <a:lnTo>
                  <a:pt x="151" y="25"/>
                </a:lnTo>
                <a:lnTo>
                  <a:pt x="152" y="20"/>
                </a:lnTo>
                <a:lnTo>
                  <a:pt x="151" y="16"/>
                </a:lnTo>
                <a:lnTo>
                  <a:pt x="150" y="13"/>
                </a:lnTo>
                <a:lnTo>
                  <a:pt x="150" y="13"/>
                </a:lnTo>
                <a:lnTo>
                  <a:pt x="146" y="13"/>
                </a:lnTo>
                <a:lnTo>
                  <a:pt x="142" y="15"/>
                </a:lnTo>
                <a:lnTo>
                  <a:pt x="139" y="17"/>
                </a:lnTo>
                <a:lnTo>
                  <a:pt x="135" y="23"/>
                </a:lnTo>
                <a:lnTo>
                  <a:pt x="135" y="23"/>
                </a:lnTo>
                <a:lnTo>
                  <a:pt x="133" y="28"/>
                </a:lnTo>
                <a:lnTo>
                  <a:pt x="131" y="33"/>
                </a:lnTo>
                <a:lnTo>
                  <a:pt x="133" y="37"/>
                </a:lnTo>
                <a:lnTo>
                  <a:pt x="134" y="39"/>
                </a:lnTo>
                <a:lnTo>
                  <a:pt x="134" y="39"/>
                </a:lnTo>
                <a:close/>
                <a:moveTo>
                  <a:pt x="99" y="30"/>
                </a:moveTo>
                <a:lnTo>
                  <a:pt x="99" y="30"/>
                </a:lnTo>
                <a:lnTo>
                  <a:pt x="103" y="29"/>
                </a:lnTo>
                <a:lnTo>
                  <a:pt x="105" y="25"/>
                </a:lnTo>
                <a:lnTo>
                  <a:pt x="107" y="21"/>
                </a:lnTo>
                <a:lnTo>
                  <a:pt x="107" y="15"/>
                </a:lnTo>
                <a:lnTo>
                  <a:pt x="107" y="15"/>
                </a:lnTo>
                <a:lnTo>
                  <a:pt x="107" y="10"/>
                </a:lnTo>
                <a:lnTo>
                  <a:pt x="105" y="4"/>
                </a:lnTo>
                <a:lnTo>
                  <a:pt x="103" y="2"/>
                </a:lnTo>
                <a:lnTo>
                  <a:pt x="99" y="0"/>
                </a:lnTo>
                <a:lnTo>
                  <a:pt x="99" y="0"/>
                </a:lnTo>
                <a:lnTo>
                  <a:pt x="96" y="2"/>
                </a:lnTo>
                <a:lnTo>
                  <a:pt x="94" y="4"/>
                </a:lnTo>
                <a:lnTo>
                  <a:pt x="92" y="10"/>
                </a:lnTo>
                <a:lnTo>
                  <a:pt x="91" y="15"/>
                </a:lnTo>
                <a:lnTo>
                  <a:pt x="91" y="15"/>
                </a:lnTo>
                <a:lnTo>
                  <a:pt x="92" y="21"/>
                </a:lnTo>
                <a:lnTo>
                  <a:pt x="94" y="25"/>
                </a:lnTo>
                <a:lnTo>
                  <a:pt x="96" y="29"/>
                </a:lnTo>
                <a:lnTo>
                  <a:pt x="99" y="30"/>
                </a:lnTo>
                <a:lnTo>
                  <a:pt x="99" y="30"/>
                </a:lnTo>
                <a:close/>
                <a:moveTo>
                  <a:pt x="169" y="99"/>
                </a:moveTo>
                <a:lnTo>
                  <a:pt x="169" y="99"/>
                </a:lnTo>
                <a:lnTo>
                  <a:pt x="170" y="103"/>
                </a:lnTo>
                <a:lnTo>
                  <a:pt x="173" y="106"/>
                </a:lnTo>
                <a:lnTo>
                  <a:pt x="178" y="107"/>
                </a:lnTo>
                <a:lnTo>
                  <a:pt x="185" y="107"/>
                </a:lnTo>
                <a:lnTo>
                  <a:pt x="185" y="107"/>
                </a:lnTo>
                <a:lnTo>
                  <a:pt x="190" y="107"/>
                </a:lnTo>
                <a:lnTo>
                  <a:pt x="195" y="106"/>
                </a:lnTo>
                <a:lnTo>
                  <a:pt x="198" y="103"/>
                </a:lnTo>
                <a:lnTo>
                  <a:pt x="199" y="99"/>
                </a:lnTo>
                <a:lnTo>
                  <a:pt x="199" y="99"/>
                </a:lnTo>
                <a:lnTo>
                  <a:pt x="198" y="97"/>
                </a:lnTo>
                <a:lnTo>
                  <a:pt x="195" y="94"/>
                </a:lnTo>
                <a:lnTo>
                  <a:pt x="190" y="93"/>
                </a:lnTo>
                <a:lnTo>
                  <a:pt x="185" y="93"/>
                </a:lnTo>
                <a:lnTo>
                  <a:pt x="185" y="93"/>
                </a:lnTo>
                <a:lnTo>
                  <a:pt x="178" y="93"/>
                </a:lnTo>
                <a:lnTo>
                  <a:pt x="173" y="94"/>
                </a:lnTo>
                <a:lnTo>
                  <a:pt x="170" y="97"/>
                </a:lnTo>
                <a:lnTo>
                  <a:pt x="169" y="99"/>
                </a:lnTo>
                <a:lnTo>
                  <a:pt x="169" y="99"/>
                </a:lnTo>
                <a:close/>
                <a:moveTo>
                  <a:pt x="177" y="64"/>
                </a:moveTo>
                <a:lnTo>
                  <a:pt x="177" y="64"/>
                </a:lnTo>
                <a:lnTo>
                  <a:pt x="182" y="60"/>
                </a:lnTo>
                <a:lnTo>
                  <a:pt x="185" y="56"/>
                </a:lnTo>
                <a:lnTo>
                  <a:pt x="186" y="54"/>
                </a:lnTo>
                <a:lnTo>
                  <a:pt x="186" y="50"/>
                </a:lnTo>
                <a:lnTo>
                  <a:pt x="186" y="50"/>
                </a:lnTo>
                <a:lnTo>
                  <a:pt x="183" y="49"/>
                </a:lnTo>
                <a:lnTo>
                  <a:pt x="179" y="47"/>
                </a:lnTo>
                <a:lnTo>
                  <a:pt x="174" y="49"/>
                </a:lnTo>
                <a:lnTo>
                  <a:pt x="169" y="51"/>
                </a:lnTo>
                <a:lnTo>
                  <a:pt x="169" y="51"/>
                </a:lnTo>
                <a:lnTo>
                  <a:pt x="164" y="54"/>
                </a:lnTo>
                <a:lnTo>
                  <a:pt x="161" y="58"/>
                </a:lnTo>
                <a:lnTo>
                  <a:pt x="160" y="62"/>
                </a:lnTo>
                <a:lnTo>
                  <a:pt x="160" y="65"/>
                </a:lnTo>
                <a:lnTo>
                  <a:pt x="160" y="65"/>
                </a:lnTo>
                <a:lnTo>
                  <a:pt x="163" y="67"/>
                </a:lnTo>
                <a:lnTo>
                  <a:pt x="166" y="68"/>
                </a:lnTo>
                <a:lnTo>
                  <a:pt x="172" y="67"/>
                </a:lnTo>
                <a:lnTo>
                  <a:pt x="177" y="64"/>
                </a:lnTo>
                <a:lnTo>
                  <a:pt x="177" y="64"/>
                </a:lnTo>
                <a:close/>
                <a:moveTo>
                  <a:pt x="39" y="134"/>
                </a:moveTo>
                <a:lnTo>
                  <a:pt x="39" y="134"/>
                </a:lnTo>
                <a:lnTo>
                  <a:pt x="36" y="133"/>
                </a:lnTo>
                <a:lnTo>
                  <a:pt x="33" y="132"/>
                </a:lnTo>
                <a:lnTo>
                  <a:pt x="27" y="133"/>
                </a:lnTo>
                <a:lnTo>
                  <a:pt x="22" y="136"/>
                </a:lnTo>
                <a:lnTo>
                  <a:pt x="22" y="136"/>
                </a:lnTo>
                <a:lnTo>
                  <a:pt x="17" y="140"/>
                </a:lnTo>
                <a:lnTo>
                  <a:pt x="14" y="142"/>
                </a:lnTo>
                <a:lnTo>
                  <a:pt x="13" y="146"/>
                </a:lnTo>
                <a:lnTo>
                  <a:pt x="13" y="150"/>
                </a:lnTo>
                <a:lnTo>
                  <a:pt x="13" y="150"/>
                </a:lnTo>
                <a:lnTo>
                  <a:pt x="16" y="151"/>
                </a:lnTo>
                <a:lnTo>
                  <a:pt x="20" y="153"/>
                </a:lnTo>
                <a:lnTo>
                  <a:pt x="25" y="151"/>
                </a:lnTo>
                <a:lnTo>
                  <a:pt x="30" y="149"/>
                </a:lnTo>
                <a:lnTo>
                  <a:pt x="30" y="149"/>
                </a:lnTo>
                <a:lnTo>
                  <a:pt x="35" y="146"/>
                </a:lnTo>
                <a:lnTo>
                  <a:pt x="38" y="142"/>
                </a:lnTo>
                <a:lnTo>
                  <a:pt x="39" y="138"/>
                </a:lnTo>
                <a:lnTo>
                  <a:pt x="39" y="134"/>
                </a:lnTo>
                <a:lnTo>
                  <a:pt x="39" y="134"/>
                </a:lnTo>
                <a:close/>
                <a:moveTo>
                  <a:pt x="30" y="99"/>
                </a:moveTo>
                <a:lnTo>
                  <a:pt x="30" y="99"/>
                </a:lnTo>
                <a:lnTo>
                  <a:pt x="29" y="97"/>
                </a:lnTo>
                <a:lnTo>
                  <a:pt x="25" y="94"/>
                </a:lnTo>
                <a:lnTo>
                  <a:pt x="21" y="93"/>
                </a:lnTo>
                <a:lnTo>
                  <a:pt x="14" y="93"/>
                </a:lnTo>
                <a:lnTo>
                  <a:pt x="14" y="93"/>
                </a:lnTo>
                <a:lnTo>
                  <a:pt x="9" y="93"/>
                </a:lnTo>
                <a:lnTo>
                  <a:pt x="4" y="94"/>
                </a:lnTo>
                <a:lnTo>
                  <a:pt x="1" y="97"/>
                </a:lnTo>
                <a:lnTo>
                  <a:pt x="0" y="99"/>
                </a:lnTo>
                <a:lnTo>
                  <a:pt x="0" y="99"/>
                </a:lnTo>
                <a:lnTo>
                  <a:pt x="1" y="103"/>
                </a:lnTo>
                <a:lnTo>
                  <a:pt x="4" y="106"/>
                </a:lnTo>
                <a:lnTo>
                  <a:pt x="9" y="107"/>
                </a:lnTo>
                <a:lnTo>
                  <a:pt x="14" y="107"/>
                </a:lnTo>
                <a:lnTo>
                  <a:pt x="14" y="107"/>
                </a:lnTo>
                <a:lnTo>
                  <a:pt x="21" y="107"/>
                </a:lnTo>
                <a:lnTo>
                  <a:pt x="25" y="106"/>
                </a:lnTo>
                <a:lnTo>
                  <a:pt x="29" y="103"/>
                </a:lnTo>
                <a:lnTo>
                  <a:pt x="30" y="99"/>
                </a:lnTo>
                <a:lnTo>
                  <a:pt x="30" y="99"/>
                </a:lnTo>
                <a:close/>
                <a:moveTo>
                  <a:pt x="22" y="64"/>
                </a:moveTo>
                <a:lnTo>
                  <a:pt x="22" y="64"/>
                </a:lnTo>
                <a:lnTo>
                  <a:pt x="27" y="67"/>
                </a:lnTo>
                <a:lnTo>
                  <a:pt x="33" y="68"/>
                </a:lnTo>
                <a:lnTo>
                  <a:pt x="36" y="67"/>
                </a:lnTo>
                <a:lnTo>
                  <a:pt x="39" y="65"/>
                </a:lnTo>
                <a:lnTo>
                  <a:pt x="39" y="65"/>
                </a:lnTo>
                <a:lnTo>
                  <a:pt x="39" y="62"/>
                </a:lnTo>
                <a:lnTo>
                  <a:pt x="38" y="58"/>
                </a:lnTo>
                <a:lnTo>
                  <a:pt x="35" y="54"/>
                </a:lnTo>
                <a:lnTo>
                  <a:pt x="30" y="51"/>
                </a:lnTo>
                <a:lnTo>
                  <a:pt x="30" y="51"/>
                </a:lnTo>
                <a:lnTo>
                  <a:pt x="25" y="49"/>
                </a:lnTo>
                <a:lnTo>
                  <a:pt x="20" y="47"/>
                </a:lnTo>
                <a:lnTo>
                  <a:pt x="16" y="49"/>
                </a:lnTo>
                <a:lnTo>
                  <a:pt x="13" y="50"/>
                </a:lnTo>
                <a:lnTo>
                  <a:pt x="13" y="50"/>
                </a:lnTo>
                <a:lnTo>
                  <a:pt x="13" y="54"/>
                </a:lnTo>
                <a:lnTo>
                  <a:pt x="14" y="56"/>
                </a:lnTo>
                <a:lnTo>
                  <a:pt x="17" y="60"/>
                </a:lnTo>
                <a:lnTo>
                  <a:pt x="22" y="64"/>
                </a:lnTo>
                <a:lnTo>
                  <a:pt x="22" y="64"/>
                </a:lnTo>
                <a:close/>
                <a:moveTo>
                  <a:pt x="65" y="149"/>
                </a:moveTo>
                <a:lnTo>
                  <a:pt x="65" y="149"/>
                </a:lnTo>
                <a:lnTo>
                  <a:pt x="73" y="143"/>
                </a:lnTo>
                <a:lnTo>
                  <a:pt x="82" y="138"/>
                </a:lnTo>
                <a:lnTo>
                  <a:pt x="91" y="133"/>
                </a:lnTo>
                <a:lnTo>
                  <a:pt x="100" y="129"/>
                </a:lnTo>
                <a:lnTo>
                  <a:pt x="111" y="127"/>
                </a:lnTo>
                <a:lnTo>
                  <a:pt x="121" y="124"/>
                </a:lnTo>
                <a:lnTo>
                  <a:pt x="131" y="123"/>
                </a:lnTo>
                <a:lnTo>
                  <a:pt x="142" y="123"/>
                </a:lnTo>
                <a:lnTo>
                  <a:pt x="142" y="123"/>
                </a:lnTo>
                <a:lnTo>
                  <a:pt x="157" y="124"/>
                </a:lnTo>
                <a:lnTo>
                  <a:pt x="157" y="124"/>
                </a:lnTo>
                <a:lnTo>
                  <a:pt x="161" y="112"/>
                </a:lnTo>
                <a:lnTo>
                  <a:pt x="163" y="101"/>
                </a:lnTo>
                <a:lnTo>
                  <a:pt x="163" y="101"/>
                </a:lnTo>
                <a:lnTo>
                  <a:pt x="161" y="88"/>
                </a:lnTo>
                <a:lnTo>
                  <a:pt x="157" y="77"/>
                </a:lnTo>
                <a:lnTo>
                  <a:pt x="152" y="67"/>
                </a:lnTo>
                <a:lnTo>
                  <a:pt x="144" y="58"/>
                </a:lnTo>
                <a:lnTo>
                  <a:pt x="135" y="50"/>
                </a:lnTo>
                <a:lnTo>
                  <a:pt x="125" y="45"/>
                </a:lnTo>
                <a:lnTo>
                  <a:pt x="113" y="41"/>
                </a:lnTo>
                <a:lnTo>
                  <a:pt x="101" y="39"/>
                </a:lnTo>
                <a:lnTo>
                  <a:pt x="101" y="39"/>
                </a:lnTo>
                <a:lnTo>
                  <a:pt x="90" y="41"/>
                </a:lnTo>
                <a:lnTo>
                  <a:pt x="78" y="45"/>
                </a:lnTo>
                <a:lnTo>
                  <a:pt x="68" y="50"/>
                </a:lnTo>
                <a:lnTo>
                  <a:pt x="59" y="58"/>
                </a:lnTo>
                <a:lnTo>
                  <a:pt x="51" y="67"/>
                </a:lnTo>
                <a:lnTo>
                  <a:pt x="46" y="77"/>
                </a:lnTo>
                <a:lnTo>
                  <a:pt x="42" y="88"/>
                </a:lnTo>
                <a:lnTo>
                  <a:pt x="40" y="101"/>
                </a:lnTo>
                <a:lnTo>
                  <a:pt x="40" y="101"/>
                </a:lnTo>
                <a:lnTo>
                  <a:pt x="40" y="108"/>
                </a:lnTo>
                <a:lnTo>
                  <a:pt x="42" y="115"/>
                </a:lnTo>
                <a:lnTo>
                  <a:pt x="44" y="121"/>
                </a:lnTo>
                <a:lnTo>
                  <a:pt x="47" y="128"/>
                </a:lnTo>
                <a:lnTo>
                  <a:pt x="51" y="134"/>
                </a:lnTo>
                <a:lnTo>
                  <a:pt x="55" y="140"/>
                </a:lnTo>
                <a:lnTo>
                  <a:pt x="65" y="149"/>
                </a:lnTo>
                <a:lnTo>
                  <a:pt x="65" y="1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23396254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>
            <a:off x="9572050" y="4977854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081615" y="969332"/>
            <a:ext cx="2048546" cy="2048546"/>
            <a:chOff x="6622416" y="982041"/>
            <a:chExt cx="2483472" cy="2483472"/>
          </a:xfrm>
        </p:grpSpPr>
        <p:sp>
          <p:nvSpPr>
            <p:cNvPr id="33" name="菱形 32"/>
            <p:cNvSpPr/>
            <p:nvPr/>
          </p:nvSpPr>
          <p:spPr>
            <a:xfrm>
              <a:off x="6622416" y="982041"/>
              <a:ext cx="2483472" cy="248347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11521" y="2039111"/>
              <a:ext cx="1905260" cy="443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>
                  <a:solidFill>
                    <a:srgbClr val="00B050"/>
                  </a:solidFill>
                  <a:latin charset="0" panose="020b0604020202020204" pitchFamily="34" typeface="arial"/>
                </a:rPr>
                <a:t>CHINADAILY</a:t>
              </a:r>
            </a:p>
          </p:txBody>
        </p:sp>
      </p:grpSp>
      <p:sp>
        <p:nvSpPr>
          <p:cNvPr id="36" name="菱形 35"/>
          <p:cNvSpPr/>
          <p:nvPr/>
        </p:nvSpPr>
        <p:spPr>
          <a:xfrm>
            <a:off x="7881837" y="3465513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9321854" y="3403425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10761871" y="3403424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6439397" y="3465513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92014" y="4966355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56" name="菱形 55"/>
          <p:cNvSpPr/>
          <p:nvPr/>
        </p:nvSpPr>
        <p:spPr>
          <a:xfrm>
            <a:off x="1197618" y="1695672"/>
            <a:ext cx="3539682" cy="3539682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7" name="菱形 56"/>
          <p:cNvSpPr/>
          <p:nvPr/>
        </p:nvSpPr>
        <p:spPr>
          <a:xfrm>
            <a:off x="2528901" y="1402721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8" name="菱形 57"/>
          <p:cNvSpPr/>
          <p:nvPr/>
        </p:nvSpPr>
        <p:spPr>
          <a:xfrm>
            <a:off x="905372" y="2964866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59" name="菱形 58"/>
          <p:cNvSpPr/>
          <p:nvPr/>
        </p:nvSpPr>
        <p:spPr>
          <a:xfrm>
            <a:off x="4182131" y="3043242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0" name="菱形 59"/>
          <p:cNvSpPr/>
          <p:nvPr/>
        </p:nvSpPr>
        <p:spPr>
          <a:xfrm>
            <a:off x="2558602" y="4605387"/>
            <a:ext cx="877115" cy="877115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61" name="Freeform 93"/>
          <p:cNvSpPr>
            <a:spLocks noEditPoints="1"/>
          </p:cNvSpPr>
          <p:nvPr/>
        </p:nvSpPr>
        <p:spPr bwMode="auto">
          <a:xfrm>
            <a:off x="6779548" y="3704030"/>
            <a:ext cx="215701" cy="400080"/>
          </a:xfrm>
          <a:custGeom>
            <a:gdLst>
              <a:gd fmla="*/ 220 w 257" name="T0"/>
              <a:gd fmla="*/ 132 h 257" name="T1"/>
              <a:gd fmla="*/ 231 w 257" name="T2"/>
              <a:gd fmla="*/ 119 h 257" name="T3"/>
              <a:gd fmla="*/ 255 w 257" name="T4"/>
              <a:gd fmla="*/ 124 h 257" name="T5"/>
              <a:gd fmla="*/ 245 w 257" name="T6"/>
              <a:gd fmla="*/ 137 h 257" name="T7"/>
              <a:gd fmla="*/ 221 w 257" name="T8"/>
              <a:gd fmla="*/ 85 h 257" name="T9"/>
              <a:gd fmla="*/ 206 w 257" name="T10"/>
              <a:gd fmla="*/ 79 h 257" name="T11"/>
              <a:gd fmla="*/ 225 w 257" name="T12"/>
              <a:gd fmla="*/ 62 h 257" name="T13"/>
              <a:gd fmla="*/ 241 w 257" name="T14"/>
              <a:gd fmla="*/ 68 h 257" name="T15"/>
              <a:gd fmla="*/ 173 w 257" name="T16"/>
              <a:gd fmla="*/ 50 h 257" name="T17"/>
              <a:gd fmla="*/ 175 w 257" name="T18"/>
              <a:gd fmla="*/ 28 h 257" name="T19"/>
              <a:gd fmla="*/ 193 w 257" name="T20"/>
              <a:gd fmla="*/ 16 h 257" name="T21"/>
              <a:gd fmla="*/ 192 w 257" name="T22"/>
              <a:gd fmla="*/ 39 h 257" name="T23"/>
              <a:gd fmla="*/ 173 w 257" name="T24"/>
              <a:gd fmla="*/ 50 h 257" name="T25"/>
              <a:gd fmla="*/ 121 w 257" name="T26"/>
              <a:gd fmla="*/ 33 h 257" name="T27"/>
              <a:gd fmla="*/ 121 w 257" name="T28"/>
              <a:gd fmla="*/ 6 h 257" name="T29"/>
              <a:gd fmla="*/ 136 w 257" name="T30"/>
              <a:gd fmla="*/ 6 h 257" name="T31"/>
              <a:gd fmla="*/ 136 w 257" name="T32"/>
              <a:gd fmla="*/ 33 h 257" name="T33"/>
              <a:gd fmla="*/ 84 w 257" name="T34"/>
              <a:gd fmla="*/ 50 h 257" name="T35"/>
              <a:gd fmla="*/ 65 w 257" name="T36"/>
              <a:gd fmla="*/ 39 h 257" name="T37"/>
              <a:gd fmla="*/ 64 w 257" name="T38"/>
              <a:gd fmla="*/ 16 h 257" name="T39"/>
              <a:gd fmla="*/ 82 w 257" name="T40"/>
              <a:gd fmla="*/ 28 h 257" name="T41"/>
              <a:gd fmla="*/ 84 w 257" name="T42"/>
              <a:gd fmla="*/ 50 h 257" name="T43"/>
              <a:gd fmla="*/ 162 w 257" name="T44"/>
              <a:gd fmla="*/ 57 h 257" name="T45"/>
              <a:gd fmla="*/ 208 w 257" name="T46"/>
              <a:gd fmla="*/ 113 h 257" name="T47"/>
              <a:gd fmla="*/ 208 w 257" name="T48"/>
              <a:gd fmla="*/ 145 h 257" name="T49"/>
              <a:gd fmla="*/ 162 w 257" name="T50"/>
              <a:gd fmla="*/ 201 h 257" name="T51"/>
              <a:gd fmla="*/ 123 w 257" name="T52"/>
              <a:gd fmla="*/ 208 h 257" name="T53"/>
              <a:gd fmla="*/ 65 w 257" name="T54"/>
              <a:gd fmla="*/ 172 h 257" name="T55"/>
              <a:gd fmla="*/ 52 w 257" name="T56"/>
              <a:gd fmla="*/ 130 h 257" name="T57"/>
              <a:gd fmla="*/ 76 w 257" name="T58"/>
              <a:gd fmla="*/ 74 h 257" name="T59"/>
              <a:gd fmla="*/ 132 w 257" name="T60"/>
              <a:gd fmla="*/ 50 h 257" name="T61"/>
              <a:gd fmla="*/ 25 w 257" name="T62"/>
              <a:gd fmla="*/ 196 h 257" name="T63"/>
              <a:gd fmla="*/ 19 w 257" name="T64"/>
              <a:gd fmla="*/ 184 h 257" name="T65"/>
              <a:gd fmla="*/ 42 w 257" name="T66"/>
              <a:gd fmla="*/ 170 h 257" name="T67"/>
              <a:gd fmla="*/ 50 w 257" name="T68"/>
              <a:gd fmla="*/ 183 h 257" name="T69"/>
              <a:gd fmla="*/ 29 w 257" name="T70"/>
              <a:gd fmla="*/ 83 h 257" name="T71"/>
              <a:gd fmla="*/ 17 w 257" name="T72"/>
              <a:gd fmla="*/ 65 h 257" name="T73"/>
              <a:gd fmla="*/ 39 w 257" name="T74"/>
              <a:gd fmla="*/ 65 h 257" name="T75"/>
              <a:gd fmla="*/ 51 w 257" name="T76"/>
              <a:gd fmla="*/ 84 h 257" name="T77"/>
              <a:gd fmla="*/ 29 w 257" name="T78"/>
              <a:gd fmla="*/ 83 h 257" name="T79"/>
              <a:gd fmla="*/ 26 w 257" name="T80"/>
              <a:gd fmla="*/ 137 h 257" name="T81"/>
              <a:gd fmla="*/ 2 w 257" name="T82"/>
              <a:gd fmla="*/ 132 h 257" name="T83"/>
              <a:gd fmla="*/ 12 w 257" name="T84"/>
              <a:gd fmla="*/ 119 h 257" name="T85"/>
              <a:gd fmla="*/ 37 w 257" name="T86"/>
              <a:gd fmla="*/ 124 h 257" name="T87"/>
              <a:gd fmla="*/ 86 w 257" name="T88"/>
              <a:gd fmla="*/ 209 h 257" name="T89"/>
              <a:gd fmla="*/ 78 w 257" name="T90"/>
              <a:gd fmla="*/ 234 h 257" name="T91"/>
              <a:gd fmla="*/ 62 w 257" name="T92"/>
              <a:gd fmla="*/ 236 h 257" name="T93"/>
              <a:gd fmla="*/ 69 w 257" name="T94"/>
              <a:gd fmla="*/ 211 h 257" name="T95"/>
              <a:gd fmla="*/ 129 w 257" name="T96"/>
              <a:gd fmla="*/ 218 h 257" name="T97"/>
              <a:gd fmla="*/ 138 w 257" name="T98"/>
              <a:gd fmla="*/ 237 h 257" name="T99"/>
              <a:gd fmla="*/ 129 w 257" name="T100"/>
              <a:gd fmla="*/ 257 h 257" name="T101"/>
              <a:gd fmla="*/ 119 w 257" name="T102"/>
              <a:gd fmla="*/ 237 h 257" name="T103"/>
              <a:gd fmla="*/ 129 w 257" name="T104"/>
              <a:gd fmla="*/ 218 h 257" name="T105"/>
              <a:gd fmla="*/ 182 w 257" name="T106"/>
              <a:gd fmla="*/ 208 h 257" name="T107"/>
              <a:gd fmla="*/ 197 w 257" name="T108"/>
              <a:gd fmla="*/ 231 h 257" name="T109"/>
              <a:gd fmla="*/ 184 w 257" name="T110"/>
              <a:gd fmla="*/ 239 h 257" name="T111"/>
              <a:gd fmla="*/ 171 w 257" name="T112"/>
              <a:gd fmla="*/ 214 h 257" name="T113"/>
              <a:gd fmla="*/ 228 w 257" name="T114"/>
              <a:gd fmla="*/ 174 h 257" name="T115"/>
              <a:gd fmla="*/ 240 w 257" name="T116"/>
              <a:gd fmla="*/ 193 h 257" name="T117"/>
              <a:gd fmla="*/ 218 w 257" name="T118"/>
              <a:gd fmla="*/ 192 h 257" name="T119"/>
              <a:gd fmla="*/ 206 w 257" name="T120"/>
              <a:gd fmla="*/ 174 h 257" name="T121"/>
              <a:gd fmla="*/ 228 w 257" name="T122"/>
              <a:gd fmla="*/ 174 h 25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57" w="257">
                <a:moveTo>
                  <a:pt x="238" y="139"/>
                </a:moveTo>
                <a:lnTo>
                  <a:pt x="238" y="139"/>
                </a:lnTo>
                <a:lnTo>
                  <a:pt x="231" y="137"/>
                </a:lnTo>
                <a:lnTo>
                  <a:pt x="224" y="136"/>
                </a:lnTo>
                <a:lnTo>
                  <a:pt x="220" y="132"/>
                </a:lnTo>
                <a:lnTo>
                  <a:pt x="219" y="128"/>
                </a:lnTo>
                <a:lnTo>
                  <a:pt x="219" y="128"/>
                </a:lnTo>
                <a:lnTo>
                  <a:pt x="220" y="124"/>
                </a:lnTo>
                <a:lnTo>
                  <a:pt x="224" y="122"/>
                </a:lnTo>
                <a:lnTo>
                  <a:pt x="231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5" y="124"/>
                </a:lnTo>
                <a:lnTo>
                  <a:pt x="257" y="128"/>
                </a:lnTo>
                <a:lnTo>
                  <a:pt x="257" y="128"/>
                </a:lnTo>
                <a:lnTo>
                  <a:pt x="255" y="132"/>
                </a:lnTo>
                <a:lnTo>
                  <a:pt x="251" y="136"/>
                </a:lnTo>
                <a:lnTo>
                  <a:pt x="245" y="137"/>
                </a:lnTo>
                <a:lnTo>
                  <a:pt x="238" y="139"/>
                </a:lnTo>
                <a:lnTo>
                  <a:pt x="238" y="139"/>
                </a:lnTo>
                <a:close/>
                <a:moveTo>
                  <a:pt x="228" y="83"/>
                </a:moveTo>
                <a:lnTo>
                  <a:pt x="228" y="83"/>
                </a:lnTo>
                <a:lnTo>
                  <a:pt x="221" y="85"/>
                </a:lnTo>
                <a:lnTo>
                  <a:pt x="215" y="87"/>
                </a:lnTo>
                <a:lnTo>
                  <a:pt x="210" y="87"/>
                </a:lnTo>
                <a:lnTo>
                  <a:pt x="206" y="84"/>
                </a:lnTo>
                <a:lnTo>
                  <a:pt x="206" y="84"/>
                </a:lnTo>
                <a:lnTo>
                  <a:pt x="206" y="79"/>
                </a:lnTo>
                <a:lnTo>
                  <a:pt x="207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2" y="61"/>
                </a:lnTo>
                <a:lnTo>
                  <a:pt x="237" y="62"/>
                </a:lnTo>
                <a:lnTo>
                  <a:pt x="240" y="65"/>
                </a:lnTo>
                <a:lnTo>
                  <a:pt x="240" y="65"/>
                </a:lnTo>
                <a:lnTo>
                  <a:pt x="241" y="68"/>
                </a:lnTo>
                <a:lnTo>
                  <a:pt x="238" y="74"/>
                </a:lnTo>
                <a:lnTo>
                  <a:pt x="234" y="78"/>
                </a:lnTo>
                <a:lnTo>
                  <a:pt x="228" y="83"/>
                </a:lnTo>
                <a:lnTo>
                  <a:pt x="228" y="83"/>
                </a:lnTo>
                <a:close/>
                <a:moveTo>
                  <a:pt x="173" y="50"/>
                </a:moveTo>
                <a:lnTo>
                  <a:pt x="173" y="50"/>
                </a:lnTo>
                <a:lnTo>
                  <a:pt x="171" y="48"/>
                </a:lnTo>
                <a:lnTo>
                  <a:pt x="171" y="42"/>
                </a:lnTo>
                <a:lnTo>
                  <a:pt x="172" y="36"/>
                </a:lnTo>
                <a:lnTo>
                  <a:pt x="175" y="28"/>
                </a:lnTo>
                <a:lnTo>
                  <a:pt x="175" y="28"/>
                </a:lnTo>
                <a:lnTo>
                  <a:pt x="179" y="23"/>
                </a:lnTo>
                <a:lnTo>
                  <a:pt x="184" y="19"/>
                </a:lnTo>
                <a:lnTo>
                  <a:pt x="189" y="16"/>
                </a:lnTo>
                <a:lnTo>
                  <a:pt x="193" y="16"/>
                </a:lnTo>
                <a:lnTo>
                  <a:pt x="193" y="16"/>
                </a:lnTo>
                <a:lnTo>
                  <a:pt x="195" y="20"/>
                </a:lnTo>
                <a:lnTo>
                  <a:pt x="197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8" y="45"/>
                </a:lnTo>
                <a:lnTo>
                  <a:pt x="182" y="49"/>
                </a:lnTo>
                <a:lnTo>
                  <a:pt x="177" y="52"/>
                </a:lnTo>
                <a:lnTo>
                  <a:pt x="173" y="50"/>
                </a:lnTo>
                <a:lnTo>
                  <a:pt x="173" y="50"/>
                </a:lnTo>
                <a:close/>
                <a:moveTo>
                  <a:pt x="129" y="39"/>
                </a:moveTo>
                <a:lnTo>
                  <a:pt x="129" y="39"/>
                </a:lnTo>
                <a:lnTo>
                  <a:pt x="125" y="37"/>
                </a:lnTo>
                <a:lnTo>
                  <a:pt x="121" y="33"/>
                </a:lnTo>
                <a:lnTo>
                  <a:pt x="119" y="27"/>
                </a:lnTo>
                <a:lnTo>
                  <a:pt x="119" y="19"/>
                </a:lnTo>
                <a:lnTo>
                  <a:pt x="119" y="19"/>
                </a:lnTo>
                <a:lnTo>
                  <a:pt x="119" y="11"/>
                </a:lnTo>
                <a:lnTo>
                  <a:pt x="121" y="6"/>
                </a:lnTo>
                <a:lnTo>
                  <a:pt x="125" y="1"/>
                </a:lnTo>
                <a:lnTo>
                  <a:pt x="129" y="0"/>
                </a:lnTo>
                <a:lnTo>
                  <a:pt x="129" y="0"/>
                </a:lnTo>
                <a:lnTo>
                  <a:pt x="133" y="1"/>
                </a:lnTo>
                <a:lnTo>
                  <a:pt x="136" y="6"/>
                </a:lnTo>
                <a:lnTo>
                  <a:pt x="138" y="11"/>
                </a:lnTo>
                <a:lnTo>
                  <a:pt x="138" y="19"/>
                </a:lnTo>
                <a:lnTo>
                  <a:pt x="138" y="19"/>
                </a:lnTo>
                <a:lnTo>
                  <a:pt x="138" y="27"/>
                </a:lnTo>
                <a:lnTo>
                  <a:pt x="136" y="33"/>
                </a:lnTo>
                <a:lnTo>
                  <a:pt x="133" y="37"/>
                </a:lnTo>
                <a:lnTo>
                  <a:pt x="129" y="39"/>
                </a:lnTo>
                <a:lnTo>
                  <a:pt x="129" y="39"/>
                </a:lnTo>
                <a:close/>
                <a:moveTo>
                  <a:pt x="84" y="50"/>
                </a:moveTo>
                <a:lnTo>
                  <a:pt x="84" y="50"/>
                </a:lnTo>
                <a:lnTo>
                  <a:pt x="80" y="52"/>
                </a:lnTo>
                <a:lnTo>
                  <a:pt x="75" y="49"/>
                </a:lnTo>
                <a:lnTo>
                  <a:pt x="69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2" y="26"/>
                </a:lnTo>
                <a:lnTo>
                  <a:pt x="62" y="20"/>
                </a:lnTo>
                <a:lnTo>
                  <a:pt x="64" y="16"/>
                </a:lnTo>
                <a:lnTo>
                  <a:pt x="64" y="16"/>
                </a:lnTo>
                <a:lnTo>
                  <a:pt x="68" y="16"/>
                </a:lnTo>
                <a:lnTo>
                  <a:pt x="73" y="19"/>
                </a:lnTo>
                <a:lnTo>
                  <a:pt x="78" y="23"/>
                </a:lnTo>
                <a:lnTo>
                  <a:pt x="82" y="28"/>
                </a:lnTo>
                <a:lnTo>
                  <a:pt x="82" y="28"/>
                </a:lnTo>
                <a:lnTo>
                  <a:pt x="86" y="36"/>
                </a:lnTo>
                <a:lnTo>
                  <a:pt x="88" y="42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close/>
                <a:moveTo>
                  <a:pt x="132" y="50"/>
                </a:moveTo>
                <a:lnTo>
                  <a:pt x="132" y="50"/>
                </a:lnTo>
                <a:lnTo>
                  <a:pt x="140" y="50"/>
                </a:lnTo>
                <a:lnTo>
                  <a:pt x="147" y="52"/>
                </a:lnTo>
                <a:lnTo>
                  <a:pt x="162" y="57"/>
                </a:lnTo>
                <a:lnTo>
                  <a:pt x="175" y="63"/>
                </a:lnTo>
                <a:lnTo>
                  <a:pt x="186" y="74"/>
                </a:lnTo>
                <a:lnTo>
                  <a:pt x="197" y="85"/>
                </a:lnTo>
                <a:lnTo>
                  <a:pt x="203" y="98"/>
                </a:lnTo>
                <a:lnTo>
                  <a:pt x="208" y="113"/>
                </a:lnTo>
                <a:lnTo>
                  <a:pt x="210" y="120"/>
                </a:lnTo>
                <a:lnTo>
                  <a:pt x="210" y="130"/>
                </a:lnTo>
                <a:lnTo>
                  <a:pt x="210" y="130"/>
                </a:lnTo>
                <a:lnTo>
                  <a:pt x="210" y="137"/>
                </a:lnTo>
                <a:lnTo>
                  <a:pt x="208" y="145"/>
                </a:lnTo>
                <a:lnTo>
                  <a:pt x="203" y="159"/>
                </a:lnTo>
                <a:lnTo>
                  <a:pt x="197" y="172"/>
                </a:lnTo>
                <a:lnTo>
                  <a:pt x="186" y="184"/>
                </a:lnTo>
                <a:lnTo>
                  <a:pt x="175" y="195"/>
                </a:lnTo>
                <a:lnTo>
                  <a:pt x="162" y="201"/>
                </a:lnTo>
                <a:lnTo>
                  <a:pt x="147" y="206"/>
                </a:lnTo>
                <a:lnTo>
                  <a:pt x="140" y="208"/>
                </a:lnTo>
                <a:lnTo>
                  <a:pt x="132" y="208"/>
                </a:lnTo>
                <a:lnTo>
                  <a:pt x="132" y="208"/>
                </a:lnTo>
                <a:lnTo>
                  <a:pt x="123" y="208"/>
                </a:lnTo>
                <a:lnTo>
                  <a:pt x="115" y="206"/>
                </a:lnTo>
                <a:lnTo>
                  <a:pt x="101" y="201"/>
                </a:lnTo>
                <a:lnTo>
                  <a:pt x="88" y="195"/>
                </a:lnTo>
                <a:lnTo>
                  <a:pt x="76" y="184"/>
                </a:lnTo>
                <a:lnTo>
                  <a:pt x="65" y="172"/>
                </a:lnTo>
                <a:lnTo>
                  <a:pt x="59" y="159"/>
                </a:lnTo>
                <a:lnTo>
                  <a:pt x="54" y="145"/>
                </a:lnTo>
                <a:lnTo>
                  <a:pt x="52" y="137"/>
                </a:lnTo>
                <a:lnTo>
                  <a:pt x="52" y="130"/>
                </a:lnTo>
                <a:lnTo>
                  <a:pt x="52" y="130"/>
                </a:lnTo>
                <a:lnTo>
                  <a:pt x="52" y="120"/>
                </a:lnTo>
                <a:lnTo>
                  <a:pt x="54" y="113"/>
                </a:lnTo>
                <a:lnTo>
                  <a:pt x="59" y="98"/>
                </a:lnTo>
                <a:lnTo>
                  <a:pt x="65" y="85"/>
                </a:lnTo>
                <a:lnTo>
                  <a:pt x="76" y="74"/>
                </a:lnTo>
                <a:lnTo>
                  <a:pt x="88" y="63"/>
                </a:lnTo>
                <a:lnTo>
                  <a:pt x="101" y="57"/>
                </a:lnTo>
                <a:lnTo>
                  <a:pt x="115" y="52"/>
                </a:lnTo>
                <a:lnTo>
                  <a:pt x="123" y="50"/>
                </a:lnTo>
                <a:lnTo>
                  <a:pt x="132" y="50"/>
                </a:lnTo>
                <a:lnTo>
                  <a:pt x="132" y="50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5" y="196"/>
                </a:lnTo>
                <a:lnTo>
                  <a:pt x="20" y="196"/>
                </a:lnTo>
                <a:lnTo>
                  <a:pt x="17" y="193"/>
                </a:lnTo>
                <a:lnTo>
                  <a:pt x="17" y="193"/>
                </a:lnTo>
                <a:lnTo>
                  <a:pt x="16" y="188"/>
                </a:lnTo>
                <a:lnTo>
                  <a:pt x="19" y="184"/>
                </a:lnTo>
                <a:lnTo>
                  <a:pt x="23" y="179"/>
                </a:lnTo>
                <a:lnTo>
                  <a:pt x="29" y="174"/>
                </a:lnTo>
                <a:lnTo>
                  <a:pt x="29" y="174"/>
                </a:lnTo>
                <a:lnTo>
                  <a:pt x="36" y="171"/>
                </a:lnTo>
                <a:lnTo>
                  <a:pt x="42" y="170"/>
                </a:lnTo>
                <a:lnTo>
                  <a:pt x="47" y="171"/>
                </a:lnTo>
                <a:lnTo>
                  <a:pt x="51" y="174"/>
                </a:lnTo>
                <a:lnTo>
                  <a:pt x="51" y="174"/>
                </a:lnTo>
                <a:lnTo>
                  <a:pt x="51" y="178"/>
                </a:lnTo>
                <a:lnTo>
                  <a:pt x="50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9" y="83"/>
                </a:moveTo>
                <a:lnTo>
                  <a:pt x="29" y="83"/>
                </a:lnTo>
                <a:lnTo>
                  <a:pt x="23" y="78"/>
                </a:lnTo>
                <a:lnTo>
                  <a:pt x="19" y="74"/>
                </a:lnTo>
                <a:lnTo>
                  <a:pt x="16" y="68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5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50" y="75"/>
                </a:lnTo>
                <a:lnTo>
                  <a:pt x="51" y="79"/>
                </a:lnTo>
                <a:lnTo>
                  <a:pt x="51" y="84"/>
                </a:lnTo>
                <a:lnTo>
                  <a:pt x="51" y="84"/>
                </a:lnTo>
                <a:lnTo>
                  <a:pt x="47" y="87"/>
                </a:lnTo>
                <a:lnTo>
                  <a:pt x="42" y="87"/>
                </a:lnTo>
                <a:lnTo>
                  <a:pt x="36" y="85"/>
                </a:lnTo>
                <a:lnTo>
                  <a:pt x="29" y="83"/>
                </a:lnTo>
                <a:lnTo>
                  <a:pt x="29" y="83"/>
                </a:lnTo>
                <a:close/>
                <a:moveTo>
                  <a:pt x="38" y="128"/>
                </a:moveTo>
                <a:lnTo>
                  <a:pt x="38" y="128"/>
                </a:lnTo>
                <a:lnTo>
                  <a:pt x="37" y="132"/>
                </a:lnTo>
                <a:lnTo>
                  <a:pt x="33" y="136"/>
                </a:lnTo>
                <a:lnTo>
                  <a:pt x="26" y="137"/>
                </a:lnTo>
                <a:lnTo>
                  <a:pt x="20" y="139"/>
                </a:lnTo>
                <a:lnTo>
                  <a:pt x="20" y="139"/>
                </a:lnTo>
                <a:lnTo>
                  <a:pt x="12" y="137"/>
                </a:lnTo>
                <a:lnTo>
                  <a:pt x="6" y="136"/>
                </a:lnTo>
                <a:lnTo>
                  <a:pt x="2" y="132"/>
                </a:lnTo>
                <a:lnTo>
                  <a:pt x="0" y="128"/>
                </a:lnTo>
                <a:lnTo>
                  <a:pt x="0" y="128"/>
                </a:lnTo>
                <a:lnTo>
                  <a:pt x="2" y="124"/>
                </a:lnTo>
                <a:lnTo>
                  <a:pt x="6" y="122"/>
                </a:lnTo>
                <a:lnTo>
                  <a:pt x="12" y="119"/>
                </a:lnTo>
                <a:lnTo>
                  <a:pt x="20" y="118"/>
                </a:lnTo>
                <a:lnTo>
                  <a:pt x="20" y="118"/>
                </a:lnTo>
                <a:lnTo>
                  <a:pt x="26" y="119"/>
                </a:lnTo>
                <a:lnTo>
                  <a:pt x="33" y="122"/>
                </a:lnTo>
                <a:lnTo>
                  <a:pt x="37" y="124"/>
                </a:lnTo>
                <a:lnTo>
                  <a:pt x="38" y="128"/>
                </a:lnTo>
                <a:lnTo>
                  <a:pt x="38" y="128"/>
                </a:lnTo>
                <a:close/>
                <a:moveTo>
                  <a:pt x="84" y="206"/>
                </a:moveTo>
                <a:lnTo>
                  <a:pt x="84" y="206"/>
                </a:lnTo>
                <a:lnTo>
                  <a:pt x="86" y="209"/>
                </a:lnTo>
                <a:lnTo>
                  <a:pt x="88" y="214"/>
                </a:lnTo>
                <a:lnTo>
                  <a:pt x="86" y="221"/>
                </a:lnTo>
                <a:lnTo>
                  <a:pt x="82" y="228"/>
                </a:lnTo>
                <a:lnTo>
                  <a:pt x="82" y="228"/>
                </a:lnTo>
                <a:lnTo>
                  <a:pt x="78" y="234"/>
                </a:lnTo>
                <a:lnTo>
                  <a:pt x="73" y="239"/>
                </a:lnTo>
                <a:lnTo>
                  <a:pt x="68" y="240"/>
                </a:lnTo>
                <a:lnTo>
                  <a:pt x="64" y="240"/>
                </a:lnTo>
                <a:lnTo>
                  <a:pt x="64" y="240"/>
                </a:lnTo>
                <a:lnTo>
                  <a:pt x="62" y="236"/>
                </a:lnTo>
                <a:lnTo>
                  <a:pt x="62" y="231"/>
                </a:lnTo>
                <a:lnTo>
                  <a:pt x="63" y="224"/>
                </a:lnTo>
                <a:lnTo>
                  <a:pt x="65" y="218"/>
                </a:lnTo>
                <a:lnTo>
                  <a:pt x="65" y="218"/>
                </a:lnTo>
                <a:lnTo>
                  <a:pt x="69" y="211"/>
                </a:lnTo>
                <a:lnTo>
                  <a:pt x="75" y="208"/>
                </a:lnTo>
                <a:lnTo>
                  <a:pt x="80" y="205"/>
                </a:lnTo>
                <a:lnTo>
                  <a:pt x="84" y="206"/>
                </a:lnTo>
                <a:lnTo>
                  <a:pt x="84" y="206"/>
                </a:lnTo>
                <a:close/>
                <a:moveTo>
                  <a:pt x="129" y="218"/>
                </a:moveTo>
                <a:lnTo>
                  <a:pt x="129" y="218"/>
                </a:lnTo>
                <a:lnTo>
                  <a:pt x="133" y="219"/>
                </a:lnTo>
                <a:lnTo>
                  <a:pt x="136" y="224"/>
                </a:lnTo>
                <a:lnTo>
                  <a:pt x="138" y="230"/>
                </a:lnTo>
                <a:lnTo>
                  <a:pt x="138" y="237"/>
                </a:lnTo>
                <a:lnTo>
                  <a:pt x="138" y="237"/>
                </a:lnTo>
                <a:lnTo>
                  <a:pt x="138" y="245"/>
                </a:lnTo>
                <a:lnTo>
                  <a:pt x="136" y="252"/>
                </a:lnTo>
                <a:lnTo>
                  <a:pt x="133" y="256"/>
                </a:lnTo>
                <a:lnTo>
                  <a:pt x="129" y="257"/>
                </a:lnTo>
                <a:lnTo>
                  <a:pt x="129" y="257"/>
                </a:lnTo>
                <a:lnTo>
                  <a:pt x="125" y="256"/>
                </a:lnTo>
                <a:lnTo>
                  <a:pt x="121" y="252"/>
                </a:lnTo>
                <a:lnTo>
                  <a:pt x="119" y="245"/>
                </a:lnTo>
                <a:lnTo>
                  <a:pt x="119" y="237"/>
                </a:lnTo>
                <a:lnTo>
                  <a:pt x="119" y="237"/>
                </a:lnTo>
                <a:lnTo>
                  <a:pt x="119" y="230"/>
                </a:lnTo>
                <a:lnTo>
                  <a:pt x="121" y="224"/>
                </a:lnTo>
                <a:lnTo>
                  <a:pt x="125" y="219"/>
                </a:lnTo>
                <a:lnTo>
                  <a:pt x="129" y="218"/>
                </a:lnTo>
                <a:lnTo>
                  <a:pt x="129" y="218"/>
                </a:lnTo>
                <a:close/>
                <a:moveTo>
                  <a:pt x="173" y="206"/>
                </a:moveTo>
                <a:lnTo>
                  <a:pt x="173" y="206"/>
                </a:lnTo>
                <a:lnTo>
                  <a:pt x="177" y="205"/>
                </a:lnTo>
                <a:lnTo>
                  <a:pt x="182" y="208"/>
                </a:lnTo>
                <a:lnTo>
                  <a:pt x="188" y="211"/>
                </a:lnTo>
                <a:lnTo>
                  <a:pt x="192" y="218"/>
                </a:lnTo>
                <a:lnTo>
                  <a:pt x="192" y="218"/>
                </a:lnTo>
                <a:lnTo>
                  <a:pt x="195" y="224"/>
                </a:lnTo>
                <a:lnTo>
                  <a:pt x="197" y="231"/>
                </a:lnTo>
                <a:lnTo>
                  <a:pt x="195" y="236"/>
                </a:lnTo>
                <a:lnTo>
                  <a:pt x="193" y="240"/>
                </a:lnTo>
                <a:lnTo>
                  <a:pt x="193" y="240"/>
                </a:lnTo>
                <a:lnTo>
                  <a:pt x="189" y="240"/>
                </a:lnTo>
                <a:lnTo>
                  <a:pt x="184" y="239"/>
                </a:lnTo>
                <a:lnTo>
                  <a:pt x="179" y="234"/>
                </a:lnTo>
                <a:lnTo>
                  <a:pt x="175" y="228"/>
                </a:lnTo>
                <a:lnTo>
                  <a:pt x="175" y="228"/>
                </a:lnTo>
                <a:lnTo>
                  <a:pt x="171" y="221"/>
                </a:lnTo>
                <a:lnTo>
                  <a:pt x="171" y="214"/>
                </a:lnTo>
                <a:lnTo>
                  <a:pt x="171" y="209"/>
                </a:lnTo>
                <a:lnTo>
                  <a:pt x="173" y="206"/>
                </a:lnTo>
                <a:lnTo>
                  <a:pt x="173" y="206"/>
                </a:lnTo>
                <a:close/>
                <a:moveTo>
                  <a:pt x="228" y="174"/>
                </a:moveTo>
                <a:lnTo>
                  <a:pt x="228" y="174"/>
                </a:lnTo>
                <a:lnTo>
                  <a:pt x="234" y="179"/>
                </a:lnTo>
                <a:lnTo>
                  <a:pt x="238" y="184"/>
                </a:lnTo>
                <a:lnTo>
                  <a:pt x="241" y="188"/>
                </a:lnTo>
                <a:lnTo>
                  <a:pt x="240" y="193"/>
                </a:lnTo>
                <a:lnTo>
                  <a:pt x="240" y="193"/>
                </a:lnTo>
                <a:lnTo>
                  <a:pt x="237" y="196"/>
                </a:lnTo>
                <a:lnTo>
                  <a:pt x="232" y="196"/>
                </a:lnTo>
                <a:lnTo>
                  <a:pt x="225" y="195"/>
                </a:lnTo>
                <a:lnTo>
                  <a:pt x="218" y="192"/>
                </a:lnTo>
                <a:lnTo>
                  <a:pt x="218" y="192"/>
                </a:lnTo>
                <a:lnTo>
                  <a:pt x="212" y="187"/>
                </a:lnTo>
                <a:lnTo>
                  <a:pt x="207" y="183"/>
                </a:lnTo>
                <a:lnTo>
                  <a:pt x="206" y="178"/>
                </a:lnTo>
                <a:lnTo>
                  <a:pt x="206" y="174"/>
                </a:lnTo>
                <a:lnTo>
                  <a:pt x="206" y="174"/>
                </a:lnTo>
                <a:lnTo>
                  <a:pt x="210" y="171"/>
                </a:lnTo>
                <a:lnTo>
                  <a:pt x="215" y="170"/>
                </a:lnTo>
                <a:lnTo>
                  <a:pt x="221" y="171"/>
                </a:lnTo>
                <a:lnTo>
                  <a:pt x="228" y="174"/>
                </a:lnTo>
                <a:lnTo>
                  <a:pt x="228" y="1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94"/>
          <p:cNvSpPr>
            <a:spLocks noEditPoints="1"/>
          </p:cNvSpPr>
          <p:nvPr/>
        </p:nvSpPr>
        <p:spPr bwMode="auto">
          <a:xfrm>
            <a:off x="8235662" y="3689785"/>
            <a:ext cx="215701" cy="400080"/>
          </a:xfrm>
          <a:custGeom>
            <a:gdLst>
              <a:gd fmla="*/ 138 w 256" name="T0"/>
              <a:gd fmla="*/ 27 h 259" name="T1"/>
              <a:gd fmla="*/ 132 w 256" name="T2"/>
              <a:gd fmla="*/ 1 h 259" name="T3"/>
              <a:gd fmla="*/ 118 w 256" name="T4"/>
              <a:gd fmla="*/ 12 h 259" name="T5"/>
              <a:gd fmla="*/ 125 w 256" name="T6"/>
              <a:gd fmla="*/ 36 h 259" name="T7"/>
              <a:gd fmla="*/ 86 w 256" name="T8"/>
              <a:gd fmla="*/ 47 h 259" name="T9"/>
              <a:gd fmla="*/ 78 w 256" name="T10"/>
              <a:gd fmla="*/ 22 h 259" name="T11"/>
              <a:gd fmla="*/ 61 w 256" name="T12"/>
              <a:gd fmla="*/ 21 h 259" name="T13"/>
              <a:gd fmla="*/ 69 w 256" name="T14"/>
              <a:gd fmla="*/ 45 h 259" name="T15"/>
              <a:gd fmla="*/ 227 w 256" name="T16"/>
              <a:gd fmla="*/ 82 h 259" name="T17"/>
              <a:gd fmla="*/ 239 w 256" name="T18"/>
              <a:gd fmla="*/ 64 h 259" name="T19"/>
              <a:gd fmla="*/ 217 w 256" name="T20"/>
              <a:gd fmla="*/ 65 h 259" name="T21"/>
              <a:gd fmla="*/ 205 w 256" name="T22"/>
              <a:gd fmla="*/ 83 h 259" name="T23"/>
              <a:gd fmla="*/ 227 w 256" name="T24"/>
              <a:gd fmla="*/ 82 h 259" name="T25"/>
              <a:gd fmla="*/ 182 w 256" name="T26"/>
              <a:gd fmla="*/ 49 h 259" name="T27"/>
              <a:gd fmla="*/ 196 w 256" name="T28"/>
              <a:gd fmla="*/ 26 h 259" name="T29"/>
              <a:gd fmla="*/ 183 w 256" name="T30"/>
              <a:gd fmla="*/ 18 h 259" name="T31"/>
              <a:gd fmla="*/ 170 w 256" name="T32"/>
              <a:gd fmla="*/ 41 h 259" name="T33"/>
              <a:gd fmla="*/ 61 w 256" name="T34"/>
              <a:gd fmla="*/ 155 h 259" name="T35"/>
              <a:gd fmla="*/ 93 w 256" name="T36"/>
              <a:gd fmla="*/ 105 h 259" name="T37"/>
              <a:gd fmla="*/ 144 w 256" name="T38"/>
              <a:gd fmla="*/ 97 h 259" name="T39"/>
              <a:gd fmla="*/ 194 w 256" name="T40"/>
              <a:gd fmla="*/ 135 h 259" name="T41"/>
              <a:gd fmla="*/ 201 w 256" name="T42"/>
              <a:gd fmla="*/ 160 h 259" name="T43"/>
              <a:gd fmla="*/ 209 w 256" name="T44"/>
              <a:gd fmla="*/ 129 h 259" name="T45"/>
              <a:gd fmla="*/ 186 w 256" name="T46"/>
              <a:gd fmla="*/ 74 h 259" name="T47"/>
              <a:gd fmla="*/ 131 w 256" name="T48"/>
              <a:gd fmla="*/ 51 h 259" name="T49"/>
              <a:gd fmla="*/ 87 w 256" name="T50"/>
              <a:gd fmla="*/ 64 h 259" name="T51"/>
              <a:gd fmla="*/ 52 w 256" name="T52"/>
              <a:gd fmla="*/ 121 h 259" name="T53"/>
              <a:gd fmla="*/ 58 w 256" name="T54"/>
              <a:gd fmla="*/ 155 h 259" name="T55"/>
              <a:gd fmla="*/ 28 w 256" name="T56"/>
              <a:gd fmla="*/ 82 h 259" name="T57"/>
              <a:gd fmla="*/ 51 w 256" name="T58"/>
              <a:gd fmla="*/ 83 h 259" name="T59"/>
              <a:gd fmla="*/ 39 w 256" name="T60"/>
              <a:gd fmla="*/ 65 h 259" name="T61"/>
              <a:gd fmla="*/ 17 w 256" name="T62"/>
              <a:gd fmla="*/ 64 h 259" name="T63"/>
              <a:gd fmla="*/ 28 w 256" name="T64"/>
              <a:gd fmla="*/ 82 h 259" name="T65"/>
              <a:gd fmla="*/ 220 w 256" name="T66"/>
              <a:gd fmla="*/ 125 h 259" name="T67"/>
              <a:gd fmla="*/ 230 w 256" name="T68"/>
              <a:gd fmla="*/ 138 h 259" name="T69"/>
              <a:gd fmla="*/ 255 w 256" name="T70"/>
              <a:gd fmla="*/ 132 h 259" name="T71"/>
              <a:gd fmla="*/ 244 w 256" name="T72"/>
              <a:gd fmla="*/ 119 h 259" name="T73"/>
              <a:gd fmla="*/ 36 w 256" name="T74"/>
              <a:gd fmla="*/ 125 h 259" name="T75"/>
              <a:gd fmla="*/ 12 w 256" name="T76"/>
              <a:gd fmla="*/ 119 h 259" name="T77"/>
              <a:gd fmla="*/ 1 w 256" name="T78"/>
              <a:gd fmla="*/ 132 h 259" name="T79"/>
              <a:gd fmla="*/ 26 w 256" name="T80"/>
              <a:gd fmla="*/ 138 h 259" name="T81"/>
              <a:gd fmla="*/ 229 w 256" name="T82"/>
              <a:gd fmla="*/ 205 h 259" name="T83"/>
              <a:gd fmla="*/ 227 w 256" name="T84"/>
              <a:gd fmla="*/ 204 h 259" name="T85"/>
              <a:gd fmla="*/ 212 w 256" name="T86"/>
              <a:gd fmla="*/ 174 h 259" name="T87"/>
              <a:gd fmla="*/ 187 w 256" name="T88"/>
              <a:gd fmla="*/ 169 h 259" name="T89"/>
              <a:gd fmla="*/ 170 w 256" name="T90"/>
              <a:gd fmla="*/ 131 h 259" name="T91"/>
              <a:gd fmla="*/ 132 w 256" name="T92"/>
              <a:gd fmla="*/ 116 h 259" name="T93"/>
              <a:gd fmla="*/ 88 w 256" name="T94"/>
              <a:gd fmla="*/ 138 h 259" name="T95"/>
              <a:gd fmla="*/ 73 w 256" name="T96"/>
              <a:gd fmla="*/ 165 h 259" name="T97"/>
              <a:gd fmla="*/ 53 w 256" name="T98"/>
              <a:gd fmla="*/ 182 h 259" name="T99"/>
              <a:gd fmla="*/ 40 w 256" name="T100"/>
              <a:gd fmla="*/ 187 h 259" name="T101"/>
              <a:gd fmla="*/ 21 w 256" name="T102"/>
              <a:gd fmla="*/ 213 h 259" name="T103"/>
              <a:gd fmla="*/ 26 w 256" name="T104"/>
              <a:gd fmla="*/ 240 h 259" name="T105"/>
              <a:gd fmla="*/ 56 w 256" name="T106"/>
              <a:gd fmla="*/ 259 h 259" name="T107"/>
              <a:gd fmla="*/ 238 w 256" name="T108"/>
              <a:gd fmla="*/ 256 h 259" name="T109"/>
              <a:gd fmla="*/ 252 w 256" name="T110"/>
              <a:gd fmla="*/ 235 h 259" name="T111"/>
              <a:gd fmla="*/ 248 w 256" name="T112"/>
              <a:gd fmla="*/ 217 h 259" name="T113"/>
              <a:gd fmla="*/ 229 w 256" name="T114"/>
              <a:gd fmla="*/ 205 h 259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59" w="256">
                <a:moveTo>
                  <a:pt x="129" y="39"/>
                </a:moveTo>
                <a:lnTo>
                  <a:pt x="129" y="39"/>
                </a:lnTo>
                <a:lnTo>
                  <a:pt x="132" y="36"/>
                </a:lnTo>
                <a:lnTo>
                  <a:pt x="135" y="32"/>
                </a:lnTo>
                <a:lnTo>
                  <a:pt x="138" y="27"/>
                </a:lnTo>
                <a:lnTo>
                  <a:pt x="138" y="19"/>
                </a:lnTo>
                <a:lnTo>
                  <a:pt x="138" y="19"/>
                </a:lnTo>
                <a:lnTo>
                  <a:pt x="138" y="12"/>
                </a:lnTo>
                <a:lnTo>
                  <a:pt x="135" y="5"/>
                </a:lnTo>
                <a:lnTo>
                  <a:pt x="132" y="1"/>
                </a:lnTo>
                <a:lnTo>
                  <a:pt x="129" y="0"/>
                </a:lnTo>
                <a:lnTo>
                  <a:pt x="129" y="0"/>
                </a:lnTo>
                <a:lnTo>
                  <a:pt x="125" y="1"/>
                </a:lnTo>
                <a:lnTo>
                  <a:pt x="121" y="5"/>
                </a:lnTo>
                <a:lnTo>
                  <a:pt x="118" y="12"/>
                </a:lnTo>
                <a:lnTo>
                  <a:pt x="118" y="19"/>
                </a:lnTo>
                <a:lnTo>
                  <a:pt x="118" y="19"/>
                </a:lnTo>
                <a:lnTo>
                  <a:pt x="118" y="27"/>
                </a:lnTo>
                <a:lnTo>
                  <a:pt x="121" y="32"/>
                </a:lnTo>
                <a:lnTo>
                  <a:pt x="125" y="36"/>
                </a:lnTo>
                <a:lnTo>
                  <a:pt x="129" y="39"/>
                </a:lnTo>
                <a:lnTo>
                  <a:pt x="129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86" y="47"/>
                </a:lnTo>
                <a:lnTo>
                  <a:pt x="87" y="41"/>
                </a:lnTo>
                <a:lnTo>
                  <a:pt x="86" y="35"/>
                </a:lnTo>
                <a:lnTo>
                  <a:pt x="82" y="28"/>
                </a:lnTo>
                <a:lnTo>
                  <a:pt x="82" y="28"/>
                </a:lnTo>
                <a:lnTo>
                  <a:pt x="78" y="22"/>
                </a:lnTo>
                <a:lnTo>
                  <a:pt x="73" y="18"/>
                </a:lnTo>
                <a:lnTo>
                  <a:pt x="67" y="17"/>
                </a:lnTo>
                <a:lnTo>
                  <a:pt x="64" y="17"/>
                </a:lnTo>
                <a:lnTo>
                  <a:pt x="64" y="17"/>
                </a:lnTo>
                <a:lnTo>
                  <a:pt x="61" y="21"/>
                </a:lnTo>
                <a:lnTo>
                  <a:pt x="61" y="26"/>
                </a:lnTo>
                <a:lnTo>
                  <a:pt x="61" y="32"/>
                </a:lnTo>
                <a:lnTo>
                  <a:pt x="65" y="39"/>
                </a:lnTo>
                <a:lnTo>
                  <a:pt x="65" y="39"/>
                </a:lnTo>
                <a:lnTo>
                  <a:pt x="69" y="45"/>
                </a:lnTo>
                <a:lnTo>
                  <a:pt x="74" y="49"/>
                </a:lnTo>
                <a:lnTo>
                  <a:pt x="79" y="51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227" y="82"/>
                </a:moveTo>
                <a:lnTo>
                  <a:pt x="227" y="82"/>
                </a:lnTo>
                <a:lnTo>
                  <a:pt x="234" y="78"/>
                </a:lnTo>
                <a:lnTo>
                  <a:pt x="238" y="73"/>
                </a:lnTo>
                <a:lnTo>
                  <a:pt x="240" y="69"/>
                </a:lnTo>
                <a:lnTo>
                  <a:pt x="239" y="64"/>
                </a:lnTo>
                <a:lnTo>
                  <a:pt x="239" y="64"/>
                </a:lnTo>
                <a:lnTo>
                  <a:pt x="236" y="61"/>
                </a:lnTo>
                <a:lnTo>
                  <a:pt x="231" y="61"/>
                </a:lnTo>
                <a:lnTo>
                  <a:pt x="225" y="62"/>
                </a:lnTo>
                <a:lnTo>
                  <a:pt x="217" y="65"/>
                </a:lnTo>
                <a:lnTo>
                  <a:pt x="217" y="65"/>
                </a:lnTo>
                <a:lnTo>
                  <a:pt x="212" y="70"/>
                </a:lnTo>
                <a:lnTo>
                  <a:pt x="207" y="74"/>
                </a:lnTo>
                <a:lnTo>
                  <a:pt x="205" y="79"/>
                </a:lnTo>
                <a:lnTo>
                  <a:pt x="205" y="83"/>
                </a:lnTo>
                <a:lnTo>
                  <a:pt x="205" y="83"/>
                </a:lnTo>
                <a:lnTo>
                  <a:pt x="209" y="86"/>
                </a:lnTo>
                <a:lnTo>
                  <a:pt x="214" y="87"/>
                </a:lnTo>
                <a:lnTo>
                  <a:pt x="221" y="86"/>
                </a:lnTo>
                <a:lnTo>
                  <a:pt x="227" y="82"/>
                </a:lnTo>
                <a:lnTo>
                  <a:pt x="227" y="82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7" y="51"/>
                </a:lnTo>
                <a:lnTo>
                  <a:pt x="182" y="49"/>
                </a:lnTo>
                <a:lnTo>
                  <a:pt x="187" y="45"/>
                </a:lnTo>
                <a:lnTo>
                  <a:pt x="191" y="39"/>
                </a:lnTo>
                <a:lnTo>
                  <a:pt x="191" y="39"/>
                </a:lnTo>
                <a:lnTo>
                  <a:pt x="195" y="32"/>
                </a:lnTo>
                <a:lnTo>
                  <a:pt x="196" y="26"/>
                </a:lnTo>
                <a:lnTo>
                  <a:pt x="195" y="21"/>
                </a:lnTo>
                <a:lnTo>
                  <a:pt x="192" y="17"/>
                </a:lnTo>
                <a:lnTo>
                  <a:pt x="192" y="17"/>
                </a:lnTo>
                <a:lnTo>
                  <a:pt x="188" y="17"/>
                </a:lnTo>
                <a:lnTo>
                  <a:pt x="183" y="18"/>
                </a:lnTo>
                <a:lnTo>
                  <a:pt x="178" y="22"/>
                </a:lnTo>
                <a:lnTo>
                  <a:pt x="174" y="28"/>
                </a:lnTo>
                <a:lnTo>
                  <a:pt x="174" y="28"/>
                </a:lnTo>
                <a:lnTo>
                  <a:pt x="171" y="36"/>
                </a:lnTo>
                <a:lnTo>
                  <a:pt x="170" y="41"/>
                </a:lnTo>
                <a:lnTo>
                  <a:pt x="170" y="47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61" y="155"/>
                </a:moveTo>
                <a:lnTo>
                  <a:pt x="61" y="155"/>
                </a:lnTo>
                <a:lnTo>
                  <a:pt x="64" y="142"/>
                </a:lnTo>
                <a:lnTo>
                  <a:pt x="69" y="131"/>
                </a:lnTo>
                <a:lnTo>
                  <a:pt x="75" y="121"/>
                </a:lnTo>
                <a:lnTo>
                  <a:pt x="83" y="112"/>
                </a:lnTo>
                <a:lnTo>
                  <a:pt x="93" y="105"/>
                </a:lnTo>
                <a:lnTo>
                  <a:pt x="105" y="100"/>
                </a:lnTo>
                <a:lnTo>
                  <a:pt x="117" y="97"/>
                </a:lnTo>
                <a:lnTo>
                  <a:pt x="130" y="96"/>
                </a:lnTo>
                <a:lnTo>
                  <a:pt x="130" y="96"/>
                </a:lnTo>
                <a:lnTo>
                  <a:pt x="144" y="97"/>
                </a:lnTo>
                <a:lnTo>
                  <a:pt x="157" y="101"/>
                </a:lnTo>
                <a:lnTo>
                  <a:pt x="169" y="106"/>
                </a:lnTo>
                <a:lnTo>
                  <a:pt x="178" y="114"/>
                </a:lnTo>
                <a:lnTo>
                  <a:pt x="187" y="123"/>
                </a:lnTo>
                <a:lnTo>
                  <a:pt x="194" y="135"/>
                </a:lnTo>
                <a:lnTo>
                  <a:pt x="197" y="147"/>
                </a:lnTo>
                <a:lnTo>
                  <a:pt x="199" y="160"/>
                </a:lnTo>
                <a:lnTo>
                  <a:pt x="199" y="160"/>
                </a:lnTo>
                <a:lnTo>
                  <a:pt x="201" y="160"/>
                </a:lnTo>
                <a:lnTo>
                  <a:pt x="201" y="160"/>
                </a:lnTo>
                <a:lnTo>
                  <a:pt x="205" y="153"/>
                </a:lnTo>
                <a:lnTo>
                  <a:pt x="208" y="145"/>
                </a:lnTo>
                <a:lnTo>
                  <a:pt x="209" y="138"/>
                </a:lnTo>
                <a:lnTo>
                  <a:pt x="209" y="129"/>
                </a:lnTo>
                <a:lnTo>
                  <a:pt x="209" y="129"/>
                </a:lnTo>
                <a:lnTo>
                  <a:pt x="209" y="121"/>
                </a:lnTo>
                <a:lnTo>
                  <a:pt x="208" y="113"/>
                </a:lnTo>
                <a:lnTo>
                  <a:pt x="203" y="99"/>
                </a:lnTo>
                <a:lnTo>
                  <a:pt x="196" y="84"/>
                </a:lnTo>
                <a:lnTo>
                  <a:pt x="186" y="74"/>
                </a:lnTo>
                <a:lnTo>
                  <a:pt x="174" y="64"/>
                </a:lnTo>
                <a:lnTo>
                  <a:pt x="161" y="57"/>
                </a:lnTo>
                <a:lnTo>
                  <a:pt x="147" y="52"/>
                </a:lnTo>
                <a:lnTo>
                  <a:pt x="139" y="51"/>
                </a:lnTo>
                <a:lnTo>
                  <a:pt x="131" y="51"/>
                </a:lnTo>
                <a:lnTo>
                  <a:pt x="131" y="51"/>
                </a:lnTo>
                <a:lnTo>
                  <a:pt x="122" y="51"/>
                </a:lnTo>
                <a:lnTo>
                  <a:pt x="114" y="52"/>
                </a:lnTo>
                <a:lnTo>
                  <a:pt x="100" y="57"/>
                </a:lnTo>
                <a:lnTo>
                  <a:pt x="87" y="64"/>
                </a:lnTo>
                <a:lnTo>
                  <a:pt x="75" y="74"/>
                </a:lnTo>
                <a:lnTo>
                  <a:pt x="65" y="84"/>
                </a:lnTo>
                <a:lnTo>
                  <a:pt x="58" y="99"/>
                </a:lnTo>
                <a:lnTo>
                  <a:pt x="53" y="113"/>
                </a:lnTo>
                <a:lnTo>
                  <a:pt x="52" y="121"/>
                </a:lnTo>
                <a:lnTo>
                  <a:pt x="52" y="129"/>
                </a:lnTo>
                <a:lnTo>
                  <a:pt x="52" y="129"/>
                </a:lnTo>
                <a:lnTo>
                  <a:pt x="52" y="136"/>
                </a:lnTo>
                <a:lnTo>
                  <a:pt x="53" y="143"/>
                </a:lnTo>
                <a:lnTo>
                  <a:pt x="58" y="155"/>
                </a:lnTo>
                <a:lnTo>
                  <a:pt x="58" y="155"/>
                </a:lnTo>
                <a:lnTo>
                  <a:pt x="61" y="155"/>
                </a:lnTo>
                <a:lnTo>
                  <a:pt x="61" y="155"/>
                </a:lnTo>
                <a:close/>
                <a:moveTo>
                  <a:pt x="28" y="82"/>
                </a:moveTo>
                <a:lnTo>
                  <a:pt x="28" y="82"/>
                </a:lnTo>
                <a:lnTo>
                  <a:pt x="35" y="86"/>
                </a:lnTo>
                <a:lnTo>
                  <a:pt x="41" y="87"/>
                </a:lnTo>
                <a:lnTo>
                  <a:pt x="47" y="86"/>
                </a:lnTo>
                <a:lnTo>
                  <a:pt x="51" y="83"/>
                </a:lnTo>
                <a:lnTo>
                  <a:pt x="51" y="83"/>
                </a:lnTo>
                <a:lnTo>
                  <a:pt x="51" y="79"/>
                </a:lnTo>
                <a:lnTo>
                  <a:pt x="49" y="74"/>
                </a:lnTo>
                <a:lnTo>
                  <a:pt x="44" y="70"/>
                </a:lnTo>
                <a:lnTo>
                  <a:pt x="39" y="65"/>
                </a:lnTo>
                <a:lnTo>
                  <a:pt x="39" y="65"/>
                </a:lnTo>
                <a:lnTo>
                  <a:pt x="31" y="62"/>
                </a:lnTo>
                <a:lnTo>
                  <a:pt x="25" y="61"/>
                </a:lnTo>
                <a:lnTo>
                  <a:pt x="19" y="61"/>
                </a:lnTo>
                <a:lnTo>
                  <a:pt x="17" y="64"/>
                </a:lnTo>
                <a:lnTo>
                  <a:pt x="17" y="64"/>
                </a:lnTo>
                <a:lnTo>
                  <a:pt x="15" y="69"/>
                </a:lnTo>
                <a:lnTo>
                  <a:pt x="18" y="73"/>
                </a:lnTo>
                <a:lnTo>
                  <a:pt x="22" y="78"/>
                </a:lnTo>
                <a:lnTo>
                  <a:pt x="28" y="82"/>
                </a:lnTo>
                <a:lnTo>
                  <a:pt x="28" y="82"/>
                </a:lnTo>
                <a:close/>
                <a:moveTo>
                  <a:pt x="238" y="118"/>
                </a:moveTo>
                <a:lnTo>
                  <a:pt x="238" y="118"/>
                </a:lnTo>
                <a:lnTo>
                  <a:pt x="230" y="119"/>
                </a:lnTo>
                <a:lnTo>
                  <a:pt x="223" y="121"/>
                </a:lnTo>
                <a:lnTo>
                  <a:pt x="220" y="125"/>
                </a:lnTo>
                <a:lnTo>
                  <a:pt x="218" y="129"/>
                </a:lnTo>
                <a:lnTo>
                  <a:pt x="218" y="129"/>
                </a:lnTo>
                <a:lnTo>
                  <a:pt x="220" y="132"/>
                </a:lnTo>
                <a:lnTo>
                  <a:pt x="223" y="135"/>
                </a:lnTo>
                <a:lnTo>
                  <a:pt x="230" y="138"/>
                </a:lnTo>
                <a:lnTo>
                  <a:pt x="238" y="139"/>
                </a:lnTo>
                <a:lnTo>
                  <a:pt x="238" y="139"/>
                </a:lnTo>
                <a:lnTo>
                  <a:pt x="244" y="138"/>
                </a:lnTo>
                <a:lnTo>
                  <a:pt x="251" y="135"/>
                </a:lnTo>
                <a:lnTo>
                  <a:pt x="255" y="132"/>
                </a:lnTo>
                <a:lnTo>
                  <a:pt x="256" y="129"/>
                </a:lnTo>
                <a:lnTo>
                  <a:pt x="256" y="129"/>
                </a:lnTo>
                <a:lnTo>
                  <a:pt x="255" y="125"/>
                </a:lnTo>
                <a:lnTo>
                  <a:pt x="251" y="121"/>
                </a:lnTo>
                <a:lnTo>
                  <a:pt x="244" y="119"/>
                </a:lnTo>
                <a:lnTo>
                  <a:pt x="238" y="118"/>
                </a:lnTo>
                <a:lnTo>
                  <a:pt x="238" y="118"/>
                </a:lnTo>
                <a:close/>
                <a:moveTo>
                  <a:pt x="38" y="129"/>
                </a:moveTo>
                <a:lnTo>
                  <a:pt x="38" y="129"/>
                </a:lnTo>
                <a:lnTo>
                  <a:pt x="36" y="125"/>
                </a:lnTo>
                <a:lnTo>
                  <a:pt x="32" y="121"/>
                </a:lnTo>
                <a:lnTo>
                  <a:pt x="26" y="119"/>
                </a:lnTo>
                <a:lnTo>
                  <a:pt x="19" y="118"/>
                </a:lnTo>
                <a:lnTo>
                  <a:pt x="19" y="118"/>
                </a:lnTo>
                <a:lnTo>
                  <a:pt x="12" y="119"/>
                </a:lnTo>
                <a:lnTo>
                  <a:pt x="5" y="121"/>
                </a:lnTo>
                <a:lnTo>
                  <a:pt x="1" y="125"/>
                </a:lnTo>
                <a:lnTo>
                  <a:pt x="0" y="129"/>
                </a:lnTo>
                <a:lnTo>
                  <a:pt x="0" y="129"/>
                </a:lnTo>
                <a:lnTo>
                  <a:pt x="1" y="132"/>
                </a:lnTo>
                <a:lnTo>
                  <a:pt x="5" y="135"/>
                </a:lnTo>
                <a:lnTo>
                  <a:pt x="12" y="138"/>
                </a:lnTo>
                <a:lnTo>
                  <a:pt x="19" y="139"/>
                </a:lnTo>
                <a:lnTo>
                  <a:pt x="19" y="139"/>
                </a:lnTo>
                <a:lnTo>
                  <a:pt x="26" y="138"/>
                </a:lnTo>
                <a:lnTo>
                  <a:pt x="32" y="135"/>
                </a:lnTo>
                <a:lnTo>
                  <a:pt x="36" y="132"/>
                </a:lnTo>
                <a:lnTo>
                  <a:pt x="38" y="129"/>
                </a:lnTo>
                <a:lnTo>
                  <a:pt x="38" y="129"/>
                </a:lnTo>
                <a:close/>
                <a:moveTo>
                  <a:pt x="229" y="205"/>
                </a:moveTo>
                <a:lnTo>
                  <a:pt x="229" y="205"/>
                </a:lnTo>
                <a:lnTo>
                  <a:pt x="227" y="205"/>
                </a:lnTo>
                <a:lnTo>
                  <a:pt x="227" y="205"/>
                </a:lnTo>
                <a:lnTo>
                  <a:pt x="227" y="204"/>
                </a:lnTo>
                <a:lnTo>
                  <a:pt x="227" y="204"/>
                </a:lnTo>
                <a:lnTo>
                  <a:pt x="226" y="196"/>
                </a:lnTo>
                <a:lnTo>
                  <a:pt x="225" y="190"/>
                </a:lnTo>
                <a:lnTo>
                  <a:pt x="221" y="183"/>
                </a:lnTo>
                <a:lnTo>
                  <a:pt x="217" y="178"/>
                </a:lnTo>
                <a:lnTo>
                  <a:pt x="212" y="174"/>
                </a:lnTo>
                <a:lnTo>
                  <a:pt x="205" y="171"/>
                </a:lnTo>
                <a:lnTo>
                  <a:pt x="199" y="169"/>
                </a:lnTo>
                <a:lnTo>
                  <a:pt x="191" y="168"/>
                </a:lnTo>
                <a:lnTo>
                  <a:pt x="191" y="168"/>
                </a:lnTo>
                <a:lnTo>
                  <a:pt x="187" y="169"/>
                </a:lnTo>
                <a:lnTo>
                  <a:pt x="187" y="169"/>
                </a:lnTo>
                <a:lnTo>
                  <a:pt x="186" y="157"/>
                </a:lnTo>
                <a:lnTo>
                  <a:pt x="182" y="148"/>
                </a:lnTo>
                <a:lnTo>
                  <a:pt x="177" y="139"/>
                </a:lnTo>
                <a:lnTo>
                  <a:pt x="170" y="131"/>
                </a:lnTo>
                <a:lnTo>
                  <a:pt x="162" y="125"/>
                </a:lnTo>
                <a:lnTo>
                  <a:pt x="153" y="121"/>
                </a:lnTo>
                <a:lnTo>
                  <a:pt x="143" y="117"/>
                </a:lnTo>
                <a:lnTo>
                  <a:pt x="132" y="116"/>
                </a:lnTo>
                <a:lnTo>
                  <a:pt x="132" y="116"/>
                </a:lnTo>
                <a:lnTo>
                  <a:pt x="119" y="117"/>
                </a:lnTo>
                <a:lnTo>
                  <a:pt x="109" y="119"/>
                </a:lnTo>
                <a:lnTo>
                  <a:pt x="100" y="125"/>
                </a:lnTo>
                <a:lnTo>
                  <a:pt x="93" y="130"/>
                </a:lnTo>
                <a:lnTo>
                  <a:pt x="88" y="138"/>
                </a:lnTo>
                <a:lnTo>
                  <a:pt x="84" y="145"/>
                </a:lnTo>
                <a:lnTo>
                  <a:pt x="80" y="155"/>
                </a:lnTo>
                <a:lnTo>
                  <a:pt x="79" y="165"/>
                </a:lnTo>
                <a:lnTo>
                  <a:pt x="79" y="165"/>
                </a:lnTo>
                <a:lnTo>
                  <a:pt x="73" y="165"/>
                </a:lnTo>
                <a:lnTo>
                  <a:pt x="64" y="166"/>
                </a:lnTo>
                <a:lnTo>
                  <a:pt x="61" y="169"/>
                </a:lnTo>
                <a:lnTo>
                  <a:pt x="57" y="171"/>
                </a:lnTo>
                <a:lnTo>
                  <a:pt x="54" y="175"/>
                </a:lnTo>
                <a:lnTo>
                  <a:pt x="53" y="182"/>
                </a:lnTo>
                <a:lnTo>
                  <a:pt x="53" y="182"/>
                </a:lnTo>
                <a:lnTo>
                  <a:pt x="54" y="183"/>
                </a:lnTo>
                <a:lnTo>
                  <a:pt x="54" y="183"/>
                </a:lnTo>
                <a:lnTo>
                  <a:pt x="47" y="184"/>
                </a:lnTo>
                <a:lnTo>
                  <a:pt x="40" y="187"/>
                </a:lnTo>
                <a:lnTo>
                  <a:pt x="35" y="191"/>
                </a:lnTo>
                <a:lnTo>
                  <a:pt x="30" y="195"/>
                </a:lnTo>
                <a:lnTo>
                  <a:pt x="26" y="200"/>
                </a:lnTo>
                <a:lnTo>
                  <a:pt x="23" y="207"/>
                </a:lnTo>
                <a:lnTo>
                  <a:pt x="21" y="213"/>
                </a:lnTo>
                <a:lnTo>
                  <a:pt x="21" y="220"/>
                </a:lnTo>
                <a:lnTo>
                  <a:pt x="21" y="220"/>
                </a:lnTo>
                <a:lnTo>
                  <a:pt x="21" y="227"/>
                </a:lnTo>
                <a:lnTo>
                  <a:pt x="23" y="234"/>
                </a:lnTo>
                <a:lnTo>
                  <a:pt x="26" y="240"/>
                </a:lnTo>
                <a:lnTo>
                  <a:pt x="31" y="247"/>
                </a:lnTo>
                <a:lnTo>
                  <a:pt x="36" y="251"/>
                </a:lnTo>
                <a:lnTo>
                  <a:pt x="41" y="255"/>
                </a:lnTo>
                <a:lnTo>
                  <a:pt x="49" y="257"/>
                </a:lnTo>
                <a:lnTo>
                  <a:pt x="56" y="259"/>
                </a:lnTo>
                <a:lnTo>
                  <a:pt x="56" y="259"/>
                </a:lnTo>
                <a:lnTo>
                  <a:pt x="229" y="259"/>
                </a:lnTo>
                <a:lnTo>
                  <a:pt x="229" y="259"/>
                </a:lnTo>
                <a:lnTo>
                  <a:pt x="234" y="259"/>
                </a:lnTo>
                <a:lnTo>
                  <a:pt x="238" y="256"/>
                </a:lnTo>
                <a:lnTo>
                  <a:pt x="242" y="253"/>
                </a:lnTo>
                <a:lnTo>
                  <a:pt x="246" y="249"/>
                </a:lnTo>
                <a:lnTo>
                  <a:pt x="248" y="246"/>
                </a:lnTo>
                <a:lnTo>
                  <a:pt x="251" y="240"/>
                </a:lnTo>
                <a:lnTo>
                  <a:pt x="252" y="235"/>
                </a:lnTo>
                <a:lnTo>
                  <a:pt x="253" y="230"/>
                </a:lnTo>
                <a:lnTo>
                  <a:pt x="253" y="230"/>
                </a:lnTo>
                <a:lnTo>
                  <a:pt x="252" y="226"/>
                </a:lnTo>
                <a:lnTo>
                  <a:pt x="251" y="221"/>
                </a:lnTo>
                <a:lnTo>
                  <a:pt x="248" y="217"/>
                </a:lnTo>
                <a:lnTo>
                  <a:pt x="246" y="213"/>
                </a:lnTo>
                <a:lnTo>
                  <a:pt x="242" y="210"/>
                </a:lnTo>
                <a:lnTo>
                  <a:pt x="238" y="208"/>
                </a:lnTo>
                <a:lnTo>
                  <a:pt x="234" y="207"/>
                </a:lnTo>
                <a:lnTo>
                  <a:pt x="229" y="205"/>
                </a:lnTo>
                <a:lnTo>
                  <a:pt x="229" y="2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95"/>
          <p:cNvSpPr>
            <a:spLocks noEditPoints="1"/>
          </p:cNvSpPr>
          <p:nvPr/>
        </p:nvSpPr>
        <p:spPr bwMode="auto">
          <a:xfrm>
            <a:off x="9652561" y="3641941"/>
            <a:ext cx="215701" cy="400080"/>
          </a:xfrm>
          <a:custGeom>
            <a:gdLst>
              <a:gd fmla="*/ 211 w 257" name="T0"/>
              <a:gd fmla="*/ 119 h 257" name="T1"/>
              <a:gd fmla="*/ 180 w 257" name="T2"/>
              <a:gd fmla="*/ 107 h 257" name="T3"/>
              <a:gd fmla="*/ 156 w 257" name="T4"/>
              <a:gd fmla="*/ 93 h 257" name="T5"/>
              <a:gd fmla="*/ 176 w 257" name="T6"/>
              <a:gd fmla="*/ 72 h 257" name="T7"/>
              <a:gd fmla="*/ 187 w 257" name="T8"/>
              <a:gd fmla="*/ 58 h 257" name="T9"/>
              <a:gd fmla="*/ 221 w 257" name="T10"/>
              <a:gd fmla="*/ 58 h 257" name="T11"/>
              <a:gd fmla="*/ 231 w 257" name="T12"/>
              <a:gd fmla="*/ 72 h 257" name="T13"/>
              <a:gd fmla="*/ 257 w 257" name="T14"/>
              <a:gd fmla="*/ 88 h 257" name="T15"/>
              <a:gd fmla="*/ 245 w 257" name="T16"/>
              <a:gd fmla="*/ 109 h 257" name="T17"/>
              <a:gd fmla="*/ 171 w 257" name="T18"/>
              <a:gd fmla="*/ 48 h 257" name="T19"/>
              <a:gd fmla="*/ 189 w 257" name="T20"/>
              <a:gd fmla="*/ 16 h 257" name="T21"/>
              <a:gd fmla="*/ 192 w 257" name="T22"/>
              <a:gd fmla="*/ 39 h 257" name="T23"/>
              <a:gd fmla="*/ 128 w 257" name="T24"/>
              <a:gd fmla="*/ 39 h 257" name="T25"/>
              <a:gd fmla="*/ 122 w 257" name="T26"/>
              <a:gd fmla="*/ 6 h 257" name="T27"/>
              <a:gd fmla="*/ 139 w 257" name="T28"/>
              <a:gd fmla="*/ 19 h 257" name="T29"/>
              <a:gd fmla="*/ 84 w 257" name="T30"/>
              <a:gd fmla="*/ 50 h 257" name="T31"/>
              <a:gd fmla="*/ 62 w 257" name="T32"/>
              <a:gd fmla="*/ 32 h 257" name="T33"/>
              <a:gd fmla="*/ 79 w 257" name="T34"/>
              <a:gd fmla="*/ 23 h 257" name="T35"/>
              <a:gd fmla="*/ 84 w 257" name="T36"/>
              <a:gd fmla="*/ 50 h 257" name="T37"/>
              <a:gd fmla="*/ 171 w 257" name="T38"/>
              <a:gd fmla="*/ 61 h 257" name="T39"/>
              <a:gd fmla="*/ 153 w 257" name="T40"/>
              <a:gd fmla="*/ 71 h 257" name="T41"/>
              <a:gd fmla="*/ 143 w 257" name="T42"/>
              <a:gd fmla="*/ 100 h 257" name="T43"/>
              <a:gd fmla="*/ 169 w 257" name="T44"/>
              <a:gd fmla="*/ 118 h 257" name="T45"/>
              <a:gd fmla="*/ 195 w 257" name="T46"/>
              <a:gd fmla="*/ 137 h 257" name="T47"/>
              <a:gd fmla="*/ 206 w 257" name="T48"/>
              <a:gd fmla="*/ 152 h 257" name="T49"/>
              <a:gd fmla="*/ 178 w 257" name="T50"/>
              <a:gd fmla="*/ 192 h 257" name="T51"/>
              <a:gd fmla="*/ 145 w 257" name="T52"/>
              <a:gd fmla="*/ 162 h 257" name="T53"/>
              <a:gd fmla="*/ 126 w 257" name="T54"/>
              <a:gd fmla="*/ 140 h 257" name="T55"/>
              <a:gd fmla="*/ 78 w 257" name="T56"/>
              <a:gd fmla="*/ 123 h 257" name="T57"/>
              <a:gd fmla="*/ 53 w 257" name="T58"/>
              <a:gd fmla="*/ 120 h 257" name="T59"/>
              <a:gd fmla="*/ 115 w 257" name="T60"/>
              <a:gd fmla="*/ 52 h 257" name="T61"/>
              <a:gd fmla="*/ 19 w 257" name="T62"/>
              <a:gd fmla="*/ 74 h 257" name="T63"/>
              <a:gd fmla="*/ 40 w 257" name="T64"/>
              <a:gd fmla="*/ 65 h 257" name="T65"/>
              <a:gd fmla="*/ 48 w 257" name="T66"/>
              <a:gd fmla="*/ 87 h 257" name="T67"/>
              <a:gd fmla="*/ 37 w 257" name="T68"/>
              <a:gd fmla="*/ 132 h 257" name="T69"/>
              <a:gd fmla="*/ 2 w 257" name="T70"/>
              <a:gd fmla="*/ 132 h 257" name="T71"/>
              <a:gd fmla="*/ 19 w 257" name="T72"/>
              <a:gd fmla="*/ 118 h 257" name="T73"/>
              <a:gd fmla="*/ 41 w 257" name="T74"/>
              <a:gd fmla="*/ 171 h 257" name="T75"/>
              <a:gd fmla="*/ 63 w 257" name="T76"/>
              <a:gd fmla="*/ 145 h 257" name="T77"/>
              <a:gd fmla="*/ 107 w 257" name="T78"/>
              <a:gd fmla="*/ 145 h 257" name="T79"/>
              <a:gd fmla="*/ 130 w 257" name="T80"/>
              <a:gd fmla="*/ 171 h 257" name="T81"/>
              <a:gd fmla="*/ 161 w 257" name="T82"/>
              <a:gd fmla="*/ 189 h 257" name="T83"/>
              <a:gd fmla="*/ 153 w 257" name="T84"/>
              <a:gd fmla="*/ 221 h 257" name="T85"/>
              <a:gd fmla="*/ 123 w 257" name="T86"/>
              <a:gd fmla="*/ 228 h 257" name="T87"/>
              <a:gd fmla="*/ 97 w 257" name="T88"/>
              <a:gd fmla="*/ 253 h 257" name="T89"/>
              <a:gd fmla="*/ 61 w 257" name="T90"/>
              <a:gd fmla="*/ 232 h 257" name="T91"/>
              <a:gd fmla="*/ 18 w 257" name="T92"/>
              <a:gd fmla="*/ 231 h 257" name="T93"/>
              <a:gd fmla="*/ 0 w 257" name="T94"/>
              <a:gd fmla="*/ 197 h 257" name="T95"/>
              <a:gd fmla="*/ 41 w 257" name="T96"/>
              <a:gd fmla="*/ 171 h 257" name="T97"/>
              <a:gd fmla="*/ 139 w 257" name="T98"/>
              <a:gd fmla="*/ 237 h 257" name="T99"/>
              <a:gd fmla="*/ 124 w 257" name="T100"/>
              <a:gd fmla="*/ 256 h 257" name="T101"/>
              <a:gd fmla="*/ 139 w 257" name="T102"/>
              <a:gd fmla="*/ 232 h 257" name="T103"/>
              <a:gd fmla="*/ 193 w 257" name="T104"/>
              <a:gd fmla="*/ 240 h 257" name="T105"/>
              <a:gd fmla="*/ 171 w 257" name="T106"/>
              <a:gd fmla="*/ 218 h 257" name="T107"/>
              <a:gd fmla="*/ 189 w 257" name="T108"/>
              <a:gd fmla="*/ 213 h 257" name="T109"/>
              <a:gd fmla="*/ 241 w 257" name="T110"/>
              <a:gd fmla="*/ 188 h 257" name="T111"/>
              <a:gd fmla="*/ 218 w 257" name="T112"/>
              <a:gd fmla="*/ 192 h 257" name="T113"/>
              <a:gd fmla="*/ 215 w 257" name="T114"/>
              <a:gd fmla="*/ 170 h 257" name="T115"/>
              <a:gd fmla="*/ 219 w 257" name="T116"/>
              <a:gd fmla="*/ 127 h 257" name="T117"/>
              <a:gd fmla="*/ 237 w 257" name="T118"/>
              <a:gd fmla="*/ 118 h 257" name="T119"/>
              <a:gd fmla="*/ 252 w 257" name="T120"/>
              <a:gd fmla="*/ 136 h 257" name="T121"/>
              <a:gd fmla="*/ 219 w 257" name="T122"/>
              <a:gd fmla="*/ 128 h 25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57" w="257">
                <a:moveTo>
                  <a:pt x="231" y="113"/>
                </a:moveTo>
                <a:lnTo>
                  <a:pt x="231" y="113"/>
                </a:lnTo>
                <a:lnTo>
                  <a:pt x="224" y="111"/>
                </a:lnTo>
                <a:lnTo>
                  <a:pt x="219" y="110"/>
                </a:lnTo>
                <a:lnTo>
                  <a:pt x="219" y="110"/>
                </a:lnTo>
                <a:lnTo>
                  <a:pt x="215" y="115"/>
                </a:lnTo>
                <a:lnTo>
                  <a:pt x="211" y="119"/>
                </a:lnTo>
                <a:lnTo>
                  <a:pt x="206" y="122"/>
                </a:lnTo>
                <a:lnTo>
                  <a:pt x="200" y="123"/>
                </a:lnTo>
                <a:lnTo>
                  <a:pt x="200" y="123"/>
                </a:lnTo>
                <a:lnTo>
                  <a:pt x="193" y="122"/>
                </a:lnTo>
                <a:lnTo>
                  <a:pt x="188" y="118"/>
                </a:lnTo>
                <a:lnTo>
                  <a:pt x="183" y="113"/>
                </a:lnTo>
                <a:lnTo>
                  <a:pt x="180" y="107"/>
                </a:lnTo>
                <a:lnTo>
                  <a:pt x="180" y="107"/>
                </a:lnTo>
                <a:lnTo>
                  <a:pt x="176" y="107"/>
                </a:lnTo>
                <a:lnTo>
                  <a:pt x="176" y="107"/>
                </a:lnTo>
                <a:lnTo>
                  <a:pt x="169" y="106"/>
                </a:lnTo>
                <a:lnTo>
                  <a:pt x="162" y="102"/>
                </a:lnTo>
                <a:lnTo>
                  <a:pt x="157" y="97"/>
                </a:lnTo>
                <a:lnTo>
                  <a:pt x="156" y="93"/>
                </a:lnTo>
                <a:lnTo>
                  <a:pt x="156" y="89"/>
                </a:lnTo>
                <a:lnTo>
                  <a:pt x="156" y="89"/>
                </a:lnTo>
                <a:lnTo>
                  <a:pt x="156" y="87"/>
                </a:lnTo>
                <a:lnTo>
                  <a:pt x="157" y="83"/>
                </a:lnTo>
                <a:lnTo>
                  <a:pt x="162" y="78"/>
                </a:lnTo>
                <a:lnTo>
                  <a:pt x="169" y="74"/>
                </a:lnTo>
                <a:lnTo>
                  <a:pt x="176" y="72"/>
                </a:lnTo>
                <a:lnTo>
                  <a:pt x="176" y="72"/>
                </a:lnTo>
                <a:lnTo>
                  <a:pt x="179" y="72"/>
                </a:lnTo>
                <a:lnTo>
                  <a:pt x="179" y="72"/>
                </a:lnTo>
                <a:lnTo>
                  <a:pt x="179" y="68"/>
                </a:lnTo>
                <a:lnTo>
                  <a:pt x="182" y="65"/>
                </a:lnTo>
                <a:lnTo>
                  <a:pt x="183" y="61"/>
                </a:lnTo>
                <a:lnTo>
                  <a:pt x="187" y="58"/>
                </a:lnTo>
                <a:lnTo>
                  <a:pt x="195" y="54"/>
                </a:lnTo>
                <a:lnTo>
                  <a:pt x="198" y="53"/>
                </a:lnTo>
                <a:lnTo>
                  <a:pt x="204" y="53"/>
                </a:lnTo>
                <a:lnTo>
                  <a:pt x="204" y="53"/>
                </a:lnTo>
                <a:lnTo>
                  <a:pt x="209" y="53"/>
                </a:lnTo>
                <a:lnTo>
                  <a:pt x="213" y="54"/>
                </a:lnTo>
                <a:lnTo>
                  <a:pt x="221" y="58"/>
                </a:lnTo>
                <a:lnTo>
                  <a:pt x="223" y="62"/>
                </a:lnTo>
                <a:lnTo>
                  <a:pt x="226" y="65"/>
                </a:lnTo>
                <a:lnTo>
                  <a:pt x="228" y="68"/>
                </a:lnTo>
                <a:lnTo>
                  <a:pt x="228" y="72"/>
                </a:lnTo>
                <a:lnTo>
                  <a:pt x="228" y="72"/>
                </a:lnTo>
                <a:lnTo>
                  <a:pt x="231" y="72"/>
                </a:lnTo>
                <a:lnTo>
                  <a:pt x="231" y="72"/>
                </a:lnTo>
                <a:lnTo>
                  <a:pt x="236" y="72"/>
                </a:lnTo>
                <a:lnTo>
                  <a:pt x="241" y="74"/>
                </a:lnTo>
                <a:lnTo>
                  <a:pt x="245" y="75"/>
                </a:lnTo>
                <a:lnTo>
                  <a:pt x="249" y="78"/>
                </a:lnTo>
                <a:lnTo>
                  <a:pt x="253" y="81"/>
                </a:lnTo>
                <a:lnTo>
                  <a:pt x="254" y="84"/>
                </a:lnTo>
                <a:lnTo>
                  <a:pt x="257" y="88"/>
                </a:lnTo>
                <a:lnTo>
                  <a:pt x="257" y="92"/>
                </a:lnTo>
                <a:lnTo>
                  <a:pt x="257" y="92"/>
                </a:lnTo>
                <a:lnTo>
                  <a:pt x="257" y="96"/>
                </a:lnTo>
                <a:lnTo>
                  <a:pt x="254" y="100"/>
                </a:lnTo>
                <a:lnTo>
                  <a:pt x="253" y="104"/>
                </a:lnTo>
                <a:lnTo>
                  <a:pt x="249" y="106"/>
                </a:lnTo>
                <a:lnTo>
                  <a:pt x="245" y="109"/>
                </a:lnTo>
                <a:lnTo>
                  <a:pt x="241" y="111"/>
                </a:lnTo>
                <a:lnTo>
                  <a:pt x="236" y="113"/>
                </a:lnTo>
                <a:lnTo>
                  <a:pt x="231" y="113"/>
                </a:lnTo>
                <a:lnTo>
                  <a:pt x="231" y="113"/>
                </a:lnTo>
                <a:close/>
                <a:moveTo>
                  <a:pt x="174" y="50"/>
                </a:moveTo>
                <a:lnTo>
                  <a:pt x="174" y="50"/>
                </a:lnTo>
                <a:lnTo>
                  <a:pt x="171" y="48"/>
                </a:lnTo>
                <a:lnTo>
                  <a:pt x="171" y="42"/>
                </a:lnTo>
                <a:lnTo>
                  <a:pt x="171" y="36"/>
                </a:lnTo>
                <a:lnTo>
                  <a:pt x="175" y="28"/>
                </a:lnTo>
                <a:lnTo>
                  <a:pt x="175" y="28"/>
                </a:lnTo>
                <a:lnTo>
                  <a:pt x="179" y="23"/>
                </a:lnTo>
                <a:lnTo>
                  <a:pt x="184" y="19"/>
                </a:lnTo>
                <a:lnTo>
                  <a:pt x="189" y="16"/>
                </a:lnTo>
                <a:lnTo>
                  <a:pt x="193" y="16"/>
                </a:lnTo>
                <a:lnTo>
                  <a:pt x="193" y="16"/>
                </a:lnTo>
                <a:lnTo>
                  <a:pt x="196" y="20"/>
                </a:lnTo>
                <a:lnTo>
                  <a:pt x="196" y="26"/>
                </a:lnTo>
                <a:lnTo>
                  <a:pt x="196" y="32"/>
                </a:lnTo>
                <a:lnTo>
                  <a:pt x="192" y="39"/>
                </a:lnTo>
                <a:lnTo>
                  <a:pt x="192" y="39"/>
                </a:lnTo>
                <a:lnTo>
                  <a:pt x="188" y="45"/>
                </a:lnTo>
                <a:lnTo>
                  <a:pt x="183" y="49"/>
                </a:lnTo>
                <a:lnTo>
                  <a:pt x="178" y="52"/>
                </a:lnTo>
                <a:lnTo>
                  <a:pt x="174" y="50"/>
                </a:lnTo>
                <a:lnTo>
                  <a:pt x="174" y="50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7"/>
                </a:lnTo>
                <a:lnTo>
                  <a:pt x="122" y="33"/>
                </a:lnTo>
                <a:lnTo>
                  <a:pt x="119" y="27"/>
                </a:lnTo>
                <a:lnTo>
                  <a:pt x="119" y="19"/>
                </a:lnTo>
                <a:lnTo>
                  <a:pt x="119" y="19"/>
                </a:lnTo>
                <a:lnTo>
                  <a:pt x="119" y="11"/>
                </a:lnTo>
                <a:lnTo>
                  <a:pt x="122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6" y="6"/>
                </a:lnTo>
                <a:lnTo>
                  <a:pt x="139" y="11"/>
                </a:lnTo>
                <a:lnTo>
                  <a:pt x="139" y="19"/>
                </a:lnTo>
                <a:lnTo>
                  <a:pt x="139" y="19"/>
                </a:lnTo>
                <a:lnTo>
                  <a:pt x="139" y="27"/>
                </a:lnTo>
                <a:lnTo>
                  <a:pt x="136" y="33"/>
                </a:lnTo>
                <a:lnTo>
                  <a:pt x="132" y="37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4" y="50"/>
                </a:moveTo>
                <a:lnTo>
                  <a:pt x="84" y="50"/>
                </a:lnTo>
                <a:lnTo>
                  <a:pt x="80" y="52"/>
                </a:lnTo>
                <a:lnTo>
                  <a:pt x="75" y="49"/>
                </a:lnTo>
                <a:lnTo>
                  <a:pt x="70" y="45"/>
                </a:lnTo>
                <a:lnTo>
                  <a:pt x="66" y="39"/>
                </a:lnTo>
                <a:lnTo>
                  <a:pt x="66" y="39"/>
                </a:lnTo>
                <a:lnTo>
                  <a:pt x="62" y="32"/>
                </a:lnTo>
                <a:lnTo>
                  <a:pt x="61" y="26"/>
                </a:lnTo>
                <a:lnTo>
                  <a:pt x="62" y="20"/>
                </a:lnTo>
                <a:lnTo>
                  <a:pt x="65" y="16"/>
                </a:lnTo>
                <a:lnTo>
                  <a:pt x="65" y="16"/>
                </a:lnTo>
                <a:lnTo>
                  <a:pt x="69" y="16"/>
                </a:lnTo>
                <a:lnTo>
                  <a:pt x="74" y="19"/>
                </a:lnTo>
                <a:lnTo>
                  <a:pt x="79" y="23"/>
                </a:lnTo>
                <a:lnTo>
                  <a:pt x="83" y="28"/>
                </a:lnTo>
                <a:lnTo>
                  <a:pt x="83" y="28"/>
                </a:lnTo>
                <a:lnTo>
                  <a:pt x="87" y="36"/>
                </a:lnTo>
                <a:lnTo>
                  <a:pt x="87" y="42"/>
                </a:lnTo>
                <a:lnTo>
                  <a:pt x="87" y="48"/>
                </a:lnTo>
                <a:lnTo>
                  <a:pt x="84" y="50"/>
                </a:lnTo>
                <a:lnTo>
                  <a:pt x="84" y="50"/>
                </a:lnTo>
                <a:close/>
                <a:moveTo>
                  <a:pt x="131" y="50"/>
                </a:moveTo>
                <a:lnTo>
                  <a:pt x="131" y="50"/>
                </a:lnTo>
                <a:lnTo>
                  <a:pt x="143" y="52"/>
                </a:lnTo>
                <a:lnTo>
                  <a:pt x="153" y="53"/>
                </a:lnTo>
                <a:lnTo>
                  <a:pt x="162" y="57"/>
                </a:lnTo>
                <a:lnTo>
                  <a:pt x="171" y="61"/>
                </a:lnTo>
                <a:lnTo>
                  <a:pt x="171" y="61"/>
                </a:lnTo>
                <a:lnTo>
                  <a:pt x="171" y="63"/>
                </a:lnTo>
                <a:lnTo>
                  <a:pt x="171" y="63"/>
                </a:lnTo>
                <a:lnTo>
                  <a:pt x="169" y="63"/>
                </a:lnTo>
                <a:lnTo>
                  <a:pt x="169" y="63"/>
                </a:lnTo>
                <a:lnTo>
                  <a:pt x="163" y="65"/>
                </a:lnTo>
                <a:lnTo>
                  <a:pt x="158" y="67"/>
                </a:lnTo>
                <a:lnTo>
                  <a:pt x="153" y="71"/>
                </a:lnTo>
                <a:lnTo>
                  <a:pt x="149" y="75"/>
                </a:lnTo>
                <a:lnTo>
                  <a:pt x="146" y="80"/>
                </a:lnTo>
                <a:lnTo>
                  <a:pt x="144" y="85"/>
                </a:lnTo>
                <a:lnTo>
                  <a:pt x="143" y="91"/>
                </a:lnTo>
                <a:lnTo>
                  <a:pt x="141" y="96"/>
                </a:lnTo>
                <a:lnTo>
                  <a:pt x="141" y="96"/>
                </a:lnTo>
                <a:lnTo>
                  <a:pt x="143" y="100"/>
                </a:lnTo>
                <a:lnTo>
                  <a:pt x="144" y="104"/>
                </a:lnTo>
                <a:lnTo>
                  <a:pt x="146" y="107"/>
                </a:lnTo>
                <a:lnTo>
                  <a:pt x="149" y="111"/>
                </a:lnTo>
                <a:lnTo>
                  <a:pt x="153" y="114"/>
                </a:lnTo>
                <a:lnTo>
                  <a:pt x="158" y="117"/>
                </a:lnTo>
                <a:lnTo>
                  <a:pt x="163" y="118"/>
                </a:lnTo>
                <a:lnTo>
                  <a:pt x="169" y="118"/>
                </a:lnTo>
                <a:lnTo>
                  <a:pt x="169" y="118"/>
                </a:lnTo>
                <a:lnTo>
                  <a:pt x="174" y="118"/>
                </a:lnTo>
                <a:lnTo>
                  <a:pt x="174" y="118"/>
                </a:lnTo>
                <a:lnTo>
                  <a:pt x="176" y="126"/>
                </a:lnTo>
                <a:lnTo>
                  <a:pt x="183" y="132"/>
                </a:lnTo>
                <a:lnTo>
                  <a:pt x="189" y="136"/>
                </a:lnTo>
                <a:lnTo>
                  <a:pt x="195" y="137"/>
                </a:lnTo>
                <a:lnTo>
                  <a:pt x="198" y="137"/>
                </a:lnTo>
                <a:lnTo>
                  <a:pt x="198" y="137"/>
                </a:lnTo>
                <a:lnTo>
                  <a:pt x="205" y="137"/>
                </a:lnTo>
                <a:lnTo>
                  <a:pt x="210" y="135"/>
                </a:lnTo>
                <a:lnTo>
                  <a:pt x="210" y="135"/>
                </a:lnTo>
                <a:lnTo>
                  <a:pt x="209" y="144"/>
                </a:lnTo>
                <a:lnTo>
                  <a:pt x="206" y="152"/>
                </a:lnTo>
                <a:lnTo>
                  <a:pt x="204" y="159"/>
                </a:lnTo>
                <a:lnTo>
                  <a:pt x="200" y="167"/>
                </a:lnTo>
                <a:lnTo>
                  <a:pt x="196" y="175"/>
                </a:lnTo>
                <a:lnTo>
                  <a:pt x="191" y="182"/>
                </a:lnTo>
                <a:lnTo>
                  <a:pt x="184" y="187"/>
                </a:lnTo>
                <a:lnTo>
                  <a:pt x="178" y="192"/>
                </a:lnTo>
                <a:lnTo>
                  <a:pt x="178" y="192"/>
                </a:lnTo>
                <a:lnTo>
                  <a:pt x="176" y="185"/>
                </a:lnTo>
                <a:lnTo>
                  <a:pt x="174" y="180"/>
                </a:lnTo>
                <a:lnTo>
                  <a:pt x="170" y="175"/>
                </a:lnTo>
                <a:lnTo>
                  <a:pt x="165" y="170"/>
                </a:lnTo>
                <a:lnTo>
                  <a:pt x="159" y="166"/>
                </a:lnTo>
                <a:lnTo>
                  <a:pt x="153" y="163"/>
                </a:lnTo>
                <a:lnTo>
                  <a:pt x="145" y="162"/>
                </a:lnTo>
                <a:lnTo>
                  <a:pt x="139" y="161"/>
                </a:lnTo>
                <a:lnTo>
                  <a:pt x="139" y="161"/>
                </a:lnTo>
                <a:lnTo>
                  <a:pt x="135" y="162"/>
                </a:lnTo>
                <a:lnTo>
                  <a:pt x="135" y="162"/>
                </a:lnTo>
                <a:lnTo>
                  <a:pt x="133" y="154"/>
                </a:lnTo>
                <a:lnTo>
                  <a:pt x="130" y="146"/>
                </a:lnTo>
                <a:lnTo>
                  <a:pt x="126" y="140"/>
                </a:lnTo>
                <a:lnTo>
                  <a:pt x="119" y="133"/>
                </a:lnTo>
                <a:lnTo>
                  <a:pt x="113" y="130"/>
                </a:lnTo>
                <a:lnTo>
                  <a:pt x="105" y="126"/>
                </a:lnTo>
                <a:lnTo>
                  <a:pt x="96" y="123"/>
                </a:lnTo>
                <a:lnTo>
                  <a:pt x="87" y="123"/>
                </a:lnTo>
                <a:lnTo>
                  <a:pt x="87" y="123"/>
                </a:lnTo>
                <a:lnTo>
                  <a:pt x="78" y="123"/>
                </a:lnTo>
                <a:lnTo>
                  <a:pt x="69" y="126"/>
                </a:lnTo>
                <a:lnTo>
                  <a:pt x="61" y="130"/>
                </a:lnTo>
                <a:lnTo>
                  <a:pt x="53" y="135"/>
                </a:lnTo>
                <a:lnTo>
                  <a:pt x="53" y="135"/>
                </a:lnTo>
                <a:lnTo>
                  <a:pt x="53" y="130"/>
                </a:lnTo>
                <a:lnTo>
                  <a:pt x="53" y="130"/>
                </a:lnTo>
                <a:lnTo>
                  <a:pt x="53" y="120"/>
                </a:lnTo>
                <a:lnTo>
                  <a:pt x="54" y="113"/>
                </a:lnTo>
                <a:lnTo>
                  <a:pt x="59" y="98"/>
                </a:lnTo>
                <a:lnTo>
                  <a:pt x="66" y="85"/>
                </a:lnTo>
                <a:lnTo>
                  <a:pt x="76" y="74"/>
                </a:lnTo>
                <a:lnTo>
                  <a:pt x="88" y="63"/>
                </a:lnTo>
                <a:lnTo>
                  <a:pt x="101" y="57"/>
                </a:lnTo>
                <a:lnTo>
                  <a:pt x="115" y="52"/>
                </a:lnTo>
                <a:lnTo>
                  <a:pt x="123" y="50"/>
                </a:lnTo>
                <a:lnTo>
                  <a:pt x="131" y="50"/>
                </a:lnTo>
                <a:lnTo>
                  <a:pt x="131" y="50"/>
                </a:lnTo>
                <a:close/>
                <a:moveTo>
                  <a:pt x="30" y="83"/>
                </a:moveTo>
                <a:lnTo>
                  <a:pt x="30" y="83"/>
                </a:lnTo>
                <a:lnTo>
                  <a:pt x="23" y="78"/>
                </a:lnTo>
                <a:lnTo>
                  <a:pt x="19" y="74"/>
                </a:lnTo>
                <a:lnTo>
                  <a:pt x="17" y="68"/>
                </a:lnTo>
                <a:lnTo>
                  <a:pt x="18" y="65"/>
                </a:lnTo>
                <a:lnTo>
                  <a:pt x="18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40" y="65"/>
                </a:lnTo>
                <a:lnTo>
                  <a:pt x="40" y="65"/>
                </a:lnTo>
                <a:lnTo>
                  <a:pt x="45" y="70"/>
                </a:lnTo>
                <a:lnTo>
                  <a:pt x="50" y="75"/>
                </a:lnTo>
                <a:lnTo>
                  <a:pt x="52" y="79"/>
                </a:lnTo>
                <a:lnTo>
                  <a:pt x="52" y="84"/>
                </a:lnTo>
                <a:lnTo>
                  <a:pt x="52" y="84"/>
                </a:lnTo>
                <a:lnTo>
                  <a:pt x="48" y="87"/>
                </a:lnTo>
                <a:lnTo>
                  <a:pt x="43" y="87"/>
                </a:lnTo>
                <a:lnTo>
                  <a:pt x="36" y="85"/>
                </a:lnTo>
                <a:lnTo>
                  <a:pt x="30" y="83"/>
                </a:lnTo>
                <a:lnTo>
                  <a:pt x="30" y="83"/>
                </a:lnTo>
                <a:close/>
                <a:moveTo>
                  <a:pt x="39" y="128"/>
                </a:moveTo>
                <a:lnTo>
                  <a:pt x="39" y="128"/>
                </a:lnTo>
                <a:lnTo>
                  <a:pt x="37" y="132"/>
                </a:lnTo>
                <a:lnTo>
                  <a:pt x="33" y="136"/>
                </a:lnTo>
                <a:lnTo>
                  <a:pt x="27" y="137"/>
                </a:lnTo>
                <a:lnTo>
                  <a:pt x="19" y="139"/>
                </a:lnTo>
                <a:lnTo>
                  <a:pt x="19" y="139"/>
                </a:lnTo>
                <a:lnTo>
                  <a:pt x="13" y="137"/>
                </a:lnTo>
                <a:lnTo>
                  <a:pt x="6" y="136"/>
                </a:lnTo>
                <a:lnTo>
                  <a:pt x="2" y="132"/>
                </a:lnTo>
                <a:lnTo>
                  <a:pt x="1" y="128"/>
                </a:lnTo>
                <a:lnTo>
                  <a:pt x="1" y="128"/>
                </a:lnTo>
                <a:lnTo>
                  <a:pt x="2" y="124"/>
                </a:lnTo>
                <a:lnTo>
                  <a:pt x="6" y="122"/>
                </a:lnTo>
                <a:lnTo>
                  <a:pt x="13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3" y="122"/>
                </a:lnTo>
                <a:lnTo>
                  <a:pt x="37" y="124"/>
                </a:lnTo>
                <a:lnTo>
                  <a:pt x="39" y="128"/>
                </a:lnTo>
                <a:lnTo>
                  <a:pt x="39" y="128"/>
                </a:lnTo>
                <a:close/>
                <a:moveTo>
                  <a:pt x="41" y="171"/>
                </a:moveTo>
                <a:lnTo>
                  <a:pt x="41" y="171"/>
                </a:lnTo>
                <a:lnTo>
                  <a:pt x="45" y="171"/>
                </a:lnTo>
                <a:lnTo>
                  <a:pt x="45" y="171"/>
                </a:lnTo>
                <a:lnTo>
                  <a:pt x="46" y="166"/>
                </a:lnTo>
                <a:lnTo>
                  <a:pt x="49" y="159"/>
                </a:lnTo>
                <a:lnTo>
                  <a:pt x="53" y="154"/>
                </a:lnTo>
                <a:lnTo>
                  <a:pt x="58" y="149"/>
                </a:lnTo>
                <a:lnTo>
                  <a:pt x="63" y="145"/>
                </a:lnTo>
                <a:lnTo>
                  <a:pt x="71" y="143"/>
                </a:lnTo>
                <a:lnTo>
                  <a:pt x="78" y="141"/>
                </a:lnTo>
                <a:lnTo>
                  <a:pt x="85" y="140"/>
                </a:lnTo>
                <a:lnTo>
                  <a:pt x="85" y="140"/>
                </a:lnTo>
                <a:lnTo>
                  <a:pt x="93" y="141"/>
                </a:lnTo>
                <a:lnTo>
                  <a:pt x="101" y="143"/>
                </a:lnTo>
                <a:lnTo>
                  <a:pt x="107" y="145"/>
                </a:lnTo>
                <a:lnTo>
                  <a:pt x="113" y="149"/>
                </a:lnTo>
                <a:lnTo>
                  <a:pt x="118" y="154"/>
                </a:lnTo>
                <a:lnTo>
                  <a:pt x="122" y="159"/>
                </a:lnTo>
                <a:lnTo>
                  <a:pt x="124" y="165"/>
                </a:lnTo>
                <a:lnTo>
                  <a:pt x="126" y="171"/>
                </a:lnTo>
                <a:lnTo>
                  <a:pt x="126" y="171"/>
                </a:lnTo>
                <a:lnTo>
                  <a:pt x="130" y="171"/>
                </a:lnTo>
                <a:lnTo>
                  <a:pt x="130" y="171"/>
                </a:lnTo>
                <a:lnTo>
                  <a:pt x="136" y="172"/>
                </a:lnTo>
                <a:lnTo>
                  <a:pt x="143" y="174"/>
                </a:lnTo>
                <a:lnTo>
                  <a:pt x="149" y="176"/>
                </a:lnTo>
                <a:lnTo>
                  <a:pt x="153" y="180"/>
                </a:lnTo>
                <a:lnTo>
                  <a:pt x="158" y="184"/>
                </a:lnTo>
                <a:lnTo>
                  <a:pt x="161" y="189"/>
                </a:lnTo>
                <a:lnTo>
                  <a:pt x="163" y="195"/>
                </a:lnTo>
                <a:lnTo>
                  <a:pt x="163" y="200"/>
                </a:lnTo>
                <a:lnTo>
                  <a:pt x="163" y="200"/>
                </a:lnTo>
                <a:lnTo>
                  <a:pt x="163" y="206"/>
                </a:lnTo>
                <a:lnTo>
                  <a:pt x="161" y="211"/>
                </a:lnTo>
                <a:lnTo>
                  <a:pt x="158" y="215"/>
                </a:lnTo>
                <a:lnTo>
                  <a:pt x="153" y="221"/>
                </a:lnTo>
                <a:lnTo>
                  <a:pt x="149" y="223"/>
                </a:lnTo>
                <a:lnTo>
                  <a:pt x="143" y="226"/>
                </a:lnTo>
                <a:lnTo>
                  <a:pt x="136" y="228"/>
                </a:lnTo>
                <a:lnTo>
                  <a:pt x="130" y="228"/>
                </a:lnTo>
                <a:lnTo>
                  <a:pt x="130" y="228"/>
                </a:lnTo>
                <a:lnTo>
                  <a:pt x="123" y="228"/>
                </a:lnTo>
                <a:lnTo>
                  <a:pt x="123" y="228"/>
                </a:lnTo>
                <a:lnTo>
                  <a:pt x="120" y="234"/>
                </a:lnTo>
                <a:lnTo>
                  <a:pt x="118" y="237"/>
                </a:lnTo>
                <a:lnTo>
                  <a:pt x="115" y="243"/>
                </a:lnTo>
                <a:lnTo>
                  <a:pt x="111" y="247"/>
                </a:lnTo>
                <a:lnTo>
                  <a:pt x="107" y="249"/>
                </a:lnTo>
                <a:lnTo>
                  <a:pt x="102" y="252"/>
                </a:lnTo>
                <a:lnTo>
                  <a:pt x="97" y="253"/>
                </a:lnTo>
                <a:lnTo>
                  <a:pt x="91" y="253"/>
                </a:lnTo>
                <a:lnTo>
                  <a:pt x="91" y="253"/>
                </a:lnTo>
                <a:lnTo>
                  <a:pt x="85" y="253"/>
                </a:lnTo>
                <a:lnTo>
                  <a:pt x="81" y="252"/>
                </a:lnTo>
                <a:lnTo>
                  <a:pt x="72" y="248"/>
                </a:lnTo>
                <a:lnTo>
                  <a:pt x="66" y="241"/>
                </a:lnTo>
                <a:lnTo>
                  <a:pt x="61" y="232"/>
                </a:lnTo>
                <a:lnTo>
                  <a:pt x="61" y="232"/>
                </a:lnTo>
                <a:lnTo>
                  <a:pt x="52" y="236"/>
                </a:lnTo>
                <a:lnTo>
                  <a:pt x="41" y="237"/>
                </a:lnTo>
                <a:lnTo>
                  <a:pt x="41" y="237"/>
                </a:lnTo>
                <a:lnTo>
                  <a:pt x="32" y="236"/>
                </a:lnTo>
                <a:lnTo>
                  <a:pt x="24" y="235"/>
                </a:lnTo>
                <a:lnTo>
                  <a:pt x="18" y="231"/>
                </a:lnTo>
                <a:lnTo>
                  <a:pt x="11" y="227"/>
                </a:lnTo>
                <a:lnTo>
                  <a:pt x="6" y="222"/>
                </a:lnTo>
                <a:lnTo>
                  <a:pt x="2" y="217"/>
                </a:lnTo>
                <a:lnTo>
                  <a:pt x="0" y="210"/>
                </a:lnTo>
                <a:lnTo>
                  <a:pt x="0" y="204"/>
                </a:lnTo>
                <a:lnTo>
                  <a:pt x="0" y="204"/>
                </a:lnTo>
                <a:lnTo>
                  <a:pt x="0" y="197"/>
                </a:lnTo>
                <a:lnTo>
                  <a:pt x="2" y="192"/>
                </a:lnTo>
                <a:lnTo>
                  <a:pt x="6" y="185"/>
                </a:lnTo>
                <a:lnTo>
                  <a:pt x="11" y="182"/>
                </a:lnTo>
                <a:lnTo>
                  <a:pt x="18" y="176"/>
                </a:lnTo>
                <a:lnTo>
                  <a:pt x="24" y="174"/>
                </a:lnTo>
                <a:lnTo>
                  <a:pt x="32" y="172"/>
                </a:lnTo>
                <a:lnTo>
                  <a:pt x="41" y="171"/>
                </a:lnTo>
                <a:lnTo>
                  <a:pt x="41" y="171"/>
                </a:lnTo>
                <a:close/>
                <a:moveTo>
                  <a:pt x="139" y="232"/>
                </a:moveTo>
                <a:lnTo>
                  <a:pt x="139" y="232"/>
                </a:lnTo>
                <a:lnTo>
                  <a:pt x="139" y="232"/>
                </a:lnTo>
                <a:lnTo>
                  <a:pt x="139" y="232"/>
                </a:lnTo>
                <a:lnTo>
                  <a:pt x="139" y="237"/>
                </a:lnTo>
                <a:lnTo>
                  <a:pt x="139" y="237"/>
                </a:lnTo>
                <a:lnTo>
                  <a:pt x="139" y="245"/>
                </a:lnTo>
                <a:lnTo>
                  <a:pt x="136" y="252"/>
                </a:lnTo>
                <a:lnTo>
                  <a:pt x="132" y="256"/>
                </a:lnTo>
                <a:lnTo>
                  <a:pt x="128" y="257"/>
                </a:lnTo>
                <a:lnTo>
                  <a:pt x="128" y="257"/>
                </a:lnTo>
                <a:lnTo>
                  <a:pt x="127" y="257"/>
                </a:lnTo>
                <a:lnTo>
                  <a:pt x="124" y="256"/>
                </a:lnTo>
                <a:lnTo>
                  <a:pt x="122" y="250"/>
                </a:lnTo>
                <a:lnTo>
                  <a:pt x="122" y="250"/>
                </a:lnTo>
                <a:lnTo>
                  <a:pt x="127" y="241"/>
                </a:lnTo>
                <a:lnTo>
                  <a:pt x="130" y="232"/>
                </a:lnTo>
                <a:lnTo>
                  <a:pt x="130" y="232"/>
                </a:lnTo>
                <a:lnTo>
                  <a:pt x="139" y="232"/>
                </a:lnTo>
                <a:lnTo>
                  <a:pt x="139" y="232"/>
                </a:lnTo>
                <a:close/>
                <a:moveTo>
                  <a:pt x="192" y="218"/>
                </a:moveTo>
                <a:lnTo>
                  <a:pt x="192" y="218"/>
                </a:lnTo>
                <a:lnTo>
                  <a:pt x="196" y="224"/>
                </a:lnTo>
                <a:lnTo>
                  <a:pt x="196" y="231"/>
                </a:lnTo>
                <a:lnTo>
                  <a:pt x="196" y="236"/>
                </a:lnTo>
                <a:lnTo>
                  <a:pt x="193" y="240"/>
                </a:lnTo>
                <a:lnTo>
                  <a:pt x="193" y="240"/>
                </a:lnTo>
                <a:lnTo>
                  <a:pt x="189" y="240"/>
                </a:lnTo>
                <a:lnTo>
                  <a:pt x="184" y="239"/>
                </a:lnTo>
                <a:lnTo>
                  <a:pt x="179" y="234"/>
                </a:lnTo>
                <a:lnTo>
                  <a:pt x="175" y="228"/>
                </a:lnTo>
                <a:lnTo>
                  <a:pt x="175" y="228"/>
                </a:lnTo>
                <a:lnTo>
                  <a:pt x="172" y="223"/>
                </a:lnTo>
                <a:lnTo>
                  <a:pt x="171" y="218"/>
                </a:lnTo>
                <a:lnTo>
                  <a:pt x="171" y="218"/>
                </a:lnTo>
                <a:lnTo>
                  <a:pt x="175" y="211"/>
                </a:lnTo>
                <a:lnTo>
                  <a:pt x="178" y="205"/>
                </a:lnTo>
                <a:lnTo>
                  <a:pt x="178" y="205"/>
                </a:lnTo>
                <a:lnTo>
                  <a:pt x="182" y="206"/>
                </a:lnTo>
                <a:lnTo>
                  <a:pt x="185" y="209"/>
                </a:lnTo>
                <a:lnTo>
                  <a:pt x="189" y="213"/>
                </a:lnTo>
                <a:lnTo>
                  <a:pt x="192" y="218"/>
                </a:lnTo>
                <a:lnTo>
                  <a:pt x="192" y="218"/>
                </a:lnTo>
                <a:close/>
                <a:moveTo>
                  <a:pt x="228" y="174"/>
                </a:moveTo>
                <a:lnTo>
                  <a:pt x="228" y="174"/>
                </a:lnTo>
                <a:lnTo>
                  <a:pt x="235" y="179"/>
                </a:lnTo>
                <a:lnTo>
                  <a:pt x="239" y="184"/>
                </a:lnTo>
                <a:lnTo>
                  <a:pt x="241" y="188"/>
                </a:lnTo>
                <a:lnTo>
                  <a:pt x="240" y="193"/>
                </a:lnTo>
                <a:lnTo>
                  <a:pt x="240" y="193"/>
                </a:lnTo>
                <a:lnTo>
                  <a:pt x="237" y="196"/>
                </a:lnTo>
                <a:lnTo>
                  <a:pt x="232" y="196"/>
                </a:lnTo>
                <a:lnTo>
                  <a:pt x="226" y="195"/>
                </a:lnTo>
                <a:lnTo>
                  <a:pt x="218" y="192"/>
                </a:lnTo>
                <a:lnTo>
                  <a:pt x="218" y="192"/>
                </a:lnTo>
                <a:lnTo>
                  <a:pt x="213" y="187"/>
                </a:lnTo>
                <a:lnTo>
                  <a:pt x="208" y="183"/>
                </a:lnTo>
                <a:lnTo>
                  <a:pt x="206" y="178"/>
                </a:lnTo>
                <a:lnTo>
                  <a:pt x="206" y="174"/>
                </a:lnTo>
                <a:lnTo>
                  <a:pt x="206" y="174"/>
                </a:lnTo>
                <a:lnTo>
                  <a:pt x="210" y="171"/>
                </a:lnTo>
                <a:lnTo>
                  <a:pt x="215" y="170"/>
                </a:lnTo>
                <a:lnTo>
                  <a:pt x="222" y="171"/>
                </a:lnTo>
                <a:lnTo>
                  <a:pt x="228" y="174"/>
                </a:lnTo>
                <a:lnTo>
                  <a:pt x="228" y="174"/>
                </a:lnTo>
                <a:close/>
                <a:moveTo>
                  <a:pt x="219" y="128"/>
                </a:moveTo>
                <a:lnTo>
                  <a:pt x="219" y="128"/>
                </a:lnTo>
                <a:lnTo>
                  <a:pt x="219" y="127"/>
                </a:lnTo>
                <a:lnTo>
                  <a:pt x="219" y="127"/>
                </a:lnTo>
                <a:lnTo>
                  <a:pt x="221" y="124"/>
                </a:lnTo>
                <a:lnTo>
                  <a:pt x="221" y="124"/>
                </a:lnTo>
                <a:lnTo>
                  <a:pt x="223" y="122"/>
                </a:lnTo>
                <a:lnTo>
                  <a:pt x="227" y="120"/>
                </a:lnTo>
                <a:lnTo>
                  <a:pt x="232" y="119"/>
                </a:lnTo>
                <a:lnTo>
                  <a:pt x="237" y="118"/>
                </a:lnTo>
                <a:lnTo>
                  <a:pt x="237" y="118"/>
                </a:lnTo>
                <a:lnTo>
                  <a:pt x="245" y="119"/>
                </a:lnTo>
                <a:lnTo>
                  <a:pt x="252" y="122"/>
                </a:lnTo>
                <a:lnTo>
                  <a:pt x="256" y="124"/>
                </a:lnTo>
                <a:lnTo>
                  <a:pt x="257" y="128"/>
                </a:lnTo>
                <a:lnTo>
                  <a:pt x="257" y="128"/>
                </a:lnTo>
                <a:lnTo>
                  <a:pt x="256" y="132"/>
                </a:lnTo>
                <a:lnTo>
                  <a:pt x="252" y="136"/>
                </a:lnTo>
                <a:lnTo>
                  <a:pt x="245" y="137"/>
                </a:lnTo>
                <a:lnTo>
                  <a:pt x="237" y="139"/>
                </a:lnTo>
                <a:lnTo>
                  <a:pt x="237" y="139"/>
                </a:lnTo>
                <a:lnTo>
                  <a:pt x="231" y="137"/>
                </a:lnTo>
                <a:lnTo>
                  <a:pt x="224" y="136"/>
                </a:lnTo>
                <a:lnTo>
                  <a:pt x="221" y="132"/>
                </a:lnTo>
                <a:lnTo>
                  <a:pt x="219" y="128"/>
                </a:lnTo>
                <a:lnTo>
                  <a:pt x="219" y="1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96"/>
          <p:cNvSpPr>
            <a:spLocks noEditPoints="1"/>
          </p:cNvSpPr>
          <p:nvPr/>
        </p:nvSpPr>
        <p:spPr bwMode="auto">
          <a:xfrm>
            <a:off x="11090892" y="3641941"/>
            <a:ext cx="219071" cy="400079"/>
          </a:xfrm>
          <a:custGeom>
            <a:gdLst>
              <a:gd fmla="*/ 225 w 258" name="T0"/>
              <a:gd fmla="*/ 129 h 259" name="T1"/>
              <a:gd fmla="*/ 223 w 258" name="T2"/>
              <a:gd fmla="*/ 122 h 259" name="T3"/>
              <a:gd fmla="*/ 251 w 258" name="T4"/>
              <a:gd fmla="*/ 122 h 259" name="T5"/>
              <a:gd fmla="*/ 251 w 258" name="T6"/>
              <a:gd fmla="*/ 135 h 259" name="T7"/>
              <a:gd fmla="*/ 214 w 258" name="T8"/>
              <a:gd fmla="*/ 87 h 259" name="T9"/>
              <a:gd fmla="*/ 212 w 258" name="T10"/>
              <a:gd fmla="*/ 70 h 259" name="T11"/>
              <a:gd fmla="*/ 239 w 258" name="T12"/>
              <a:gd fmla="*/ 65 h 259" name="T13"/>
              <a:gd fmla="*/ 227 w 258" name="T14"/>
              <a:gd fmla="*/ 83 h 259" name="T15"/>
              <a:gd fmla="*/ 231 w 258" name="T16"/>
              <a:gd fmla="*/ 145 h 259" name="T17"/>
              <a:gd fmla="*/ 239 w 258" name="T18"/>
              <a:gd fmla="*/ 165 h 259" name="T19"/>
              <a:gd fmla="*/ 253 w 258" name="T20"/>
              <a:gd fmla="*/ 170 h 259" name="T21"/>
              <a:gd fmla="*/ 247 w 258" name="T22"/>
              <a:gd fmla="*/ 201 h 259" name="T23"/>
              <a:gd fmla="*/ 110 w 258" name="T24"/>
              <a:gd fmla="*/ 201 h 259" name="T25"/>
              <a:gd fmla="*/ 91 w 258" name="T26"/>
              <a:gd fmla="*/ 181 h 259" name="T27"/>
              <a:gd fmla="*/ 97 w 258" name="T28"/>
              <a:gd fmla="*/ 157 h 259" name="T29"/>
              <a:gd fmla="*/ 114 w 258" name="T30"/>
              <a:gd fmla="*/ 148 h 259" name="T31"/>
              <a:gd fmla="*/ 127 w 258" name="T32"/>
              <a:gd fmla="*/ 135 h 259" name="T33"/>
              <a:gd fmla="*/ 143 w 258" name="T34"/>
              <a:gd fmla="*/ 110 h 259" name="T35"/>
              <a:gd fmla="*/ 179 w 258" name="T36"/>
              <a:gd fmla="*/ 101 h 259" name="T37"/>
              <a:gd fmla="*/ 209 w 258" name="T38"/>
              <a:gd fmla="*/ 130 h 259" name="T39"/>
              <a:gd fmla="*/ 121 w 258" name="T40"/>
              <a:gd fmla="*/ 125 h 259" name="T41"/>
              <a:gd fmla="*/ 97 w 258" name="T42"/>
              <a:gd fmla="*/ 142 h 259" name="T43"/>
              <a:gd fmla="*/ 80 w 258" name="T44"/>
              <a:gd fmla="*/ 149 h 259" name="T45"/>
              <a:gd fmla="*/ 66 w 258" name="T46"/>
              <a:gd fmla="*/ 174 h 259" name="T47"/>
              <a:gd fmla="*/ 53 w 258" name="T48"/>
              <a:gd fmla="*/ 121 h 259" name="T49"/>
              <a:gd fmla="*/ 100 w 258" name="T50"/>
              <a:gd fmla="*/ 57 h 259" name="T51"/>
              <a:gd fmla="*/ 152 w 258" name="T52"/>
              <a:gd fmla="*/ 53 h 259" name="T53"/>
              <a:gd fmla="*/ 197 w 258" name="T54"/>
              <a:gd fmla="*/ 88 h 259" name="T55"/>
              <a:gd fmla="*/ 170 w 258" name="T56"/>
              <a:gd fmla="*/ 80 h 259" name="T57"/>
              <a:gd fmla="*/ 124 w 258" name="T58"/>
              <a:gd fmla="*/ 108 h 259" name="T59"/>
              <a:gd fmla="*/ 170 w 258" name="T60"/>
              <a:gd fmla="*/ 48 h 259" name="T61"/>
              <a:gd fmla="*/ 183 w 258" name="T62"/>
              <a:gd fmla="*/ 18 h 259" name="T63"/>
              <a:gd fmla="*/ 195 w 258" name="T64"/>
              <a:gd fmla="*/ 32 h 259" name="T65"/>
              <a:gd fmla="*/ 173 w 258" name="T66"/>
              <a:gd fmla="*/ 51 h 259" name="T67"/>
              <a:gd fmla="*/ 119 w 258" name="T68"/>
              <a:gd fmla="*/ 27 h 259" name="T69"/>
              <a:gd fmla="*/ 128 w 258" name="T70"/>
              <a:gd fmla="*/ 0 h 259" name="T71"/>
              <a:gd fmla="*/ 139 w 258" name="T72"/>
              <a:gd fmla="*/ 19 h 259" name="T73"/>
              <a:gd fmla="*/ 83 w 258" name="T74"/>
              <a:gd fmla="*/ 51 h 259" name="T75"/>
              <a:gd fmla="*/ 65 w 258" name="T76"/>
              <a:gd fmla="*/ 39 h 259" name="T77"/>
              <a:gd fmla="*/ 69 w 258" name="T78"/>
              <a:gd fmla="*/ 17 h 259" name="T79"/>
              <a:gd fmla="*/ 87 w 258" name="T80"/>
              <a:gd fmla="*/ 43 h 259" name="T81"/>
              <a:gd fmla="*/ 32 w 258" name="T82"/>
              <a:gd fmla="*/ 195 h 259" name="T83"/>
              <a:gd fmla="*/ 18 w 258" name="T84"/>
              <a:gd fmla="*/ 184 h 259" name="T85"/>
              <a:gd fmla="*/ 46 w 258" name="T86"/>
              <a:gd fmla="*/ 171 h 259" name="T87"/>
              <a:gd fmla="*/ 39 w 258" name="T88"/>
              <a:gd fmla="*/ 192 h 259" name="T89"/>
              <a:gd fmla="*/ 17 w 258" name="T90"/>
              <a:gd fmla="*/ 69 h 259" name="T91"/>
              <a:gd fmla="*/ 39 w 258" name="T92"/>
              <a:gd fmla="*/ 65 h 259" name="T93"/>
              <a:gd fmla="*/ 50 w 258" name="T94"/>
              <a:gd fmla="*/ 83 h 259" name="T95"/>
              <a:gd fmla="*/ 39 w 258" name="T96"/>
              <a:gd fmla="*/ 129 h 259" name="T97"/>
              <a:gd fmla="*/ 19 w 258" name="T98"/>
              <a:gd fmla="*/ 139 h 259" name="T99"/>
              <a:gd fmla="*/ 1 w 258" name="T100"/>
              <a:gd fmla="*/ 125 h 259" name="T101"/>
              <a:gd fmla="*/ 32 w 258" name="T102"/>
              <a:gd fmla="*/ 122 h 259" name="T103"/>
              <a:gd fmla="*/ 126 w 258" name="T104"/>
              <a:gd fmla="*/ 223 h 259" name="T105"/>
              <a:gd fmla="*/ 111 w 258" name="T106"/>
              <a:gd fmla="*/ 247 h 259" name="T107"/>
              <a:gd fmla="*/ 102 w 258" name="T108"/>
              <a:gd fmla="*/ 229 h 259" name="T109"/>
              <a:gd fmla="*/ 182 w 258" name="T110"/>
              <a:gd fmla="*/ 222 h 259" name="T111"/>
              <a:gd fmla="*/ 175 w 258" name="T112"/>
              <a:gd fmla="*/ 256 h 259" name="T113"/>
              <a:gd fmla="*/ 156 w 258" name="T114"/>
              <a:gd fmla="*/ 249 h 259" name="T115"/>
              <a:gd fmla="*/ 182 w 258" name="T116"/>
              <a:gd fmla="*/ 222 h 259" name="T117"/>
              <a:gd fmla="*/ 234 w 258" name="T118"/>
              <a:gd fmla="*/ 240 h 259" name="T119"/>
              <a:gd fmla="*/ 217 w 258" name="T120"/>
              <a:gd fmla="*/ 246 h 259" name="T121"/>
              <a:gd fmla="*/ 217 w 258" name="T122"/>
              <a:gd fmla="*/ 222 h 259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59" w="258">
                <a:moveTo>
                  <a:pt x="247" y="138"/>
                </a:moveTo>
                <a:lnTo>
                  <a:pt x="247" y="138"/>
                </a:lnTo>
                <a:lnTo>
                  <a:pt x="243" y="134"/>
                </a:lnTo>
                <a:lnTo>
                  <a:pt x="238" y="131"/>
                </a:lnTo>
                <a:lnTo>
                  <a:pt x="231" y="129"/>
                </a:lnTo>
                <a:lnTo>
                  <a:pt x="225" y="129"/>
                </a:lnTo>
                <a:lnTo>
                  <a:pt x="225" y="129"/>
                </a:lnTo>
                <a:lnTo>
                  <a:pt x="221" y="129"/>
                </a:lnTo>
                <a:lnTo>
                  <a:pt x="221" y="129"/>
                </a:lnTo>
                <a:lnTo>
                  <a:pt x="221" y="125"/>
                </a:lnTo>
                <a:lnTo>
                  <a:pt x="221" y="125"/>
                </a:lnTo>
                <a:lnTo>
                  <a:pt x="223" y="122"/>
                </a:lnTo>
                <a:lnTo>
                  <a:pt x="227" y="121"/>
                </a:lnTo>
                <a:lnTo>
                  <a:pt x="232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6" y="125"/>
                </a:lnTo>
                <a:lnTo>
                  <a:pt x="257" y="129"/>
                </a:lnTo>
                <a:lnTo>
                  <a:pt x="257" y="129"/>
                </a:lnTo>
                <a:lnTo>
                  <a:pt x="256" y="131"/>
                </a:lnTo>
                <a:lnTo>
                  <a:pt x="254" y="134"/>
                </a:lnTo>
                <a:lnTo>
                  <a:pt x="251" y="135"/>
                </a:lnTo>
                <a:lnTo>
                  <a:pt x="247" y="138"/>
                </a:lnTo>
                <a:lnTo>
                  <a:pt x="247" y="138"/>
                </a:lnTo>
                <a:close/>
                <a:moveTo>
                  <a:pt x="227" y="83"/>
                </a:moveTo>
                <a:lnTo>
                  <a:pt x="227" y="83"/>
                </a:lnTo>
                <a:lnTo>
                  <a:pt x="221" y="86"/>
                </a:lnTo>
                <a:lnTo>
                  <a:pt x="214" y="87"/>
                </a:lnTo>
                <a:lnTo>
                  <a:pt x="209" y="86"/>
                </a:lnTo>
                <a:lnTo>
                  <a:pt x="206" y="83"/>
                </a:lnTo>
                <a:lnTo>
                  <a:pt x="206" y="83"/>
                </a:lnTo>
                <a:lnTo>
                  <a:pt x="205" y="79"/>
                </a:lnTo>
                <a:lnTo>
                  <a:pt x="208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1" y="61"/>
                </a:lnTo>
                <a:lnTo>
                  <a:pt x="236" y="62"/>
                </a:lnTo>
                <a:lnTo>
                  <a:pt x="239" y="65"/>
                </a:lnTo>
                <a:lnTo>
                  <a:pt x="239" y="65"/>
                </a:lnTo>
                <a:lnTo>
                  <a:pt x="240" y="69"/>
                </a:lnTo>
                <a:lnTo>
                  <a:pt x="238" y="74"/>
                </a:lnTo>
                <a:lnTo>
                  <a:pt x="234" y="78"/>
                </a:lnTo>
                <a:lnTo>
                  <a:pt x="227" y="83"/>
                </a:lnTo>
                <a:lnTo>
                  <a:pt x="227" y="83"/>
                </a:lnTo>
                <a:close/>
                <a:moveTo>
                  <a:pt x="213" y="138"/>
                </a:moveTo>
                <a:lnTo>
                  <a:pt x="213" y="138"/>
                </a:lnTo>
                <a:lnTo>
                  <a:pt x="218" y="138"/>
                </a:lnTo>
                <a:lnTo>
                  <a:pt x="223" y="140"/>
                </a:lnTo>
                <a:lnTo>
                  <a:pt x="227" y="142"/>
                </a:lnTo>
                <a:lnTo>
                  <a:pt x="231" y="145"/>
                </a:lnTo>
                <a:lnTo>
                  <a:pt x="235" y="149"/>
                </a:lnTo>
                <a:lnTo>
                  <a:pt x="238" y="153"/>
                </a:lnTo>
                <a:lnTo>
                  <a:pt x="239" y="158"/>
                </a:lnTo>
                <a:lnTo>
                  <a:pt x="239" y="164"/>
                </a:lnTo>
                <a:lnTo>
                  <a:pt x="239" y="164"/>
                </a:lnTo>
                <a:lnTo>
                  <a:pt x="239" y="165"/>
                </a:lnTo>
                <a:lnTo>
                  <a:pt x="239" y="165"/>
                </a:lnTo>
                <a:lnTo>
                  <a:pt x="240" y="165"/>
                </a:lnTo>
                <a:lnTo>
                  <a:pt x="240" y="165"/>
                </a:lnTo>
                <a:lnTo>
                  <a:pt x="244" y="165"/>
                </a:lnTo>
                <a:lnTo>
                  <a:pt x="247" y="166"/>
                </a:lnTo>
                <a:lnTo>
                  <a:pt x="253" y="170"/>
                </a:lnTo>
                <a:lnTo>
                  <a:pt x="257" y="177"/>
                </a:lnTo>
                <a:lnTo>
                  <a:pt x="258" y="183"/>
                </a:lnTo>
                <a:lnTo>
                  <a:pt x="258" y="183"/>
                </a:lnTo>
                <a:lnTo>
                  <a:pt x="257" y="191"/>
                </a:lnTo>
                <a:lnTo>
                  <a:pt x="253" y="196"/>
                </a:lnTo>
                <a:lnTo>
                  <a:pt x="247" y="201"/>
                </a:lnTo>
                <a:lnTo>
                  <a:pt x="244" y="201"/>
                </a:lnTo>
                <a:lnTo>
                  <a:pt x="240" y="203"/>
                </a:lnTo>
                <a:lnTo>
                  <a:pt x="240" y="203"/>
                </a:lnTo>
                <a:lnTo>
                  <a:pt x="115" y="203"/>
                </a:lnTo>
                <a:lnTo>
                  <a:pt x="115" y="203"/>
                </a:lnTo>
                <a:lnTo>
                  <a:pt x="110" y="201"/>
                </a:lnTo>
                <a:lnTo>
                  <a:pt x="106" y="200"/>
                </a:lnTo>
                <a:lnTo>
                  <a:pt x="101" y="197"/>
                </a:lnTo>
                <a:lnTo>
                  <a:pt x="97" y="194"/>
                </a:lnTo>
                <a:lnTo>
                  <a:pt x="95" y="190"/>
                </a:lnTo>
                <a:lnTo>
                  <a:pt x="92" y="184"/>
                </a:lnTo>
                <a:lnTo>
                  <a:pt x="91" y="181"/>
                </a:lnTo>
                <a:lnTo>
                  <a:pt x="89" y="174"/>
                </a:lnTo>
                <a:lnTo>
                  <a:pt x="89" y="174"/>
                </a:lnTo>
                <a:lnTo>
                  <a:pt x="91" y="170"/>
                </a:lnTo>
                <a:lnTo>
                  <a:pt x="92" y="165"/>
                </a:lnTo>
                <a:lnTo>
                  <a:pt x="95" y="161"/>
                </a:lnTo>
                <a:lnTo>
                  <a:pt x="97" y="157"/>
                </a:lnTo>
                <a:lnTo>
                  <a:pt x="101" y="153"/>
                </a:lnTo>
                <a:lnTo>
                  <a:pt x="105" y="152"/>
                </a:lnTo>
                <a:lnTo>
                  <a:pt x="109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8"/>
                </a:lnTo>
                <a:lnTo>
                  <a:pt x="114" y="148"/>
                </a:lnTo>
                <a:lnTo>
                  <a:pt x="115" y="143"/>
                </a:lnTo>
                <a:lnTo>
                  <a:pt x="117" y="140"/>
                </a:lnTo>
                <a:lnTo>
                  <a:pt x="119" y="138"/>
                </a:lnTo>
                <a:lnTo>
                  <a:pt x="122" y="136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4" y="127"/>
                </a:lnTo>
                <a:lnTo>
                  <a:pt x="136" y="121"/>
                </a:lnTo>
                <a:lnTo>
                  <a:pt x="139" y="116"/>
                </a:lnTo>
                <a:lnTo>
                  <a:pt x="143" y="110"/>
                </a:lnTo>
                <a:lnTo>
                  <a:pt x="148" y="106"/>
                </a:lnTo>
                <a:lnTo>
                  <a:pt x="154" y="103"/>
                </a:lnTo>
                <a:lnTo>
                  <a:pt x="162" y="101"/>
                </a:lnTo>
                <a:lnTo>
                  <a:pt x="171" y="100"/>
                </a:lnTo>
                <a:lnTo>
                  <a:pt x="171" y="100"/>
                </a:lnTo>
                <a:lnTo>
                  <a:pt x="179" y="101"/>
                </a:lnTo>
                <a:lnTo>
                  <a:pt x="186" y="103"/>
                </a:lnTo>
                <a:lnTo>
                  <a:pt x="192" y="106"/>
                </a:lnTo>
                <a:lnTo>
                  <a:pt x="199" y="112"/>
                </a:lnTo>
                <a:lnTo>
                  <a:pt x="202" y="117"/>
                </a:lnTo>
                <a:lnTo>
                  <a:pt x="206" y="123"/>
                </a:lnTo>
                <a:lnTo>
                  <a:pt x="209" y="130"/>
                </a:lnTo>
                <a:lnTo>
                  <a:pt x="210" y="138"/>
                </a:lnTo>
                <a:lnTo>
                  <a:pt x="210" y="138"/>
                </a:lnTo>
                <a:lnTo>
                  <a:pt x="213" y="138"/>
                </a:lnTo>
                <a:lnTo>
                  <a:pt x="213" y="138"/>
                </a:lnTo>
                <a:close/>
                <a:moveTo>
                  <a:pt x="121" y="125"/>
                </a:moveTo>
                <a:lnTo>
                  <a:pt x="121" y="125"/>
                </a:lnTo>
                <a:lnTo>
                  <a:pt x="114" y="126"/>
                </a:lnTo>
                <a:lnTo>
                  <a:pt x="106" y="127"/>
                </a:lnTo>
                <a:lnTo>
                  <a:pt x="104" y="129"/>
                </a:lnTo>
                <a:lnTo>
                  <a:pt x="100" y="131"/>
                </a:lnTo>
                <a:lnTo>
                  <a:pt x="98" y="136"/>
                </a:lnTo>
                <a:lnTo>
                  <a:pt x="97" y="142"/>
                </a:lnTo>
                <a:lnTo>
                  <a:pt x="97" y="142"/>
                </a:lnTo>
                <a:lnTo>
                  <a:pt x="97" y="143"/>
                </a:lnTo>
                <a:lnTo>
                  <a:pt x="97" y="143"/>
                </a:lnTo>
                <a:lnTo>
                  <a:pt x="91" y="144"/>
                </a:lnTo>
                <a:lnTo>
                  <a:pt x="85" y="145"/>
                </a:lnTo>
                <a:lnTo>
                  <a:pt x="80" y="149"/>
                </a:lnTo>
                <a:lnTo>
                  <a:pt x="75" y="153"/>
                </a:lnTo>
                <a:lnTo>
                  <a:pt x="71" y="157"/>
                </a:lnTo>
                <a:lnTo>
                  <a:pt x="69" y="162"/>
                </a:lnTo>
                <a:lnTo>
                  <a:pt x="67" y="168"/>
                </a:lnTo>
                <a:lnTo>
                  <a:pt x="66" y="174"/>
                </a:lnTo>
                <a:lnTo>
                  <a:pt x="66" y="174"/>
                </a:lnTo>
                <a:lnTo>
                  <a:pt x="59" y="164"/>
                </a:lnTo>
                <a:lnTo>
                  <a:pt x="56" y="153"/>
                </a:lnTo>
                <a:lnTo>
                  <a:pt x="53" y="142"/>
                </a:lnTo>
                <a:lnTo>
                  <a:pt x="52" y="130"/>
                </a:lnTo>
                <a:lnTo>
                  <a:pt x="52" y="130"/>
                </a:lnTo>
                <a:lnTo>
                  <a:pt x="53" y="121"/>
                </a:lnTo>
                <a:lnTo>
                  <a:pt x="54" y="113"/>
                </a:lnTo>
                <a:lnTo>
                  <a:pt x="58" y="99"/>
                </a:lnTo>
                <a:lnTo>
                  <a:pt x="66" y="86"/>
                </a:lnTo>
                <a:lnTo>
                  <a:pt x="75" y="74"/>
                </a:lnTo>
                <a:lnTo>
                  <a:pt x="87" y="64"/>
                </a:lnTo>
                <a:lnTo>
                  <a:pt x="100" y="57"/>
                </a:lnTo>
                <a:lnTo>
                  <a:pt x="115" y="52"/>
                </a:lnTo>
                <a:lnTo>
                  <a:pt x="123" y="51"/>
                </a:lnTo>
                <a:lnTo>
                  <a:pt x="131" y="51"/>
                </a:lnTo>
                <a:lnTo>
                  <a:pt x="131" y="51"/>
                </a:lnTo>
                <a:lnTo>
                  <a:pt x="141" y="52"/>
                </a:lnTo>
                <a:lnTo>
                  <a:pt x="152" y="53"/>
                </a:lnTo>
                <a:lnTo>
                  <a:pt x="161" y="57"/>
                </a:lnTo>
                <a:lnTo>
                  <a:pt x="170" y="61"/>
                </a:lnTo>
                <a:lnTo>
                  <a:pt x="178" y="66"/>
                </a:lnTo>
                <a:lnTo>
                  <a:pt x="186" y="73"/>
                </a:lnTo>
                <a:lnTo>
                  <a:pt x="192" y="80"/>
                </a:lnTo>
                <a:lnTo>
                  <a:pt x="197" y="88"/>
                </a:lnTo>
                <a:lnTo>
                  <a:pt x="197" y="88"/>
                </a:lnTo>
                <a:lnTo>
                  <a:pt x="192" y="84"/>
                </a:lnTo>
                <a:lnTo>
                  <a:pt x="186" y="82"/>
                </a:lnTo>
                <a:lnTo>
                  <a:pt x="178" y="80"/>
                </a:lnTo>
                <a:lnTo>
                  <a:pt x="170" y="80"/>
                </a:lnTo>
                <a:lnTo>
                  <a:pt x="170" y="80"/>
                </a:lnTo>
                <a:lnTo>
                  <a:pt x="158" y="80"/>
                </a:lnTo>
                <a:lnTo>
                  <a:pt x="148" y="83"/>
                </a:lnTo>
                <a:lnTo>
                  <a:pt x="140" y="87"/>
                </a:lnTo>
                <a:lnTo>
                  <a:pt x="134" y="93"/>
                </a:lnTo>
                <a:lnTo>
                  <a:pt x="128" y="100"/>
                </a:lnTo>
                <a:lnTo>
                  <a:pt x="124" y="108"/>
                </a:lnTo>
                <a:lnTo>
                  <a:pt x="122" y="116"/>
                </a:lnTo>
                <a:lnTo>
                  <a:pt x="121" y="125"/>
                </a:lnTo>
                <a:lnTo>
                  <a:pt x="121" y="125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0" y="48"/>
                </a:lnTo>
                <a:lnTo>
                  <a:pt x="170" y="43"/>
                </a:lnTo>
                <a:lnTo>
                  <a:pt x="171" y="36"/>
                </a:lnTo>
                <a:lnTo>
                  <a:pt x="174" y="28"/>
                </a:lnTo>
                <a:lnTo>
                  <a:pt x="174" y="28"/>
                </a:lnTo>
                <a:lnTo>
                  <a:pt x="179" y="23"/>
                </a:lnTo>
                <a:lnTo>
                  <a:pt x="183" y="18"/>
                </a:lnTo>
                <a:lnTo>
                  <a:pt x="188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21"/>
                </a:lnTo>
                <a:lnTo>
                  <a:pt x="196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7" y="45"/>
                </a:lnTo>
                <a:lnTo>
                  <a:pt x="182" y="49"/>
                </a:lnTo>
                <a:lnTo>
                  <a:pt x="178" y="52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8"/>
                </a:lnTo>
                <a:lnTo>
                  <a:pt x="121" y="34"/>
                </a:lnTo>
                <a:lnTo>
                  <a:pt x="119" y="27"/>
                </a:lnTo>
                <a:lnTo>
                  <a:pt x="118" y="19"/>
                </a:lnTo>
                <a:lnTo>
                  <a:pt x="118" y="19"/>
                </a:lnTo>
                <a:lnTo>
                  <a:pt x="119" y="12"/>
                </a:lnTo>
                <a:lnTo>
                  <a:pt x="121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5" y="6"/>
                </a:lnTo>
                <a:lnTo>
                  <a:pt x="137" y="12"/>
                </a:lnTo>
                <a:lnTo>
                  <a:pt x="139" y="19"/>
                </a:lnTo>
                <a:lnTo>
                  <a:pt x="139" y="19"/>
                </a:lnTo>
                <a:lnTo>
                  <a:pt x="137" y="27"/>
                </a:lnTo>
                <a:lnTo>
                  <a:pt x="135" y="34"/>
                </a:lnTo>
                <a:lnTo>
                  <a:pt x="132" y="38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79" y="52"/>
                </a:lnTo>
                <a:lnTo>
                  <a:pt x="74" y="49"/>
                </a:lnTo>
                <a:lnTo>
                  <a:pt x="70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1" y="26"/>
                </a:lnTo>
                <a:lnTo>
                  <a:pt x="61" y="21"/>
                </a:lnTo>
                <a:lnTo>
                  <a:pt x="63" y="17"/>
                </a:lnTo>
                <a:lnTo>
                  <a:pt x="63" y="17"/>
                </a:lnTo>
                <a:lnTo>
                  <a:pt x="69" y="17"/>
                </a:lnTo>
                <a:lnTo>
                  <a:pt x="72" y="18"/>
                </a:lnTo>
                <a:lnTo>
                  <a:pt x="78" y="23"/>
                </a:lnTo>
                <a:lnTo>
                  <a:pt x="83" y="28"/>
                </a:lnTo>
                <a:lnTo>
                  <a:pt x="83" y="28"/>
                </a:lnTo>
                <a:lnTo>
                  <a:pt x="85" y="36"/>
                </a:lnTo>
                <a:lnTo>
                  <a:pt x="87" y="43"/>
                </a:lnTo>
                <a:lnTo>
                  <a:pt x="85" y="48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6" y="196"/>
                </a:lnTo>
                <a:lnTo>
                  <a:pt x="20" y="195"/>
                </a:lnTo>
                <a:lnTo>
                  <a:pt x="17" y="192"/>
                </a:lnTo>
                <a:lnTo>
                  <a:pt x="17" y="192"/>
                </a:lnTo>
                <a:lnTo>
                  <a:pt x="17" y="188"/>
                </a:lnTo>
                <a:lnTo>
                  <a:pt x="18" y="184"/>
                </a:lnTo>
                <a:lnTo>
                  <a:pt x="23" y="179"/>
                </a:lnTo>
                <a:lnTo>
                  <a:pt x="28" y="174"/>
                </a:lnTo>
                <a:lnTo>
                  <a:pt x="28" y="174"/>
                </a:lnTo>
                <a:lnTo>
                  <a:pt x="36" y="171"/>
                </a:lnTo>
                <a:lnTo>
                  <a:pt x="41" y="170"/>
                </a:lnTo>
                <a:lnTo>
                  <a:pt x="46" y="171"/>
                </a:lnTo>
                <a:lnTo>
                  <a:pt x="50" y="174"/>
                </a:lnTo>
                <a:lnTo>
                  <a:pt x="50" y="174"/>
                </a:lnTo>
                <a:lnTo>
                  <a:pt x="50" y="178"/>
                </a:lnTo>
                <a:lnTo>
                  <a:pt x="49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8" y="83"/>
                </a:moveTo>
                <a:lnTo>
                  <a:pt x="28" y="83"/>
                </a:lnTo>
                <a:lnTo>
                  <a:pt x="23" y="78"/>
                </a:lnTo>
                <a:lnTo>
                  <a:pt x="18" y="74"/>
                </a:lnTo>
                <a:lnTo>
                  <a:pt x="17" y="69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49" y="75"/>
                </a:lnTo>
                <a:lnTo>
                  <a:pt x="50" y="79"/>
                </a:lnTo>
                <a:lnTo>
                  <a:pt x="50" y="83"/>
                </a:lnTo>
                <a:lnTo>
                  <a:pt x="50" y="83"/>
                </a:lnTo>
                <a:lnTo>
                  <a:pt x="46" y="86"/>
                </a:lnTo>
                <a:lnTo>
                  <a:pt x="41" y="87"/>
                </a:lnTo>
                <a:lnTo>
                  <a:pt x="36" y="86"/>
                </a:lnTo>
                <a:lnTo>
                  <a:pt x="28" y="83"/>
                </a:lnTo>
                <a:lnTo>
                  <a:pt x="28" y="83"/>
                </a:lnTo>
                <a:close/>
                <a:moveTo>
                  <a:pt x="39" y="129"/>
                </a:moveTo>
                <a:lnTo>
                  <a:pt x="39" y="129"/>
                </a:lnTo>
                <a:lnTo>
                  <a:pt x="37" y="132"/>
                </a:lnTo>
                <a:lnTo>
                  <a:pt x="32" y="136"/>
                </a:lnTo>
                <a:lnTo>
                  <a:pt x="27" y="138"/>
                </a:lnTo>
                <a:lnTo>
                  <a:pt x="19" y="139"/>
                </a:lnTo>
                <a:lnTo>
                  <a:pt x="19" y="139"/>
                </a:lnTo>
                <a:lnTo>
                  <a:pt x="11" y="138"/>
                </a:lnTo>
                <a:lnTo>
                  <a:pt x="5" y="136"/>
                </a:lnTo>
                <a:lnTo>
                  <a:pt x="1" y="132"/>
                </a:lnTo>
                <a:lnTo>
                  <a:pt x="0" y="129"/>
                </a:lnTo>
                <a:lnTo>
                  <a:pt x="0" y="129"/>
                </a:lnTo>
                <a:lnTo>
                  <a:pt x="1" y="125"/>
                </a:lnTo>
                <a:lnTo>
                  <a:pt x="5" y="122"/>
                </a:lnTo>
                <a:lnTo>
                  <a:pt x="11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2" y="122"/>
                </a:lnTo>
                <a:lnTo>
                  <a:pt x="37" y="125"/>
                </a:lnTo>
                <a:lnTo>
                  <a:pt x="39" y="129"/>
                </a:lnTo>
                <a:lnTo>
                  <a:pt x="39" y="129"/>
                </a:lnTo>
                <a:close/>
                <a:moveTo>
                  <a:pt x="127" y="210"/>
                </a:moveTo>
                <a:lnTo>
                  <a:pt x="127" y="210"/>
                </a:lnTo>
                <a:lnTo>
                  <a:pt x="126" y="223"/>
                </a:lnTo>
                <a:lnTo>
                  <a:pt x="126" y="234"/>
                </a:lnTo>
                <a:lnTo>
                  <a:pt x="123" y="240"/>
                </a:lnTo>
                <a:lnTo>
                  <a:pt x="123" y="240"/>
                </a:lnTo>
                <a:lnTo>
                  <a:pt x="121" y="244"/>
                </a:lnTo>
                <a:lnTo>
                  <a:pt x="115" y="247"/>
                </a:lnTo>
                <a:lnTo>
                  <a:pt x="111" y="247"/>
                </a:lnTo>
                <a:lnTo>
                  <a:pt x="106" y="246"/>
                </a:lnTo>
                <a:lnTo>
                  <a:pt x="106" y="246"/>
                </a:lnTo>
                <a:lnTo>
                  <a:pt x="102" y="242"/>
                </a:lnTo>
                <a:lnTo>
                  <a:pt x="101" y="238"/>
                </a:lnTo>
                <a:lnTo>
                  <a:pt x="100" y="233"/>
                </a:lnTo>
                <a:lnTo>
                  <a:pt x="102" y="229"/>
                </a:lnTo>
                <a:lnTo>
                  <a:pt x="102" y="229"/>
                </a:lnTo>
                <a:lnTo>
                  <a:pt x="108" y="222"/>
                </a:lnTo>
                <a:lnTo>
                  <a:pt x="115" y="217"/>
                </a:lnTo>
                <a:lnTo>
                  <a:pt x="127" y="210"/>
                </a:lnTo>
                <a:lnTo>
                  <a:pt x="127" y="210"/>
                </a:lnTo>
                <a:close/>
                <a:moveTo>
                  <a:pt x="182" y="222"/>
                </a:moveTo>
                <a:lnTo>
                  <a:pt x="182" y="222"/>
                </a:lnTo>
                <a:lnTo>
                  <a:pt x="182" y="235"/>
                </a:lnTo>
                <a:lnTo>
                  <a:pt x="180" y="244"/>
                </a:lnTo>
                <a:lnTo>
                  <a:pt x="178" y="252"/>
                </a:lnTo>
                <a:lnTo>
                  <a:pt x="178" y="252"/>
                </a:lnTo>
                <a:lnTo>
                  <a:pt x="175" y="256"/>
                </a:lnTo>
                <a:lnTo>
                  <a:pt x="171" y="257"/>
                </a:lnTo>
                <a:lnTo>
                  <a:pt x="166" y="259"/>
                </a:lnTo>
                <a:lnTo>
                  <a:pt x="161" y="256"/>
                </a:lnTo>
                <a:lnTo>
                  <a:pt x="161" y="256"/>
                </a:lnTo>
                <a:lnTo>
                  <a:pt x="157" y="253"/>
                </a:lnTo>
                <a:lnTo>
                  <a:pt x="156" y="249"/>
                </a:lnTo>
                <a:lnTo>
                  <a:pt x="156" y="244"/>
                </a:lnTo>
                <a:lnTo>
                  <a:pt x="157" y="239"/>
                </a:lnTo>
                <a:lnTo>
                  <a:pt x="157" y="239"/>
                </a:lnTo>
                <a:lnTo>
                  <a:pt x="162" y="234"/>
                </a:lnTo>
                <a:lnTo>
                  <a:pt x="170" y="229"/>
                </a:lnTo>
                <a:lnTo>
                  <a:pt x="182" y="222"/>
                </a:lnTo>
                <a:lnTo>
                  <a:pt x="182" y="222"/>
                </a:lnTo>
                <a:close/>
                <a:moveTo>
                  <a:pt x="236" y="210"/>
                </a:moveTo>
                <a:lnTo>
                  <a:pt x="236" y="210"/>
                </a:lnTo>
                <a:lnTo>
                  <a:pt x="236" y="223"/>
                </a:lnTo>
                <a:lnTo>
                  <a:pt x="235" y="234"/>
                </a:lnTo>
                <a:lnTo>
                  <a:pt x="234" y="240"/>
                </a:lnTo>
                <a:lnTo>
                  <a:pt x="234" y="240"/>
                </a:lnTo>
                <a:lnTo>
                  <a:pt x="230" y="244"/>
                </a:lnTo>
                <a:lnTo>
                  <a:pt x="226" y="247"/>
                </a:lnTo>
                <a:lnTo>
                  <a:pt x="221" y="247"/>
                </a:lnTo>
                <a:lnTo>
                  <a:pt x="217" y="246"/>
                </a:lnTo>
                <a:lnTo>
                  <a:pt x="217" y="246"/>
                </a:lnTo>
                <a:lnTo>
                  <a:pt x="213" y="242"/>
                </a:lnTo>
                <a:lnTo>
                  <a:pt x="210" y="238"/>
                </a:lnTo>
                <a:lnTo>
                  <a:pt x="210" y="233"/>
                </a:lnTo>
                <a:lnTo>
                  <a:pt x="212" y="229"/>
                </a:lnTo>
                <a:lnTo>
                  <a:pt x="212" y="229"/>
                </a:lnTo>
                <a:lnTo>
                  <a:pt x="217" y="222"/>
                </a:lnTo>
                <a:lnTo>
                  <a:pt x="226" y="217"/>
                </a:lnTo>
                <a:lnTo>
                  <a:pt x="236" y="210"/>
                </a:lnTo>
                <a:lnTo>
                  <a:pt x="236" y="2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Freeform 104"/>
          <p:cNvSpPr>
            <a:spLocks noEditPoints="1"/>
          </p:cNvSpPr>
          <p:nvPr/>
        </p:nvSpPr>
        <p:spPr bwMode="auto">
          <a:xfrm>
            <a:off x="4411095" y="3210818"/>
            <a:ext cx="521609" cy="489007"/>
          </a:xfrm>
          <a:custGeom>
            <a:gdLst>
              <a:gd fmla="*/ 40 w 256" name="T0"/>
              <a:gd fmla="*/ 153 h 239" name="T1"/>
              <a:gd fmla="*/ 25 w 256" name="T2"/>
              <a:gd fmla="*/ 149 h 239" name="T3"/>
              <a:gd fmla="*/ 8 w 256" name="T4"/>
              <a:gd fmla="*/ 135 h 239" name="T5"/>
              <a:gd fmla="*/ 0 w 256" name="T6"/>
              <a:gd fmla="*/ 113 h 239" name="T7"/>
              <a:gd fmla="*/ 4 w 256" name="T8"/>
              <a:gd fmla="*/ 97 h 239" name="T9"/>
              <a:gd fmla="*/ 17 w 256" name="T10"/>
              <a:gd fmla="*/ 80 h 239" name="T11"/>
              <a:gd fmla="*/ 38 w 256" name="T12"/>
              <a:gd fmla="*/ 74 h 239" name="T13"/>
              <a:gd fmla="*/ 38 w 256" name="T14"/>
              <a:gd fmla="*/ 71 h 239" name="T15"/>
              <a:gd fmla="*/ 44 w 256" name="T16"/>
              <a:gd fmla="*/ 57 h 239" name="T17"/>
              <a:gd fmla="*/ 65 w 256" name="T18"/>
              <a:gd fmla="*/ 52 h 239" name="T19"/>
              <a:gd fmla="*/ 70 w 256" name="T20"/>
              <a:gd fmla="*/ 31 h 239" name="T21"/>
              <a:gd fmla="*/ 88 w 256" name="T22"/>
              <a:gd fmla="*/ 8 h 239" name="T23"/>
              <a:gd fmla="*/ 124 w 256" name="T24"/>
              <a:gd fmla="*/ 0 h 239" name="T25"/>
              <a:gd fmla="*/ 147 w 256" name="T26"/>
              <a:gd fmla="*/ 4 h 239" name="T27"/>
              <a:gd fmla="*/ 172 w 256" name="T28"/>
              <a:gd fmla="*/ 25 h 239" name="T29"/>
              <a:gd fmla="*/ 183 w 256" name="T30"/>
              <a:gd fmla="*/ 57 h 239" name="T31"/>
              <a:gd fmla="*/ 188 w 256" name="T32"/>
              <a:gd fmla="*/ 56 h 239" name="T33"/>
              <a:gd fmla="*/ 209 w 256" name="T34"/>
              <a:gd fmla="*/ 64 h 239" name="T35"/>
              <a:gd fmla="*/ 224 w 256" name="T36"/>
              <a:gd fmla="*/ 80 h 239" name="T37"/>
              <a:gd fmla="*/ 227 w 256" name="T38"/>
              <a:gd fmla="*/ 95 h 239" name="T39"/>
              <a:gd fmla="*/ 229 w 256" name="T40"/>
              <a:gd fmla="*/ 97 h 239" name="T41"/>
              <a:gd fmla="*/ 239 w 256" name="T42"/>
              <a:gd fmla="*/ 100 h 239" name="T43"/>
              <a:gd fmla="*/ 251 w 256" name="T44"/>
              <a:gd fmla="*/ 109 h 239" name="T45"/>
              <a:gd fmla="*/ 256 w 256" name="T46"/>
              <a:gd fmla="*/ 125 h 239" name="T47"/>
              <a:gd fmla="*/ 253 w 256" name="T48"/>
              <a:gd fmla="*/ 135 h 239" name="T49"/>
              <a:gd fmla="*/ 243 w 256" name="T50"/>
              <a:gd fmla="*/ 148 h 239" name="T51"/>
              <a:gd fmla="*/ 229 w 256" name="T52"/>
              <a:gd fmla="*/ 153 h 239" name="T53"/>
              <a:gd fmla="*/ 56 w 256" name="T54"/>
              <a:gd fmla="*/ 166 h 239" name="T55"/>
              <a:gd fmla="*/ 53 w 256" name="T56"/>
              <a:gd fmla="*/ 208 h 239" name="T57"/>
              <a:gd fmla="*/ 47 w 256" name="T58"/>
              <a:gd fmla="*/ 218 h 239" name="T59"/>
              <a:gd fmla="*/ 26 w 256" name="T60"/>
              <a:gd fmla="*/ 220 h 239" name="T61"/>
              <a:gd fmla="*/ 17 w 256" name="T62"/>
              <a:gd fmla="*/ 208 h 239" name="T63"/>
              <a:gd fmla="*/ 18 w 256" name="T64"/>
              <a:gd fmla="*/ 194 h 239" name="T65"/>
              <a:gd fmla="*/ 39 w 256" name="T66"/>
              <a:gd fmla="*/ 177 h 239" name="T67"/>
              <a:gd fmla="*/ 139 w 256" name="T68"/>
              <a:gd fmla="*/ 184 h 239" name="T69"/>
              <a:gd fmla="*/ 138 w 256" name="T70"/>
              <a:gd fmla="*/ 218 h 239" name="T71"/>
              <a:gd fmla="*/ 135 w 256" name="T72"/>
              <a:gd fmla="*/ 230 h 239" name="T73"/>
              <a:gd fmla="*/ 116 w 256" name="T74"/>
              <a:gd fmla="*/ 239 h 239" name="T75"/>
              <a:gd fmla="*/ 103 w 256" name="T76"/>
              <a:gd fmla="*/ 231 h 239" name="T77"/>
              <a:gd fmla="*/ 101 w 256" name="T78"/>
              <a:gd fmla="*/ 210 h 239" name="T79"/>
              <a:gd fmla="*/ 111 w 256" name="T80"/>
              <a:gd fmla="*/ 203 h 239" name="T81"/>
              <a:gd fmla="*/ 139 w 256" name="T82"/>
              <a:gd fmla="*/ 184 h 239" name="T83"/>
              <a:gd fmla="*/ 222 w 256" name="T84"/>
              <a:gd fmla="*/ 186 h 239" name="T85"/>
              <a:gd fmla="*/ 218 w 256" name="T86"/>
              <a:gd fmla="*/ 213 h 239" name="T87"/>
              <a:gd fmla="*/ 207 w 256" name="T88"/>
              <a:gd fmla="*/ 221 h 239" name="T89"/>
              <a:gd fmla="*/ 192 w 256" name="T90"/>
              <a:gd fmla="*/ 220 h 239" name="T91"/>
              <a:gd fmla="*/ 183 w 256" name="T92"/>
              <a:gd fmla="*/ 200 h 239" name="T93"/>
              <a:gd fmla="*/ 188 w 256" name="T94"/>
              <a:gd fmla="*/ 190 h 239" name="T95"/>
              <a:gd fmla="*/ 222 w 256" name="T96"/>
              <a:gd fmla="*/ 166 h 23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9" w="256">
                <a:moveTo>
                  <a:pt x="229" y="153"/>
                </a:moveTo>
                <a:lnTo>
                  <a:pt x="229" y="153"/>
                </a:lnTo>
                <a:lnTo>
                  <a:pt x="40" y="153"/>
                </a:lnTo>
                <a:lnTo>
                  <a:pt x="40" y="153"/>
                </a:lnTo>
                <a:lnTo>
                  <a:pt x="31" y="152"/>
                </a:lnTo>
                <a:lnTo>
                  <a:pt x="25" y="149"/>
                </a:lnTo>
                <a:lnTo>
                  <a:pt x="18" y="145"/>
                </a:lnTo>
                <a:lnTo>
                  <a:pt x="12" y="140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5"/>
                </a:lnTo>
                <a:lnTo>
                  <a:pt x="4" y="97"/>
                </a:lnTo>
                <a:lnTo>
                  <a:pt x="7" y="91"/>
                </a:lnTo>
                <a:lnTo>
                  <a:pt x="12" y="86"/>
                </a:lnTo>
                <a:lnTo>
                  <a:pt x="17" y="80"/>
                </a:lnTo>
                <a:lnTo>
                  <a:pt x="23" y="77"/>
                </a:lnTo>
                <a:lnTo>
                  <a:pt x="30" y="75"/>
                </a:lnTo>
                <a:lnTo>
                  <a:pt x="38" y="74"/>
                </a:lnTo>
                <a:lnTo>
                  <a:pt x="38" y="74"/>
                </a:lnTo>
                <a:lnTo>
                  <a:pt x="38" y="71"/>
                </a:lnTo>
                <a:lnTo>
                  <a:pt x="38" y="71"/>
                </a:lnTo>
                <a:lnTo>
                  <a:pt x="39" y="65"/>
                </a:lnTo>
                <a:lnTo>
                  <a:pt x="42" y="60"/>
                </a:lnTo>
                <a:lnTo>
                  <a:pt x="44" y="57"/>
                </a:lnTo>
                <a:lnTo>
                  <a:pt x="48" y="54"/>
                </a:lnTo>
                <a:lnTo>
                  <a:pt x="57" y="53"/>
                </a:lnTo>
                <a:lnTo>
                  <a:pt x="65" y="52"/>
                </a:lnTo>
                <a:lnTo>
                  <a:pt x="65" y="52"/>
                </a:lnTo>
                <a:lnTo>
                  <a:pt x="68" y="41"/>
                </a:lnTo>
                <a:lnTo>
                  <a:pt x="70" y="31"/>
                </a:lnTo>
                <a:lnTo>
                  <a:pt x="74" y="22"/>
                </a:lnTo>
                <a:lnTo>
                  <a:pt x="81" y="14"/>
                </a:lnTo>
                <a:lnTo>
                  <a:pt x="88" y="8"/>
                </a:lnTo>
                <a:lnTo>
                  <a:pt x="98" y="4"/>
                </a:lnTo>
                <a:lnTo>
                  <a:pt x="109" y="0"/>
                </a:lnTo>
                <a:lnTo>
                  <a:pt x="124" y="0"/>
                </a:lnTo>
                <a:lnTo>
                  <a:pt x="124" y="0"/>
                </a:lnTo>
                <a:lnTo>
                  <a:pt x="135" y="0"/>
                </a:lnTo>
                <a:lnTo>
                  <a:pt x="147" y="4"/>
                </a:lnTo>
                <a:lnTo>
                  <a:pt x="156" y="9"/>
                </a:lnTo>
                <a:lnTo>
                  <a:pt x="165" y="15"/>
                </a:lnTo>
                <a:lnTo>
                  <a:pt x="172" y="25"/>
                </a:lnTo>
                <a:lnTo>
                  <a:pt x="178" y="34"/>
                </a:lnTo>
                <a:lnTo>
                  <a:pt x="181" y="45"/>
                </a:lnTo>
                <a:lnTo>
                  <a:pt x="183" y="57"/>
                </a:lnTo>
                <a:lnTo>
                  <a:pt x="183" y="57"/>
                </a:lnTo>
                <a:lnTo>
                  <a:pt x="188" y="56"/>
                </a:lnTo>
                <a:lnTo>
                  <a:pt x="188" y="56"/>
                </a:lnTo>
                <a:lnTo>
                  <a:pt x="196" y="57"/>
                </a:lnTo>
                <a:lnTo>
                  <a:pt x="203" y="60"/>
                </a:lnTo>
                <a:lnTo>
                  <a:pt x="209" y="64"/>
                </a:lnTo>
                <a:lnTo>
                  <a:pt x="216" y="67"/>
                </a:lnTo>
                <a:lnTo>
                  <a:pt x="221" y="74"/>
                </a:lnTo>
                <a:lnTo>
                  <a:pt x="224" y="80"/>
                </a:lnTo>
                <a:lnTo>
                  <a:pt x="226" y="87"/>
                </a:lnTo>
                <a:lnTo>
                  <a:pt x="227" y="95"/>
                </a:lnTo>
                <a:lnTo>
                  <a:pt x="227" y="95"/>
                </a:lnTo>
                <a:lnTo>
                  <a:pt x="227" y="97"/>
                </a:lnTo>
                <a:lnTo>
                  <a:pt x="227" y="97"/>
                </a:lnTo>
                <a:lnTo>
                  <a:pt x="229" y="97"/>
                </a:lnTo>
                <a:lnTo>
                  <a:pt x="229" y="97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7" y="105"/>
                </a:lnTo>
                <a:lnTo>
                  <a:pt x="251" y="109"/>
                </a:lnTo>
                <a:lnTo>
                  <a:pt x="253" y="114"/>
                </a:lnTo>
                <a:lnTo>
                  <a:pt x="255" y="119"/>
                </a:lnTo>
                <a:lnTo>
                  <a:pt x="256" y="125"/>
                </a:lnTo>
                <a:lnTo>
                  <a:pt x="256" y="125"/>
                </a:lnTo>
                <a:lnTo>
                  <a:pt x="255" y="130"/>
                </a:lnTo>
                <a:lnTo>
                  <a:pt x="253" y="135"/>
                </a:lnTo>
                <a:lnTo>
                  <a:pt x="251" y="140"/>
                </a:lnTo>
                <a:lnTo>
                  <a:pt x="247" y="144"/>
                </a:lnTo>
                <a:lnTo>
                  <a:pt x="243" y="148"/>
                </a:lnTo>
                <a:lnTo>
                  <a:pt x="239" y="151"/>
                </a:lnTo>
                <a:lnTo>
                  <a:pt x="234" y="152"/>
                </a:lnTo>
                <a:lnTo>
                  <a:pt x="229" y="153"/>
                </a:lnTo>
                <a:lnTo>
                  <a:pt x="229" y="153"/>
                </a:lnTo>
                <a:close/>
                <a:moveTo>
                  <a:pt x="56" y="166"/>
                </a:moveTo>
                <a:lnTo>
                  <a:pt x="56" y="166"/>
                </a:lnTo>
                <a:lnTo>
                  <a:pt x="56" y="186"/>
                </a:lnTo>
                <a:lnTo>
                  <a:pt x="55" y="201"/>
                </a:lnTo>
                <a:lnTo>
                  <a:pt x="53" y="208"/>
                </a:lnTo>
                <a:lnTo>
                  <a:pt x="52" y="213"/>
                </a:lnTo>
                <a:lnTo>
                  <a:pt x="52" y="213"/>
                </a:lnTo>
                <a:lnTo>
                  <a:pt x="47" y="218"/>
                </a:lnTo>
                <a:lnTo>
                  <a:pt x="40" y="221"/>
                </a:lnTo>
                <a:lnTo>
                  <a:pt x="33" y="222"/>
                </a:lnTo>
                <a:lnTo>
                  <a:pt x="26" y="220"/>
                </a:lnTo>
                <a:lnTo>
                  <a:pt x="26" y="220"/>
                </a:lnTo>
                <a:lnTo>
                  <a:pt x="20" y="214"/>
                </a:lnTo>
                <a:lnTo>
                  <a:pt x="17" y="208"/>
                </a:lnTo>
                <a:lnTo>
                  <a:pt x="17" y="200"/>
                </a:lnTo>
                <a:lnTo>
                  <a:pt x="18" y="194"/>
                </a:lnTo>
                <a:lnTo>
                  <a:pt x="18" y="194"/>
                </a:lnTo>
                <a:lnTo>
                  <a:pt x="22" y="190"/>
                </a:lnTo>
                <a:lnTo>
                  <a:pt x="27" y="186"/>
                </a:lnTo>
                <a:lnTo>
                  <a:pt x="39" y="177"/>
                </a:lnTo>
                <a:lnTo>
                  <a:pt x="56" y="166"/>
                </a:lnTo>
                <a:lnTo>
                  <a:pt x="56" y="166"/>
                </a:lnTo>
                <a:close/>
                <a:moveTo>
                  <a:pt x="139" y="184"/>
                </a:moveTo>
                <a:lnTo>
                  <a:pt x="139" y="184"/>
                </a:lnTo>
                <a:lnTo>
                  <a:pt x="139" y="204"/>
                </a:lnTo>
                <a:lnTo>
                  <a:pt x="138" y="218"/>
                </a:lnTo>
                <a:lnTo>
                  <a:pt x="137" y="225"/>
                </a:lnTo>
                <a:lnTo>
                  <a:pt x="135" y="230"/>
                </a:lnTo>
                <a:lnTo>
                  <a:pt x="135" y="230"/>
                </a:lnTo>
                <a:lnTo>
                  <a:pt x="130" y="235"/>
                </a:lnTo>
                <a:lnTo>
                  <a:pt x="124" y="239"/>
                </a:lnTo>
                <a:lnTo>
                  <a:pt x="116" y="239"/>
                </a:lnTo>
                <a:lnTo>
                  <a:pt x="109" y="236"/>
                </a:lnTo>
                <a:lnTo>
                  <a:pt x="109" y="236"/>
                </a:lnTo>
                <a:lnTo>
                  <a:pt x="103" y="231"/>
                </a:lnTo>
                <a:lnTo>
                  <a:pt x="100" y="225"/>
                </a:lnTo>
                <a:lnTo>
                  <a:pt x="100" y="218"/>
                </a:lnTo>
                <a:lnTo>
                  <a:pt x="101" y="210"/>
                </a:lnTo>
                <a:lnTo>
                  <a:pt x="101" y="210"/>
                </a:lnTo>
                <a:lnTo>
                  <a:pt x="105" y="207"/>
                </a:lnTo>
                <a:lnTo>
                  <a:pt x="111" y="203"/>
                </a:lnTo>
                <a:lnTo>
                  <a:pt x="122" y="194"/>
                </a:lnTo>
                <a:lnTo>
                  <a:pt x="139" y="184"/>
                </a:lnTo>
                <a:lnTo>
                  <a:pt x="139" y="184"/>
                </a:lnTo>
                <a:close/>
                <a:moveTo>
                  <a:pt x="222" y="166"/>
                </a:moveTo>
                <a:lnTo>
                  <a:pt x="222" y="166"/>
                </a:lnTo>
                <a:lnTo>
                  <a:pt x="222" y="186"/>
                </a:lnTo>
                <a:lnTo>
                  <a:pt x="221" y="201"/>
                </a:lnTo>
                <a:lnTo>
                  <a:pt x="220" y="208"/>
                </a:lnTo>
                <a:lnTo>
                  <a:pt x="218" y="213"/>
                </a:lnTo>
                <a:lnTo>
                  <a:pt x="218" y="213"/>
                </a:lnTo>
                <a:lnTo>
                  <a:pt x="213" y="218"/>
                </a:lnTo>
                <a:lnTo>
                  <a:pt x="207" y="221"/>
                </a:lnTo>
                <a:lnTo>
                  <a:pt x="199" y="222"/>
                </a:lnTo>
                <a:lnTo>
                  <a:pt x="192" y="220"/>
                </a:lnTo>
                <a:lnTo>
                  <a:pt x="192" y="220"/>
                </a:lnTo>
                <a:lnTo>
                  <a:pt x="186" y="214"/>
                </a:lnTo>
                <a:lnTo>
                  <a:pt x="183" y="208"/>
                </a:lnTo>
                <a:lnTo>
                  <a:pt x="183" y="200"/>
                </a:lnTo>
                <a:lnTo>
                  <a:pt x="185" y="194"/>
                </a:lnTo>
                <a:lnTo>
                  <a:pt x="185" y="194"/>
                </a:lnTo>
                <a:lnTo>
                  <a:pt x="188" y="190"/>
                </a:lnTo>
                <a:lnTo>
                  <a:pt x="194" y="186"/>
                </a:lnTo>
                <a:lnTo>
                  <a:pt x="205" y="177"/>
                </a:lnTo>
                <a:lnTo>
                  <a:pt x="222" y="166"/>
                </a:lnTo>
                <a:lnTo>
                  <a:pt x="222" y="1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106"/>
          <p:cNvSpPr/>
          <p:nvPr/>
        </p:nvSpPr>
        <p:spPr bwMode="auto">
          <a:xfrm>
            <a:off x="2746505" y="4844134"/>
            <a:ext cx="517535" cy="509384"/>
          </a:xfrm>
          <a:custGeom>
            <a:gdLst>
              <a:gd fmla="*/ 228 w 255" name="T0"/>
              <a:gd fmla="*/ 154 h 251" name="T1"/>
              <a:gd fmla="*/ 177 w 255" name="T2"/>
              <a:gd fmla="*/ 130 h 251" name="T3"/>
              <a:gd fmla="*/ 173 w 255" name="T4"/>
              <a:gd fmla="*/ 76 h 251" name="T5"/>
              <a:gd fmla="*/ 82 w 255" name="T6"/>
              <a:gd fmla="*/ 154 h 251" name="T7"/>
              <a:gd fmla="*/ 98 w 255" name="T8"/>
              <a:gd fmla="*/ 251 h 251" name="T9"/>
              <a:gd fmla="*/ 75 w 255" name="T10"/>
              <a:gd fmla="*/ 193 h 251" name="T11"/>
              <a:gd fmla="*/ 82 w 255" name="T12"/>
              <a:gd fmla="*/ 154 h 251" name="T13"/>
              <a:gd fmla="*/ 39 w 255" name="T14"/>
              <a:gd fmla="*/ 154 h 251" name="T15"/>
              <a:gd fmla="*/ 24 w 255" name="T16"/>
              <a:gd fmla="*/ 151 h 251" name="T17"/>
              <a:gd fmla="*/ 12 w 255" name="T18"/>
              <a:gd fmla="*/ 142 h 251" name="T19"/>
              <a:gd fmla="*/ 3 w 255" name="T20"/>
              <a:gd fmla="*/ 129 h 251" name="T21"/>
              <a:gd fmla="*/ 0 w 255" name="T22"/>
              <a:gd fmla="*/ 114 h 251" name="T23"/>
              <a:gd fmla="*/ 2 w 255" name="T24"/>
              <a:gd fmla="*/ 106 h 251" name="T25"/>
              <a:gd fmla="*/ 7 w 255" name="T26"/>
              <a:gd fmla="*/ 93 h 251" name="T27"/>
              <a:gd fmla="*/ 16 w 255" name="T28"/>
              <a:gd fmla="*/ 82 h 251" name="T29"/>
              <a:gd fmla="*/ 29 w 255" name="T30"/>
              <a:gd fmla="*/ 76 h 251" name="T31"/>
              <a:gd fmla="*/ 37 w 255" name="T32"/>
              <a:gd fmla="*/ 75 h 251" name="T33"/>
              <a:gd fmla="*/ 37 w 255" name="T34"/>
              <a:gd fmla="*/ 73 h 251" name="T35"/>
              <a:gd fmla="*/ 41 w 255" name="T36"/>
              <a:gd fmla="*/ 62 h 251" name="T37"/>
              <a:gd fmla="*/ 49 w 255" name="T38"/>
              <a:gd fmla="*/ 55 h 251" name="T39"/>
              <a:gd fmla="*/ 65 w 255" name="T40"/>
              <a:gd fmla="*/ 54 h 251" name="T41"/>
              <a:gd fmla="*/ 67 w 255" name="T42"/>
              <a:gd fmla="*/ 42 h 251" name="T43"/>
              <a:gd fmla="*/ 75 w 255" name="T44"/>
              <a:gd fmla="*/ 24 h 251" name="T45"/>
              <a:gd fmla="*/ 88 w 255" name="T46"/>
              <a:gd fmla="*/ 10 h 251" name="T47"/>
              <a:gd fmla="*/ 110 w 255" name="T48"/>
              <a:gd fmla="*/ 2 h 251" name="T49"/>
              <a:gd fmla="*/ 124 w 255" name="T50"/>
              <a:gd fmla="*/ 0 h 251" name="T51"/>
              <a:gd fmla="*/ 146 w 255" name="T52"/>
              <a:gd fmla="*/ 4 h 251" name="T53"/>
              <a:gd fmla="*/ 164 w 255" name="T54"/>
              <a:gd fmla="*/ 17 h 251" name="T55"/>
              <a:gd fmla="*/ 177 w 255" name="T56"/>
              <a:gd fmla="*/ 36 h 251" name="T57"/>
              <a:gd fmla="*/ 182 w 255" name="T58"/>
              <a:gd fmla="*/ 58 h 251" name="T59"/>
              <a:gd fmla="*/ 188 w 255" name="T60"/>
              <a:gd fmla="*/ 58 h 251" name="T61"/>
              <a:gd fmla="*/ 195 w 255" name="T62"/>
              <a:gd fmla="*/ 58 h 251" name="T63"/>
              <a:gd fmla="*/ 210 w 255" name="T64"/>
              <a:gd fmla="*/ 64 h 251" name="T65"/>
              <a:gd fmla="*/ 220 w 255" name="T66"/>
              <a:gd fmla="*/ 75 h 251" name="T67"/>
              <a:gd fmla="*/ 227 w 255" name="T68"/>
              <a:gd fmla="*/ 89 h 251" name="T69"/>
              <a:gd fmla="*/ 227 w 255" name="T70"/>
              <a:gd fmla="*/ 97 h 251" name="T71"/>
              <a:gd fmla="*/ 227 w 255" name="T72"/>
              <a:gd fmla="*/ 99 h 251" name="T73"/>
              <a:gd fmla="*/ 228 w 255" name="T74"/>
              <a:gd fmla="*/ 99 h 251" name="T75"/>
              <a:gd fmla="*/ 238 w 255" name="T76"/>
              <a:gd fmla="*/ 101 h 251" name="T77"/>
              <a:gd fmla="*/ 247 w 255" name="T78"/>
              <a:gd fmla="*/ 107 h 251" name="T79"/>
              <a:gd fmla="*/ 253 w 255" name="T80"/>
              <a:gd fmla="*/ 115 h 251" name="T81"/>
              <a:gd fmla="*/ 255 w 255" name="T82"/>
              <a:gd fmla="*/ 125 h 251" name="T83"/>
              <a:gd fmla="*/ 255 w 255" name="T84"/>
              <a:gd fmla="*/ 132 h 251" name="T85"/>
              <a:gd fmla="*/ 251 w 255" name="T86"/>
              <a:gd fmla="*/ 141 h 251" name="T87"/>
              <a:gd fmla="*/ 244 w 255" name="T88"/>
              <a:gd fmla="*/ 149 h 251" name="T89"/>
              <a:gd fmla="*/ 233 w 255" name="T90"/>
              <a:gd fmla="*/ 154 h 251" name="T91"/>
              <a:gd fmla="*/ 228 w 255" name="T92"/>
              <a:gd fmla="*/ 154 h 251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51" w="255">
                <a:moveTo>
                  <a:pt x="228" y="154"/>
                </a:moveTo>
                <a:lnTo>
                  <a:pt x="228" y="154"/>
                </a:lnTo>
                <a:lnTo>
                  <a:pt x="162" y="154"/>
                </a:lnTo>
                <a:lnTo>
                  <a:pt x="177" y="130"/>
                </a:lnTo>
                <a:lnTo>
                  <a:pt x="129" y="145"/>
                </a:lnTo>
                <a:lnTo>
                  <a:pt x="173" y="76"/>
                </a:lnTo>
                <a:lnTo>
                  <a:pt x="98" y="76"/>
                </a:lnTo>
                <a:lnTo>
                  <a:pt x="82" y="154"/>
                </a:lnTo>
                <a:lnTo>
                  <a:pt x="162" y="154"/>
                </a:lnTo>
                <a:lnTo>
                  <a:pt x="98" y="251"/>
                </a:lnTo>
                <a:lnTo>
                  <a:pt x="108" y="177"/>
                </a:lnTo>
                <a:lnTo>
                  <a:pt x="75" y="193"/>
                </a:lnTo>
                <a:lnTo>
                  <a:pt x="82" y="154"/>
                </a:lnTo>
                <a:lnTo>
                  <a:pt x="82" y="154"/>
                </a:lnTo>
                <a:lnTo>
                  <a:pt x="39" y="154"/>
                </a:lnTo>
                <a:lnTo>
                  <a:pt x="39" y="154"/>
                </a:lnTo>
                <a:lnTo>
                  <a:pt x="32" y="153"/>
                </a:lnTo>
                <a:lnTo>
                  <a:pt x="24" y="151"/>
                </a:lnTo>
                <a:lnTo>
                  <a:pt x="17" y="147"/>
                </a:lnTo>
                <a:lnTo>
                  <a:pt x="12" y="142"/>
                </a:lnTo>
                <a:lnTo>
                  <a:pt x="7" y="136"/>
                </a:lnTo>
                <a:lnTo>
                  <a:pt x="3" y="129"/>
                </a:lnTo>
                <a:lnTo>
                  <a:pt x="2" y="121"/>
                </a:lnTo>
                <a:lnTo>
                  <a:pt x="0" y="114"/>
                </a:lnTo>
                <a:lnTo>
                  <a:pt x="0" y="114"/>
                </a:lnTo>
                <a:lnTo>
                  <a:pt x="2" y="106"/>
                </a:lnTo>
                <a:lnTo>
                  <a:pt x="3" y="99"/>
                </a:lnTo>
                <a:lnTo>
                  <a:pt x="7" y="93"/>
                </a:lnTo>
                <a:lnTo>
                  <a:pt x="11" y="86"/>
                </a:lnTo>
                <a:lnTo>
                  <a:pt x="16" y="82"/>
                </a:lnTo>
                <a:lnTo>
                  <a:pt x="23" y="78"/>
                </a:lnTo>
                <a:lnTo>
                  <a:pt x="29" y="76"/>
                </a:lnTo>
                <a:lnTo>
                  <a:pt x="37" y="75"/>
                </a:lnTo>
                <a:lnTo>
                  <a:pt x="37" y="75"/>
                </a:lnTo>
                <a:lnTo>
                  <a:pt x="37" y="73"/>
                </a:lnTo>
                <a:lnTo>
                  <a:pt x="37" y="73"/>
                </a:lnTo>
                <a:lnTo>
                  <a:pt x="38" y="65"/>
                </a:lnTo>
                <a:lnTo>
                  <a:pt x="41" y="62"/>
                </a:lnTo>
                <a:lnTo>
                  <a:pt x="45" y="58"/>
                </a:lnTo>
                <a:lnTo>
                  <a:pt x="49" y="55"/>
                </a:lnTo>
                <a:lnTo>
                  <a:pt x="58" y="54"/>
                </a:lnTo>
                <a:lnTo>
                  <a:pt x="65" y="54"/>
                </a:lnTo>
                <a:lnTo>
                  <a:pt x="65" y="54"/>
                </a:lnTo>
                <a:lnTo>
                  <a:pt x="67" y="42"/>
                </a:lnTo>
                <a:lnTo>
                  <a:pt x="69" y="33"/>
                </a:lnTo>
                <a:lnTo>
                  <a:pt x="75" y="24"/>
                </a:lnTo>
                <a:lnTo>
                  <a:pt x="80" y="16"/>
                </a:lnTo>
                <a:lnTo>
                  <a:pt x="88" y="10"/>
                </a:lnTo>
                <a:lnTo>
                  <a:pt x="98" y="4"/>
                </a:lnTo>
                <a:lnTo>
                  <a:pt x="110" y="2"/>
                </a:lnTo>
                <a:lnTo>
                  <a:pt x="124" y="0"/>
                </a:lnTo>
                <a:lnTo>
                  <a:pt x="124" y="0"/>
                </a:lnTo>
                <a:lnTo>
                  <a:pt x="136" y="2"/>
                </a:lnTo>
                <a:lnTo>
                  <a:pt x="146" y="4"/>
                </a:lnTo>
                <a:lnTo>
                  <a:pt x="156" y="10"/>
                </a:lnTo>
                <a:lnTo>
                  <a:pt x="164" y="17"/>
                </a:lnTo>
                <a:lnTo>
                  <a:pt x="172" y="25"/>
                </a:lnTo>
                <a:lnTo>
                  <a:pt x="177" y="36"/>
                </a:lnTo>
                <a:lnTo>
                  <a:pt x="181" y="46"/>
                </a:lnTo>
                <a:lnTo>
                  <a:pt x="182" y="58"/>
                </a:lnTo>
                <a:lnTo>
                  <a:pt x="182" y="58"/>
                </a:lnTo>
                <a:lnTo>
                  <a:pt x="188" y="58"/>
                </a:lnTo>
                <a:lnTo>
                  <a:pt x="188" y="58"/>
                </a:lnTo>
                <a:lnTo>
                  <a:pt x="195" y="58"/>
                </a:lnTo>
                <a:lnTo>
                  <a:pt x="203" y="60"/>
                </a:lnTo>
                <a:lnTo>
                  <a:pt x="210" y="64"/>
                </a:lnTo>
                <a:lnTo>
                  <a:pt x="215" y="69"/>
                </a:lnTo>
                <a:lnTo>
                  <a:pt x="220" y="75"/>
                </a:lnTo>
                <a:lnTo>
                  <a:pt x="224" y="81"/>
                </a:lnTo>
                <a:lnTo>
                  <a:pt x="227" y="89"/>
                </a:lnTo>
                <a:lnTo>
                  <a:pt x="227" y="97"/>
                </a:lnTo>
                <a:lnTo>
                  <a:pt x="227" y="97"/>
                </a:lnTo>
                <a:lnTo>
                  <a:pt x="227" y="99"/>
                </a:lnTo>
                <a:lnTo>
                  <a:pt x="227" y="99"/>
                </a:lnTo>
                <a:lnTo>
                  <a:pt x="228" y="99"/>
                </a:lnTo>
                <a:lnTo>
                  <a:pt x="228" y="99"/>
                </a:lnTo>
                <a:lnTo>
                  <a:pt x="233" y="99"/>
                </a:lnTo>
                <a:lnTo>
                  <a:pt x="238" y="101"/>
                </a:lnTo>
                <a:lnTo>
                  <a:pt x="244" y="103"/>
                </a:lnTo>
                <a:lnTo>
                  <a:pt x="247" y="107"/>
                </a:lnTo>
                <a:lnTo>
                  <a:pt x="251" y="111"/>
                </a:lnTo>
                <a:lnTo>
                  <a:pt x="253" y="115"/>
                </a:lnTo>
                <a:lnTo>
                  <a:pt x="255" y="120"/>
                </a:lnTo>
                <a:lnTo>
                  <a:pt x="255" y="125"/>
                </a:lnTo>
                <a:lnTo>
                  <a:pt x="255" y="125"/>
                </a:lnTo>
                <a:lnTo>
                  <a:pt x="255" y="132"/>
                </a:lnTo>
                <a:lnTo>
                  <a:pt x="253" y="137"/>
                </a:lnTo>
                <a:lnTo>
                  <a:pt x="251" y="141"/>
                </a:lnTo>
                <a:lnTo>
                  <a:pt x="247" y="146"/>
                </a:lnTo>
                <a:lnTo>
                  <a:pt x="244" y="149"/>
                </a:lnTo>
                <a:lnTo>
                  <a:pt x="238" y="151"/>
                </a:lnTo>
                <a:lnTo>
                  <a:pt x="233" y="154"/>
                </a:lnTo>
                <a:lnTo>
                  <a:pt x="228" y="154"/>
                </a:lnTo>
                <a:lnTo>
                  <a:pt x="228" y="15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1083124" y="3142618"/>
            <a:ext cx="521609" cy="521609"/>
          </a:xfrm>
          <a:custGeom>
            <a:gdLst>
              <a:gd fmla="*/ 32 w 257" name="T0"/>
              <a:gd fmla="*/ 152 h 256" name="T1"/>
              <a:gd fmla="*/ 3 w 257" name="T2"/>
              <a:gd fmla="*/ 128 h 256" name="T3"/>
              <a:gd fmla="*/ 3 w 257" name="T4"/>
              <a:gd fmla="*/ 98 h 256" name="T5"/>
              <a:gd fmla="*/ 30 w 257" name="T6"/>
              <a:gd fmla="*/ 75 h 256" name="T7"/>
              <a:gd fmla="*/ 38 w 257" name="T8"/>
              <a:gd fmla="*/ 65 h 256" name="T9"/>
              <a:gd fmla="*/ 65 w 257" name="T10"/>
              <a:gd fmla="*/ 53 h 256" name="T11"/>
              <a:gd fmla="*/ 80 w 257" name="T12"/>
              <a:gd fmla="*/ 15 h 256" name="T13"/>
              <a:gd fmla="*/ 124 w 257" name="T14"/>
              <a:gd fmla="*/ 0 h 256" name="T15"/>
              <a:gd fmla="*/ 172 w 257" name="T16"/>
              <a:gd fmla="*/ 24 h 256" name="T17"/>
              <a:gd fmla="*/ 188 w 257" name="T18"/>
              <a:gd fmla="*/ 57 h 256" name="T19"/>
              <a:gd fmla="*/ 215 w 257" name="T20"/>
              <a:gd fmla="*/ 68 h 256" name="T21"/>
              <a:gd fmla="*/ 227 w 257" name="T22"/>
              <a:gd fmla="*/ 96 h 256" name="T23"/>
              <a:gd fmla="*/ 233 w 257" name="T24"/>
              <a:gd fmla="*/ 98 h 256" name="T25"/>
              <a:gd fmla="*/ 253 w 257" name="T26"/>
              <a:gd fmla="*/ 114 h 256" name="T27"/>
              <a:gd fmla="*/ 253 w 257" name="T28"/>
              <a:gd fmla="*/ 136 h 256" name="T29"/>
              <a:gd fmla="*/ 233 w 257" name="T30"/>
              <a:gd fmla="*/ 153 h 256" name="T31"/>
              <a:gd fmla="*/ 36 w 257" name="T32"/>
              <a:gd fmla="*/ 182 h 256" name="T33"/>
              <a:gd fmla="*/ 26 w 257" name="T34"/>
              <a:gd fmla="*/ 204 h 256" name="T35"/>
              <a:gd fmla="*/ 12 w 257" name="T36"/>
              <a:gd fmla="*/ 196 h 256" name="T37"/>
              <a:gd fmla="*/ 25 w 257" name="T38"/>
              <a:gd fmla="*/ 176 h 256" name="T39"/>
              <a:gd fmla="*/ 63 w 257" name="T40"/>
              <a:gd fmla="*/ 234 h 256" name="T41"/>
              <a:gd fmla="*/ 54 w 257" name="T42"/>
              <a:gd fmla="*/ 256 h 256" name="T43"/>
              <a:gd fmla="*/ 39 w 257" name="T44"/>
              <a:gd fmla="*/ 248 h 256" name="T45"/>
              <a:gd fmla="*/ 52 w 257" name="T46"/>
              <a:gd fmla="*/ 228 h 256" name="T47"/>
              <a:gd fmla="*/ 97 w 257" name="T48"/>
              <a:gd fmla="*/ 182 h 256" name="T49"/>
              <a:gd fmla="*/ 86 w 257" name="T50"/>
              <a:gd fmla="*/ 204 h 256" name="T51"/>
              <a:gd fmla="*/ 72 w 257" name="T52"/>
              <a:gd fmla="*/ 196 h 256" name="T53"/>
              <a:gd fmla="*/ 86 w 257" name="T54"/>
              <a:gd fmla="*/ 176 h 256" name="T55"/>
              <a:gd fmla="*/ 116 w 257" name="T56"/>
              <a:gd fmla="*/ 214 h 256" name="T57"/>
              <a:gd fmla="*/ 120 w 257" name="T58"/>
              <a:gd fmla="*/ 211 h 256" name="T59"/>
              <a:gd fmla="*/ 119 w 257" name="T60"/>
              <a:gd fmla="*/ 193 h 256" name="T61"/>
              <a:gd fmla="*/ 137 w 257" name="T62"/>
              <a:gd fmla="*/ 191 h 256" name="T63"/>
              <a:gd fmla="*/ 140 w 257" name="T64"/>
              <a:gd fmla="*/ 185 h 256" name="T65"/>
              <a:gd fmla="*/ 156 w 257" name="T66"/>
              <a:gd fmla="*/ 182 h 256" name="T67"/>
              <a:gd fmla="*/ 155 w 257" name="T68"/>
              <a:gd fmla="*/ 198 h 256" name="T69"/>
              <a:gd fmla="*/ 173 w 257" name="T70"/>
              <a:gd fmla="*/ 196 h 256" name="T71"/>
              <a:gd fmla="*/ 175 w 257" name="T72"/>
              <a:gd fmla="*/ 210 h 256" name="T73"/>
              <a:gd fmla="*/ 155 w 257" name="T74"/>
              <a:gd fmla="*/ 218 h 256" name="T75"/>
              <a:gd fmla="*/ 172 w 257" name="T76"/>
              <a:gd fmla="*/ 231 h 256" name="T77"/>
              <a:gd fmla="*/ 167 w 257" name="T78"/>
              <a:gd fmla="*/ 244 h 256" name="T79"/>
              <a:gd fmla="*/ 149 w 257" name="T80"/>
              <a:gd fmla="*/ 236 h 256" name="T81"/>
              <a:gd fmla="*/ 146 w 257" name="T82"/>
              <a:gd fmla="*/ 252 h 256" name="T83"/>
              <a:gd fmla="*/ 130 w 257" name="T84"/>
              <a:gd fmla="*/ 243 h 256" name="T85"/>
              <a:gd fmla="*/ 130 w 257" name="T86"/>
              <a:gd fmla="*/ 239 h 256" name="T87"/>
              <a:gd fmla="*/ 114 w 257" name="T88"/>
              <a:gd fmla="*/ 230 h 256" name="T89"/>
              <a:gd fmla="*/ 206 w 257" name="T90"/>
              <a:gd fmla="*/ 180 h 256" name="T91"/>
              <a:gd fmla="*/ 208 w 257" name="T92"/>
              <a:gd fmla="*/ 179 h 256" name="T93"/>
              <a:gd fmla="*/ 211 w 257" name="T94"/>
              <a:gd fmla="*/ 165 h 256" name="T95"/>
              <a:gd fmla="*/ 225 w 257" name="T96"/>
              <a:gd fmla="*/ 166 h 256" name="T97"/>
              <a:gd fmla="*/ 227 w 257" name="T98"/>
              <a:gd fmla="*/ 163 h 256" name="T99"/>
              <a:gd fmla="*/ 241 w 257" name="T100"/>
              <a:gd fmla="*/ 163 h 256" name="T101"/>
              <a:gd fmla="*/ 236 w 257" name="T102"/>
              <a:gd fmla="*/ 175 h 256" name="T103"/>
              <a:gd fmla="*/ 250 w 257" name="T104"/>
              <a:gd fmla="*/ 176 h 256" name="T105"/>
              <a:gd fmla="*/ 249 w 257" name="T106"/>
              <a:gd fmla="*/ 187 h 256" name="T107"/>
              <a:gd fmla="*/ 233 w 257" name="T108"/>
              <a:gd fmla="*/ 189 h 256" name="T109"/>
              <a:gd fmla="*/ 244 w 257" name="T110"/>
              <a:gd fmla="*/ 201 h 256" name="T111"/>
              <a:gd fmla="*/ 237 w 257" name="T112"/>
              <a:gd fmla="*/ 210 h 256" name="T113"/>
              <a:gd fmla="*/ 225 w 257" name="T114"/>
              <a:gd fmla="*/ 201 h 256" name="T115"/>
              <a:gd fmla="*/ 221 w 257" name="T116"/>
              <a:gd fmla="*/ 213 h 256" name="T117"/>
              <a:gd fmla="*/ 211 w 257" name="T118"/>
              <a:gd fmla="*/ 204 h 256" name="T119"/>
              <a:gd fmla="*/ 211 w 257" name="T120"/>
              <a:gd fmla="*/ 200 h 256" name="T121"/>
              <a:gd fmla="*/ 201 w 257" name="T122"/>
              <a:gd fmla="*/ 192 h 25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56" w="257">
                <a:moveTo>
                  <a:pt x="228" y="153"/>
                </a:moveTo>
                <a:lnTo>
                  <a:pt x="228" y="153"/>
                </a:lnTo>
                <a:lnTo>
                  <a:pt x="39" y="153"/>
                </a:lnTo>
                <a:lnTo>
                  <a:pt x="39" y="153"/>
                </a:lnTo>
                <a:lnTo>
                  <a:pt x="32" y="152"/>
                </a:lnTo>
                <a:lnTo>
                  <a:pt x="24" y="150"/>
                </a:lnTo>
                <a:lnTo>
                  <a:pt x="17" y="146"/>
                </a:lnTo>
                <a:lnTo>
                  <a:pt x="12" y="141"/>
                </a:lnTo>
                <a:lnTo>
                  <a:pt x="7" y="135"/>
                </a:lnTo>
                <a:lnTo>
                  <a:pt x="3" y="128"/>
                </a:lnTo>
                <a:lnTo>
                  <a:pt x="2" y="120"/>
                </a:lnTo>
                <a:lnTo>
                  <a:pt x="0" y="113"/>
                </a:lnTo>
                <a:lnTo>
                  <a:pt x="0" y="113"/>
                </a:lnTo>
                <a:lnTo>
                  <a:pt x="2" y="105"/>
                </a:lnTo>
                <a:lnTo>
                  <a:pt x="3" y="98"/>
                </a:lnTo>
                <a:lnTo>
                  <a:pt x="7" y="92"/>
                </a:lnTo>
                <a:lnTo>
                  <a:pt x="11" y="85"/>
                </a:lnTo>
                <a:lnTo>
                  <a:pt x="16" y="81"/>
                </a:lnTo>
                <a:lnTo>
                  <a:pt x="23" y="78"/>
                </a:lnTo>
                <a:lnTo>
                  <a:pt x="30" y="75"/>
                </a:lnTo>
                <a:lnTo>
                  <a:pt x="37" y="74"/>
                </a:lnTo>
                <a:lnTo>
                  <a:pt x="37" y="74"/>
                </a:lnTo>
                <a:lnTo>
                  <a:pt x="37" y="72"/>
                </a:lnTo>
                <a:lnTo>
                  <a:pt x="37" y="72"/>
                </a:lnTo>
                <a:lnTo>
                  <a:pt x="38" y="65"/>
                </a:lnTo>
                <a:lnTo>
                  <a:pt x="41" y="61"/>
                </a:lnTo>
                <a:lnTo>
                  <a:pt x="45" y="57"/>
                </a:lnTo>
                <a:lnTo>
                  <a:pt x="49" y="54"/>
                </a:lnTo>
                <a:lnTo>
                  <a:pt x="58" y="53"/>
                </a:lnTo>
                <a:lnTo>
                  <a:pt x="65" y="53"/>
                </a:lnTo>
                <a:lnTo>
                  <a:pt x="65" y="53"/>
                </a:lnTo>
                <a:lnTo>
                  <a:pt x="67" y="41"/>
                </a:lnTo>
                <a:lnTo>
                  <a:pt x="69" y="32"/>
                </a:lnTo>
                <a:lnTo>
                  <a:pt x="75" y="23"/>
                </a:lnTo>
                <a:lnTo>
                  <a:pt x="80" y="15"/>
                </a:lnTo>
                <a:lnTo>
                  <a:pt x="88" y="9"/>
                </a:lnTo>
                <a:lnTo>
                  <a:pt x="98" y="3"/>
                </a:lnTo>
                <a:lnTo>
                  <a:pt x="110" y="1"/>
                </a:lnTo>
                <a:lnTo>
                  <a:pt x="124" y="0"/>
                </a:lnTo>
                <a:lnTo>
                  <a:pt x="124" y="0"/>
                </a:lnTo>
                <a:lnTo>
                  <a:pt x="136" y="1"/>
                </a:lnTo>
                <a:lnTo>
                  <a:pt x="146" y="3"/>
                </a:lnTo>
                <a:lnTo>
                  <a:pt x="156" y="9"/>
                </a:lnTo>
                <a:lnTo>
                  <a:pt x="164" y="16"/>
                </a:lnTo>
                <a:lnTo>
                  <a:pt x="172" y="24"/>
                </a:lnTo>
                <a:lnTo>
                  <a:pt x="177" y="35"/>
                </a:lnTo>
                <a:lnTo>
                  <a:pt x="181" y="45"/>
                </a:lnTo>
                <a:lnTo>
                  <a:pt x="182" y="57"/>
                </a:lnTo>
                <a:lnTo>
                  <a:pt x="182" y="57"/>
                </a:lnTo>
                <a:lnTo>
                  <a:pt x="188" y="57"/>
                </a:lnTo>
                <a:lnTo>
                  <a:pt x="188" y="57"/>
                </a:lnTo>
                <a:lnTo>
                  <a:pt x="195" y="57"/>
                </a:lnTo>
                <a:lnTo>
                  <a:pt x="203" y="59"/>
                </a:lnTo>
                <a:lnTo>
                  <a:pt x="210" y="63"/>
                </a:lnTo>
                <a:lnTo>
                  <a:pt x="215" y="68"/>
                </a:lnTo>
                <a:lnTo>
                  <a:pt x="220" y="74"/>
                </a:lnTo>
                <a:lnTo>
                  <a:pt x="224" y="80"/>
                </a:lnTo>
                <a:lnTo>
                  <a:pt x="227" y="88"/>
                </a:lnTo>
                <a:lnTo>
                  <a:pt x="227" y="96"/>
                </a:lnTo>
                <a:lnTo>
                  <a:pt x="227" y="96"/>
                </a:lnTo>
                <a:lnTo>
                  <a:pt x="227" y="98"/>
                </a:lnTo>
                <a:lnTo>
                  <a:pt x="227" y="98"/>
                </a:lnTo>
                <a:lnTo>
                  <a:pt x="228" y="97"/>
                </a:lnTo>
                <a:lnTo>
                  <a:pt x="228" y="97"/>
                </a:lnTo>
                <a:lnTo>
                  <a:pt x="233" y="98"/>
                </a:lnTo>
                <a:lnTo>
                  <a:pt x="238" y="100"/>
                </a:lnTo>
                <a:lnTo>
                  <a:pt x="244" y="102"/>
                </a:lnTo>
                <a:lnTo>
                  <a:pt x="247" y="106"/>
                </a:lnTo>
                <a:lnTo>
                  <a:pt x="251" y="110"/>
                </a:lnTo>
                <a:lnTo>
                  <a:pt x="253" y="114"/>
                </a:lnTo>
                <a:lnTo>
                  <a:pt x="255" y="119"/>
                </a:lnTo>
                <a:lnTo>
                  <a:pt x="255" y="124"/>
                </a:lnTo>
                <a:lnTo>
                  <a:pt x="255" y="124"/>
                </a:lnTo>
                <a:lnTo>
                  <a:pt x="255" y="131"/>
                </a:lnTo>
                <a:lnTo>
                  <a:pt x="253" y="136"/>
                </a:lnTo>
                <a:lnTo>
                  <a:pt x="251" y="140"/>
                </a:lnTo>
                <a:lnTo>
                  <a:pt x="247" y="144"/>
                </a:lnTo>
                <a:lnTo>
                  <a:pt x="244" y="148"/>
                </a:lnTo>
                <a:lnTo>
                  <a:pt x="238" y="150"/>
                </a:lnTo>
                <a:lnTo>
                  <a:pt x="233" y="153"/>
                </a:lnTo>
                <a:lnTo>
                  <a:pt x="228" y="153"/>
                </a:lnTo>
                <a:lnTo>
                  <a:pt x="228" y="153"/>
                </a:lnTo>
                <a:close/>
                <a:moveTo>
                  <a:pt x="36" y="170"/>
                </a:moveTo>
                <a:lnTo>
                  <a:pt x="36" y="170"/>
                </a:lnTo>
                <a:lnTo>
                  <a:pt x="36" y="182"/>
                </a:lnTo>
                <a:lnTo>
                  <a:pt x="34" y="192"/>
                </a:lnTo>
                <a:lnTo>
                  <a:pt x="33" y="198"/>
                </a:lnTo>
                <a:lnTo>
                  <a:pt x="33" y="198"/>
                </a:lnTo>
                <a:lnTo>
                  <a:pt x="30" y="201"/>
                </a:lnTo>
                <a:lnTo>
                  <a:pt x="26" y="204"/>
                </a:lnTo>
                <a:lnTo>
                  <a:pt x="21" y="204"/>
                </a:lnTo>
                <a:lnTo>
                  <a:pt x="17" y="202"/>
                </a:lnTo>
                <a:lnTo>
                  <a:pt x="17" y="202"/>
                </a:lnTo>
                <a:lnTo>
                  <a:pt x="13" y="200"/>
                </a:lnTo>
                <a:lnTo>
                  <a:pt x="12" y="196"/>
                </a:lnTo>
                <a:lnTo>
                  <a:pt x="12" y="191"/>
                </a:lnTo>
                <a:lnTo>
                  <a:pt x="13" y="187"/>
                </a:lnTo>
                <a:lnTo>
                  <a:pt x="13" y="187"/>
                </a:lnTo>
                <a:lnTo>
                  <a:pt x="17" y="182"/>
                </a:lnTo>
                <a:lnTo>
                  <a:pt x="25" y="176"/>
                </a:lnTo>
                <a:lnTo>
                  <a:pt x="36" y="170"/>
                </a:lnTo>
                <a:lnTo>
                  <a:pt x="36" y="170"/>
                </a:lnTo>
                <a:close/>
                <a:moveTo>
                  <a:pt x="63" y="222"/>
                </a:moveTo>
                <a:lnTo>
                  <a:pt x="63" y="222"/>
                </a:lnTo>
                <a:lnTo>
                  <a:pt x="63" y="234"/>
                </a:lnTo>
                <a:lnTo>
                  <a:pt x="62" y="244"/>
                </a:lnTo>
                <a:lnTo>
                  <a:pt x="60" y="250"/>
                </a:lnTo>
                <a:lnTo>
                  <a:pt x="60" y="250"/>
                </a:lnTo>
                <a:lnTo>
                  <a:pt x="58" y="253"/>
                </a:lnTo>
                <a:lnTo>
                  <a:pt x="54" y="256"/>
                </a:lnTo>
                <a:lnTo>
                  <a:pt x="49" y="256"/>
                </a:lnTo>
                <a:lnTo>
                  <a:pt x="45" y="254"/>
                </a:lnTo>
                <a:lnTo>
                  <a:pt x="45" y="254"/>
                </a:lnTo>
                <a:lnTo>
                  <a:pt x="41" y="252"/>
                </a:lnTo>
                <a:lnTo>
                  <a:pt x="39" y="248"/>
                </a:lnTo>
                <a:lnTo>
                  <a:pt x="39" y="243"/>
                </a:lnTo>
                <a:lnTo>
                  <a:pt x="41" y="239"/>
                </a:lnTo>
                <a:lnTo>
                  <a:pt x="41" y="239"/>
                </a:lnTo>
                <a:lnTo>
                  <a:pt x="45" y="234"/>
                </a:lnTo>
                <a:lnTo>
                  <a:pt x="52" y="228"/>
                </a:lnTo>
                <a:lnTo>
                  <a:pt x="63" y="222"/>
                </a:lnTo>
                <a:lnTo>
                  <a:pt x="63" y="222"/>
                </a:lnTo>
                <a:close/>
                <a:moveTo>
                  <a:pt x="97" y="170"/>
                </a:moveTo>
                <a:lnTo>
                  <a:pt x="97" y="170"/>
                </a:lnTo>
                <a:lnTo>
                  <a:pt x="97" y="182"/>
                </a:lnTo>
                <a:lnTo>
                  <a:pt x="95" y="192"/>
                </a:lnTo>
                <a:lnTo>
                  <a:pt x="94" y="198"/>
                </a:lnTo>
                <a:lnTo>
                  <a:pt x="94" y="198"/>
                </a:lnTo>
                <a:lnTo>
                  <a:pt x="90" y="201"/>
                </a:lnTo>
                <a:lnTo>
                  <a:pt x="86" y="204"/>
                </a:lnTo>
                <a:lnTo>
                  <a:pt x="82" y="204"/>
                </a:lnTo>
                <a:lnTo>
                  <a:pt x="78" y="202"/>
                </a:lnTo>
                <a:lnTo>
                  <a:pt x="78" y="202"/>
                </a:lnTo>
                <a:lnTo>
                  <a:pt x="75" y="200"/>
                </a:lnTo>
                <a:lnTo>
                  <a:pt x="72" y="196"/>
                </a:lnTo>
                <a:lnTo>
                  <a:pt x="72" y="191"/>
                </a:lnTo>
                <a:lnTo>
                  <a:pt x="73" y="187"/>
                </a:lnTo>
                <a:lnTo>
                  <a:pt x="73" y="187"/>
                </a:lnTo>
                <a:lnTo>
                  <a:pt x="78" y="182"/>
                </a:lnTo>
                <a:lnTo>
                  <a:pt x="86" y="176"/>
                </a:lnTo>
                <a:lnTo>
                  <a:pt x="97" y="170"/>
                </a:lnTo>
                <a:lnTo>
                  <a:pt x="97" y="170"/>
                </a:lnTo>
                <a:close/>
                <a:moveTo>
                  <a:pt x="121" y="223"/>
                </a:moveTo>
                <a:lnTo>
                  <a:pt x="116" y="218"/>
                </a:lnTo>
                <a:lnTo>
                  <a:pt x="116" y="214"/>
                </a:lnTo>
                <a:lnTo>
                  <a:pt x="120" y="213"/>
                </a:lnTo>
                <a:lnTo>
                  <a:pt x="129" y="221"/>
                </a:lnTo>
                <a:lnTo>
                  <a:pt x="142" y="215"/>
                </a:lnTo>
                <a:lnTo>
                  <a:pt x="132" y="208"/>
                </a:lnTo>
                <a:lnTo>
                  <a:pt x="120" y="211"/>
                </a:lnTo>
                <a:lnTo>
                  <a:pt x="117" y="209"/>
                </a:lnTo>
                <a:lnTo>
                  <a:pt x="117" y="205"/>
                </a:lnTo>
                <a:lnTo>
                  <a:pt x="125" y="202"/>
                </a:lnTo>
                <a:lnTo>
                  <a:pt x="117" y="197"/>
                </a:lnTo>
                <a:lnTo>
                  <a:pt x="119" y="193"/>
                </a:lnTo>
                <a:lnTo>
                  <a:pt x="123" y="192"/>
                </a:lnTo>
                <a:lnTo>
                  <a:pt x="129" y="197"/>
                </a:lnTo>
                <a:lnTo>
                  <a:pt x="130" y="189"/>
                </a:lnTo>
                <a:lnTo>
                  <a:pt x="134" y="188"/>
                </a:lnTo>
                <a:lnTo>
                  <a:pt x="137" y="191"/>
                </a:lnTo>
                <a:lnTo>
                  <a:pt x="136" y="202"/>
                </a:lnTo>
                <a:lnTo>
                  <a:pt x="146" y="210"/>
                </a:lnTo>
                <a:lnTo>
                  <a:pt x="147" y="197"/>
                </a:lnTo>
                <a:lnTo>
                  <a:pt x="138" y="189"/>
                </a:lnTo>
                <a:lnTo>
                  <a:pt x="140" y="185"/>
                </a:lnTo>
                <a:lnTo>
                  <a:pt x="143" y="184"/>
                </a:lnTo>
                <a:lnTo>
                  <a:pt x="149" y="189"/>
                </a:lnTo>
                <a:lnTo>
                  <a:pt x="150" y="180"/>
                </a:lnTo>
                <a:lnTo>
                  <a:pt x="154" y="179"/>
                </a:lnTo>
                <a:lnTo>
                  <a:pt x="156" y="182"/>
                </a:lnTo>
                <a:lnTo>
                  <a:pt x="155" y="191"/>
                </a:lnTo>
                <a:lnTo>
                  <a:pt x="163" y="187"/>
                </a:lnTo>
                <a:lnTo>
                  <a:pt x="166" y="189"/>
                </a:lnTo>
                <a:lnTo>
                  <a:pt x="166" y="193"/>
                </a:lnTo>
                <a:lnTo>
                  <a:pt x="155" y="198"/>
                </a:lnTo>
                <a:lnTo>
                  <a:pt x="153" y="211"/>
                </a:lnTo>
                <a:lnTo>
                  <a:pt x="164" y="206"/>
                </a:lnTo>
                <a:lnTo>
                  <a:pt x="167" y="195"/>
                </a:lnTo>
                <a:lnTo>
                  <a:pt x="171" y="193"/>
                </a:lnTo>
                <a:lnTo>
                  <a:pt x="173" y="196"/>
                </a:lnTo>
                <a:lnTo>
                  <a:pt x="172" y="204"/>
                </a:lnTo>
                <a:lnTo>
                  <a:pt x="180" y="200"/>
                </a:lnTo>
                <a:lnTo>
                  <a:pt x="184" y="202"/>
                </a:lnTo>
                <a:lnTo>
                  <a:pt x="182" y="206"/>
                </a:lnTo>
                <a:lnTo>
                  <a:pt x="175" y="210"/>
                </a:lnTo>
                <a:lnTo>
                  <a:pt x="181" y="214"/>
                </a:lnTo>
                <a:lnTo>
                  <a:pt x="180" y="218"/>
                </a:lnTo>
                <a:lnTo>
                  <a:pt x="176" y="219"/>
                </a:lnTo>
                <a:lnTo>
                  <a:pt x="167" y="213"/>
                </a:lnTo>
                <a:lnTo>
                  <a:pt x="155" y="218"/>
                </a:lnTo>
                <a:lnTo>
                  <a:pt x="166" y="226"/>
                </a:lnTo>
                <a:lnTo>
                  <a:pt x="176" y="221"/>
                </a:lnTo>
                <a:lnTo>
                  <a:pt x="180" y="223"/>
                </a:lnTo>
                <a:lnTo>
                  <a:pt x="179" y="227"/>
                </a:lnTo>
                <a:lnTo>
                  <a:pt x="172" y="231"/>
                </a:lnTo>
                <a:lnTo>
                  <a:pt x="179" y="236"/>
                </a:lnTo>
                <a:lnTo>
                  <a:pt x="179" y="240"/>
                </a:lnTo>
                <a:lnTo>
                  <a:pt x="175" y="241"/>
                </a:lnTo>
                <a:lnTo>
                  <a:pt x="167" y="236"/>
                </a:lnTo>
                <a:lnTo>
                  <a:pt x="167" y="244"/>
                </a:lnTo>
                <a:lnTo>
                  <a:pt x="163" y="245"/>
                </a:lnTo>
                <a:lnTo>
                  <a:pt x="159" y="243"/>
                </a:lnTo>
                <a:lnTo>
                  <a:pt x="162" y="231"/>
                </a:lnTo>
                <a:lnTo>
                  <a:pt x="151" y="223"/>
                </a:lnTo>
                <a:lnTo>
                  <a:pt x="149" y="236"/>
                </a:lnTo>
                <a:lnTo>
                  <a:pt x="158" y="243"/>
                </a:lnTo>
                <a:lnTo>
                  <a:pt x="158" y="247"/>
                </a:lnTo>
                <a:lnTo>
                  <a:pt x="154" y="248"/>
                </a:lnTo>
                <a:lnTo>
                  <a:pt x="147" y="244"/>
                </a:lnTo>
                <a:lnTo>
                  <a:pt x="146" y="252"/>
                </a:lnTo>
                <a:lnTo>
                  <a:pt x="143" y="254"/>
                </a:lnTo>
                <a:lnTo>
                  <a:pt x="140" y="252"/>
                </a:lnTo>
                <a:lnTo>
                  <a:pt x="141" y="243"/>
                </a:lnTo>
                <a:lnTo>
                  <a:pt x="134" y="245"/>
                </a:lnTo>
                <a:lnTo>
                  <a:pt x="130" y="243"/>
                </a:lnTo>
                <a:lnTo>
                  <a:pt x="132" y="239"/>
                </a:lnTo>
                <a:lnTo>
                  <a:pt x="142" y="235"/>
                </a:lnTo>
                <a:lnTo>
                  <a:pt x="143" y="222"/>
                </a:lnTo>
                <a:lnTo>
                  <a:pt x="132" y="227"/>
                </a:lnTo>
                <a:lnTo>
                  <a:pt x="130" y="239"/>
                </a:lnTo>
                <a:lnTo>
                  <a:pt x="127" y="240"/>
                </a:lnTo>
                <a:lnTo>
                  <a:pt x="124" y="237"/>
                </a:lnTo>
                <a:lnTo>
                  <a:pt x="124" y="230"/>
                </a:lnTo>
                <a:lnTo>
                  <a:pt x="116" y="232"/>
                </a:lnTo>
                <a:lnTo>
                  <a:pt x="114" y="230"/>
                </a:lnTo>
                <a:lnTo>
                  <a:pt x="114" y="226"/>
                </a:lnTo>
                <a:lnTo>
                  <a:pt x="121" y="223"/>
                </a:lnTo>
                <a:close/>
                <a:moveTo>
                  <a:pt x="208" y="188"/>
                </a:moveTo>
                <a:lnTo>
                  <a:pt x="205" y="183"/>
                </a:lnTo>
                <a:lnTo>
                  <a:pt x="206" y="180"/>
                </a:lnTo>
                <a:lnTo>
                  <a:pt x="208" y="180"/>
                </a:lnTo>
                <a:lnTo>
                  <a:pt x="214" y="187"/>
                </a:lnTo>
                <a:lnTo>
                  <a:pt x="224" y="185"/>
                </a:lnTo>
                <a:lnTo>
                  <a:pt x="218" y="178"/>
                </a:lnTo>
                <a:lnTo>
                  <a:pt x="208" y="179"/>
                </a:lnTo>
                <a:lnTo>
                  <a:pt x="207" y="176"/>
                </a:lnTo>
                <a:lnTo>
                  <a:pt x="208" y="174"/>
                </a:lnTo>
                <a:lnTo>
                  <a:pt x="214" y="172"/>
                </a:lnTo>
                <a:lnTo>
                  <a:pt x="210" y="167"/>
                </a:lnTo>
                <a:lnTo>
                  <a:pt x="211" y="165"/>
                </a:lnTo>
                <a:lnTo>
                  <a:pt x="214" y="165"/>
                </a:lnTo>
                <a:lnTo>
                  <a:pt x="218" y="170"/>
                </a:lnTo>
                <a:lnTo>
                  <a:pt x="220" y="165"/>
                </a:lnTo>
                <a:lnTo>
                  <a:pt x="223" y="163"/>
                </a:lnTo>
                <a:lnTo>
                  <a:pt x="225" y="166"/>
                </a:lnTo>
                <a:lnTo>
                  <a:pt x="221" y="174"/>
                </a:lnTo>
                <a:lnTo>
                  <a:pt x="228" y="182"/>
                </a:lnTo>
                <a:lnTo>
                  <a:pt x="232" y="172"/>
                </a:lnTo>
                <a:lnTo>
                  <a:pt x="225" y="166"/>
                </a:lnTo>
                <a:lnTo>
                  <a:pt x="227" y="163"/>
                </a:lnTo>
                <a:lnTo>
                  <a:pt x="229" y="162"/>
                </a:lnTo>
                <a:lnTo>
                  <a:pt x="233" y="167"/>
                </a:lnTo>
                <a:lnTo>
                  <a:pt x="236" y="161"/>
                </a:lnTo>
                <a:lnTo>
                  <a:pt x="238" y="161"/>
                </a:lnTo>
                <a:lnTo>
                  <a:pt x="241" y="163"/>
                </a:lnTo>
                <a:lnTo>
                  <a:pt x="238" y="169"/>
                </a:lnTo>
                <a:lnTo>
                  <a:pt x="244" y="169"/>
                </a:lnTo>
                <a:lnTo>
                  <a:pt x="246" y="170"/>
                </a:lnTo>
                <a:lnTo>
                  <a:pt x="245" y="174"/>
                </a:lnTo>
                <a:lnTo>
                  <a:pt x="236" y="175"/>
                </a:lnTo>
                <a:lnTo>
                  <a:pt x="233" y="184"/>
                </a:lnTo>
                <a:lnTo>
                  <a:pt x="242" y="183"/>
                </a:lnTo>
                <a:lnTo>
                  <a:pt x="245" y="174"/>
                </a:lnTo>
                <a:lnTo>
                  <a:pt x="249" y="174"/>
                </a:lnTo>
                <a:lnTo>
                  <a:pt x="250" y="176"/>
                </a:lnTo>
                <a:lnTo>
                  <a:pt x="249" y="182"/>
                </a:lnTo>
                <a:lnTo>
                  <a:pt x="255" y="180"/>
                </a:lnTo>
                <a:lnTo>
                  <a:pt x="257" y="183"/>
                </a:lnTo>
                <a:lnTo>
                  <a:pt x="255" y="185"/>
                </a:lnTo>
                <a:lnTo>
                  <a:pt x="249" y="187"/>
                </a:lnTo>
                <a:lnTo>
                  <a:pt x="253" y="191"/>
                </a:lnTo>
                <a:lnTo>
                  <a:pt x="251" y="193"/>
                </a:lnTo>
                <a:lnTo>
                  <a:pt x="249" y="195"/>
                </a:lnTo>
                <a:lnTo>
                  <a:pt x="244" y="188"/>
                </a:lnTo>
                <a:lnTo>
                  <a:pt x="233" y="189"/>
                </a:lnTo>
                <a:lnTo>
                  <a:pt x="240" y="197"/>
                </a:lnTo>
                <a:lnTo>
                  <a:pt x="249" y="196"/>
                </a:lnTo>
                <a:lnTo>
                  <a:pt x="250" y="197"/>
                </a:lnTo>
                <a:lnTo>
                  <a:pt x="249" y="201"/>
                </a:lnTo>
                <a:lnTo>
                  <a:pt x="244" y="201"/>
                </a:lnTo>
                <a:lnTo>
                  <a:pt x="247" y="206"/>
                </a:lnTo>
                <a:lnTo>
                  <a:pt x="246" y="209"/>
                </a:lnTo>
                <a:lnTo>
                  <a:pt x="244" y="210"/>
                </a:lnTo>
                <a:lnTo>
                  <a:pt x="240" y="205"/>
                </a:lnTo>
                <a:lnTo>
                  <a:pt x="237" y="210"/>
                </a:lnTo>
                <a:lnTo>
                  <a:pt x="234" y="210"/>
                </a:lnTo>
                <a:lnTo>
                  <a:pt x="232" y="208"/>
                </a:lnTo>
                <a:lnTo>
                  <a:pt x="236" y="200"/>
                </a:lnTo>
                <a:lnTo>
                  <a:pt x="229" y="192"/>
                </a:lnTo>
                <a:lnTo>
                  <a:pt x="225" y="201"/>
                </a:lnTo>
                <a:lnTo>
                  <a:pt x="232" y="209"/>
                </a:lnTo>
                <a:lnTo>
                  <a:pt x="231" y="211"/>
                </a:lnTo>
                <a:lnTo>
                  <a:pt x="227" y="211"/>
                </a:lnTo>
                <a:lnTo>
                  <a:pt x="224" y="208"/>
                </a:lnTo>
                <a:lnTo>
                  <a:pt x="221" y="213"/>
                </a:lnTo>
                <a:lnTo>
                  <a:pt x="219" y="214"/>
                </a:lnTo>
                <a:lnTo>
                  <a:pt x="216" y="211"/>
                </a:lnTo>
                <a:lnTo>
                  <a:pt x="219" y="205"/>
                </a:lnTo>
                <a:lnTo>
                  <a:pt x="214" y="206"/>
                </a:lnTo>
                <a:lnTo>
                  <a:pt x="211" y="204"/>
                </a:lnTo>
                <a:lnTo>
                  <a:pt x="212" y="201"/>
                </a:lnTo>
                <a:lnTo>
                  <a:pt x="221" y="200"/>
                </a:lnTo>
                <a:lnTo>
                  <a:pt x="224" y="191"/>
                </a:lnTo>
                <a:lnTo>
                  <a:pt x="215" y="192"/>
                </a:lnTo>
                <a:lnTo>
                  <a:pt x="211" y="200"/>
                </a:lnTo>
                <a:lnTo>
                  <a:pt x="208" y="201"/>
                </a:lnTo>
                <a:lnTo>
                  <a:pt x="207" y="198"/>
                </a:lnTo>
                <a:lnTo>
                  <a:pt x="208" y="193"/>
                </a:lnTo>
                <a:lnTo>
                  <a:pt x="202" y="193"/>
                </a:lnTo>
                <a:lnTo>
                  <a:pt x="201" y="192"/>
                </a:lnTo>
                <a:lnTo>
                  <a:pt x="202" y="189"/>
                </a:lnTo>
                <a:lnTo>
                  <a:pt x="208" y="1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108"/>
          <p:cNvSpPr>
            <a:spLocks noEditPoints="1"/>
          </p:cNvSpPr>
          <p:nvPr/>
        </p:nvSpPr>
        <p:spPr bwMode="auto">
          <a:xfrm>
            <a:off x="2746505" y="1577508"/>
            <a:ext cx="521608" cy="517533"/>
          </a:xfrm>
          <a:custGeom>
            <a:gdLst>
              <a:gd fmla="*/ 25 w 256" name="T0"/>
              <a:gd fmla="*/ 151 h 255" name="T1"/>
              <a:gd fmla="*/ 0 w 256" name="T2"/>
              <a:gd fmla="*/ 113 h 255" name="T3"/>
              <a:gd fmla="*/ 17 w 256" name="T4"/>
              <a:gd fmla="*/ 82 h 255" name="T5"/>
              <a:gd fmla="*/ 38 w 256" name="T6"/>
              <a:gd fmla="*/ 73 h 255" name="T7"/>
              <a:gd fmla="*/ 65 w 256" name="T8"/>
              <a:gd fmla="*/ 54 h 255" name="T9"/>
              <a:gd fmla="*/ 88 w 256" name="T10"/>
              <a:gd fmla="*/ 9 h 255" name="T11"/>
              <a:gd fmla="*/ 147 w 256" name="T12"/>
              <a:gd fmla="*/ 5 h 255" name="T13"/>
              <a:gd fmla="*/ 183 w 256" name="T14"/>
              <a:gd fmla="*/ 57 h 255" name="T15"/>
              <a:gd fmla="*/ 209 w 256" name="T16"/>
              <a:gd fmla="*/ 64 h 255" name="T17"/>
              <a:gd fmla="*/ 227 w 256" name="T18"/>
              <a:gd fmla="*/ 96 h 255" name="T19"/>
              <a:gd fmla="*/ 239 w 256" name="T20"/>
              <a:gd fmla="*/ 100 h 255" name="T21"/>
              <a:gd fmla="*/ 256 w 256" name="T22"/>
              <a:gd fmla="*/ 126 h 255" name="T23"/>
              <a:gd fmla="*/ 243 w 256" name="T24"/>
              <a:gd fmla="*/ 150 h 255" name="T25"/>
              <a:gd fmla="*/ 12 w 256" name="T26"/>
              <a:gd fmla="*/ 186 h 255" name="T27"/>
              <a:gd fmla="*/ 17 w 256" name="T28"/>
              <a:gd fmla="*/ 181 h 255" name="T29"/>
              <a:gd fmla="*/ 23 w 256" name="T30"/>
              <a:gd fmla="*/ 165 h 255" name="T31"/>
              <a:gd fmla="*/ 38 w 256" name="T32"/>
              <a:gd fmla="*/ 186 h 255" name="T33"/>
              <a:gd fmla="*/ 48 w 256" name="T34"/>
              <a:gd fmla="*/ 161 h 255" name="T35"/>
              <a:gd fmla="*/ 58 w 256" name="T36"/>
              <a:gd fmla="*/ 176 h 255" name="T37"/>
              <a:gd fmla="*/ 65 w 256" name="T38"/>
              <a:gd fmla="*/ 180 h 255" name="T39"/>
              <a:gd fmla="*/ 66 w 256" name="T40"/>
              <a:gd fmla="*/ 197 h 255" name="T41"/>
              <a:gd fmla="*/ 61 w 256" name="T42"/>
              <a:gd fmla="*/ 202 h 255" name="T43"/>
              <a:gd fmla="*/ 54 w 256" name="T44"/>
              <a:gd fmla="*/ 219 h 255" name="T45"/>
              <a:gd fmla="*/ 39 w 256" name="T46"/>
              <a:gd fmla="*/ 198 h 255" name="T47"/>
              <a:gd fmla="*/ 30 w 256" name="T48"/>
              <a:gd fmla="*/ 221 h 255" name="T49"/>
              <a:gd fmla="*/ 19 w 256" name="T50"/>
              <a:gd fmla="*/ 207 h 255" name="T51"/>
              <a:gd fmla="*/ 13 w 256" name="T52"/>
              <a:gd fmla="*/ 203 h 255" name="T53"/>
              <a:gd fmla="*/ 101 w 256" name="T54"/>
              <a:gd fmla="*/ 224 h 255" name="T55"/>
              <a:gd fmla="*/ 110 w 256" name="T56"/>
              <a:gd fmla="*/ 208 h 255" name="T57"/>
              <a:gd fmla="*/ 97 w 256" name="T58"/>
              <a:gd fmla="*/ 194 h 255" name="T59"/>
              <a:gd fmla="*/ 114 w 256" name="T60"/>
              <a:gd fmla="*/ 203 h 255" name="T61"/>
              <a:gd fmla="*/ 127 w 256" name="T62"/>
              <a:gd fmla="*/ 190 h 255" name="T63"/>
              <a:gd fmla="*/ 145 w 256" name="T64"/>
              <a:gd fmla="*/ 191 h 255" name="T65"/>
              <a:gd fmla="*/ 149 w 256" name="T66"/>
              <a:gd fmla="*/ 194 h 255" name="T67"/>
              <a:gd fmla="*/ 153 w 256" name="T68"/>
              <a:gd fmla="*/ 211 h 255" name="T69"/>
              <a:gd fmla="*/ 144 w 256" name="T70"/>
              <a:gd fmla="*/ 226 h 255" name="T71"/>
              <a:gd fmla="*/ 157 w 256" name="T72"/>
              <a:gd fmla="*/ 241 h 255" name="T73"/>
              <a:gd fmla="*/ 140 w 256" name="T74"/>
              <a:gd fmla="*/ 232 h 255" name="T75"/>
              <a:gd fmla="*/ 127 w 256" name="T76"/>
              <a:gd fmla="*/ 245 h 255" name="T77"/>
              <a:gd fmla="*/ 109 w 256" name="T78"/>
              <a:gd fmla="*/ 245 h 255" name="T79"/>
              <a:gd fmla="*/ 105 w 256" name="T80"/>
              <a:gd fmla="*/ 241 h 255" name="T81"/>
              <a:gd fmla="*/ 101 w 256" name="T82"/>
              <a:gd fmla="*/ 224 h 255" name="T83"/>
              <a:gd fmla="*/ 203 w 256" name="T84"/>
              <a:gd fmla="*/ 186 h 255" name="T85"/>
              <a:gd fmla="*/ 188 w 256" name="T86"/>
              <a:gd fmla="*/ 169 h 255" name="T87"/>
              <a:gd fmla="*/ 204 w 256" name="T88"/>
              <a:gd fmla="*/ 167 h 255" name="T89"/>
              <a:gd fmla="*/ 209 w 256" name="T90"/>
              <a:gd fmla="*/ 164 h 255" name="T91"/>
              <a:gd fmla="*/ 223 w 256" name="T92"/>
              <a:gd fmla="*/ 169 h 255" name="T93"/>
              <a:gd fmla="*/ 225 w 256" name="T94"/>
              <a:gd fmla="*/ 176 h 255" name="T95"/>
              <a:gd fmla="*/ 234 w 256" name="T96"/>
              <a:gd fmla="*/ 186 h 255" name="T97"/>
              <a:gd fmla="*/ 212 w 256" name="T98"/>
              <a:gd fmla="*/ 190 h 255" name="T99"/>
              <a:gd fmla="*/ 226 w 256" name="T100"/>
              <a:gd fmla="*/ 208 h 255" name="T101"/>
              <a:gd fmla="*/ 212 w 256" name="T102"/>
              <a:gd fmla="*/ 210 h 255" name="T103"/>
              <a:gd fmla="*/ 207 w 256" name="T104"/>
              <a:gd fmla="*/ 212 h 255" name="T105"/>
              <a:gd fmla="*/ 192 w 256" name="T106"/>
              <a:gd fmla="*/ 207 h 255" name="T107"/>
              <a:gd fmla="*/ 191 w 256" name="T108"/>
              <a:gd fmla="*/ 202 h 255" name="T109"/>
              <a:gd fmla="*/ 181 w 256" name="T110"/>
              <a:gd fmla="*/ 190 h 25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255" w="256">
                <a:moveTo>
                  <a:pt x="229" y="154"/>
                </a:moveTo>
                <a:lnTo>
                  <a:pt x="229" y="154"/>
                </a:lnTo>
                <a:lnTo>
                  <a:pt x="40" y="154"/>
                </a:lnTo>
                <a:lnTo>
                  <a:pt x="40" y="154"/>
                </a:lnTo>
                <a:lnTo>
                  <a:pt x="32" y="154"/>
                </a:lnTo>
                <a:lnTo>
                  <a:pt x="25" y="151"/>
                </a:lnTo>
                <a:lnTo>
                  <a:pt x="18" y="147"/>
                </a:lnTo>
                <a:lnTo>
                  <a:pt x="12" y="142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6"/>
                </a:lnTo>
                <a:lnTo>
                  <a:pt x="4" y="99"/>
                </a:lnTo>
                <a:lnTo>
                  <a:pt x="6" y="93"/>
                </a:lnTo>
                <a:lnTo>
                  <a:pt x="12" y="87"/>
                </a:lnTo>
                <a:lnTo>
                  <a:pt x="17" y="82"/>
                </a:lnTo>
                <a:lnTo>
                  <a:pt x="23" y="78"/>
                </a:lnTo>
                <a:lnTo>
                  <a:pt x="30" y="76"/>
                </a:lnTo>
                <a:lnTo>
                  <a:pt x="38" y="74"/>
                </a:lnTo>
                <a:lnTo>
                  <a:pt x="38" y="74"/>
                </a:lnTo>
                <a:lnTo>
                  <a:pt x="38" y="73"/>
                </a:lnTo>
                <a:lnTo>
                  <a:pt x="38" y="73"/>
                </a:lnTo>
                <a:lnTo>
                  <a:pt x="39" y="67"/>
                </a:lnTo>
                <a:lnTo>
                  <a:pt x="41" y="61"/>
                </a:lnTo>
                <a:lnTo>
                  <a:pt x="44" y="57"/>
                </a:lnTo>
                <a:lnTo>
                  <a:pt x="48" y="56"/>
                </a:lnTo>
                <a:lnTo>
                  <a:pt x="57" y="55"/>
                </a:lnTo>
                <a:lnTo>
                  <a:pt x="65" y="54"/>
                </a:lnTo>
                <a:lnTo>
                  <a:pt x="65" y="54"/>
                </a:lnTo>
                <a:lnTo>
                  <a:pt x="67" y="43"/>
                </a:lnTo>
                <a:lnTo>
                  <a:pt x="70" y="33"/>
                </a:lnTo>
                <a:lnTo>
                  <a:pt x="74" y="24"/>
                </a:lnTo>
                <a:lnTo>
                  <a:pt x="80" y="16"/>
                </a:lnTo>
                <a:lnTo>
                  <a:pt x="88" y="9"/>
                </a:lnTo>
                <a:lnTo>
                  <a:pt x="97" y="4"/>
                </a:lnTo>
                <a:lnTo>
                  <a:pt x="109" y="2"/>
                </a:lnTo>
                <a:lnTo>
                  <a:pt x="123" y="0"/>
                </a:lnTo>
                <a:lnTo>
                  <a:pt x="123" y="0"/>
                </a:lnTo>
                <a:lnTo>
                  <a:pt x="135" y="2"/>
                </a:lnTo>
                <a:lnTo>
                  <a:pt x="147" y="5"/>
                </a:lnTo>
                <a:lnTo>
                  <a:pt x="156" y="11"/>
                </a:lnTo>
                <a:lnTo>
                  <a:pt x="165" y="17"/>
                </a:lnTo>
                <a:lnTo>
                  <a:pt x="171" y="26"/>
                </a:lnTo>
                <a:lnTo>
                  <a:pt x="178" y="35"/>
                </a:lnTo>
                <a:lnTo>
                  <a:pt x="182" y="46"/>
                </a:lnTo>
                <a:lnTo>
                  <a:pt x="183" y="57"/>
                </a:lnTo>
                <a:lnTo>
                  <a:pt x="183" y="57"/>
                </a:lnTo>
                <a:lnTo>
                  <a:pt x="188" y="57"/>
                </a:lnTo>
                <a:lnTo>
                  <a:pt x="188" y="57"/>
                </a:lnTo>
                <a:lnTo>
                  <a:pt x="196" y="59"/>
                </a:lnTo>
                <a:lnTo>
                  <a:pt x="203" y="60"/>
                </a:lnTo>
                <a:lnTo>
                  <a:pt x="209" y="64"/>
                </a:lnTo>
                <a:lnTo>
                  <a:pt x="216" y="69"/>
                </a:lnTo>
                <a:lnTo>
                  <a:pt x="221" y="74"/>
                </a:lnTo>
                <a:lnTo>
                  <a:pt x="223" y="81"/>
                </a:lnTo>
                <a:lnTo>
                  <a:pt x="226" y="89"/>
                </a:lnTo>
                <a:lnTo>
                  <a:pt x="227" y="96"/>
                </a:lnTo>
                <a:lnTo>
                  <a:pt x="227" y="96"/>
                </a:lnTo>
                <a:lnTo>
                  <a:pt x="227" y="99"/>
                </a:lnTo>
                <a:lnTo>
                  <a:pt x="227" y="99"/>
                </a:lnTo>
                <a:lnTo>
                  <a:pt x="229" y="99"/>
                </a:lnTo>
                <a:lnTo>
                  <a:pt x="229" y="99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8" y="107"/>
                </a:lnTo>
                <a:lnTo>
                  <a:pt x="251" y="111"/>
                </a:lnTo>
                <a:lnTo>
                  <a:pt x="253" y="116"/>
                </a:lnTo>
                <a:lnTo>
                  <a:pt x="255" y="120"/>
                </a:lnTo>
                <a:lnTo>
                  <a:pt x="256" y="126"/>
                </a:lnTo>
                <a:lnTo>
                  <a:pt x="256" y="126"/>
                </a:lnTo>
                <a:lnTo>
                  <a:pt x="255" y="132"/>
                </a:lnTo>
                <a:lnTo>
                  <a:pt x="253" y="137"/>
                </a:lnTo>
                <a:lnTo>
                  <a:pt x="251" y="142"/>
                </a:lnTo>
                <a:lnTo>
                  <a:pt x="248" y="146"/>
                </a:lnTo>
                <a:lnTo>
                  <a:pt x="243" y="150"/>
                </a:lnTo>
                <a:lnTo>
                  <a:pt x="239" y="152"/>
                </a:lnTo>
                <a:lnTo>
                  <a:pt x="234" y="154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15" y="191"/>
                </a:moveTo>
                <a:lnTo>
                  <a:pt x="12" y="186"/>
                </a:lnTo>
                <a:lnTo>
                  <a:pt x="13" y="182"/>
                </a:lnTo>
                <a:lnTo>
                  <a:pt x="15" y="182"/>
                </a:lnTo>
                <a:lnTo>
                  <a:pt x="22" y="190"/>
                </a:lnTo>
                <a:lnTo>
                  <a:pt x="34" y="189"/>
                </a:lnTo>
                <a:lnTo>
                  <a:pt x="27" y="180"/>
                </a:lnTo>
                <a:lnTo>
                  <a:pt x="17" y="181"/>
                </a:lnTo>
                <a:lnTo>
                  <a:pt x="14" y="178"/>
                </a:lnTo>
                <a:lnTo>
                  <a:pt x="15" y="176"/>
                </a:lnTo>
                <a:lnTo>
                  <a:pt x="22" y="174"/>
                </a:lnTo>
                <a:lnTo>
                  <a:pt x="18" y="168"/>
                </a:lnTo>
                <a:lnTo>
                  <a:pt x="19" y="165"/>
                </a:lnTo>
                <a:lnTo>
                  <a:pt x="23" y="165"/>
                </a:lnTo>
                <a:lnTo>
                  <a:pt x="27" y="171"/>
                </a:lnTo>
                <a:lnTo>
                  <a:pt x="30" y="165"/>
                </a:lnTo>
                <a:lnTo>
                  <a:pt x="34" y="164"/>
                </a:lnTo>
                <a:lnTo>
                  <a:pt x="35" y="167"/>
                </a:lnTo>
                <a:lnTo>
                  <a:pt x="31" y="177"/>
                </a:lnTo>
                <a:lnTo>
                  <a:pt x="38" y="186"/>
                </a:lnTo>
                <a:lnTo>
                  <a:pt x="43" y="176"/>
                </a:lnTo>
                <a:lnTo>
                  <a:pt x="36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9"/>
                </a:lnTo>
                <a:lnTo>
                  <a:pt x="48" y="161"/>
                </a:lnTo>
                <a:lnTo>
                  <a:pt x="52" y="161"/>
                </a:lnTo>
                <a:lnTo>
                  <a:pt x="54" y="164"/>
                </a:lnTo>
                <a:lnTo>
                  <a:pt x="51" y="171"/>
                </a:lnTo>
                <a:lnTo>
                  <a:pt x="57" y="171"/>
                </a:lnTo>
                <a:lnTo>
                  <a:pt x="60" y="173"/>
                </a:lnTo>
                <a:lnTo>
                  <a:pt x="58" y="176"/>
                </a:lnTo>
                <a:lnTo>
                  <a:pt x="48" y="177"/>
                </a:lnTo>
                <a:lnTo>
                  <a:pt x="44" y="187"/>
                </a:lnTo>
                <a:lnTo>
                  <a:pt x="54" y="186"/>
                </a:lnTo>
                <a:lnTo>
                  <a:pt x="58" y="177"/>
                </a:lnTo>
                <a:lnTo>
                  <a:pt x="62" y="177"/>
                </a:lnTo>
                <a:lnTo>
                  <a:pt x="65" y="180"/>
                </a:lnTo>
                <a:lnTo>
                  <a:pt x="62" y="186"/>
                </a:lnTo>
                <a:lnTo>
                  <a:pt x="69" y="185"/>
                </a:lnTo>
                <a:lnTo>
                  <a:pt x="71" y="187"/>
                </a:lnTo>
                <a:lnTo>
                  <a:pt x="70" y="191"/>
                </a:lnTo>
                <a:lnTo>
                  <a:pt x="62" y="191"/>
                </a:lnTo>
                <a:lnTo>
                  <a:pt x="66" y="197"/>
                </a:lnTo>
                <a:lnTo>
                  <a:pt x="65" y="200"/>
                </a:lnTo>
                <a:lnTo>
                  <a:pt x="61" y="200"/>
                </a:lnTo>
                <a:lnTo>
                  <a:pt x="56" y="193"/>
                </a:lnTo>
                <a:lnTo>
                  <a:pt x="44" y="194"/>
                </a:lnTo>
                <a:lnTo>
                  <a:pt x="51" y="203"/>
                </a:lnTo>
                <a:lnTo>
                  <a:pt x="61" y="202"/>
                </a:lnTo>
                <a:lnTo>
                  <a:pt x="64" y="204"/>
                </a:lnTo>
                <a:lnTo>
                  <a:pt x="62" y="208"/>
                </a:lnTo>
                <a:lnTo>
                  <a:pt x="56" y="208"/>
                </a:lnTo>
                <a:lnTo>
                  <a:pt x="60" y="215"/>
                </a:lnTo>
                <a:lnTo>
                  <a:pt x="58" y="217"/>
                </a:lnTo>
                <a:lnTo>
                  <a:pt x="54" y="219"/>
                </a:lnTo>
                <a:lnTo>
                  <a:pt x="51" y="212"/>
                </a:lnTo>
                <a:lnTo>
                  <a:pt x="48" y="219"/>
                </a:lnTo>
                <a:lnTo>
                  <a:pt x="44" y="219"/>
                </a:lnTo>
                <a:lnTo>
                  <a:pt x="43" y="216"/>
                </a:lnTo>
                <a:lnTo>
                  <a:pt x="47" y="207"/>
                </a:lnTo>
                <a:lnTo>
                  <a:pt x="39" y="198"/>
                </a:lnTo>
                <a:lnTo>
                  <a:pt x="35" y="208"/>
                </a:lnTo>
                <a:lnTo>
                  <a:pt x="41" y="216"/>
                </a:lnTo>
                <a:lnTo>
                  <a:pt x="40" y="219"/>
                </a:lnTo>
                <a:lnTo>
                  <a:pt x="36" y="220"/>
                </a:lnTo>
                <a:lnTo>
                  <a:pt x="32" y="215"/>
                </a:lnTo>
                <a:lnTo>
                  <a:pt x="30" y="221"/>
                </a:lnTo>
                <a:lnTo>
                  <a:pt x="26" y="221"/>
                </a:lnTo>
                <a:lnTo>
                  <a:pt x="23" y="219"/>
                </a:lnTo>
                <a:lnTo>
                  <a:pt x="27" y="212"/>
                </a:lnTo>
                <a:lnTo>
                  <a:pt x="21" y="212"/>
                </a:lnTo>
                <a:lnTo>
                  <a:pt x="18" y="210"/>
                </a:lnTo>
                <a:lnTo>
                  <a:pt x="19" y="207"/>
                </a:lnTo>
                <a:lnTo>
                  <a:pt x="30" y="206"/>
                </a:lnTo>
                <a:lnTo>
                  <a:pt x="34" y="195"/>
                </a:lnTo>
                <a:lnTo>
                  <a:pt x="23" y="197"/>
                </a:lnTo>
                <a:lnTo>
                  <a:pt x="19" y="206"/>
                </a:lnTo>
                <a:lnTo>
                  <a:pt x="15" y="206"/>
                </a:lnTo>
                <a:lnTo>
                  <a:pt x="13" y="203"/>
                </a:lnTo>
                <a:lnTo>
                  <a:pt x="15" y="197"/>
                </a:lnTo>
                <a:lnTo>
                  <a:pt x="8" y="198"/>
                </a:lnTo>
                <a:lnTo>
                  <a:pt x="6" y="195"/>
                </a:lnTo>
                <a:lnTo>
                  <a:pt x="8" y="193"/>
                </a:lnTo>
                <a:lnTo>
                  <a:pt x="15" y="191"/>
                </a:lnTo>
                <a:close/>
                <a:moveTo>
                  <a:pt x="101" y="224"/>
                </a:moveTo>
                <a:lnTo>
                  <a:pt x="95" y="220"/>
                </a:lnTo>
                <a:lnTo>
                  <a:pt x="95" y="216"/>
                </a:lnTo>
                <a:lnTo>
                  <a:pt x="99" y="213"/>
                </a:lnTo>
                <a:lnTo>
                  <a:pt x="108" y="221"/>
                </a:lnTo>
                <a:lnTo>
                  <a:pt x="121" y="216"/>
                </a:lnTo>
                <a:lnTo>
                  <a:pt x="110" y="208"/>
                </a:lnTo>
                <a:lnTo>
                  <a:pt x="99" y="212"/>
                </a:lnTo>
                <a:lnTo>
                  <a:pt x="96" y="210"/>
                </a:lnTo>
                <a:lnTo>
                  <a:pt x="96" y="206"/>
                </a:lnTo>
                <a:lnTo>
                  <a:pt x="104" y="203"/>
                </a:lnTo>
                <a:lnTo>
                  <a:pt x="97" y="198"/>
                </a:lnTo>
                <a:lnTo>
                  <a:pt x="97" y="194"/>
                </a:lnTo>
                <a:lnTo>
                  <a:pt x="101" y="193"/>
                </a:lnTo>
                <a:lnTo>
                  <a:pt x="108" y="198"/>
                </a:lnTo>
                <a:lnTo>
                  <a:pt x="109" y="190"/>
                </a:lnTo>
                <a:lnTo>
                  <a:pt x="113" y="189"/>
                </a:lnTo>
                <a:lnTo>
                  <a:pt x="116" y="191"/>
                </a:lnTo>
                <a:lnTo>
                  <a:pt x="114" y="203"/>
                </a:lnTo>
                <a:lnTo>
                  <a:pt x="125" y="211"/>
                </a:lnTo>
                <a:lnTo>
                  <a:pt x="126" y="198"/>
                </a:lnTo>
                <a:lnTo>
                  <a:pt x="117" y="191"/>
                </a:lnTo>
                <a:lnTo>
                  <a:pt x="118" y="187"/>
                </a:lnTo>
                <a:lnTo>
                  <a:pt x="122" y="185"/>
                </a:lnTo>
                <a:lnTo>
                  <a:pt x="127" y="190"/>
                </a:lnTo>
                <a:lnTo>
                  <a:pt x="129" y="181"/>
                </a:lnTo>
                <a:lnTo>
                  <a:pt x="132" y="180"/>
                </a:lnTo>
                <a:lnTo>
                  <a:pt x="136" y="182"/>
                </a:lnTo>
                <a:lnTo>
                  <a:pt x="135" y="191"/>
                </a:lnTo>
                <a:lnTo>
                  <a:pt x="142" y="189"/>
                </a:lnTo>
                <a:lnTo>
                  <a:pt x="145" y="191"/>
                </a:lnTo>
                <a:lnTo>
                  <a:pt x="144" y="195"/>
                </a:lnTo>
                <a:lnTo>
                  <a:pt x="134" y="199"/>
                </a:lnTo>
                <a:lnTo>
                  <a:pt x="131" y="212"/>
                </a:lnTo>
                <a:lnTo>
                  <a:pt x="144" y="207"/>
                </a:lnTo>
                <a:lnTo>
                  <a:pt x="145" y="195"/>
                </a:lnTo>
                <a:lnTo>
                  <a:pt x="149" y="194"/>
                </a:lnTo>
                <a:lnTo>
                  <a:pt x="152" y="197"/>
                </a:lnTo>
                <a:lnTo>
                  <a:pt x="151" y="204"/>
                </a:lnTo>
                <a:lnTo>
                  <a:pt x="160" y="200"/>
                </a:lnTo>
                <a:lnTo>
                  <a:pt x="162" y="203"/>
                </a:lnTo>
                <a:lnTo>
                  <a:pt x="162" y="207"/>
                </a:lnTo>
                <a:lnTo>
                  <a:pt x="153" y="211"/>
                </a:lnTo>
                <a:lnTo>
                  <a:pt x="160" y="216"/>
                </a:lnTo>
                <a:lnTo>
                  <a:pt x="158" y="220"/>
                </a:lnTo>
                <a:lnTo>
                  <a:pt x="156" y="221"/>
                </a:lnTo>
                <a:lnTo>
                  <a:pt x="147" y="213"/>
                </a:lnTo>
                <a:lnTo>
                  <a:pt x="134" y="219"/>
                </a:lnTo>
                <a:lnTo>
                  <a:pt x="144" y="226"/>
                </a:lnTo>
                <a:lnTo>
                  <a:pt x="155" y="223"/>
                </a:lnTo>
                <a:lnTo>
                  <a:pt x="158" y="225"/>
                </a:lnTo>
                <a:lnTo>
                  <a:pt x="157" y="229"/>
                </a:lnTo>
                <a:lnTo>
                  <a:pt x="151" y="232"/>
                </a:lnTo>
                <a:lnTo>
                  <a:pt x="157" y="237"/>
                </a:lnTo>
                <a:lnTo>
                  <a:pt x="157" y="241"/>
                </a:lnTo>
                <a:lnTo>
                  <a:pt x="153" y="242"/>
                </a:lnTo>
                <a:lnTo>
                  <a:pt x="147" y="237"/>
                </a:lnTo>
                <a:lnTo>
                  <a:pt x="145" y="245"/>
                </a:lnTo>
                <a:lnTo>
                  <a:pt x="142" y="246"/>
                </a:lnTo>
                <a:lnTo>
                  <a:pt x="138" y="243"/>
                </a:lnTo>
                <a:lnTo>
                  <a:pt x="140" y="232"/>
                </a:lnTo>
                <a:lnTo>
                  <a:pt x="130" y="224"/>
                </a:lnTo>
                <a:lnTo>
                  <a:pt x="127" y="237"/>
                </a:lnTo>
                <a:lnTo>
                  <a:pt x="136" y="245"/>
                </a:lnTo>
                <a:lnTo>
                  <a:pt x="136" y="249"/>
                </a:lnTo>
                <a:lnTo>
                  <a:pt x="132" y="250"/>
                </a:lnTo>
                <a:lnTo>
                  <a:pt x="127" y="245"/>
                </a:lnTo>
                <a:lnTo>
                  <a:pt x="126" y="254"/>
                </a:lnTo>
                <a:lnTo>
                  <a:pt x="122" y="255"/>
                </a:lnTo>
                <a:lnTo>
                  <a:pt x="118" y="252"/>
                </a:lnTo>
                <a:lnTo>
                  <a:pt x="119" y="243"/>
                </a:lnTo>
                <a:lnTo>
                  <a:pt x="113" y="246"/>
                </a:lnTo>
                <a:lnTo>
                  <a:pt x="109" y="245"/>
                </a:lnTo>
                <a:lnTo>
                  <a:pt x="110" y="241"/>
                </a:lnTo>
                <a:lnTo>
                  <a:pt x="121" y="236"/>
                </a:lnTo>
                <a:lnTo>
                  <a:pt x="123" y="223"/>
                </a:lnTo>
                <a:lnTo>
                  <a:pt x="110" y="228"/>
                </a:lnTo>
                <a:lnTo>
                  <a:pt x="109" y="239"/>
                </a:lnTo>
                <a:lnTo>
                  <a:pt x="105" y="241"/>
                </a:lnTo>
                <a:lnTo>
                  <a:pt x="103" y="238"/>
                </a:lnTo>
                <a:lnTo>
                  <a:pt x="104" y="230"/>
                </a:lnTo>
                <a:lnTo>
                  <a:pt x="95" y="234"/>
                </a:lnTo>
                <a:lnTo>
                  <a:pt x="92" y="232"/>
                </a:lnTo>
                <a:lnTo>
                  <a:pt x="92" y="228"/>
                </a:lnTo>
                <a:lnTo>
                  <a:pt x="101" y="224"/>
                </a:lnTo>
                <a:close/>
                <a:moveTo>
                  <a:pt x="187" y="189"/>
                </a:moveTo>
                <a:lnTo>
                  <a:pt x="183" y="185"/>
                </a:lnTo>
                <a:lnTo>
                  <a:pt x="184" y="181"/>
                </a:lnTo>
                <a:lnTo>
                  <a:pt x="187" y="181"/>
                </a:lnTo>
                <a:lnTo>
                  <a:pt x="192" y="187"/>
                </a:lnTo>
                <a:lnTo>
                  <a:pt x="203" y="186"/>
                </a:lnTo>
                <a:lnTo>
                  <a:pt x="196" y="178"/>
                </a:lnTo>
                <a:lnTo>
                  <a:pt x="187" y="180"/>
                </a:lnTo>
                <a:lnTo>
                  <a:pt x="186" y="178"/>
                </a:lnTo>
                <a:lnTo>
                  <a:pt x="187" y="174"/>
                </a:lnTo>
                <a:lnTo>
                  <a:pt x="192" y="174"/>
                </a:lnTo>
                <a:lnTo>
                  <a:pt x="188" y="169"/>
                </a:lnTo>
                <a:lnTo>
                  <a:pt x="190" y="167"/>
                </a:lnTo>
                <a:lnTo>
                  <a:pt x="192" y="165"/>
                </a:lnTo>
                <a:lnTo>
                  <a:pt x="196" y="171"/>
                </a:lnTo>
                <a:lnTo>
                  <a:pt x="199" y="165"/>
                </a:lnTo>
                <a:lnTo>
                  <a:pt x="201" y="165"/>
                </a:lnTo>
                <a:lnTo>
                  <a:pt x="204" y="167"/>
                </a:lnTo>
                <a:lnTo>
                  <a:pt x="200" y="176"/>
                </a:lnTo>
                <a:lnTo>
                  <a:pt x="207" y="184"/>
                </a:lnTo>
                <a:lnTo>
                  <a:pt x="210" y="174"/>
                </a:lnTo>
                <a:lnTo>
                  <a:pt x="204" y="167"/>
                </a:lnTo>
                <a:lnTo>
                  <a:pt x="205" y="164"/>
                </a:lnTo>
                <a:lnTo>
                  <a:pt x="209" y="164"/>
                </a:lnTo>
                <a:lnTo>
                  <a:pt x="212" y="168"/>
                </a:lnTo>
                <a:lnTo>
                  <a:pt x="214" y="163"/>
                </a:lnTo>
                <a:lnTo>
                  <a:pt x="218" y="161"/>
                </a:lnTo>
                <a:lnTo>
                  <a:pt x="220" y="164"/>
                </a:lnTo>
                <a:lnTo>
                  <a:pt x="217" y="171"/>
                </a:lnTo>
                <a:lnTo>
                  <a:pt x="223" y="169"/>
                </a:lnTo>
                <a:lnTo>
                  <a:pt x="225" y="172"/>
                </a:lnTo>
                <a:lnTo>
                  <a:pt x="223" y="174"/>
                </a:lnTo>
                <a:lnTo>
                  <a:pt x="214" y="176"/>
                </a:lnTo>
                <a:lnTo>
                  <a:pt x="212" y="185"/>
                </a:lnTo>
                <a:lnTo>
                  <a:pt x="221" y="184"/>
                </a:lnTo>
                <a:lnTo>
                  <a:pt x="225" y="176"/>
                </a:lnTo>
                <a:lnTo>
                  <a:pt x="227" y="174"/>
                </a:lnTo>
                <a:lnTo>
                  <a:pt x="229" y="177"/>
                </a:lnTo>
                <a:lnTo>
                  <a:pt x="227" y="182"/>
                </a:lnTo>
                <a:lnTo>
                  <a:pt x="234" y="181"/>
                </a:lnTo>
                <a:lnTo>
                  <a:pt x="235" y="184"/>
                </a:lnTo>
                <a:lnTo>
                  <a:pt x="234" y="186"/>
                </a:lnTo>
                <a:lnTo>
                  <a:pt x="227" y="187"/>
                </a:lnTo>
                <a:lnTo>
                  <a:pt x="231" y="193"/>
                </a:lnTo>
                <a:lnTo>
                  <a:pt x="230" y="195"/>
                </a:lnTo>
                <a:lnTo>
                  <a:pt x="227" y="195"/>
                </a:lnTo>
                <a:lnTo>
                  <a:pt x="222" y="189"/>
                </a:lnTo>
                <a:lnTo>
                  <a:pt x="212" y="190"/>
                </a:lnTo>
                <a:lnTo>
                  <a:pt x="218" y="198"/>
                </a:lnTo>
                <a:lnTo>
                  <a:pt x="227" y="197"/>
                </a:lnTo>
                <a:lnTo>
                  <a:pt x="229" y="199"/>
                </a:lnTo>
                <a:lnTo>
                  <a:pt x="227" y="202"/>
                </a:lnTo>
                <a:lnTo>
                  <a:pt x="222" y="203"/>
                </a:lnTo>
                <a:lnTo>
                  <a:pt x="226" y="208"/>
                </a:lnTo>
                <a:lnTo>
                  <a:pt x="225" y="211"/>
                </a:lnTo>
                <a:lnTo>
                  <a:pt x="222" y="211"/>
                </a:lnTo>
                <a:lnTo>
                  <a:pt x="218" y="206"/>
                </a:lnTo>
                <a:lnTo>
                  <a:pt x="216" y="211"/>
                </a:lnTo>
                <a:lnTo>
                  <a:pt x="213" y="212"/>
                </a:lnTo>
                <a:lnTo>
                  <a:pt x="212" y="210"/>
                </a:lnTo>
                <a:lnTo>
                  <a:pt x="214" y="200"/>
                </a:lnTo>
                <a:lnTo>
                  <a:pt x="208" y="194"/>
                </a:lnTo>
                <a:lnTo>
                  <a:pt x="205" y="203"/>
                </a:lnTo>
                <a:lnTo>
                  <a:pt x="210" y="210"/>
                </a:lnTo>
                <a:lnTo>
                  <a:pt x="209" y="212"/>
                </a:lnTo>
                <a:lnTo>
                  <a:pt x="207" y="212"/>
                </a:lnTo>
                <a:lnTo>
                  <a:pt x="203" y="208"/>
                </a:lnTo>
                <a:lnTo>
                  <a:pt x="200" y="215"/>
                </a:lnTo>
                <a:lnTo>
                  <a:pt x="197" y="215"/>
                </a:lnTo>
                <a:lnTo>
                  <a:pt x="195" y="212"/>
                </a:lnTo>
                <a:lnTo>
                  <a:pt x="197" y="207"/>
                </a:lnTo>
                <a:lnTo>
                  <a:pt x="192" y="207"/>
                </a:lnTo>
                <a:lnTo>
                  <a:pt x="190" y="204"/>
                </a:lnTo>
                <a:lnTo>
                  <a:pt x="191" y="202"/>
                </a:lnTo>
                <a:lnTo>
                  <a:pt x="200" y="200"/>
                </a:lnTo>
                <a:lnTo>
                  <a:pt x="204" y="191"/>
                </a:lnTo>
                <a:lnTo>
                  <a:pt x="194" y="193"/>
                </a:lnTo>
                <a:lnTo>
                  <a:pt x="191" y="202"/>
                </a:lnTo>
                <a:lnTo>
                  <a:pt x="187" y="202"/>
                </a:lnTo>
                <a:lnTo>
                  <a:pt x="186" y="199"/>
                </a:lnTo>
                <a:lnTo>
                  <a:pt x="187" y="194"/>
                </a:lnTo>
                <a:lnTo>
                  <a:pt x="181" y="195"/>
                </a:lnTo>
                <a:lnTo>
                  <a:pt x="179" y="193"/>
                </a:lnTo>
                <a:lnTo>
                  <a:pt x="181" y="190"/>
                </a:lnTo>
                <a:lnTo>
                  <a:pt x="187" y="1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89462736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>
            <a:off x="9572050" y="4977854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菱形 40"/>
          <p:cNvSpPr/>
          <p:nvPr/>
        </p:nvSpPr>
        <p:spPr>
          <a:xfrm>
            <a:off x="1360431" y="932266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360431" y="3546976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4693" y="1543373"/>
            <a:ext cx="877115" cy="877115"/>
            <a:chOff x="6124693" y="1543373"/>
            <a:chExt cx="877115" cy="877115"/>
          </a:xfrm>
        </p:grpSpPr>
        <p:sp>
          <p:nvSpPr>
            <p:cNvPr id="39" name="菱形 38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387560" y="1802796"/>
              <a:ext cx="436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rgbClr val="00B050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884756" y="1543372"/>
            <a:ext cx="877115" cy="877115"/>
            <a:chOff x="6124693" y="1543373"/>
            <a:chExt cx="877115" cy="877115"/>
          </a:xfrm>
        </p:grpSpPr>
        <p:sp>
          <p:nvSpPr>
            <p:cNvPr id="28" name="菱形 27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87560" y="1802796"/>
              <a:ext cx="436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rgbClr val="00B050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24693" y="4149374"/>
            <a:ext cx="877115" cy="877115"/>
            <a:chOff x="6124693" y="1543373"/>
            <a:chExt cx="877115" cy="877115"/>
          </a:xfrm>
        </p:grpSpPr>
        <p:sp>
          <p:nvSpPr>
            <p:cNvPr id="31" name="菱形 30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87560" y="1802797"/>
              <a:ext cx="436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rgbClr val="00B050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884756" y="4149373"/>
            <a:ext cx="877115" cy="877115"/>
            <a:chOff x="6124693" y="1543373"/>
            <a:chExt cx="877115" cy="877115"/>
          </a:xfrm>
        </p:grpSpPr>
        <p:sp>
          <p:nvSpPr>
            <p:cNvPr id="37" name="菱形 36"/>
            <p:cNvSpPr/>
            <p:nvPr/>
          </p:nvSpPr>
          <p:spPr>
            <a:xfrm>
              <a:off x="6124693" y="1543373"/>
              <a:ext cx="877115" cy="877115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387560" y="1802796"/>
              <a:ext cx="436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rgbClr val="00B050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5740126" y="4977854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43" name="矩形 42"/>
          <p:cNvSpPr/>
          <p:nvPr/>
        </p:nvSpPr>
        <p:spPr>
          <a:xfrm>
            <a:off x="9417576" y="2420487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44" name="矩形 43"/>
          <p:cNvSpPr/>
          <p:nvPr/>
        </p:nvSpPr>
        <p:spPr>
          <a:xfrm>
            <a:off x="5585652" y="2420487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45" name="Freeform 445"/>
          <p:cNvSpPr>
            <a:spLocks noEditPoints="1"/>
          </p:cNvSpPr>
          <p:nvPr/>
        </p:nvSpPr>
        <p:spPr bwMode="auto">
          <a:xfrm>
            <a:off x="2263709" y="1754514"/>
            <a:ext cx="862940" cy="758555"/>
          </a:xfrm>
          <a:custGeom>
            <a:gdLst>
              <a:gd fmla="*/ 120 w 250" name="T0"/>
              <a:gd fmla="*/ 218 h 218" name="T1"/>
              <a:gd fmla="*/ 20 w 250" name="T2"/>
              <a:gd fmla="*/ 217 h 218" name="T3"/>
              <a:gd fmla="*/ 7 w 250" name="T4"/>
              <a:gd fmla="*/ 209 h 218" name="T5"/>
              <a:gd fmla="*/ 0 w 250" name="T6"/>
              <a:gd fmla="*/ 195 h 218" name="T7"/>
              <a:gd fmla="*/ 0 w 250" name="T8"/>
              <a:gd fmla="*/ 67 h 218" name="T9"/>
              <a:gd fmla="*/ 4 w 250" name="T10"/>
              <a:gd fmla="*/ 53 h 218" name="T11"/>
              <a:gd fmla="*/ 16 w 250" name="T12"/>
              <a:gd fmla="*/ 44 h 218" name="T13"/>
              <a:gd fmla="*/ 43 w 250" name="T14"/>
              <a:gd fmla="*/ 41 h 218" name="T15"/>
              <a:gd fmla="*/ 52 w 250" name="T16"/>
              <a:gd fmla="*/ 18 h 218" name="T17"/>
              <a:gd fmla="*/ 64 w 250" name="T18"/>
              <a:gd fmla="*/ 6 h 218" name="T19"/>
              <a:gd fmla="*/ 83 w 250" name="T20"/>
              <a:gd fmla="*/ 0 h 218" name="T21"/>
              <a:gd fmla="*/ 169 w 250" name="T22"/>
              <a:gd fmla="*/ 0 h 218" name="T23"/>
              <a:gd fmla="*/ 189 w 250" name="T24"/>
              <a:gd fmla="*/ 9 h 218" name="T25"/>
              <a:gd fmla="*/ 198 w 250" name="T26"/>
              <a:gd fmla="*/ 22 h 218" name="T27"/>
              <a:gd fmla="*/ 222 w 250" name="T28"/>
              <a:gd fmla="*/ 41 h 218" name="T29"/>
              <a:gd fmla="*/ 238 w 250" name="T30"/>
              <a:gd fmla="*/ 46 h 218" name="T31"/>
              <a:gd fmla="*/ 247 w 250" name="T32"/>
              <a:gd fmla="*/ 58 h 218" name="T33"/>
              <a:gd fmla="*/ 250 w 250" name="T34"/>
              <a:gd fmla="*/ 189 h 218" name="T35"/>
              <a:gd fmla="*/ 247 w 250" name="T36"/>
              <a:gd fmla="*/ 200 h 218" name="T37"/>
              <a:gd fmla="*/ 238 w 250" name="T38"/>
              <a:gd fmla="*/ 213 h 218" name="T39"/>
              <a:gd fmla="*/ 222 w 250" name="T40"/>
              <a:gd fmla="*/ 218 h 218" name="T41"/>
              <a:gd fmla="*/ 124 w 250" name="T42"/>
              <a:gd fmla="*/ 52 h 218" name="T43"/>
              <a:gd fmla="*/ 98 w 250" name="T44"/>
              <a:gd fmla="*/ 57 h 218" name="T45"/>
              <a:gd fmla="*/ 77 w 250" name="T46"/>
              <a:gd fmla="*/ 67 h 218" name="T47"/>
              <a:gd fmla="*/ 55 w 250" name="T48"/>
              <a:gd fmla="*/ 100 h 218" name="T49"/>
              <a:gd fmla="*/ 51 w 250" name="T50"/>
              <a:gd fmla="*/ 122 h 218" name="T51"/>
              <a:gd fmla="*/ 56 w 250" name="T52"/>
              <a:gd fmla="*/ 156 h 218" name="T53"/>
              <a:gd fmla="*/ 72 w 250" name="T54"/>
              <a:gd fmla="*/ 179 h 218" name="T55"/>
              <a:gd fmla="*/ 92 w 250" name="T56"/>
              <a:gd fmla="*/ 191 h 218" name="T57"/>
              <a:gd fmla="*/ 124 w 250" name="T58"/>
              <a:gd fmla="*/ 197 h 218" name="T59"/>
              <a:gd fmla="*/ 147 w 250" name="T60"/>
              <a:gd fmla="*/ 195 h 218" name="T61"/>
              <a:gd fmla="*/ 170 w 250" name="T62"/>
              <a:gd fmla="*/ 183 h 218" name="T63"/>
              <a:gd fmla="*/ 186 w 250" name="T64"/>
              <a:gd fmla="*/ 167 h 218" name="T65"/>
              <a:gd fmla="*/ 196 w 250" name="T66"/>
              <a:gd fmla="*/ 132 h 218" name="T67"/>
              <a:gd fmla="*/ 196 w 250" name="T68"/>
              <a:gd fmla="*/ 111 h 218" name="T69"/>
              <a:gd fmla="*/ 181 w 250" name="T70"/>
              <a:gd fmla="*/ 78 h 218" name="T71"/>
              <a:gd fmla="*/ 159 w 250" name="T72"/>
              <a:gd fmla="*/ 59 h 218" name="T73"/>
              <a:gd fmla="*/ 134 w 250" name="T74"/>
              <a:gd fmla="*/ 52 h 218" name="T75"/>
              <a:gd fmla="*/ 125 w 250" name="T76"/>
              <a:gd fmla="*/ 182 h 218" name="T77"/>
              <a:gd fmla="*/ 102 w 250" name="T78"/>
              <a:gd fmla="*/ 178 h 218" name="T79"/>
              <a:gd fmla="*/ 77 w 250" name="T80"/>
              <a:gd fmla="*/ 157 h 218" name="T81"/>
              <a:gd fmla="*/ 68 w 250" name="T82"/>
              <a:gd fmla="*/ 124 h 218" name="T83"/>
              <a:gd fmla="*/ 72 w 250" name="T84"/>
              <a:gd fmla="*/ 102 h 218" name="T85"/>
              <a:gd fmla="*/ 92 w 250" name="T86"/>
              <a:gd fmla="*/ 78 h 218" name="T87"/>
              <a:gd fmla="*/ 125 w 250" name="T88"/>
              <a:gd fmla="*/ 67 h 218" name="T89"/>
              <a:gd fmla="*/ 147 w 250" name="T90"/>
              <a:gd fmla="*/ 72 h 218" name="T91"/>
              <a:gd fmla="*/ 172 w 250" name="T92"/>
              <a:gd fmla="*/ 93 h 218" name="T93"/>
              <a:gd fmla="*/ 182 w 250" name="T94"/>
              <a:gd fmla="*/ 124 h 218" name="T95"/>
              <a:gd fmla="*/ 177 w 250" name="T96"/>
              <a:gd fmla="*/ 146 h 218" name="T97"/>
              <a:gd fmla="*/ 156 w 250" name="T98"/>
              <a:gd fmla="*/ 172 h 218" name="T99"/>
              <a:gd fmla="*/ 125 w 250" name="T100"/>
              <a:gd fmla="*/ 182 h 21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218" w="250">
                <a:moveTo>
                  <a:pt x="222" y="218"/>
                </a:moveTo>
                <a:lnTo>
                  <a:pt x="129" y="218"/>
                </a:lnTo>
                <a:lnTo>
                  <a:pt x="120" y="218"/>
                </a:lnTo>
                <a:lnTo>
                  <a:pt x="25" y="218"/>
                </a:lnTo>
                <a:lnTo>
                  <a:pt x="25" y="218"/>
                </a:lnTo>
                <a:lnTo>
                  <a:pt x="20" y="217"/>
                </a:lnTo>
                <a:lnTo>
                  <a:pt x="16" y="215"/>
                </a:lnTo>
                <a:lnTo>
                  <a:pt x="11" y="213"/>
                </a:lnTo>
                <a:lnTo>
                  <a:pt x="7" y="209"/>
                </a:lnTo>
                <a:lnTo>
                  <a:pt x="4" y="205"/>
                </a:lnTo>
                <a:lnTo>
                  <a:pt x="2" y="200"/>
                </a:lnTo>
                <a:lnTo>
                  <a:pt x="0" y="195"/>
                </a:lnTo>
                <a:lnTo>
                  <a:pt x="0" y="189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2" y="57"/>
                </a:lnTo>
                <a:lnTo>
                  <a:pt x="4" y="53"/>
                </a:lnTo>
                <a:lnTo>
                  <a:pt x="7" y="49"/>
                </a:lnTo>
                <a:lnTo>
                  <a:pt x="11" y="45"/>
                </a:lnTo>
                <a:lnTo>
                  <a:pt x="16" y="44"/>
                </a:lnTo>
                <a:lnTo>
                  <a:pt x="20" y="41"/>
                </a:lnTo>
                <a:lnTo>
                  <a:pt x="25" y="41"/>
                </a:lnTo>
                <a:lnTo>
                  <a:pt x="43" y="41"/>
                </a:lnTo>
                <a:lnTo>
                  <a:pt x="50" y="22"/>
                </a:lnTo>
                <a:lnTo>
                  <a:pt x="50" y="22"/>
                </a:lnTo>
                <a:lnTo>
                  <a:pt x="52" y="18"/>
                </a:lnTo>
                <a:lnTo>
                  <a:pt x="55" y="13"/>
                </a:lnTo>
                <a:lnTo>
                  <a:pt x="59" y="9"/>
                </a:lnTo>
                <a:lnTo>
                  <a:pt x="64" y="6"/>
                </a:lnTo>
                <a:lnTo>
                  <a:pt x="73" y="1"/>
                </a:lnTo>
                <a:lnTo>
                  <a:pt x="78" y="0"/>
                </a:lnTo>
                <a:lnTo>
                  <a:pt x="83" y="0"/>
                </a:lnTo>
                <a:lnTo>
                  <a:pt x="163" y="0"/>
                </a:lnTo>
                <a:lnTo>
                  <a:pt x="163" y="0"/>
                </a:lnTo>
                <a:lnTo>
                  <a:pt x="169" y="0"/>
                </a:lnTo>
                <a:lnTo>
                  <a:pt x="174" y="1"/>
                </a:lnTo>
                <a:lnTo>
                  <a:pt x="183" y="6"/>
                </a:lnTo>
                <a:lnTo>
                  <a:pt x="189" y="9"/>
                </a:lnTo>
                <a:lnTo>
                  <a:pt x="193" y="13"/>
                </a:lnTo>
                <a:lnTo>
                  <a:pt x="195" y="18"/>
                </a:lnTo>
                <a:lnTo>
                  <a:pt x="198" y="22"/>
                </a:lnTo>
                <a:lnTo>
                  <a:pt x="204" y="41"/>
                </a:lnTo>
                <a:lnTo>
                  <a:pt x="222" y="41"/>
                </a:lnTo>
                <a:lnTo>
                  <a:pt x="222" y="41"/>
                </a:lnTo>
                <a:lnTo>
                  <a:pt x="228" y="41"/>
                </a:lnTo>
                <a:lnTo>
                  <a:pt x="233" y="44"/>
                </a:lnTo>
                <a:lnTo>
                  <a:pt x="238" y="46"/>
                </a:lnTo>
                <a:lnTo>
                  <a:pt x="242" y="49"/>
                </a:lnTo>
                <a:lnTo>
                  <a:pt x="245" y="53"/>
                </a:lnTo>
                <a:lnTo>
                  <a:pt x="247" y="58"/>
                </a:lnTo>
                <a:lnTo>
                  <a:pt x="250" y="63"/>
                </a:lnTo>
                <a:lnTo>
                  <a:pt x="250" y="68"/>
                </a:lnTo>
                <a:lnTo>
                  <a:pt x="250" y="189"/>
                </a:lnTo>
                <a:lnTo>
                  <a:pt x="250" y="189"/>
                </a:lnTo>
                <a:lnTo>
                  <a:pt x="250" y="195"/>
                </a:lnTo>
                <a:lnTo>
                  <a:pt x="247" y="200"/>
                </a:lnTo>
                <a:lnTo>
                  <a:pt x="245" y="205"/>
                </a:lnTo>
                <a:lnTo>
                  <a:pt x="242" y="209"/>
                </a:lnTo>
                <a:lnTo>
                  <a:pt x="238" y="213"/>
                </a:lnTo>
                <a:lnTo>
                  <a:pt x="233" y="215"/>
                </a:lnTo>
                <a:lnTo>
                  <a:pt x="228" y="217"/>
                </a:lnTo>
                <a:lnTo>
                  <a:pt x="222" y="218"/>
                </a:lnTo>
                <a:lnTo>
                  <a:pt x="222" y="218"/>
                </a:lnTo>
                <a:close/>
                <a:moveTo>
                  <a:pt x="124" y="52"/>
                </a:moveTo>
                <a:lnTo>
                  <a:pt x="124" y="52"/>
                </a:lnTo>
                <a:lnTo>
                  <a:pt x="115" y="52"/>
                </a:lnTo>
                <a:lnTo>
                  <a:pt x="105" y="54"/>
                </a:lnTo>
                <a:lnTo>
                  <a:pt x="98" y="57"/>
                </a:lnTo>
                <a:lnTo>
                  <a:pt x="90" y="59"/>
                </a:lnTo>
                <a:lnTo>
                  <a:pt x="83" y="63"/>
                </a:lnTo>
                <a:lnTo>
                  <a:pt x="77" y="67"/>
                </a:lnTo>
                <a:lnTo>
                  <a:pt x="68" y="78"/>
                </a:lnTo>
                <a:lnTo>
                  <a:pt x="60" y="89"/>
                </a:lnTo>
                <a:lnTo>
                  <a:pt x="55" y="100"/>
                </a:lnTo>
                <a:lnTo>
                  <a:pt x="52" y="111"/>
                </a:lnTo>
                <a:lnTo>
                  <a:pt x="51" y="122"/>
                </a:lnTo>
                <a:lnTo>
                  <a:pt x="51" y="122"/>
                </a:lnTo>
                <a:lnTo>
                  <a:pt x="51" y="132"/>
                </a:lnTo>
                <a:lnTo>
                  <a:pt x="54" y="144"/>
                </a:lnTo>
                <a:lnTo>
                  <a:pt x="56" y="156"/>
                </a:lnTo>
                <a:lnTo>
                  <a:pt x="63" y="167"/>
                </a:lnTo>
                <a:lnTo>
                  <a:pt x="67" y="174"/>
                </a:lnTo>
                <a:lnTo>
                  <a:pt x="72" y="179"/>
                </a:lnTo>
                <a:lnTo>
                  <a:pt x="78" y="183"/>
                </a:lnTo>
                <a:lnTo>
                  <a:pt x="85" y="188"/>
                </a:lnTo>
                <a:lnTo>
                  <a:pt x="92" y="191"/>
                </a:lnTo>
                <a:lnTo>
                  <a:pt x="102" y="195"/>
                </a:lnTo>
                <a:lnTo>
                  <a:pt x="112" y="196"/>
                </a:lnTo>
                <a:lnTo>
                  <a:pt x="124" y="197"/>
                </a:lnTo>
                <a:lnTo>
                  <a:pt x="124" y="197"/>
                </a:lnTo>
                <a:lnTo>
                  <a:pt x="137" y="196"/>
                </a:lnTo>
                <a:lnTo>
                  <a:pt x="147" y="195"/>
                </a:lnTo>
                <a:lnTo>
                  <a:pt x="156" y="191"/>
                </a:lnTo>
                <a:lnTo>
                  <a:pt x="164" y="188"/>
                </a:lnTo>
                <a:lnTo>
                  <a:pt x="170" y="183"/>
                </a:lnTo>
                <a:lnTo>
                  <a:pt x="177" y="179"/>
                </a:lnTo>
                <a:lnTo>
                  <a:pt x="182" y="174"/>
                </a:lnTo>
                <a:lnTo>
                  <a:pt x="186" y="167"/>
                </a:lnTo>
                <a:lnTo>
                  <a:pt x="191" y="156"/>
                </a:lnTo>
                <a:lnTo>
                  <a:pt x="195" y="144"/>
                </a:lnTo>
                <a:lnTo>
                  <a:pt x="196" y="132"/>
                </a:lnTo>
                <a:lnTo>
                  <a:pt x="198" y="122"/>
                </a:lnTo>
                <a:lnTo>
                  <a:pt x="198" y="122"/>
                </a:lnTo>
                <a:lnTo>
                  <a:pt x="196" y="111"/>
                </a:lnTo>
                <a:lnTo>
                  <a:pt x="194" y="100"/>
                </a:lnTo>
                <a:lnTo>
                  <a:pt x="189" y="89"/>
                </a:lnTo>
                <a:lnTo>
                  <a:pt x="181" y="78"/>
                </a:lnTo>
                <a:lnTo>
                  <a:pt x="170" y="67"/>
                </a:lnTo>
                <a:lnTo>
                  <a:pt x="165" y="63"/>
                </a:lnTo>
                <a:lnTo>
                  <a:pt x="159" y="59"/>
                </a:lnTo>
                <a:lnTo>
                  <a:pt x="151" y="57"/>
                </a:lnTo>
                <a:lnTo>
                  <a:pt x="143" y="54"/>
                </a:lnTo>
                <a:lnTo>
                  <a:pt x="134" y="52"/>
                </a:lnTo>
                <a:lnTo>
                  <a:pt x="124" y="52"/>
                </a:lnTo>
                <a:lnTo>
                  <a:pt x="124" y="52"/>
                </a:lnTo>
                <a:close/>
                <a:moveTo>
                  <a:pt x="125" y="182"/>
                </a:moveTo>
                <a:lnTo>
                  <a:pt x="125" y="182"/>
                </a:lnTo>
                <a:lnTo>
                  <a:pt x="113" y="180"/>
                </a:lnTo>
                <a:lnTo>
                  <a:pt x="102" y="178"/>
                </a:lnTo>
                <a:lnTo>
                  <a:pt x="92" y="172"/>
                </a:lnTo>
                <a:lnTo>
                  <a:pt x="83" y="165"/>
                </a:lnTo>
                <a:lnTo>
                  <a:pt x="77" y="157"/>
                </a:lnTo>
                <a:lnTo>
                  <a:pt x="72" y="146"/>
                </a:lnTo>
                <a:lnTo>
                  <a:pt x="68" y="136"/>
                </a:lnTo>
                <a:lnTo>
                  <a:pt x="68" y="124"/>
                </a:lnTo>
                <a:lnTo>
                  <a:pt x="68" y="124"/>
                </a:lnTo>
                <a:lnTo>
                  <a:pt x="68" y="113"/>
                </a:lnTo>
                <a:lnTo>
                  <a:pt x="72" y="102"/>
                </a:lnTo>
                <a:lnTo>
                  <a:pt x="77" y="93"/>
                </a:lnTo>
                <a:lnTo>
                  <a:pt x="83" y="84"/>
                </a:lnTo>
                <a:lnTo>
                  <a:pt x="92" y="78"/>
                </a:lnTo>
                <a:lnTo>
                  <a:pt x="102" y="72"/>
                </a:lnTo>
                <a:lnTo>
                  <a:pt x="113" y="68"/>
                </a:lnTo>
                <a:lnTo>
                  <a:pt x="125" y="67"/>
                </a:lnTo>
                <a:lnTo>
                  <a:pt x="125" y="67"/>
                </a:lnTo>
                <a:lnTo>
                  <a:pt x="135" y="68"/>
                </a:lnTo>
                <a:lnTo>
                  <a:pt x="147" y="72"/>
                </a:lnTo>
                <a:lnTo>
                  <a:pt x="156" y="78"/>
                </a:lnTo>
                <a:lnTo>
                  <a:pt x="165" y="84"/>
                </a:lnTo>
                <a:lnTo>
                  <a:pt x="172" y="93"/>
                </a:lnTo>
                <a:lnTo>
                  <a:pt x="177" y="102"/>
                </a:lnTo>
                <a:lnTo>
                  <a:pt x="181" y="113"/>
                </a:lnTo>
                <a:lnTo>
                  <a:pt x="182" y="124"/>
                </a:lnTo>
                <a:lnTo>
                  <a:pt x="182" y="124"/>
                </a:lnTo>
                <a:lnTo>
                  <a:pt x="181" y="136"/>
                </a:lnTo>
                <a:lnTo>
                  <a:pt x="177" y="146"/>
                </a:lnTo>
                <a:lnTo>
                  <a:pt x="172" y="157"/>
                </a:lnTo>
                <a:lnTo>
                  <a:pt x="165" y="165"/>
                </a:lnTo>
                <a:lnTo>
                  <a:pt x="156" y="172"/>
                </a:lnTo>
                <a:lnTo>
                  <a:pt x="147" y="178"/>
                </a:lnTo>
                <a:lnTo>
                  <a:pt x="135" y="180"/>
                </a:lnTo>
                <a:lnTo>
                  <a:pt x="125" y="182"/>
                </a:lnTo>
                <a:lnTo>
                  <a:pt x="125" y="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448"/>
          <p:cNvSpPr>
            <a:spLocks noEditPoints="1"/>
          </p:cNvSpPr>
          <p:nvPr/>
        </p:nvSpPr>
        <p:spPr bwMode="auto">
          <a:xfrm>
            <a:off x="2240043" y="4408796"/>
            <a:ext cx="904694" cy="862940"/>
          </a:xfrm>
          <a:custGeom>
            <a:gdLst>
              <a:gd fmla="*/ 233 w 259" name="T0"/>
              <a:gd fmla="*/ 37 h 250" name="T1"/>
              <a:gd fmla="*/ 259 w 259" name="T2"/>
              <a:gd fmla="*/ 47 h 250" name="T3"/>
              <a:gd fmla="*/ 245 w 259" name="T4"/>
              <a:gd fmla="*/ 51 h 250" name="T5"/>
              <a:gd fmla="*/ 235 w 259" name="T6"/>
              <a:gd fmla="*/ 63 h 250" name="T7"/>
              <a:gd fmla="*/ 233 w 259" name="T8"/>
              <a:gd fmla="*/ 177 h 250" name="T9"/>
              <a:gd fmla="*/ 235 w 259" name="T10"/>
              <a:gd fmla="*/ 188 h 250" name="T11"/>
              <a:gd fmla="*/ 245 w 259" name="T12"/>
              <a:gd fmla="*/ 198 h 250" name="T13"/>
              <a:gd fmla="*/ 259 w 259" name="T14"/>
              <a:gd fmla="*/ 203 h 250" name="T15"/>
              <a:gd fmla="*/ 233 w 259" name="T16"/>
              <a:gd fmla="*/ 240 h 250" name="T17"/>
              <a:gd fmla="*/ 0 w 259" name="T18"/>
              <a:gd fmla="*/ 250 h 250" name="T19"/>
              <a:gd fmla="*/ 26 w 259" name="T20"/>
              <a:gd fmla="*/ 214 h 250" name="T21"/>
              <a:gd fmla="*/ 5 w 259" name="T22"/>
              <a:gd fmla="*/ 203 h 250" name="T23"/>
              <a:gd fmla="*/ 15 w 259" name="T24"/>
              <a:gd fmla="*/ 201 h 250" name="T25"/>
              <a:gd fmla="*/ 26 w 259" name="T26"/>
              <a:gd fmla="*/ 191 h 250" name="T27"/>
              <a:gd fmla="*/ 31 w 259" name="T28"/>
              <a:gd fmla="*/ 177 h 250" name="T29"/>
              <a:gd fmla="*/ 29 w 259" name="T30"/>
              <a:gd fmla="*/ 63 h 250" name="T31"/>
              <a:gd fmla="*/ 23 w 259" name="T32"/>
              <a:gd fmla="*/ 52 h 250" name="T33"/>
              <a:gd fmla="*/ 5 w 259" name="T34"/>
              <a:gd fmla="*/ 47 h 250" name="T35"/>
              <a:gd fmla="*/ 26 w 259" name="T36"/>
              <a:gd fmla="*/ 37 h 250" name="T37"/>
              <a:gd fmla="*/ 0 w 259" name="T38"/>
              <a:gd fmla="*/ 0 h 250" name="T39"/>
              <a:gd fmla="*/ 171 w 259" name="T40"/>
              <a:gd fmla="*/ 240 h 250" name="T41"/>
              <a:gd fmla="*/ 171 w 259" name="T42"/>
              <a:gd fmla="*/ 214 h 250" name="T43"/>
              <a:gd fmla="*/ 150 w 259" name="T44"/>
              <a:gd fmla="*/ 240 h 250" name="T45"/>
              <a:gd fmla="*/ 109 w 259" name="T46"/>
              <a:gd fmla="*/ 240 h 250" name="T47"/>
              <a:gd fmla="*/ 88 w 259" name="T48"/>
              <a:gd fmla="*/ 214 h 250" name="T49"/>
              <a:gd fmla="*/ 88 w 259" name="T50"/>
              <a:gd fmla="*/ 11 h 250" name="T51"/>
              <a:gd fmla="*/ 88 w 259" name="T52"/>
              <a:gd fmla="*/ 37 h 250" name="T53"/>
              <a:gd fmla="*/ 109 w 259" name="T54"/>
              <a:gd fmla="*/ 11 h 250" name="T55"/>
              <a:gd fmla="*/ 150 w 259" name="T56"/>
              <a:gd fmla="*/ 11 h 250" name="T57"/>
              <a:gd fmla="*/ 171 w 259" name="T58"/>
              <a:gd fmla="*/ 37 h 250" name="T59"/>
              <a:gd fmla="*/ 218 w 259" name="T60"/>
              <a:gd fmla="*/ 73 h 250" name="T61"/>
              <a:gd fmla="*/ 215 w 259" name="T62"/>
              <a:gd fmla="*/ 63 h 250" name="T63"/>
              <a:gd fmla="*/ 206 w 259" name="T64"/>
              <a:gd fmla="*/ 51 h 250" name="T65"/>
              <a:gd fmla="*/ 192 w 259" name="T66"/>
              <a:gd fmla="*/ 47 h 250" name="T67"/>
              <a:gd fmla="*/ 62 w 259" name="T68"/>
              <a:gd fmla="*/ 48 h 250" name="T69"/>
              <a:gd fmla="*/ 50 w 259" name="T70"/>
              <a:gd fmla="*/ 55 h 250" name="T71"/>
              <a:gd fmla="*/ 46 w 259" name="T72"/>
              <a:gd fmla="*/ 68 h 250" name="T73"/>
              <a:gd fmla="*/ 46 w 259" name="T74"/>
              <a:gd fmla="*/ 182 h 250" name="T75"/>
              <a:gd fmla="*/ 54 w 259" name="T76"/>
              <a:gd fmla="*/ 195 h 250" name="T77"/>
              <a:gd fmla="*/ 67 w 259" name="T78"/>
              <a:gd fmla="*/ 202 h 250" name="T79"/>
              <a:gd fmla="*/ 192 w 259" name="T80"/>
              <a:gd fmla="*/ 203 h 250" name="T81"/>
              <a:gd fmla="*/ 206 w 259" name="T82"/>
              <a:gd fmla="*/ 198 h 250" name="T83"/>
              <a:gd fmla="*/ 215 w 259" name="T84"/>
              <a:gd fmla="*/ 188 h 250" name="T85"/>
              <a:gd fmla="*/ 218 w 259" name="T86"/>
              <a:gd fmla="*/ 73 h 250" name="T87"/>
              <a:gd fmla="*/ 119 w 259" name="T88"/>
              <a:gd fmla="*/ 195 h 250" name="T89"/>
              <a:gd fmla="*/ 83 w 259" name="T90"/>
              <a:gd fmla="*/ 177 h 250" name="T91"/>
              <a:gd fmla="*/ 65 w 259" name="T92"/>
              <a:gd fmla="*/ 142 h 250" name="T93"/>
              <a:gd fmla="*/ 65 w 259" name="T94"/>
              <a:gd fmla="*/ 113 h 250" name="T95"/>
              <a:gd fmla="*/ 83 w 259" name="T96"/>
              <a:gd fmla="*/ 78 h 250" name="T97"/>
              <a:gd fmla="*/ 119 w 259" name="T98"/>
              <a:gd fmla="*/ 59 h 250" name="T99"/>
              <a:gd fmla="*/ 146 w 259" name="T100"/>
              <a:gd fmla="*/ 59 h 250" name="T101"/>
              <a:gd fmla="*/ 183 w 259" name="T102"/>
              <a:gd fmla="*/ 78 h 250" name="T103"/>
              <a:gd fmla="*/ 202 w 259" name="T104"/>
              <a:gd fmla="*/ 113 h 250" name="T105"/>
              <a:gd fmla="*/ 202 w 259" name="T106"/>
              <a:gd fmla="*/ 142 h 250" name="T107"/>
              <a:gd fmla="*/ 183 w 259" name="T108"/>
              <a:gd fmla="*/ 177 h 250" name="T109"/>
              <a:gd fmla="*/ 146 w 259" name="T110"/>
              <a:gd fmla="*/ 195 h 250" name="T111"/>
              <a:gd fmla="*/ 119 w 259" name="T112"/>
              <a:gd fmla="*/ 84 h 250" name="T113"/>
              <a:gd fmla="*/ 119 w 259" name="T114"/>
              <a:gd fmla="*/ 84 h 25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50" w="259">
                <a:moveTo>
                  <a:pt x="259" y="11"/>
                </a:moveTo>
                <a:lnTo>
                  <a:pt x="233" y="11"/>
                </a:lnTo>
                <a:lnTo>
                  <a:pt x="233" y="37"/>
                </a:lnTo>
                <a:lnTo>
                  <a:pt x="259" y="37"/>
                </a:lnTo>
                <a:lnTo>
                  <a:pt x="259" y="47"/>
                </a:lnTo>
                <a:lnTo>
                  <a:pt x="259" y="47"/>
                </a:lnTo>
                <a:lnTo>
                  <a:pt x="254" y="47"/>
                </a:lnTo>
                <a:lnTo>
                  <a:pt x="249" y="48"/>
                </a:lnTo>
                <a:lnTo>
                  <a:pt x="245" y="51"/>
                </a:lnTo>
                <a:lnTo>
                  <a:pt x="241" y="55"/>
                </a:lnTo>
                <a:lnTo>
                  <a:pt x="237" y="59"/>
                </a:lnTo>
                <a:lnTo>
                  <a:pt x="235" y="63"/>
                </a:lnTo>
                <a:lnTo>
                  <a:pt x="233" y="68"/>
                </a:lnTo>
                <a:lnTo>
                  <a:pt x="233" y="73"/>
                </a:lnTo>
                <a:lnTo>
                  <a:pt x="233" y="177"/>
                </a:lnTo>
                <a:lnTo>
                  <a:pt x="233" y="177"/>
                </a:lnTo>
                <a:lnTo>
                  <a:pt x="233" y="182"/>
                </a:lnTo>
                <a:lnTo>
                  <a:pt x="235" y="188"/>
                </a:lnTo>
                <a:lnTo>
                  <a:pt x="237" y="191"/>
                </a:lnTo>
                <a:lnTo>
                  <a:pt x="241" y="195"/>
                </a:lnTo>
                <a:lnTo>
                  <a:pt x="245" y="198"/>
                </a:lnTo>
                <a:lnTo>
                  <a:pt x="249" y="201"/>
                </a:lnTo>
                <a:lnTo>
                  <a:pt x="254" y="202"/>
                </a:lnTo>
                <a:lnTo>
                  <a:pt x="259" y="203"/>
                </a:lnTo>
                <a:lnTo>
                  <a:pt x="259" y="214"/>
                </a:lnTo>
                <a:lnTo>
                  <a:pt x="233" y="214"/>
                </a:lnTo>
                <a:lnTo>
                  <a:pt x="233" y="240"/>
                </a:lnTo>
                <a:lnTo>
                  <a:pt x="259" y="240"/>
                </a:lnTo>
                <a:lnTo>
                  <a:pt x="259" y="250"/>
                </a:lnTo>
                <a:lnTo>
                  <a:pt x="0" y="250"/>
                </a:lnTo>
                <a:lnTo>
                  <a:pt x="0" y="240"/>
                </a:lnTo>
                <a:lnTo>
                  <a:pt x="26" y="240"/>
                </a:lnTo>
                <a:lnTo>
                  <a:pt x="26" y="214"/>
                </a:lnTo>
                <a:lnTo>
                  <a:pt x="0" y="214"/>
                </a:lnTo>
                <a:lnTo>
                  <a:pt x="0" y="203"/>
                </a:lnTo>
                <a:lnTo>
                  <a:pt x="5" y="203"/>
                </a:lnTo>
                <a:lnTo>
                  <a:pt x="5" y="203"/>
                </a:lnTo>
                <a:lnTo>
                  <a:pt x="10" y="202"/>
                </a:lnTo>
                <a:lnTo>
                  <a:pt x="15" y="201"/>
                </a:lnTo>
                <a:lnTo>
                  <a:pt x="19" y="198"/>
                </a:lnTo>
                <a:lnTo>
                  <a:pt x="23" y="195"/>
                </a:lnTo>
                <a:lnTo>
                  <a:pt x="26" y="191"/>
                </a:lnTo>
                <a:lnTo>
                  <a:pt x="28" y="188"/>
                </a:lnTo>
                <a:lnTo>
                  <a:pt x="29" y="182"/>
                </a:lnTo>
                <a:lnTo>
                  <a:pt x="31" y="177"/>
                </a:lnTo>
                <a:lnTo>
                  <a:pt x="31" y="68"/>
                </a:lnTo>
                <a:lnTo>
                  <a:pt x="31" y="68"/>
                </a:lnTo>
                <a:lnTo>
                  <a:pt x="29" y="63"/>
                </a:lnTo>
                <a:lnTo>
                  <a:pt x="28" y="59"/>
                </a:lnTo>
                <a:lnTo>
                  <a:pt x="26" y="55"/>
                </a:lnTo>
                <a:lnTo>
                  <a:pt x="23" y="52"/>
                </a:lnTo>
                <a:lnTo>
                  <a:pt x="19" y="50"/>
                </a:lnTo>
                <a:lnTo>
                  <a:pt x="15" y="48"/>
                </a:lnTo>
                <a:lnTo>
                  <a:pt x="5" y="47"/>
                </a:lnTo>
                <a:lnTo>
                  <a:pt x="0" y="47"/>
                </a:lnTo>
                <a:lnTo>
                  <a:pt x="0" y="37"/>
                </a:lnTo>
                <a:lnTo>
                  <a:pt x="26" y="37"/>
                </a:lnTo>
                <a:lnTo>
                  <a:pt x="26" y="11"/>
                </a:lnTo>
                <a:lnTo>
                  <a:pt x="0" y="11"/>
                </a:lnTo>
                <a:lnTo>
                  <a:pt x="0" y="0"/>
                </a:lnTo>
                <a:lnTo>
                  <a:pt x="259" y="0"/>
                </a:lnTo>
                <a:lnTo>
                  <a:pt x="259" y="11"/>
                </a:lnTo>
                <a:close/>
                <a:moveTo>
                  <a:pt x="171" y="240"/>
                </a:moveTo>
                <a:lnTo>
                  <a:pt x="213" y="240"/>
                </a:lnTo>
                <a:lnTo>
                  <a:pt x="213" y="214"/>
                </a:lnTo>
                <a:lnTo>
                  <a:pt x="171" y="214"/>
                </a:lnTo>
                <a:lnTo>
                  <a:pt x="171" y="240"/>
                </a:lnTo>
                <a:close/>
                <a:moveTo>
                  <a:pt x="109" y="240"/>
                </a:moveTo>
                <a:lnTo>
                  <a:pt x="150" y="240"/>
                </a:lnTo>
                <a:lnTo>
                  <a:pt x="150" y="214"/>
                </a:lnTo>
                <a:lnTo>
                  <a:pt x="109" y="214"/>
                </a:lnTo>
                <a:lnTo>
                  <a:pt x="109" y="240"/>
                </a:lnTo>
                <a:close/>
                <a:moveTo>
                  <a:pt x="46" y="240"/>
                </a:moveTo>
                <a:lnTo>
                  <a:pt x="88" y="240"/>
                </a:lnTo>
                <a:lnTo>
                  <a:pt x="88" y="214"/>
                </a:lnTo>
                <a:lnTo>
                  <a:pt x="46" y="214"/>
                </a:lnTo>
                <a:lnTo>
                  <a:pt x="46" y="240"/>
                </a:lnTo>
                <a:close/>
                <a:moveTo>
                  <a:pt x="88" y="11"/>
                </a:moveTo>
                <a:lnTo>
                  <a:pt x="46" y="11"/>
                </a:lnTo>
                <a:lnTo>
                  <a:pt x="46" y="37"/>
                </a:lnTo>
                <a:lnTo>
                  <a:pt x="88" y="37"/>
                </a:lnTo>
                <a:lnTo>
                  <a:pt x="88" y="11"/>
                </a:lnTo>
                <a:close/>
                <a:moveTo>
                  <a:pt x="150" y="11"/>
                </a:moveTo>
                <a:lnTo>
                  <a:pt x="109" y="11"/>
                </a:lnTo>
                <a:lnTo>
                  <a:pt x="109" y="37"/>
                </a:lnTo>
                <a:lnTo>
                  <a:pt x="150" y="37"/>
                </a:lnTo>
                <a:lnTo>
                  <a:pt x="150" y="11"/>
                </a:lnTo>
                <a:close/>
                <a:moveTo>
                  <a:pt x="213" y="11"/>
                </a:moveTo>
                <a:lnTo>
                  <a:pt x="171" y="11"/>
                </a:lnTo>
                <a:lnTo>
                  <a:pt x="171" y="37"/>
                </a:lnTo>
                <a:lnTo>
                  <a:pt x="213" y="37"/>
                </a:lnTo>
                <a:lnTo>
                  <a:pt x="213" y="11"/>
                </a:lnTo>
                <a:close/>
                <a:moveTo>
                  <a:pt x="218" y="73"/>
                </a:moveTo>
                <a:lnTo>
                  <a:pt x="218" y="73"/>
                </a:lnTo>
                <a:lnTo>
                  <a:pt x="217" y="68"/>
                </a:lnTo>
                <a:lnTo>
                  <a:pt x="215" y="63"/>
                </a:lnTo>
                <a:lnTo>
                  <a:pt x="213" y="59"/>
                </a:lnTo>
                <a:lnTo>
                  <a:pt x="210" y="55"/>
                </a:lnTo>
                <a:lnTo>
                  <a:pt x="206" y="51"/>
                </a:lnTo>
                <a:lnTo>
                  <a:pt x="202" y="48"/>
                </a:lnTo>
                <a:lnTo>
                  <a:pt x="197" y="47"/>
                </a:lnTo>
                <a:lnTo>
                  <a:pt x="192" y="47"/>
                </a:lnTo>
                <a:lnTo>
                  <a:pt x="72" y="47"/>
                </a:lnTo>
                <a:lnTo>
                  <a:pt x="72" y="47"/>
                </a:lnTo>
                <a:lnTo>
                  <a:pt x="62" y="48"/>
                </a:lnTo>
                <a:lnTo>
                  <a:pt x="58" y="50"/>
                </a:lnTo>
                <a:lnTo>
                  <a:pt x="54" y="52"/>
                </a:lnTo>
                <a:lnTo>
                  <a:pt x="50" y="55"/>
                </a:lnTo>
                <a:lnTo>
                  <a:pt x="48" y="59"/>
                </a:lnTo>
                <a:lnTo>
                  <a:pt x="46" y="63"/>
                </a:lnTo>
                <a:lnTo>
                  <a:pt x="46" y="68"/>
                </a:lnTo>
                <a:lnTo>
                  <a:pt x="46" y="177"/>
                </a:lnTo>
                <a:lnTo>
                  <a:pt x="46" y="177"/>
                </a:lnTo>
                <a:lnTo>
                  <a:pt x="46" y="182"/>
                </a:lnTo>
                <a:lnTo>
                  <a:pt x="48" y="188"/>
                </a:lnTo>
                <a:lnTo>
                  <a:pt x="50" y="191"/>
                </a:lnTo>
                <a:lnTo>
                  <a:pt x="54" y="195"/>
                </a:lnTo>
                <a:lnTo>
                  <a:pt x="58" y="198"/>
                </a:lnTo>
                <a:lnTo>
                  <a:pt x="62" y="201"/>
                </a:lnTo>
                <a:lnTo>
                  <a:pt x="67" y="202"/>
                </a:lnTo>
                <a:lnTo>
                  <a:pt x="72" y="203"/>
                </a:lnTo>
                <a:lnTo>
                  <a:pt x="192" y="203"/>
                </a:lnTo>
                <a:lnTo>
                  <a:pt x="192" y="203"/>
                </a:lnTo>
                <a:lnTo>
                  <a:pt x="197" y="202"/>
                </a:lnTo>
                <a:lnTo>
                  <a:pt x="202" y="201"/>
                </a:lnTo>
                <a:lnTo>
                  <a:pt x="206" y="198"/>
                </a:lnTo>
                <a:lnTo>
                  <a:pt x="210" y="195"/>
                </a:lnTo>
                <a:lnTo>
                  <a:pt x="213" y="191"/>
                </a:lnTo>
                <a:lnTo>
                  <a:pt x="215" y="188"/>
                </a:lnTo>
                <a:lnTo>
                  <a:pt x="217" y="182"/>
                </a:lnTo>
                <a:lnTo>
                  <a:pt x="218" y="177"/>
                </a:lnTo>
                <a:lnTo>
                  <a:pt x="218" y="73"/>
                </a:lnTo>
                <a:close/>
                <a:moveTo>
                  <a:pt x="133" y="197"/>
                </a:moveTo>
                <a:lnTo>
                  <a:pt x="133" y="197"/>
                </a:lnTo>
                <a:lnTo>
                  <a:pt x="119" y="195"/>
                </a:lnTo>
                <a:lnTo>
                  <a:pt x="106" y="191"/>
                </a:lnTo>
                <a:lnTo>
                  <a:pt x="93" y="185"/>
                </a:lnTo>
                <a:lnTo>
                  <a:pt x="83" y="177"/>
                </a:lnTo>
                <a:lnTo>
                  <a:pt x="75" y="167"/>
                </a:lnTo>
                <a:lnTo>
                  <a:pt x="68" y="155"/>
                </a:lnTo>
                <a:lnTo>
                  <a:pt x="65" y="142"/>
                </a:lnTo>
                <a:lnTo>
                  <a:pt x="62" y="128"/>
                </a:lnTo>
                <a:lnTo>
                  <a:pt x="62" y="128"/>
                </a:lnTo>
                <a:lnTo>
                  <a:pt x="65" y="113"/>
                </a:lnTo>
                <a:lnTo>
                  <a:pt x="68" y="100"/>
                </a:lnTo>
                <a:lnTo>
                  <a:pt x="75" y="89"/>
                </a:lnTo>
                <a:lnTo>
                  <a:pt x="83" y="78"/>
                </a:lnTo>
                <a:lnTo>
                  <a:pt x="93" y="69"/>
                </a:lnTo>
                <a:lnTo>
                  <a:pt x="106" y="63"/>
                </a:lnTo>
                <a:lnTo>
                  <a:pt x="119" y="59"/>
                </a:lnTo>
                <a:lnTo>
                  <a:pt x="133" y="58"/>
                </a:lnTo>
                <a:lnTo>
                  <a:pt x="133" y="58"/>
                </a:lnTo>
                <a:lnTo>
                  <a:pt x="146" y="59"/>
                </a:lnTo>
                <a:lnTo>
                  <a:pt x="161" y="63"/>
                </a:lnTo>
                <a:lnTo>
                  <a:pt x="172" y="69"/>
                </a:lnTo>
                <a:lnTo>
                  <a:pt x="183" y="78"/>
                </a:lnTo>
                <a:lnTo>
                  <a:pt x="191" y="89"/>
                </a:lnTo>
                <a:lnTo>
                  <a:pt x="197" y="100"/>
                </a:lnTo>
                <a:lnTo>
                  <a:pt x="202" y="113"/>
                </a:lnTo>
                <a:lnTo>
                  <a:pt x="204" y="128"/>
                </a:lnTo>
                <a:lnTo>
                  <a:pt x="204" y="128"/>
                </a:lnTo>
                <a:lnTo>
                  <a:pt x="202" y="142"/>
                </a:lnTo>
                <a:lnTo>
                  <a:pt x="197" y="155"/>
                </a:lnTo>
                <a:lnTo>
                  <a:pt x="191" y="167"/>
                </a:lnTo>
                <a:lnTo>
                  <a:pt x="183" y="177"/>
                </a:lnTo>
                <a:lnTo>
                  <a:pt x="172" y="185"/>
                </a:lnTo>
                <a:lnTo>
                  <a:pt x="161" y="191"/>
                </a:lnTo>
                <a:lnTo>
                  <a:pt x="146" y="195"/>
                </a:lnTo>
                <a:lnTo>
                  <a:pt x="133" y="197"/>
                </a:lnTo>
                <a:lnTo>
                  <a:pt x="133" y="197"/>
                </a:lnTo>
                <a:close/>
                <a:moveTo>
                  <a:pt x="119" y="84"/>
                </a:moveTo>
                <a:lnTo>
                  <a:pt x="119" y="165"/>
                </a:lnTo>
                <a:lnTo>
                  <a:pt x="169" y="124"/>
                </a:lnTo>
                <a:lnTo>
                  <a:pt x="119" y="8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rcRect b="46900" l="19583" r="53609" t="14599"/>
          <a:stretch>
            <a:fillRect/>
          </a:stretch>
        </p:blipFill>
        <p:spPr>
          <a:xfrm>
            <a:off x="2915121" y="2372275"/>
            <a:ext cx="2293142" cy="2293142"/>
          </a:xfrm>
          <a:custGeom>
            <a:gdLst>
              <a:gd fmla="*/ 1307355 w 2614710" name="connsiteX0"/>
              <a:gd fmla="*/ 0 h 2614710" name="connsiteY0"/>
              <a:gd fmla="*/ 2614710 w 2614710" name="connsiteX1"/>
              <a:gd fmla="*/ 1307355 h 2614710" name="connsiteY1"/>
              <a:gd fmla="*/ 1307355 w 2614710" name="connsiteX2"/>
              <a:gd fmla="*/ 2614710 h 2614710" name="connsiteY2"/>
              <a:gd fmla="*/ 0 w 2614710" name="connsiteX3"/>
              <a:gd fmla="*/ 1307355 h 26147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14710" w="2614710">
                <a:moveTo>
                  <a:pt x="1307355" y="0"/>
                </a:moveTo>
                <a:lnTo>
                  <a:pt x="2614710" y="1307355"/>
                </a:lnTo>
                <a:lnTo>
                  <a:pt x="1307355" y="2614710"/>
                </a:lnTo>
                <a:lnTo>
                  <a:pt x="0" y="1307355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rcRect b="46900" l="19583" r="53609" t="14599"/>
          <a:stretch>
            <a:fillRect/>
          </a:stretch>
        </p:blipFill>
        <p:spPr>
          <a:xfrm>
            <a:off x="119712" y="2400405"/>
            <a:ext cx="2293142" cy="2293142"/>
          </a:xfrm>
          <a:custGeom>
            <a:gdLst>
              <a:gd fmla="*/ 1307355 w 2614710" name="connsiteX0"/>
              <a:gd fmla="*/ 0 h 2614710" name="connsiteY0"/>
              <a:gd fmla="*/ 2614710 w 2614710" name="connsiteX1"/>
              <a:gd fmla="*/ 1307355 h 2614710" name="connsiteY1"/>
              <a:gd fmla="*/ 1307355 w 2614710" name="connsiteX2"/>
              <a:gd fmla="*/ 2614710 h 2614710" name="connsiteY2"/>
              <a:gd fmla="*/ 0 w 2614710" name="connsiteX3"/>
              <a:gd fmla="*/ 1307355 h 26147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14710" w="2614710">
                <a:moveTo>
                  <a:pt x="1307355" y="0"/>
                </a:moveTo>
                <a:lnTo>
                  <a:pt x="2614710" y="1307355"/>
                </a:lnTo>
                <a:lnTo>
                  <a:pt x="1307355" y="2614710"/>
                </a:lnTo>
                <a:lnTo>
                  <a:pt x="0" y="1307355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val="323590971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rcRect b="30309" l="34071" r="45298" t="38760"/>
          <a:stretch>
            <a:fillRect/>
          </a:stretch>
        </p:blipFill>
        <p:spPr>
          <a:xfrm>
            <a:off x="4542377" y="2697782"/>
            <a:ext cx="2012246" cy="2012246"/>
          </a:xfrm>
          <a:custGeom>
            <a:gdLst>
              <a:gd fmla="*/ 1006123 w 2012246" name="connsiteX0"/>
              <a:gd fmla="*/ 0 h 2012246" name="connsiteY0"/>
              <a:gd fmla="*/ 2012246 w 2012246" name="connsiteX1"/>
              <a:gd fmla="*/ 1006123 h 2012246" name="connsiteY1"/>
              <a:gd fmla="*/ 1006123 w 2012246" name="connsiteX2"/>
              <a:gd fmla="*/ 2012246 h 2012246" name="connsiteY2"/>
              <a:gd fmla="*/ 0 w 2012246" name="connsiteX3"/>
              <a:gd fmla="*/ 1006123 h 201224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2246" w="2012246">
                <a:moveTo>
                  <a:pt x="1006123" y="0"/>
                </a:moveTo>
                <a:lnTo>
                  <a:pt x="2012246" y="1006123"/>
                </a:lnTo>
                <a:lnTo>
                  <a:pt x="1006123" y="2012246"/>
                </a:lnTo>
                <a:lnTo>
                  <a:pt x="0" y="1006123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菱形 40"/>
          <p:cNvSpPr/>
          <p:nvPr/>
        </p:nvSpPr>
        <p:spPr>
          <a:xfrm>
            <a:off x="483316" y="2158158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532914" y="2172127"/>
            <a:ext cx="2614710" cy="2614710"/>
          </a:xfrm>
          <a:prstGeom prst="diamond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4806978" y="1838383"/>
            <a:ext cx="1409782" cy="1409782"/>
          </a:xfrm>
          <a:prstGeom prst="diamond">
            <a:avLst/>
          </a:prstGeom>
          <a:noFill/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4891512" y="4163368"/>
            <a:ext cx="1409782" cy="1409782"/>
          </a:xfrm>
          <a:prstGeom prst="diamond">
            <a:avLst/>
          </a:prstGeom>
          <a:noFill/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06801" y="5075431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3" name="矩形 32"/>
          <p:cNvSpPr/>
          <p:nvPr/>
        </p:nvSpPr>
        <p:spPr>
          <a:xfrm>
            <a:off x="757202" y="5075431"/>
            <a:ext cx="20669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rgbClr val="333333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36" name="Freeform 268"/>
          <p:cNvSpPr>
            <a:spLocks noEditPoints="1"/>
          </p:cNvSpPr>
          <p:nvPr/>
        </p:nvSpPr>
        <p:spPr bwMode="auto">
          <a:xfrm>
            <a:off x="5296305" y="2149064"/>
            <a:ext cx="504389" cy="477232"/>
          </a:xfrm>
          <a:custGeom>
            <a:gdLst>
              <a:gd fmla="*/ 0 w 260" name="T0"/>
              <a:gd fmla="*/ 224 h 245" name="T1"/>
              <a:gd fmla="*/ 260 w 260" name="T2"/>
              <a:gd fmla="*/ 245 h 245" name="T3"/>
              <a:gd fmla="*/ 62 w 260" name="T4"/>
              <a:gd fmla="*/ 146 h 245" name="T5"/>
              <a:gd fmla="*/ 62 w 260" name="T6"/>
              <a:gd fmla="*/ 144 h 245" name="T7"/>
              <a:gd fmla="*/ 65 w 260" name="T8"/>
              <a:gd fmla="*/ 141 h 245" name="T9"/>
              <a:gd fmla="*/ 76 w 260" name="T10"/>
              <a:gd fmla="*/ 141 h 245" name="T11"/>
              <a:gd fmla="*/ 79 w 260" name="T12"/>
              <a:gd fmla="*/ 141 h 245" name="T13"/>
              <a:gd fmla="*/ 166 w 260" name="T14"/>
              <a:gd fmla="*/ 119 h 245" name="T15"/>
              <a:gd fmla="*/ 179 w 260" name="T16"/>
              <a:gd fmla="*/ 141 h 245" name="T17"/>
              <a:gd fmla="*/ 192 w 260" name="T18"/>
              <a:gd fmla="*/ 141 h 245" name="T19"/>
              <a:gd fmla="*/ 193 w 260" name="T20"/>
              <a:gd fmla="*/ 141 h 245" name="T21"/>
              <a:gd fmla="*/ 196 w 260" name="T22"/>
              <a:gd fmla="*/ 144 h 245" name="T23"/>
              <a:gd fmla="*/ 197 w 260" name="T24"/>
              <a:gd fmla="*/ 146 h 245" name="T25"/>
              <a:gd fmla="*/ 196 w 260" name="T26"/>
              <a:gd fmla="*/ 149 h 245" name="T27"/>
              <a:gd fmla="*/ 192 w 260" name="T28"/>
              <a:gd fmla="*/ 152 h 245" name="T29"/>
              <a:gd fmla="*/ 197 w 260" name="T30"/>
              <a:gd fmla="*/ 165 h 245" name="T31"/>
              <a:gd fmla="*/ 197 w 260" name="T32"/>
              <a:gd fmla="*/ 198 h 245" name="T33"/>
              <a:gd fmla="*/ 166 w 260" name="T34"/>
              <a:gd fmla="*/ 219 h 245" name="T35"/>
              <a:gd fmla="*/ 93 w 260" name="T36"/>
              <a:gd fmla="*/ 197 h 245" name="T37"/>
              <a:gd fmla="*/ 62 w 260" name="T38"/>
              <a:gd fmla="*/ 219 h 245" name="T39"/>
              <a:gd fmla="*/ 62 w 260" name="T40"/>
              <a:gd fmla="*/ 182 h 245" name="T41"/>
              <a:gd fmla="*/ 71 w 260" name="T42"/>
              <a:gd fmla="*/ 152 h 245" name="T43"/>
              <a:gd fmla="*/ 66 w 260" name="T44"/>
              <a:gd fmla="*/ 152 h 245" name="T45"/>
              <a:gd fmla="*/ 63 w 260" name="T46"/>
              <a:gd fmla="*/ 149 h 245" name="T47"/>
              <a:gd fmla="*/ 62 w 260" name="T48"/>
              <a:gd fmla="*/ 146 h 245" name="T49"/>
              <a:gd fmla="*/ 162 w 260" name="T50"/>
              <a:gd fmla="*/ 131 h 245" name="T51"/>
              <a:gd fmla="*/ 81 w 260" name="T52"/>
              <a:gd fmla="*/ 152 h 245" name="T53"/>
              <a:gd fmla="*/ 162 w 260" name="T54"/>
              <a:gd fmla="*/ 131 h 245" name="T55"/>
              <a:gd fmla="*/ 176 w 260" name="T56"/>
              <a:gd fmla="*/ 171 h 245" name="T57"/>
              <a:gd fmla="*/ 179 w 260" name="T58"/>
              <a:gd fmla="*/ 171 h 245" name="T59"/>
              <a:gd fmla="*/ 183 w 260" name="T60"/>
              <a:gd fmla="*/ 167 h 245" name="T61"/>
              <a:gd fmla="*/ 183 w 260" name="T62"/>
              <a:gd fmla="*/ 165 h 245" name="T63"/>
              <a:gd fmla="*/ 182 w 260" name="T64"/>
              <a:gd fmla="*/ 159 h 245" name="T65"/>
              <a:gd fmla="*/ 176 w 260" name="T66"/>
              <a:gd fmla="*/ 158 h 245" name="T67"/>
              <a:gd fmla="*/ 166 w 260" name="T68"/>
              <a:gd fmla="*/ 158 h 245" name="T69"/>
              <a:gd fmla="*/ 162 w 260" name="T70"/>
              <a:gd fmla="*/ 159 h 245" name="T71"/>
              <a:gd fmla="*/ 159 w 260" name="T72"/>
              <a:gd fmla="*/ 165 h 245" name="T73"/>
              <a:gd fmla="*/ 159 w 260" name="T74"/>
              <a:gd fmla="*/ 167 h 245" name="T75"/>
              <a:gd fmla="*/ 163 w 260" name="T76"/>
              <a:gd fmla="*/ 171 h 245" name="T77"/>
              <a:gd fmla="*/ 166 w 260" name="T78"/>
              <a:gd fmla="*/ 171 h 245" name="T79"/>
              <a:gd fmla="*/ 92 w 260" name="T80"/>
              <a:gd fmla="*/ 171 h 245" name="T81"/>
              <a:gd fmla="*/ 94 w 260" name="T82"/>
              <a:gd fmla="*/ 171 h 245" name="T83"/>
              <a:gd fmla="*/ 98 w 260" name="T84"/>
              <a:gd fmla="*/ 167 h 245" name="T85"/>
              <a:gd fmla="*/ 98 w 260" name="T86"/>
              <a:gd fmla="*/ 165 h 245" name="T87"/>
              <a:gd fmla="*/ 97 w 260" name="T88"/>
              <a:gd fmla="*/ 159 h 245" name="T89"/>
              <a:gd fmla="*/ 92 w 260" name="T90"/>
              <a:gd fmla="*/ 158 h 245" name="T91"/>
              <a:gd fmla="*/ 81 w 260" name="T92"/>
              <a:gd fmla="*/ 158 h 245" name="T93"/>
              <a:gd fmla="*/ 76 w 260" name="T94"/>
              <a:gd fmla="*/ 159 h 245" name="T95"/>
              <a:gd fmla="*/ 75 w 260" name="T96"/>
              <a:gd fmla="*/ 165 h 245" name="T97"/>
              <a:gd fmla="*/ 75 w 260" name="T98"/>
              <a:gd fmla="*/ 167 h 245" name="T99"/>
              <a:gd fmla="*/ 79 w 260" name="T100"/>
              <a:gd fmla="*/ 171 h 245" name="T101"/>
              <a:gd fmla="*/ 81 w 260" name="T102"/>
              <a:gd fmla="*/ 171 h 245" name="T103"/>
              <a:gd fmla="*/ 213 w 260" name="T104"/>
              <a:gd fmla="*/ 219 h 245" name="T105"/>
              <a:gd fmla="*/ 46 w 260" name="T106"/>
              <a:gd fmla="*/ 89 h 245" name="T107"/>
              <a:gd fmla="*/ 20 w 260" name="T108"/>
              <a:gd fmla="*/ 219 h 245" name="T109"/>
              <a:gd fmla="*/ 0 w 260" name="T110"/>
              <a:gd fmla="*/ 89 h 245" name="T111"/>
              <a:gd fmla="*/ 55 w 260" name="T112"/>
              <a:gd fmla="*/ 27 h 245" name="T113"/>
              <a:gd fmla="*/ 239 w 260" name="T114"/>
              <a:gd fmla="*/ 27 h 245" name="T115"/>
              <a:gd fmla="*/ 239 w 260" name="T116"/>
              <a:gd fmla="*/ 89 h 245" name="T117"/>
              <a:gd fmla="*/ 58 w 260" name="T118"/>
              <a:gd fmla="*/ 22 h 245" name="T119"/>
              <a:gd fmla="*/ 192 w 260" name="T120"/>
              <a:gd fmla="*/ 0 h 245" name="T121"/>
              <a:gd fmla="*/ 58 w 260" name="T122"/>
              <a:gd fmla="*/ 22 h 245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45" w="260">
                <a:moveTo>
                  <a:pt x="0" y="245"/>
                </a:moveTo>
                <a:lnTo>
                  <a:pt x="0" y="224"/>
                </a:lnTo>
                <a:lnTo>
                  <a:pt x="260" y="224"/>
                </a:lnTo>
                <a:lnTo>
                  <a:pt x="260" y="245"/>
                </a:lnTo>
                <a:lnTo>
                  <a:pt x="0" y="245"/>
                </a:lnTo>
                <a:close/>
                <a:moveTo>
                  <a:pt x="62" y="146"/>
                </a:moveTo>
                <a:lnTo>
                  <a:pt x="62" y="146"/>
                </a:lnTo>
                <a:lnTo>
                  <a:pt x="62" y="144"/>
                </a:lnTo>
                <a:lnTo>
                  <a:pt x="63" y="143"/>
                </a:lnTo>
                <a:lnTo>
                  <a:pt x="65" y="141"/>
                </a:lnTo>
                <a:lnTo>
                  <a:pt x="66" y="141"/>
                </a:lnTo>
                <a:lnTo>
                  <a:pt x="76" y="141"/>
                </a:lnTo>
                <a:lnTo>
                  <a:pt x="76" y="141"/>
                </a:lnTo>
                <a:lnTo>
                  <a:pt x="79" y="141"/>
                </a:lnTo>
                <a:lnTo>
                  <a:pt x="92" y="119"/>
                </a:lnTo>
                <a:lnTo>
                  <a:pt x="166" y="119"/>
                </a:lnTo>
                <a:lnTo>
                  <a:pt x="179" y="141"/>
                </a:lnTo>
                <a:lnTo>
                  <a:pt x="179" y="141"/>
                </a:lnTo>
                <a:lnTo>
                  <a:pt x="182" y="141"/>
                </a:lnTo>
                <a:lnTo>
                  <a:pt x="192" y="141"/>
                </a:lnTo>
                <a:lnTo>
                  <a:pt x="192" y="141"/>
                </a:lnTo>
                <a:lnTo>
                  <a:pt x="193" y="141"/>
                </a:lnTo>
                <a:lnTo>
                  <a:pt x="196" y="143"/>
                </a:lnTo>
                <a:lnTo>
                  <a:pt x="196" y="144"/>
                </a:lnTo>
                <a:lnTo>
                  <a:pt x="197" y="146"/>
                </a:lnTo>
                <a:lnTo>
                  <a:pt x="197" y="146"/>
                </a:lnTo>
                <a:lnTo>
                  <a:pt x="196" y="148"/>
                </a:lnTo>
                <a:lnTo>
                  <a:pt x="196" y="149"/>
                </a:lnTo>
                <a:lnTo>
                  <a:pt x="193" y="150"/>
                </a:lnTo>
                <a:lnTo>
                  <a:pt x="192" y="152"/>
                </a:lnTo>
                <a:lnTo>
                  <a:pt x="187" y="152"/>
                </a:lnTo>
                <a:lnTo>
                  <a:pt x="197" y="165"/>
                </a:lnTo>
                <a:lnTo>
                  <a:pt x="197" y="182"/>
                </a:lnTo>
                <a:lnTo>
                  <a:pt x="197" y="198"/>
                </a:lnTo>
                <a:lnTo>
                  <a:pt x="197" y="219"/>
                </a:lnTo>
                <a:lnTo>
                  <a:pt x="166" y="219"/>
                </a:lnTo>
                <a:lnTo>
                  <a:pt x="166" y="197"/>
                </a:lnTo>
                <a:lnTo>
                  <a:pt x="93" y="197"/>
                </a:lnTo>
                <a:lnTo>
                  <a:pt x="93" y="219"/>
                </a:lnTo>
                <a:lnTo>
                  <a:pt x="62" y="219"/>
                </a:lnTo>
                <a:lnTo>
                  <a:pt x="62" y="198"/>
                </a:lnTo>
                <a:lnTo>
                  <a:pt x="62" y="182"/>
                </a:lnTo>
                <a:lnTo>
                  <a:pt x="62" y="165"/>
                </a:lnTo>
                <a:lnTo>
                  <a:pt x="71" y="152"/>
                </a:lnTo>
                <a:lnTo>
                  <a:pt x="66" y="152"/>
                </a:lnTo>
                <a:lnTo>
                  <a:pt x="66" y="152"/>
                </a:lnTo>
                <a:lnTo>
                  <a:pt x="65" y="150"/>
                </a:lnTo>
                <a:lnTo>
                  <a:pt x="63" y="149"/>
                </a:lnTo>
                <a:lnTo>
                  <a:pt x="62" y="148"/>
                </a:lnTo>
                <a:lnTo>
                  <a:pt x="62" y="146"/>
                </a:lnTo>
                <a:lnTo>
                  <a:pt x="62" y="146"/>
                </a:lnTo>
                <a:close/>
                <a:moveTo>
                  <a:pt x="162" y="131"/>
                </a:moveTo>
                <a:lnTo>
                  <a:pt x="96" y="131"/>
                </a:lnTo>
                <a:lnTo>
                  <a:pt x="81" y="152"/>
                </a:lnTo>
                <a:lnTo>
                  <a:pt x="176" y="152"/>
                </a:lnTo>
                <a:lnTo>
                  <a:pt x="162" y="131"/>
                </a:lnTo>
                <a:close/>
                <a:moveTo>
                  <a:pt x="166" y="171"/>
                </a:moveTo>
                <a:lnTo>
                  <a:pt x="176" y="171"/>
                </a:lnTo>
                <a:lnTo>
                  <a:pt x="176" y="171"/>
                </a:lnTo>
                <a:lnTo>
                  <a:pt x="179" y="171"/>
                </a:lnTo>
                <a:lnTo>
                  <a:pt x="182" y="170"/>
                </a:lnTo>
                <a:lnTo>
                  <a:pt x="183" y="167"/>
                </a:lnTo>
                <a:lnTo>
                  <a:pt x="183" y="165"/>
                </a:lnTo>
                <a:lnTo>
                  <a:pt x="183" y="165"/>
                </a:lnTo>
                <a:lnTo>
                  <a:pt x="183" y="162"/>
                </a:lnTo>
                <a:lnTo>
                  <a:pt x="182" y="159"/>
                </a:lnTo>
                <a:lnTo>
                  <a:pt x="179" y="158"/>
                </a:lnTo>
                <a:lnTo>
                  <a:pt x="176" y="158"/>
                </a:lnTo>
                <a:lnTo>
                  <a:pt x="166" y="158"/>
                </a:lnTo>
                <a:lnTo>
                  <a:pt x="166" y="158"/>
                </a:lnTo>
                <a:lnTo>
                  <a:pt x="163" y="158"/>
                </a:lnTo>
                <a:lnTo>
                  <a:pt x="162" y="159"/>
                </a:lnTo>
                <a:lnTo>
                  <a:pt x="159" y="162"/>
                </a:lnTo>
                <a:lnTo>
                  <a:pt x="159" y="165"/>
                </a:lnTo>
                <a:lnTo>
                  <a:pt x="159" y="165"/>
                </a:lnTo>
                <a:lnTo>
                  <a:pt x="159" y="167"/>
                </a:lnTo>
                <a:lnTo>
                  <a:pt x="162" y="170"/>
                </a:lnTo>
                <a:lnTo>
                  <a:pt x="163" y="171"/>
                </a:lnTo>
                <a:lnTo>
                  <a:pt x="166" y="171"/>
                </a:lnTo>
                <a:lnTo>
                  <a:pt x="166" y="171"/>
                </a:lnTo>
                <a:close/>
                <a:moveTo>
                  <a:pt x="81" y="171"/>
                </a:moveTo>
                <a:lnTo>
                  <a:pt x="92" y="171"/>
                </a:lnTo>
                <a:lnTo>
                  <a:pt x="92" y="171"/>
                </a:lnTo>
                <a:lnTo>
                  <a:pt x="94" y="171"/>
                </a:lnTo>
                <a:lnTo>
                  <a:pt x="97" y="170"/>
                </a:lnTo>
                <a:lnTo>
                  <a:pt x="98" y="167"/>
                </a:lnTo>
                <a:lnTo>
                  <a:pt x="98" y="165"/>
                </a:lnTo>
                <a:lnTo>
                  <a:pt x="98" y="165"/>
                </a:lnTo>
                <a:lnTo>
                  <a:pt x="98" y="162"/>
                </a:lnTo>
                <a:lnTo>
                  <a:pt x="97" y="159"/>
                </a:lnTo>
                <a:lnTo>
                  <a:pt x="94" y="158"/>
                </a:lnTo>
                <a:lnTo>
                  <a:pt x="92" y="158"/>
                </a:lnTo>
                <a:lnTo>
                  <a:pt x="81" y="158"/>
                </a:lnTo>
                <a:lnTo>
                  <a:pt x="81" y="158"/>
                </a:lnTo>
                <a:lnTo>
                  <a:pt x="79" y="158"/>
                </a:lnTo>
                <a:lnTo>
                  <a:pt x="76" y="159"/>
                </a:lnTo>
                <a:lnTo>
                  <a:pt x="75" y="162"/>
                </a:lnTo>
                <a:lnTo>
                  <a:pt x="75" y="165"/>
                </a:lnTo>
                <a:lnTo>
                  <a:pt x="75" y="165"/>
                </a:lnTo>
                <a:lnTo>
                  <a:pt x="75" y="167"/>
                </a:lnTo>
                <a:lnTo>
                  <a:pt x="76" y="170"/>
                </a:lnTo>
                <a:lnTo>
                  <a:pt x="79" y="171"/>
                </a:lnTo>
                <a:lnTo>
                  <a:pt x="81" y="171"/>
                </a:lnTo>
                <a:lnTo>
                  <a:pt x="81" y="171"/>
                </a:lnTo>
                <a:close/>
                <a:moveTo>
                  <a:pt x="239" y="219"/>
                </a:moveTo>
                <a:lnTo>
                  <a:pt x="213" y="219"/>
                </a:lnTo>
                <a:lnTo>
                  <a:pt x="213" y="89"/>
                </a:lnTo>
                <a:lnTo>
                  <a:pt x="46" y="89"/>
                </a:lnTo>
                <a:lnTo>
                  <a:pt x="46" y="219"/>
                </a:lnTo>
                <a:lnTo>
                  <a:pt x="20" y="219"/>
                </a:lnTo>
                <a:lnTo>
                  <a:pt x="20" y="89"/>
                </a:lnTo>
                <a:lnTo>
                  <a:pt x="0" y="89"/>
                </a:lnTo>
                <a:lnTo>
                  <a:pt x="20" y="27"/>
                </a:lnTo>
                <a:lnTo>
                  <a:pt x="55" y="27"/>
                </a:lnTo>
                <a:lnTo>
                  <a:pt x="201" y="27"/>
                </a:lnTo>
                <a:lnTo>
                  <a:pt x="239" y="27"/>
                </a:lnTo>
                <a:lnTo>
                  <a:pt x="258" y="89"/>
                </a:lnTo>
                <a:lnTo>
                  <a:pt x="239" y="89"/>
                </a:lnTo>
                <a:lnTo>
                  <a:pt x="239" y="219"/>
                </a:lnTo>
                <a:close/>
                <a:moveTo>
                  <a:pt x="58" y="22"/>
                </a:moveTo>
                <a:lnTo>
                  <a:pt x="66" y="0"/>
                </a:lnTo>
                <a:lnTo>
                  <a:pt x="192" y="0"/>
                </a:lnTo>
                <a:lnTo>
                  <a:pt x="200" y="22"/>
                </a:lnTo>
                <a:lnTo>
                  <a:pt x="58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269"/>
          <p:cNvSpPr>
            <a:spLocks noEditPoints="1"/>
          </p:cNvSpPr>
          <p:nvPr/>
        </p:nvSpPr>
        <p:spPr bwMode="auto">
          <a:xfrm>
            <a:off x="5346147" y="4893274"/>
            <a:ext cx="500511" cy="496630"/>
          </a:xfrm>
          <a:custGeom>
            <a:gdLst>
              <a:gd fmla="*/ 67 w 257" name="T0"/>
              <a:gd fmla="*/ 242 h 258" name="T1"/>
              <a:gd fmla="*/ 10 w 257" name="T2"/>
              <a:gd fmla="*/ 180 h 258" name="T3"/>
              <a:gd fmla="*/ 2 w 257" name="T4"/>
              <a:gd fmla="*/ 103 h 258" name="T5"/>
              <a:gd fmla="*/ 47 w 257" name="T6"/>
              <a:gd fmla="*/ 30 h 258" name="T7"/>
              <a:gd fmla="*/ 128 w 257" name="T8"/>
              <a:gd fmla="*/ 0 h 258" name="T9"/>
              <a:gd fmla="*/ 200 w 257" name="T10"/>
              <a:gd fmla="*/ 22 h 258" name="T11"/>
              <a:gd fmla="*/ 252 w 257" name="T12"/>
              <a:gd fmla="*/ 91 h 258" name="T13"/>
              <a:gd fmla="*/ 252 w 257" name="T14"/>
              <a:gd fmla="*/ 168 h 258" name="T15"/>
              <a:gd fmla="*/ 200 w 257" name="T16"/>
              <a:gd fmla="*/ 236 h 258" name="T17"/>
              <a:gd fmla="*/ 128 w 257" name="T18"/>
              <a:gd fmla="*/ 258 h 258" name="T19"/>
              <a:gd fmla="*/ 183 w 257" name="T20"/>
              <a:gd fmla="*/ 236 h 258" name="T21"/>
              <a:gd fmla="*/ 200 w 257" name="T22"/>
              <a:gd fmla="*/ 220 h 258" name="T23"/>
              <a:gd fmla="*/ 92 w 257" name="T24"/>
              <a:gd fmla="*/ 237 h 258" name="T25"/>
              <a:gd fmla="*/ 44 w 257" name="T26"/>
              <a:gd fmla="*/ 214 h 258" name="T27"/>
              <a:gd fmla="*/ 118 w 257" name="T28"/>
              <a:gd fmla="*/ 249 h 258" name="T29"/>
              <a:gd fmla="*/ 100 w 257" name="T30"/>
              <a:gd fmla="*/ 13 h 258" name="T31"/>
              <a:gd fmla="*/ 37 w 257" name="T32"/>
              <a:gd fmla="*/ 52 h 258" name="T33"/>
              <a:gd fmla="*/ 119 w 257" name="T34"/>
              <a:gd fmla="*/ 17 h 258" name="T35"/>
              <a:gd fmla="*/ 218 w 257" name="T36"/>
              <a:gd fmla="*/ 52 h 258" name="T37"/>
              <a:gd fmla="*/ 158 w 257" name="T38"/>
              <a:gd fmla="*/ 13 h 258" name="T39"/>
              <a:gd fmla="*/ 222 w 257" name="T40"/>
              <a:gd fmla="*/ 89 h 258" name="T41"/>
              <a:gd fmla="*/ 199 w 257" name="T42"/>
              <a:gd fmla="*/ 58 h 258" name="T43"/>
              <a:gd fmla="*/ 158 w 257" name="T44"/>
              <a:gd fmla="*/ 30 h 258" name="T45"/>
              <a:gd fmla="*/ 99 w 257" name="T46"/>
              <a:gd fmla="*/ 30 h 258" name="T47"/>
              <a:gd fmla="*/ 58 w 257" name="T48"/>
              <a:gd fmla="*/ 55 h 258" name="T49"/>
              <a:gd fmla="*/ 40 w 257" name="T50"/>
              <a:gd fmla="*/ 86 h 258" name="T51"/>
              <a:gd fmla="*/ 23 w 257" name="T52"/>
              <a:gd fmla="*/ 129 h 258" name="T53"/>
              <a:gd fmla="*/ 41 w 257" name="T54"/>
              <a:gd fmla="*/ 188 h 258" name="T55"/>
              <a:gd fmla="*/ 97 w 257" name="T56"/>
              <a:gd fmla="*/ 228 h 258" name="T57"/>
              <a:gd fmla="*/ 160 w 257" name="T58"/>
              <a:gd fmla="*/ 228 h 258" name="T59"/>
              <a:gd fmla="*/ 216 w 257" name="T60"/>
              <a:gd fmla="*/ 188 h 258" name="T61"/>
              <a:gd fmla="*/ 234 w 257" name="T62"/>
              <a:gd fmla="*/ 129 h 258" name="T63"/>
              <a:gd fmla="*/ 193 w 257" name="T64"/>
              <a:gd fmla="*/ 151 h 258" name="T65"/>
              <a:gd fmla="*/ 151 w 257" name="T66"/>
              <a:gd fmla="*/ 184 h 258" name="T67"/>
              <a:gd fmla="*/ 125 w 257" name="T68"/>
              <a:gd fmla="*/ 224 h 258" name="T69"/>
              <a:gd fmla="*/ 95 w 257" name="T70"/>
              <a:gd fmla="*/ 167 h 258" name="T71"/>
              <a:gd fmla="*/ 35 w 257" name="T72"/>
              <a:gd fmla="*/ 151 h 258" name="T73"/>
              <a:gd fmla="*/ 65 w 257" name="T74"/>
              <a:gd fmla="*/ 111 h 258" name="T75"/>
              <a:gd fmla="*/ 125 w 257" name="T76"/>
              <a:gd fmla="*/ 89 h 258" name="T77"/>
              <a:gd fmla="*/ 130 w 257" name="T78"/>
              <a:gd fmla="*/ 89 h 258" name="T79"/>
              <a:gd fmla="*/ 210 w 257" name="T80"/>
              <a:gd fmla="*/ 120 h 258" name="T81"/>
              <a:gd fmla="*/ 193 w 257" name="T82"/>
              <a:gd fmla="*/ 151 h 258" name="T83"/>
              <a:gd fmla="*/ 101 w 257" name="T84"/>
              <a:gd fmla="*/ 108 h 258" name="T85"/>
              <a:gd fmla="*/ 92 w 257" name="T86"/>
              <a:gd fmla="*/ 143 h 258" name="T87"/>
              <a:gd fmla="*/ 127 w 257" name="T88"/>
              <a:gd fmla="*/ 164 h 258" name="T89"/>
              <a:gd fmla="*/ 165 w 257" name="T90"/>
              <a:gd fmla="*/ 138 h 258" name="T91"/>
              <a:gd fmla="*/ 149 w 257" name="T92"/>
              <a:gd fmla="*/ 103 h 258" name="T93"/>
              <a:gd fmla="*/ 122 w 257" name="T94"/>
              <a:gd fmla="*/ 155 h 258" name="T95"/>
              <a:gd fmla="*/ 100 w 257" name="T96"/>
              <a:gd fmla="*/ 130 h 258" name="T97"/>
              <a:gd fmla="*/ 117 w 257" name="T98"/>
              <a:gd fmla="*/ 108 h 258" name="T99"/>
              <a:gd fmla="*/ 148 w 257" name="T100"/>
              <a:gd fmla="*/ 113 h 258" name="T101"/>
              <a:gd fmla="*/ 154 w 257" name="T102"/>
              <a:gd fmla="*/ 141 h 258" name="T103"/>
              <a:gd fmla="*/ 127 w 257" name="T104"/>
              <a:gd fmla="*/ 155 h 258" name="T105"/>
              <a:gd fmla="*/ 108 w 257" name="T106"/>
              <a:gd fmla="*/ 130 h 258" name="T107"/>
              <a:gd fmla="*/ 128 w 257" name="T108"/>
              <a:gd fmla="*/ 128 h 258" name="T109"/>
              <a:gd fmla="*/ 149 w 257" name="T110"/>
              <a:gd fmla="*/ 130 h 258" name="T111"/>
              <a:gd fmla="*/ 128 w 257" name="T112"/>
              <a:gd fmla="*/ 115 h 258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58" w="257">
                <a:moveTo>
                  <a:pt x="128" y="258"/>
                </a:moveTo>
                <a:lnTo>
                  <a:pt x="128" y="258"/>
                </a:lnTo>
                <a:lnTo>
                  <a:pt x="115" y="258"/>
                </a:lnTo>
                <a:lnTo>
                  <a:pt x="102" y="255"/>
                </a:lnTo>
                <a:lnTo>
                  <a:pt x="89" y="252"/>
                </a:lnTo>
                <a:lnTo>
                  <a:pt x="78" y="249"/>
                </a:lnTo>
                <a:lnTo>
                  <a:pt x="67" y="242"/>
                </a:lnTo>
                <a:lnTo>
                  <a:pt x="57" y="236"/>
                </a:lnTo>
                <a:lnTo>
                  <a:pt x="47" y="229"/>
                </a:lnTo>
                <a:lnTo>
                  <a:pt x="37" y="220"/>
                </a:lnTo>
                <a:lnTo>
                  <a:pt x="28" y="211"/>
                </a:lnTo>
                <a:lnTo>
                  <a:pt x="22" y="202"/>
                </a:lnTo>
                <a:lnTo>
                  <a:pt x="15" y="191"/>
                </a:lnTo>
                <a:lnTo>
                  <a:pt x="10" y="180"/>
                </a:lnTo>
                <a:lnTo>
                  <a:pt x="5" y="168"/>
                </a:lnTo>
                <a:lnTo>
                  <a:pt x="2" y="155"/>
                </a:lnTo>
                <a:lnTo>
                  <a:pt x="0" y="142"/>
                </a:lnTo>
                <a:lnTo>
                  <a:pt x="0" y="129"/>
                </a:lnTo>
                <a:lnTo>
                  <a:pt x="0" y="129"/>
                </a:lnTo>
                <a:lnTo>
                  <a:pt x="0" y="116"/>
                </a:lnTo>
                <a:lnTo>
                  <a:pt x="2" y="103"/>
                </a:lnTo>
                <a:lnTo>
                  <a:pt x="5" y="91"/>
                </a:lnTo>
                <a:lnTo>
                  <a:pt x="10" y="80"/>
                </a:lnTo>
                <a:lnTo>
                  <a:pt x="15" y="68"/>
                </a:lnTo>
                <a:lnTo>
                  <a:pt x="22" y="58"/>
                </a:lnTo>
                <a:lnTo>
                  <a:pt x="28" y="47"/>
                </a:lnTo>
                <a:lnTo>
                  <a:pt x="37" y="38"/>
                </a:lnTo>
                <a:lnTo>
                  <a:pt x="47" y="30"/>
                </a:lnTo>
                <a:lnTo>
                  <a:pt x="57" y="22"/>
                </a:lnTo>
                <a:lnTo>
                  <a:pt x="67" y="16"/>
                </a:lnTo>
                <a:lnTo>
                  <a:pt x="78" y="11"/>
                </a:lnTo>
                <a:lnTo>
                  <a:pt x="89" y="7"/>
                </a:lnTo>
                <a:lnTo>
                  <a:pt x="102" y="3"/>
                </a:lnTo>
                <a:lnTo>
                  <a:pt x="115" y="2"/>
                </a:lnTo>
                <a:lnTo>
                  <a:pt x="128" y="0"/>
                </a:lnTo>
                <a:lnTo>
                  <a:pt x="128" y="0"/>
                </a:lnTo>
                <a:lnTo>
                  <a:pt x="141" y="2"/>
                </a:lnTo>
                <a:lnTo>
                  <a:pt x="154" y="3"/>
                </a:lnTo>
                <a:lnTo>
                  <a:pt x="166" y="7"/>
                </a:lnTo>
                <a:lnTo>
                  <a:pt x="179" y="11"/>
                </a:lnTo>
                <a:lnTo>
                  <a:pt x="190" y="16"/>
                </a:lnTo>
                <a:lnTo>
                  <a:pt x="200" y="22"/>
                </a:lnTo>
                <a:lnTo>
                  <a:pt x="210" y="30"/>
                </a:lnTo>
                <a:lnTo>
                  <a:pt x="219" y="38"/>
                </a:lnTo>
                <a:lnTo>
                  <a:pt x="227" y="47"/>
                </a:lnTo>
                <a:lnTo>
                  <a:pt x="235" y="58"/>
                </a:lnTo>
                <a:lnTo>
                  <a:pt x="242" y="68"/>
                </a:lnTo>
                <a:lnTo>
                  <a:pt x="247" y="80"/>
                </a:lnTo>
                <a:lnTo>
                  <a:pt x="252" y="91"/>
                </a:lnTo>
                <a:lnTo>
                  <a:pt x="255" y="103"/>
                </a:lnTo>
                <a:lnTo>
                  <a:pt x="257" y="116"/>
                </a:lnTo>
                <a:lnTo>
                  <a:pt x="257" y="129"/>
                </a:lnTo>
                <a:lnTo>
                  <a:pt x="257" y="129"/>
                </a:lnTo>
                <a:lnTo>
                  <a:pt x="257" y="142"/>
                </a:lnTo>
                <a:lnTo>
                  <a:pt x="255" y="155"/>
                </a:lnTo>
                <a:lnTo>
                  <a:pt x="252" y="168"/>
                </a:lnTo>
                <a:lnTo>
                  <a:pt x="247" y="180"/>
                </a:lnTo>
                <a:lnTo>
                  <a:pt x="242" y="191"/>
                </a:lnTo>
                <a:lnTo>
                  <a:pt x="235" y="202"/>
                </a:lnTo>
                <a:lnTo>
                  <a:pt x="227" y="211"/>
                </a:lnTo>
                <a:lnTo>
                  <a:pt x="219" y="220"/>
                </a:lnTo>
                <a:lnTo>
                  <a:pt x="210" y="229"/>
                </a:lnTo>
                <a:lnTo>
                  <a:pt x="200" y="236"/>
                </a:lnTo>
                <a:lnTo>
                  <a:pt x="190" y="242"/>
                </a:lnTo>
                <a:lnTo>
                  <a:pt x="179" y="249"/>
                </a:lnTo>
                <a:lnTo>
                  <a:pt x="166" y="252"/>
                </a:lnTo>
                <a:lnTo>
                  <a:pt x="154" y="255"/>
                </a:lnTo>
                <a:lnTo>
                  <a:pt x="141" y="258"/>
                </a:lnTo>
                <a:lnTo>
                  <a:pt x="128" y="258"/>
                </a:lnTo>
                <a:lnTo>
                  <a:pt x="128" y="258"/>
                </a:lnTo>
                <a:close/>
                <a:moveTo>
                  <a:pt x="128" y="250"/>
                </a:moveTo>
                <a:lnTo>
                  <a:pt x="128" y="250"/>
                </a:lnTo>
                <a:lnTo>
                  <a:pt x="139" y="249"/>
                </a:lnTo>
                <a:lnTo>
                  <a:pt x="149" y="247"/>
                </a:lnTo>
                <a:lnTo>
                  <a:pt x="158" y="246"/>
                </a:lnTo>
                <a:lnTo>
                  <a:pt x="167" y="243"/>
                </a:lnTo>
                <a:lnTo>
                  <a:pt x="183" y="236"/>
                </a:lnTo>
                <a:lnTo>
                  <a:pt x="196" y="228"/>
                </a:lnTo>
                <a:lnTo>
                  <a:pt x="206" y="220"/>
                </a:lnTo>
                <a:lnTo>
                  <a:pt x="213" y="214"/>
                </a:lnTo>
                <a:lnTo>
                  <a:pt x="218" y="208"/>
                </a:lnTo>
                <a:lnTo>
                  <a:pt x="218" y="207"/>
                </a:lnTo>
                <a:lnTo>
                  <a:pt x="218" y="207"/>
                </a:lnTo>
                <a:lnTo>
                  <a:pt x="200" y="220"/>
                </a:lnTo>
                <a:lnTo>
                  <a:pt x="183" y="230"/>
                </a:lnTo>
                <a:lnTo>
                  <a:pt x="166" y="237"/>
                </a:lnTo>
                <a:lnTo>
                  <a:pt x="149" y="241"/>
                </a:lnTo>
                <a:lnTo>
                  <a:pt x="134" y="242"/>
                </a:lnTo>
                <a:lnTo>
                  <a:pt x="119" y="242"/>
                </a:lnTo>
                <a:lnTo>
                  <a:pt x="105" y="241"/>
                </a:lnTo>
                <a:lnTo>
                  <a:pt x="92" y="237"/>
                </a:lnTo>
                <a:lnTo>
                  <a:pt x="80" y="233"/>
                </a:lnTo>
                <a:lnTo>
                  <a:pt x="69" y="228"/>
                </a:lnTo>
                <a:lnTo>
                  <a:pt x="52" y="219"/>
                </a:lnTo>
                <a:lnTo>
                  <a:pt x="41" y="211"/>
                </a:lnTo>
                <a:lnTo>
                  <a:pt x="37" y="207"/>
                </a:lnTo>
                <a:lnTo>
                  <a:pt x="37" y="207"/>
                </a:lnTo>
                <a:lnTo>
                  <a:pt x="44" y="214"/>
                </a:lnTo>
                <a:lnTo>
                  <a:pt x="52" y="220"/>
                </a:lnTo>
                <a:lnTo>
                  <a:pt x="62" y="228"/>
                </a:lnTo>
                <a:lnTo>
                  <a:pt x="75" y="236"/>
                </a:lnTo>
                <a:lnTo>
                  <a:pt x="91" y="243"/>
                </a:lnTo>
                <a:lnTo>
                  <a:pt x="100" y="246"/>
                </a:lnTo>
                <a:lnTo>
                  <a:pt x="109" y="247"/>
                </a:lnTo>
                <a:lnTo>
                  <a:pt x="118" y="249"/>
                </a:lnTo>
                <a:lnTo>
                  <a:pt x="128" y="250"/>
                </a:lnTo>
                <a:lnTo>
                  <a:pt x="128" y="250"/>
                </a:lnTo>
                <a:close/>
                <a:moveTo>
                  <a:pt x="128" y="9"/>
                </a:moveTo>
                <a:lnTo>
                  <a:pt x="128" y="9"/>
                </a:lnTo>
                <a:lnTo>
                  <a:pt x="118" y="9"/>
                </a:lnTo>
                <a:lnTo>
                  <a:pt x="109" y="12"/>
                </a:lnTo>
                <a:lnTo>
                  <a:pt x="100" y="13"/>
                </a:lnTo>
                <a:lnTo>
                  <a:pt x="91" y="16"/>
                </a:lnTo>
                <a:lnTo>
                  <a:pt x="75" y="22"/>
                </a:lnTo>
                <a:lnTo>
                  <a:pt x="62" y="30"/>
                </a:lnTo>
                <a:lnTo>
                  <a:pt x="52" y="38"/>
                </a:lnTo>
                <a:lnTo>
                  <a:pt x="44" y="46"/>
                </a:lnTo>
                <a:lnTo>
                  <a:pt x="37" y="52"/>
                </a:lnTo>
                <a:lnTo>
                  <a:pt x="37" y="52"/>
                </a:lnTo>
                <a:lnTo>
                  <a:pt x="41" y="48"/>
                </a:lnTo>
                <a:lnTo>
                  <a:pt x="52" y="41"/>
                </a:lnTo>
                <a:lnTo>
                  <a:pt x="69" y="32"/>
                </a:lnTo>
                <a:lnTo>
                  <a:pt x="80" y="26"/>
                </a:lnTo>
                <a:lnTo>
                  <a:pt x="92" y="22"/>
                </a:lnTo>
                <a:lnTo>
                  <a:pt x="105" y="19"/>
                </a:lnTo>
                <a:lnTo>
                  <a:pt x="119" y="17"/>
                </a:lnTo>
                <a:lnTo>
                  <a:pt x="134" y="16"/>
                </a:lnTo>
                <a:lnTo>
                  <a:pt x="149" y="19"/>
                </a:lnTo>
                <a:lnTo>
                  <a:pt x="166" y="22"/>
                </a:lnTo>
                <a:lnTo>
                  <a:pt x="183" y="29"/>
                </a:lnTo>
                <a:lnTo>
                  <a:pt x="200" y="39"/>
                </a:lnTo>
                <a:lnTo>
                  <a:pt x="218" y="52"/>
                </a:lnTo>
                <a:lnTo>
                  <a:pt x="218" y="52"/>
                </a:lnTo>
                <a:lnTo>
                  <a:pt x="218" y="50"/>
                </a:lnTo>
                <a:lnTo>
                  <a:pt x="213" y="46"/>
                </a:lnTo>
                <a:lnTo>
                  <a:pt x="206" y="38"/>
                </a:lnTo>
                <a:lnTo>
                  <a:pt x="196" y="30"/>
                </a:lnTo>
                <a:lnTo>
                  <a:pt x="183" y="22"/>
                </a:lnTo>
                <a:lnTo>
                  <a:pt x="167" y="16"/>
                </a:lnTo>
                <a:lnTo>
                  <a:pt x="158" y="13"/>
                </a:lnTo>
                <a:lnTo>
                  <a:pt x="149" y="12"/>
                </a:lnTo>
                <a:lnTo>
                  <a:pt x="139" y="9"/>
                </a:lnTo>
                <a:lnTo>
                  <a:pt x="128" y="9"/>
                </a:lnTo>
                <a:lnTo>
                  <a:pt x="128" y="9"/>
                </a:lnTo>
                <a:close/>
                <a:moveTo>
                  <a:pt x="226" y="90"/>
                </a:moveTo>
                <a:lnTo>
                  <a:pt x="226" y="90"/>
                </a:lnTo>
                <a:lnTo>
                  <a:pt x="222" y="89"/>
                </a:lnTo>
                <a:lnTo>
                  <a:pt x="217" y="86"/>
                </a:lnTo>
                <a:lnTo>
                  <a:pt x="213" y="82"/>
                </a:lnTo>
                <a:lnTo>
                  <a:pt x="208" y="77"/>
                </a:lnTo>
                <a:lnTo>
                  <a:pt x="208" y="77"/>
                </a:lnTo>
                <a:lnTo>
                  <a:pt x="203" y="69"/>
                </a:lnTo>
                <a:lnTo>
                  <a:pt x="200" y="63"/>
                </a:lnTo>
                <a:lnTo>
                  <a:pt x="199" y="58"/>
                </a:lnTo>
                <a:lnTo>
                  <a:pt x="200" y="54"/>
                </a:lnTo>
                <a:lnTo>
                  <a:pt x="200" y="54"/>
                </a:lnTo>
                <a:lnTo>
                  <a:pt x="192" y="47"/>
                </a:lnTo>
                <a:lnTo>
                  <a:pt x="184" y="42"/>
                </a:lnTo>
                <a:lnTo>
                  <a:pt x="177" y="38"/>
                </a:lnTo>
                <a:lnTo>
                  <a:pt x="167" y="33"/>
                </a:lnTo>
                <a:lnTo>
                  <a:pt x="158" y="30"/>
                </a:lnTo>
                <a:lnTo>
                  <a:pt x="149" y="28"/>
                </a:lnTo>
                <a:lnTo>
                  <a:pt x="139" y="26"/>
                </a:lnTo>
                <a:lnTo>
                  <a:pt x="128" y="26"/>
                </a:lnTo>
                <a:lnTo>
                  <a:pt x="128" y="26"/>
                </a:lnTo>
                <a:lnTo>
                  <a:pt x="118" y="26"/>
                </a:lnTo>
                <a:lnTo>
                  <a:pt x="109" y="28"/>
                </a:lnTo>
                <a:lnTo>
                  <a:pt x="99" y="30"/>
                </a:lnTo>
                <a:lnTo>
                  <a:pt x="89" y="33"/>
                </a:lnTo>
                <a:lnTo>
                  <a:pt x="80" y="37"/>
                </a:lnTo>
                <a:lnTo>
                  <a:pt x="73" y="42"/>
                </a:lnTo>
                <a:lnTo>
                  <a:pt x="65" y="47"/>
                </a:lnTo>
                <a:lnTo>
                  <a:pt x="57" y="54"/>
                </a:lnTo>
                <a:lnTo>
                  <a:pt x="57" y="54"/>
                </a:lnTo>
                <a:lnTo>
                  <a:pt x="58" y="55"/>
                </a:lnTo>
                <a:lnTo>
                  <a:pt x="58" y="58"/>
                </a:lnTo>
                <a:lnTo>
                  <a:pt x="58" y="63"/>
                </a:lnTo>
                <a:lnTo>
                  <a:pt x="56" y="69"/>
                </a:lnTo>
                <a:lnTo>
                  <a:pt x="50" y="77"/>
                </a:lnTo>
                <a:lnTo>
                  <a:pt x="50" y="77"/>
                </a:lnTo>
                <a:lnTo>
                  <a:pt x="45" y="82"/>
                </a:lnTo>
                <a:lnTo>
                  <a:pt x="40" y="86"/>
                </a:lnTo>
                <a:lnTo>
                  <a:pt x="35" y="89"/>
                </a:lnTo>
                <a:lnTo>
                  <a:pt x="31" y="90"/>
                </a:lnTo>
                <a:lnTo>
                  <a:pt x="31" y="90"/>
                </a:lnTo>
                <a:lnTo>
                  <a:pt x="28" y="99"/>
                </a:lnTo>
                <a:lnTo>
                  <a:pt x="26" y="110"/>
                </a:lnTo>
                <a:lnTo>
                  <a:pt x="24" y="119"/>
                </a:lnTo>
                <a:lnTo>
                  <a:pt x="23" y="129"/>
                </a:lnTo>
                <a:lnTo>
                  <a:pt x="23" y="129"/>
                </a:lnTo>
                <a:lnTo>
                  <a:pt x="24" y="139"/>
                </a:lnTo>
                <a:lnTo>
                  <a:pt x="26" y="150"/>
                </a:lnTo>
                <a:lnTo>
                  <a:pt x="28" y="160"/>
                </a:lnTo>
                <a:lnTo>
                  <a:pt x="31" y="169"/>
                </a:lnTo>
                <a:lnTo>
                  <a:pt x="36" y="178"/>
                </a:lnTo>
                <a:lnTo>
                  <a:pt x="41" y="188"/>
                </a:lnTo>
                <a:lnTo>
                  <a:pt x="48" y="195"/>
                </a:lnTo>
                <a:lnTo>
                  <a:pt x="54" y="203"/>
                </a:lnTo>
                <a:lnTo>
                  <a:pt x="62" y="210"/>
                </a:lnTo>
                <a:lnTo>
                  <a:pt x="70" y="215"/>
                </a:lnTo>
                <a:lnTo>
                  <a:pt x="78" y="220"/>
                </a:lnTo>
                <a:lnTo>
                  <a:pt x="87" y="225"/>
                </a:lnTo>
                <a:lnTo>
                  <a:pt x="97" y="228"/>
                </a:lnTo>
                <a:lnTo>
                  <a:pt x="108" y="230"/>
                </a:lnTo>
                <a:lnTo>
                  <a:pt x="118" y="232"/>
                </a:lnTo>
                <a:lnTo>
                  <a:pt x="128" y="233"/>
                </a:lnTo>
                <a:lnTo>
                  <a:pt x="128" y="233"/>
                </a:lnTo>
                <a:lnTo>
                  <a:pt x="139" y="232"/>
                </a:lnTo>
                <a:lnTo>
                  <a:pt x="149" y="230"/>
                </a:lnTo>
                <a:lnTo>
                  <a:pt x="160" y="228"/>
                </a:lnTo>
                <a:lnTo>
                  <a:pt x="169" y="225"/>
                </a:lnTo>
                <a:lnTo>
                  <a:pt x="178" y="220"/>
                </a:lnTo>
                <a:lnTo>
                  <a:pt x="187" y="215"/>
                </a:lnTo>
                <a:lnTo>
                  <a:pt x="195" y="210"/>
                </a:lnTo>
                <a:lnTo>
                  <a:pt x="203" y="203"/>
                </a:lnTo>
                <a:lnTo>
                  <a:pt x="209" y="195"/>
                </a:lnTo>
                <a:lnTo>
                  <a:pt x="216" y="188"/>
                </a:lnTo>
                <a:lnTo>
                  <a:pt x="221" y="178"/>
                </a:lnTo>
                <a:lnTo>
                  <a:pt x="225" y="169"/>
                </a:lnTo>
                <a:lnTo>
                  <a:pt x="229" y="160"/>
                </a:lnTo>
                <a:lnTo>
                  <a:pt x="231" y="150"/>
                </a:lnTo>
                <a:lnTo>
                  <a:pt x="232" y="139"/>
                </a:lnTo>
                <a:lnTo>
                  <a:pt x="234" y="129"/>
                </a:lnTo>
                <a:lnTo>
                  <a:pt x="234" y="129"/>
                </a:lnTo>
                <a:lnTo>
                  <a:pt x="232" y="119"/>
                </a:lnTo>
                <a:lnTo>
                  <a:pt x="231" y="110"/>
                </a:lnTo>
                <a:lnTo>
                  <a:pt x="229" y="99"/>
                </a:lnTo>
                <a:lnTo>
                  <a:pt x="226" y="90"/>
                </a:lnTo>
                <a:lnTo>
                  <a:pt x="226" y="90"/>
                </a:lnTo>
                <a:close/>
                <a:moveTo>
                  <a:pt x="193" y="151"/>
                </a:moveTo>
                <a:lnTo>
                  <a:pt x="193" y="151"/>
                </a:lnTo>
                <a:lnTo>
                  <a:pt x="183" y="152"/>
                </a:lnTo>
                <a:lnTo>
                  <a:pt x="174" y="156"/>
                </a:lnTo>
                <a:lnTo>
                  <a:pt x="166" y="162"/>
                </a:lnTo>
                <a:lnTo>
                  <a:pt x="160" y="167"/>
                </a:lnTo>
                <a:lnTo>
                  <a:pt x="156" y="173"/>
                </a:lnTo>
                <a:lnTo>
                  <a:pt x="152" y="178"/>
                </a:lnTo>
                <a:lnTo>
                  <a:pt x="151" y="184"/>
                </a:lnTo>
                <a:lnTo>
                  <a:pt x="151" y="224"/>
                </a:lnTo>
                <a:lnTo>
                  <a:pt x="130" y="224"/>
                </a:lnTo>
                <a:lnTo>
                  <a:pt x="130" y="224"/>
                </a:lnTo>
                <a:lnTo>
                  <a:pt x="130" y="224"/>
                </a:lnTo>
                <a:lnTo>
                  <a:pt x="127" y="224"/>
                </a:lnTo>
                <a:lnTo>
                  <a:pt x="125" y="224"/>
                </a:lnTo>
                <a:lnTo>
                  <a:pt x="125" y="224"/>
                </a:lnTo>
                <a:lnTo>
                  <a:pt x="125" y="224"/>
                </a:lnTo>
                <a:lnTo>
                  <a:pt x="104" y="224"/>
                </a:lnTo>
                <a:lnTo>
                  <a:pt x="104" y="184"/>
                </a:lnTo>
                <a:lnTo>
                  <a:pt x="104" y="184"/>
                </a:lnTo>
                <a:lnTo>
                  <a:pt x="101" y="178"/>
                </a:lnTo>
                <a:lnTo>
                  <a:pt x="99" y="173"/>
                </a:lnTo>
                <a:lnTo>
                  <a:pt x="95" y="167"/>
                </a:lnTo>
                <a:lnTo>
                  <a:pt x="89" y="162"/>
                </a:lnTo>
                <a:lnTo>
                  <a:pt x="82" y="156"/>
                </a:lnTo>
                <a:lnTo>
                  <a:pt x="74" y="152"/>
                </a:lnTo>
                <a:lnTo>
                  <a:pt x="62" y="151"/>
                </a:lnTo>
                <a:lnTo>
                  <a:pt x="62" y="151"/>
                </a:lnTo>
                <a:lnTo>
                  <a:pt x="35" y="151"/>
                </a:lnTo>
                <a:lnTo>
                  <a:pt x="35" y="151"/>
                </a:lnTo>
                <a:lnTo>
                  <a:pt x="32" y="143"/>
                </a:lnTo>
                <a:lnTo>
                  <a:pt x="31" y="134"/>
                </a:lnTo>
                <a:lnTo>
                  <a:pt x="31" y="121"/>
                </a:lnTo>
                <a:lnTo>
                  <a:pt x="31" y="121"/>
                </a:lnTo>
                <a:lnTo>
                  <a:pt x="45" y="120"/>
                </a:lnTo>
                <a:lnTo>
                  <a:pt x="56" y="116"/>
                </a:lnTo>
                <a:lnTo>
                  <a:pt x="65" y="111"/>
                </a:lnTo>
                <a:lnTo>
                  <a:pt x="73" y="106"/>
                </a:lnTo>
                <a:lnTo>
                  <a:pt x="82" y="99"/>
                </a:lnTo>
                <a:lnTo>
                  <a:pt x="92" y="94"/>
                </a:lnTo>
                <a:lnTo>
                  <a:pt x="106" y="91"/>
                </a:lnTo>
                <a:lnTo>
                  <a:pt x="125" y="89"/>
                </a:lnTo>
                <a:lnTo>
                  <a:pt x="125" y="89"/>
                </a:lnTo>
                <a:lnTo>
                  <a:pt x="125" y="89"/>
                </a:lnTo>
                <a:lnTo>
                  <a:pt x="125" y="89"/>
                </a:lnTo>
                <a:lnTo>
                  <a:pt x="127" y="89"/>
                </a:lnTo>
                <a:lnTo>
                  <a:pt x="127" y="89"/>
                </a:lnTo>
                <a:lnTo>
                  <a:pt x="130" y="89"/>
                </a:lnTo>
                <a:lnTo>
                  <a:pt x="130" y="89"/>
                </a:lnTo>
                <a:lnTo>
                  <a:pt x="130" y="89"/>
                </a:lnTo>
                <a:lnTo>
                  <a:pt x="130" y="89"/>
                </a:lnTo>
                <a:lnTo>
                  <a:pt x="148" y="91"/>
                </a:lnTo>
                <a:lnTo>
                  <a:pt x="162" y="94"/>
                </a:lnTo>
                <a:lnTo>
                  <a:pt x="174" y="99"/>
                </a:lnTo>
                <a:lnTo>
                  <a:pt x="183" y="106"/>
                </a:lnTo>
                <a:lnTo>
                  <a:pt x="191" y="111"/>
                </a:lnTo>
                <a:lnTo>
                  <a:pt x="200" y="116"/>
                </a:lnTo>
                <a:lnTo>
                  <a:pt x="210" y="120"/>
                </a:lnTo>
                <a:lnTo>
                  <a:pt x="226" y="121"/>
                </a:lnTo>
                <a:lnTo>
                  <a:pt x="226" y="121"/>
                </a:lnTo>
                <a:lnTo>
                  <a:pt x="225" y="134"/>
                </a:lnTo>
                <a:lnTo>
                  <a:pt x="223" y="143"/>
                </a:lnTo>
                <a:lnTo>
                  <a:pt x="221" y="151"/>
                </a:lnTo>
                <a:lnTo>
                  <a:pt x="221" y="151"/>
                </a:lnTo>
                <a:lnTo>
                  <a:pt x="193" y="151"/>
                </a:lnTo>
                <a:lnTo>
                  <a:pt x="193" y="151"/>
                </a:lnTo>
                <a:close/>
                <a:moveTo>
                  <a:pt x="127" y="98"/>
                </a:moveTo>
                <a:lnTo>
                  <a:pt x="127" y="98"/>
                </a:lnTo>
                <a:lnTo>
                  <a:pt x="121" y="99"/>
                </a:lnTo>
                <a:lnTo>
                  <a:pt x="113" y="100"/>
                </a:lnTo>
                <a:lnTo>
                  <a:pt x="106" y="103"/>
                </a:lnTo>
                <a:lnTo>
                  <a:pt x="101" y="108"/>
                </a:lnTo>
                <a:lnTo>
                  <a:pt x="96" y="112"/>
                </a:lnTo>
                <a:lnTo>
                  <a:pt x="92" y="119"/>
                </a:lnTo>
                <a:lnTo>
                  <a:pt x="91" y="124"/>
                </a:lnTo>
                <a:lnTo>
                  <a:pt x="89" y="130"/>
                </a:lnTo>
                <a:lnTo>
                  <a:pt x="89" y="130"/>
                </a:lnTo>
                <a:lnTo>
                  <a:pt x="91" y="138"/>
                </a:lnTo>
                <a:lnTo>
                  <a:pt x="92" y="143"/>
                </a:lnTo>
                <a:lnTo>
                  <a:pt x="96" y="150"/>
                </a:lnTo>
                <a:lnTo>
                  <a:pt x="101" y="154"/>
                </a:lnTo>
                <a:lnTo>
                  <a:pt x="106" y="158"/>
                </a:lnTo>
                <a:lnTo>
                  <a:pt x="113" y="162"/>
                </a:lnTo>
                <a:lnTo>
                  <a:pt x="121" y="163"/>
                </a:lnTo>
                <a:lnTo>
                  <a:pt x="127" y="164"/>
                </a:lnTo>
                <a:lnTo>
                  <a:pt x="127" y="164"/>
                </a:lnTo>
                <a:lnTo>
                  <a:pt x="135" y="163"/>
                </a:lnTo>
                <a:lnTo>
                  <a:pt x="143" y="162"/>
                </a:lnTo>
                <a:lnTo>
                  <a:pt x="149" y="158"/>
                </a:lnTo>
                <a:lnTo>
                  <a:pt x="154" y="154"/>
                </a:lnTo>
                <a:lnTo>
                  <a:pt x="160" y="150"/>
                </a:lnTo>
                <a:lnTo>
                  <a:pt x="164" y="143"/>
                </a:lnTo>
                <a:lnTo>
                  <a:pt x="165" y="138"/>
                </a:lnTo>
                <a:lnTo>
                  <a:pt x="166" y="130"/>
                </a:lnTo>
                <a:lnTo>
                  <a:pt x="166" y="130"/>
                </a:lnTo>
                <a:lnTo>
                  <a:pt x="165" y="124"/>
                </a:lnTo>
                <a:lnTo>
                  <a:pt x="164" y="119"/>
                </a:lnTo>
                <a:lnTo>
                  <a:pt x="160" y="112"/>
                </a:lnTo>
                <a:lnTo>
                  <a:pt x="154" y="108"/>
                </a:lnTo>
                <a:lnTo>
                  <a:pt x="149" y="103"/>
                </a:lnTo>
                <a:lnTo>
                  <a:pt x="143" y="100"/>
                </a:lnTo>
                <a:lnTo>
                  <a:pt x="135" y="99"/>
                </a:lnTo>
                <a:lnTo>
                  <a:pt x="127" y="98"/>
                </a:lnTo>
                <a:lnTo>
                  <a:pt x="127" y="98"/>
                </a:lnTo>
                <a:close/>
                <a:moveTo>
                  <a:pt x="127" y="155"/>
                </a:moveTo>
                <a:lnTo>
                  <a:pt x="127" y="155"/>
                </a:lnTo>
                <a:lnTo>
                  <a:pt x="122" y="155"/>
                </a:lnTo>
                <a:lnTo>
                  <a:pt x="117" y="154"/>
                </a:lnTo>
                <a:lnTo>
                  <a:pt x="112" y="151"/>
                </a:lnTo>
                <a:lnTo>
                  <a:pt x="108" y="149"/>
                </a:lnTo>
                <a:lnTo>
                  <a:pt x="104" y="145"/>
                </a:lnTo>
                <a:lnTo>
                  <a:pt x="101" y="141"/>
                </a:lnTo>
                <a:lnTo>
                  <a:pt x="100" y="136"/>
                </a:lnTo>
                <a:lnTo>
                  <a:pt x="100" y="130"/>
                </a:lnTo>
                <a:lnTo>
                  <a:pt x="100" y="130"/>
                </a:lnTo>
                <a:lnTo>
                  <a:pt x="100" y="126"/>
                </a:lnTo>
                <a:lnTo>
                  <a:pt x="101" y="121"/>
                </a:lnTo>
                <a:lnTo>
                  <a:pt x="104" y="117"/>
                </a:lnTo>
                <a:lnTo>
                  <a:pt x="108" y="113"/>
                </a:lnTo>
                <a:lnTo>
                  <a:pt x="112" y="111"/>
                </a:lnTo>
                <a:lnTo>
                  <a:pt x="117" y="108"/>
                </a:lnTo>
                <a:lnTo>
                  <a:pt x="122" y="107"/>
                </a:lnTo>
                <a:lnTo>
                  <a:pt x="127" y="107"/>
                </a:lnTo>
                <a:lnTo>
                  <a:pt x="127" y="107"/>
                </a:lnTo>
                <a:lnTo>
                  <a:pt x="134" y="107"/>
                </a:lnTo>
                <a:lnTo>
                  <a:pt x="139" y="108"/>
                </a:lnTo>
                <a:lnTo>
                  <a:pt x="144" y="111"/>
                </a:lnTo>
                <a:lnTo>
                  <a:pt x="148" y="113"/>
                </a:lnTo>
                <a:lnTo>
                  <a:pt x="152" y="117"/>
                </a:lnTo>
                <a:lnTo>
                  <a:pt x="154" y="121"/>
                </a:lnTo>
                <a:lnTo>
                  <a:pt x="156" y="126"/>
                </a:lnTo>
                <a:lnTo>
                  <a:pt x="156" y="130"/>
                </a:lnTo>
                <a:lnTo>
                  <a:pt x="156" y="130"/>
                </a:lnTo>
                <a:lnTo>
                  <a:pt x="156" y="136"/>
                </a:lnTo>
                <a:lnTo>
                  <a:pt x="154" y="141"/>
                </a:lnTo>
                <a:lnTo>
                  <a:pt x="152" y="145"/>
                </a:lnTo>
                <a:lnTo>
                  <a:pt x="148" y="149"/>
                </a:lnTo>
                <a:lnTo>
                  <a:pt x="144" y="151"/>
                </a:lnTo>
                <a:lnTo>
                  <a:pt x="139" y="154"/>
                </a:lnTo>
                <a:lnTo>
                  <a:pt x="134" y="155"/>
                </a:lnTo>
                <a:lnTo>
                  <a:pt x="127" y="155"/>
                </a:lnTo>
                <a:lnTo>
                  <a:pt x="127" y="155"/>
                </a:lnTo>
                <a:close/>
                <a:moveTo>
                  <a:pt x="128" y="115"/>
                </a:moveTo>
                <a:lnTo>
                  <a:pt x="128" y="115"/>
                </a:lnTo>
                <a:lnTo>
                  <a:pt x="119" y="116"/>
                </a:lnTo>
                <a:lnTo>
                  <a:pt x="113" y="120"/>
                </a:lnTo>
                <a:lnTo>
                  <a:pt x="109" y="124"/>
                </a:lnTo>
                <a:lnTo>
                  <a:pt x="108" y="126"/>
                </a:lnTo>
                <a:lnTo>
                  <a:pt x="108" y="130"/>
                </a:lnTo>
                <a:lnTo>
                  <a:pt x="108" y="130"/>
                </a:lnTo>
                <a:lnTo>
                  <a:pt x="108" y="132"/>
                </a:lnTo>
                <a:lnTo>
                  <a:pt x="109" y="133"/>
                </a:lnTo>
                <a:lnTo>
                  <a:pt x="113" y="132"/>
                </a:lnTo>
                <a:lnTo>
                  <a:pt x="119" y="129"/>
                </a:lnTo>
                <a:lnTo>
                  <a:pt x="123" y="128"/>
                </a:lnTo>
                <a:lnTo>
                  <a:pt x="128" y="128"/>
                </a:lnTo>
                <a:lnTo>
                  <a:pt x="128" y="128"/>
                </a:lnTo>
                <a:lnTo>
                  <a:pt x="132" y="128"/>
                </a:lnTo>
                <a:lnTo>
                  <a:pt x="136" y="129"/>
                </a:lnTo>
                <a:lnTo>
                  <a:pt x="143" y="132"/>
                </a:lnTo>
                <a:lnTo>
                  <a:pt x="147" y="133"/>
                </a:lnTo>
                <a:lnTo>
                  <a:pt x="148" y="132"/>
                </a:lnTo>
                <a:lnTo>
                  <a:pt x="149" y="130"/>
                </a:lnTo>
                <a:lnTo>
                  <a:pt x="149" y="130"/>
                </a:lnTo>
                <a:lnTo>
                  <a:pt x="148" y="126"/>
                </a:lnTo>
                <a:lnTo>
                  <a:pt x="147" y="124"/>
                </a:lnTo>
                <a:lnTo>
                  <a:pt x="143" y="120"/>
                </a:lnTo>
                <a:lnTo>
                  <a:pt x="136" y="116"/>
                </a:lnTo>
                <a:lnTo>
                  <a:pt x="128" y="115"/>
                </a:lnTo>
                <a:lnTo>
                  <a:pt x="128" y="11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271"/>
          <p:cNvSpPr>
            <a:spLocks noEditPoints="1"/>
          </p:cNvSpPr>
          <p:nvPr/>
        </p:nvSpPr>
        <p:spPr bwMode="auto">
          <a:xfrm>
            <a:off x="1361747" y="3161048"/>
            <a:ext cx="857846" cy="542857"/>
          </a:xfrm>
          <a:custGeom>
            <a:gdLst>
              <a:gd fmla="*/ 195 w 257" name="T0"/>
              <a:gd fmla="*/ 63 h 162" name="T1"/>
              <a:gd fmla="*/ 168 w 257" name="T2"/>
              <a:gd fmla="*/ 78 h 162" name="T3"/>
              <a:gd fmla="*/ 158 w 257" name="T4"/>
              <a:gd fmla="*/ 104 h 162" name="T5"/>
              <a:gd fmla="*/ 102 w 257" name="T6"/>
              <a:gd fmla="*/ 113 h 162" name="T7"/>
              <a:gd fmla="*/ 88 w 257" name="T8"/>
              <a:gd fmla="*/ 78 h 162" name="T9"/>
              <a:gd fmla="*/ 59 w 257" name="T10"/>
              <a:gd fmla="*/ 65 h 162" name="T11"/>
              <a:gd fmla="*/ 17 w 257" name="T12"/>
              <a:gd fmla="*/ 68 h 162" name="T13"/>
              <a:gd fmla="*/ 24 w 257" name="T14"/>
              <a:gd fmla="*/ 45 h 162" name="T15"/>
              <a:gd fmla="*/ 45 w 257" name="T16"/>
              <a:gd fmla="*/ 32 h 162" name="T17"/>
              <a:gd fmla="*/ 80 w 257" name="T18"/>
              <a:gd fmla="*/ 11 h 162" name="T19"/>
              <a:gd fmla="*/ 95 w 257" name="T20"/>
              <a:gd fmla="*/ 32 h 162" name="T21"/>
              <a:gd fmla="*/ 121 w 257" name="T22"/>
              <a:gd fmla="*/ 41 h 162" name="T23"/>
              <a:gd fmla="*/ 151 w 257" name="T24"/>
              <a:gd fmla="*/ 51 h 162" name="T25"/>
              <a:gd fmla="*/ 180 w 257" name="T26"/>
              <a:gd fmla="*/ 45 h 162" name="T27"/>
              <a:gd fmla="*/ 197 w 257" name="T28"/>
              <a:gd fmla="*/ 32 h 162" name="T29"/>
              <a:gd fmla="*/ 246 w 257" name="T30"/>
              <a:gd fmla="*/ 33 h 162" name="T31"/>
              <a:gd fmla="*/ 257 w 257" name="T32"/>
              <a:gd fmla="*/ 58 h 162" name="T33"/>
              <a:gd fmla="*/ 46 w 257" name="T34"/>
              <a:gd fmla="*/ 69 h 162" name="T35"/>
              <a:gd fmla="*/ 78 w 257" name="T36"/>
              <a:gd fmla="*/ 84 h 162" name="T37"/>
              <a:gd fmla="*/ 93 w 257" name="T38"/>
              <a:gd fmla="*/ 115 h 162" name="T39"/>
              <a:gd fmla="*/ 85 w 257" name="T40"/>
              <a:gd fmla="*/ 141 h 162" name="T41"/>
              <a:gd fmla="*/ 56 w 257" name="T42"/>
              <a:gd fmla="*/ 160 h 162" name="T43"/>
              <a:gd fmla="*/ 29 w 257" name="T44"/>
              <a:gd fmla="*/ 158 h 162" name="T45"/>
              <a:gd fmla="*/ 4 w 257" name="T46"/>
              <a:gd fmla="*/ 133 h 162" name="T47"/>
              <a:gd fmla="*/ 2 w 257" name="T48"/>
              <a:gd fmla="*/ 106 h 162" name="T49"/>
              <a:gd fmla="*/ 21 w 257" name="T50"/>
              <a:gd fmla="*/ 77 h 162" name="T51"/>
              <a:gd fmla="*/ 46 w 257" name="T52"/>
              <a:gd fmla="*/ 69 h 162" name="T53"/>
              <a:gd fmla="*/ 55 w 257" name="T54"/>
              <a:gd fmla="*/ 134 h 162" name="T55"/>
              <a:gd fmla="*/ 65 w 257" name="T56"/>
              <a:gd fmla="*/ 124 h 162" name="T57"/>
              <a:gd fmla="*/ 67 w 257" name="T58"/>
              <a:gd fmla="*/ 111 h 162" name="T59"/>
              <a:gd fmla="*/ 58 w 257" name="T60"/>
              <a:gd fmla="*/ 98 h 162" name="T61"/>
              <a:gd fmla="*/ 46 w 257" name="T62"/>
              <a:gd fmla="*/ 94 h 162" name="T63"/>
              <a:gd fmla="*/ 32 w 257" name="T64"/>
              <a:gd fmla="*/ 100 h 162" name="T65"/>
              <a:gd fmla="*/ 25 w 257" name="T66"/>
              <a:gd fmla="*/ 115 h 162" name="T67"/>
              <a:gd fmla="*/ 29 w 257" name="T68"/>
              <a:gd fmla="*/ 126 h 162" name="T69"/>
              <a:gd fmla="*/ 42 w 257" name="T70"/>
              <a:gd fmla="*/ 136 h 162" name="T71"/>
              <a:gd fmla="*/ 207 w 257" name="T72"/>
              <a:gd fmla="*/ 69 h 162" name="T73"/>
              <a:gd fmla="*/ 240 w 257" name="T74"/>
              <a:gd fmla="*/ 84 h 162" name="T75"/>
              <a:gd fmla="*/ 254 w 257" name="T76"/>
              <a:gd fmla="*/ 115 h 162" name="T77"/>
              <a:gd fmla="*/ 246 w 257" name="T78"/>
              <a:gd fmla="*/ 141 h 162" name="T79"/>
              <a:gd fmla="*/ 218 w 257" name="T80"/>
              <a:gd fmla="*/ 160 h 162" name="T81"/>
              <a:gd fmla="*/ 190 w 257" name="T82"/>
              <a:gd fmla="*/ 158 h 162" name="T83"/>
              <a:gd fmla="*/ 166 w 257" name="T84"/>
              <a:gd fmla="*/ 133 h 162" name="T85"/>
              <a:gd fmla="*/ 163 w 257" name="T86"/>
              <a:gd fmla="*/ 106 h 162" name="T87"/>
              <a:gd fmla="*/ 182 w 257" name="T88"/>
              <a:gd fmla="*/ 77 h 162" name="T89"/>
              <a:gd fmla="*/ 207 w 257" name="T90"/>
              <a:gd fmla="*/ 69 h 162" name="T91"/>
              <a:gd fmla="*/ 216 w 257" name="T92"/>
              <a:gd fmla="*/ 134 h 162" name="T93"/>
              <a:gd fmla="*/ 227 w 257" name="T94"/>
              <a:gd fmla="*/ 124 h 162" name="T95"/>
              <a:gd fmla="*/ 228 w 257" name="T96"/>
              <a:gd fmla="*/ 111 h 162" name="T97"/>
              <a:gd fmla="*/ 219 w 257" name="T98"/>
              <a:gd fmla="*/ 98 h 162" name="T99"/>
              <a:gd fmla="*/ 207 w 257" name="T100"/>
              <a:gd fmla="*/ 94 h 162" name="T101"/>
              <a:gd fmla="*/ 193 w 257" name="T102"/>
              <a:gd fmla="*/ 100 h 162" name="T103"/>
              <a:gd fmla="*/ 186 w 257" name="T104"/>
              <a:gd fmla="*/ 115 h 162" name="T105"/>
              <a:gd fmla="*/ 190 w 257" name="T106"/>
              <a:gd fmla="*/ 126 h 162" name="T107"/>
              <a:gd fmla="*/ 203 w 257" name="T108"/>
              <a:gd fmla="*/ 136 h 162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62" w="257">
                <a:moveTo>
                  <a:pt x="255" y="63"/>
                </a:moveTo>
                <a:lnTo>
                  <a:pt x="203" y="63"/>
                </a:lnTo>
                <a:lnTo>
                  <a:pt x="203" y="63"/>
                </a:lnTo>
                <a:lnTo>
                  <a:pt x="195" y="63"/>
                </a:lnTo>
                <a:lnTo>
                  <a:pt x="189" y="65"/>
                </a:lnTo>
                <a:lnTo>
                  <a:pt x="180" y="68"/>
                </a:lnTo>
                <a:lnTo>
                  <a:pt x="172" y="74"/>
                </a:lnTo>
                <a:lnTo>
                  <a:pt x="168" y="78"/>
                </a:lnTo>
                <a:lnTo>
                  <a:pt x="164" y="84"/>
                </a:lnTo>
                <a:lnTo>
                  <a:pt x="162" y="90"/>
                </a:lnTo>
                <a:lnTo>
                  <a:pt x="159" y="97"/>
                </a:lnTo>
                <a:lnTo>
                  <a:pt x="158" y="104"/>
                </a:lnTo>
                <a:lnTo>
                  <a:pt x="156" y="113"/>
                </a:lnTo>
                <a:lnTo>
                  <a:pt x="156" y="113"/>
                </a:lnTo>
                <a:lnTo>
                  <a:pt x="102" y="113"/>
                </a:lnTo>
                <a:lnTo>
                  <a:pt x="102" y="113"/>
                </a:lnTo>
                <a:lnTo>
                  <a:pt x="101" y="102"/>
                </a:lnTo>
                <a:lnTo>
                  <a:pt x="98" y="93"/>
                </a:lnTo>
                <a:lnTo>
                  <a:pt x="94" y="85"/>
                </a:lnTo>
                <a:lnTo>
                  <a:pt x="88" y="78"/>
                </a:lnTo>
                <a:lnTo>
                  <a:pt x="82" y="73"/>
                </a:lnTo>
                <a:lnTo>
                  <a:pt x="75" y="69"/>
                </a:lnTo>
                <a:lnTo>
                  <a:pt x="67" y="67"/>
                </a:lnTo>
                <a:lnTo>
                  <a:pt x="59" y="65"/>
                </a:lnTo>
                <a:lnTo>
                  <a:pt x="43" y="64"/>
                </a:lnTo>
                <a:lnTo>
                  <a:pt x="30" y="65"/>
                </a:lnTo>
                <a:lnTo>
                  <a:pt x="17" y="68"/>
                </a:lnTo>
                <a:lnTo>
                  <a:pt x="17" y="68"/>
                </a:lnTo>
                <a:lnTo>
                  <a:pt x="17" y="63"/>
                </a:lnTo>
                <a:lnTo>
                  <a:pt x="19" y="58"/>
                </a:lnTo>
                <a:lnTo>
                  <a:pt x="20" y="51"/>
                </a:lnTo>
                <a:lnTo>
                  <a:pt x="24" y="45"/>
                </a:lnTo>
                <a:lnTo>
                  <a:pt x="28" y="38"/>
                </a:lnTo>
                <a:lnTo>
                  <a:pt x="36" y="34"/>
                </a:lnTo>
                <a:lnTo>
                  <a:pt x="39" y="33"/>
                </a:lnTo>
                <a:lnTo>
                  <a:pt x="45" y="32"/>
                </a:lnTo>
                <a:lnTo>
                  <a:pt x="75" y="0"/>
                </a:lnTo>
                <a:lnTo>
                  <a:pt x="106" y="0"/>
                </a:lnTo>
                <a:lnTo>
                  <a:pt x="106" y="11"/>
                </a:lnTo>
                <a:lnTo>
                  <a:pt x="80" y="11"/>
                </a:lnTo>
                <a:lnTo>
                  <a:pt x="59" y="32"/>
                </a:lnTo>
                <a:lnTo>
                  <a:pt x="59" y="32"/>
                </a:lnTo>
                <a:lnTo>
                  <a:pt x="95" y="32"/>
                </a:lnTo>
                <a:lnTo>
                  <a:pt x="95" y="32"/>
                </a:lnTo>
                <a:lnTo>
                  <a:pt x="106" y="32"/>
                </a:lnTo>
                <a:lnTo>
                  <a:pt x="114" y="34"/>
                </a:lnTo>
                <a:lnTo>
                  <a:pt x="117" y="38"/>
                </a:lnTo>
                <a:lnTo>
                  <a:pt x="121" y="41"/>
                </a:lnTo>
                <a:lnTo>
                  <a:pt x="124" y="45"/>
                </a:lnTo>
                <a:lnTo>
                  <a:pt x="129" y="48"/>
                </a:lnTo>
                <a:lnTo>
                  <a:pt x="138" y="51"/>
                </a:lnTo>
                <a:lnTo>
                  <a:pt x="151" y="51"/>
                </a:lnTo>
                <a:lnTo>
                  <a:pt x="151" y="51"/>
                </a:lnTo>
                <a:lnTo>
                  <a:pt x="164" y="51"/>
                </a:lnTo>
                <a:lnTo>
                  <a:pt x="173" y="48"/>
                </a:lnTo>
                <a:lnTo>
                  <a:pt x="180" y="45"/>
                </a:lnTo>
                <a:lnTo>
                  <a:pt x="184" y="41"/>
                </a:lnTo>
                <a:lnTo>
                  <a:pt x="190" y="34"/>
                </a:lnTo>
                <a:lnTo>
                  <a:pt x="193" y="32"/>
                </a:lnTo>
                <a:lnTo>
                  <a:pt x="197" y="32"/>
                </a:lnTo>
                <a:lnTo>
                  <a:pt x="197" y="32"/>
                </a:lnTo>
                <a:lnTo>
                  <a:pt x="240" y="32"/>
                </a:lnTo>
                <a:lnTo>
                  <a:pt x="240" y="32"/>
                </a:lnTo>
                <a:lnTo>
                  <a:pt x="246" y="33"/>
                </a:lnTo>
                <a:lnTo>
                  <a:pt x="251" y="35"/>
                </a:lnTo>
                <a:lnTo>
                  <a:pt x="254" y="41"/>
                </a:lnTo>
                <a:lnTo>
                  <a:pt x="255" y="47"/>
                </a:lnTo>
                <a:lnTo>
                  <a:pt x="257" y="58"/>
                </a:lnTo>
                <a:lnTo>
                  <a:pt x="255" y="63"/>
                </a:lnTo>
                <a:lnTo>
                  <a:pt x="255" y="63"/>
                </a:lnTo>
                <a:close/>
                <a:moveTo>
                  <a:pt x="46" y="69"/>
                </a:moveTo>
                <a:lnTo>
                  <a:pt x="46" y="69"/>
                </a:lnTo>
                <a:lnTo>
                  <a:pt x="56" y="71"/>
                </a:lnTo>
                <a:lnTo>
                  <a:pt x="64" y="73"/>
                </a:lnTo>
                <a:lnTo>
                  <a:pt x="72" y="77"/>
                </a:lnTo>
                <a:lnTo>
                  <a:pt x="78" y="84"/>
                </a:lnTo>
                <a:lnTo>
                  <a:pt x="85" y="90"/>
                </a:lnTo>
                <a:lnTo>
                  <a:pt x="89" y="98"/>
                </a:lnTo>
                <a:lnTo>
                  <a:pt x="91" y="106"/>
                </a:lnTo>
                <a:lnTo>
                  <a:pt x="93" y="115"/>
                </a:lnTo>
                <a:lnTo>
                  <a:pt x="93" y="115"/>
                </a:lnTo>
                <a:lnTo>
                  <a:pt x="91" y="125"/>
                </a:lnTo>
                <a:lnTo>
                  <a:pt x="89" y="133"/>
                </a:lnTo>
                <a:lnTo>
                  <a:pt x="85" y="141"/>
                </a:lnTo>
                <a:lnTo>
                  <a:pt x="78" y="147"/>
                </a:lnTo>
                <a:lnTo>
                  <a:pt x="72" y="154"/>
                </a:lnTo>
                <a:lnTo>
                  <a:pt x="64" y="158"/>
                </a:lnTo>
                <a:lnTo>
                  <a:pt x="56" y="160"/>
                </a:lnTo>
                <a:lnTo>
                  <a:pt x="46" y="162"/>
                </a:lnTo>
                <a:lnTo>
                  <a:pt x="46" y="162"/>
                </a:lnTo>
                <a:lnTo>
                  <a:pt x="37" y="160"/>
                </a:lnTo>
                <a:lnTo>
                  <a:pt x="29" y="158"/>
                </a:lnTo>
                <a:lnTo>
                  <a:pt x="21" y="154"/>
                </a:lnTo>
                <a:lnTo>
                  <a:pt x="15" y="147"/>
                </a:lnTo>
                <a:lnTo>
                  <a:pt x="8" y="141"/>
                </a:lnTo>
                <a:lnTo>
                  <a:pt x="4" y="133"/>
                </a:lnTo>
                <a:lnTo>
                  <a:pt x="2" y="125"/>
                </a:lnTo>
                <a:lnTo>
                  <a:pt x="0" y="115"/>
                </a:lnTo>
                <a:lnTo>
                  <a:pt x="0" y="115"/>
                </a:lnTo>
                <a:lnTo>
                  <a:pt x="2" y="106"/>
                </a:lnTo>
                <a:lnTo>
                  <a:pt x="4" y="98"/>
                </a:lnTo>
                <a:lnTo>
                  <a:pt x="8" y="90"/>
                </a:lnTo>
                <a:lnTo>
                  <a:pt x="15" y="84"/>
                </a:lnTo>
                <a:lnTo>
                  <a:pt x="21" y="77"/>
                </a:lnTo>
                <a:lnTo>
                  <a:pt x="29" y="73"/>
                </a:lnTo>
                <a:lnTo>
                  <a:pt x="37" y="71"/>
                </a:lnTo>
                <a:lnTo>
                  <a:pt x="46" y="69"/>
                </a:lnTo>
                <a:lnTo>
                  <a:pt x="46" y="69"/>
                </a:lnTo>
                <a:close/>
                <a:moveTo>
                  <a:pt x="46" y="137"/>
                </a:moveTo>
                <a:lnTo>
                  <a:pt x="46" y="137"/>
                </a:lnTo>
                <a:lnTo>
                  <a:pt x="51" y="136"/>
                </a:lnTo>
                <a:lnTo>
                  <a:pt x="55" y="134"/>
                </a:lnTo>
                <a:lnTo>
                  <a:pt x="58" y="133"/>
                </a:lnTo>
                <a:lnTo>
                  <a:pt x="62" y="130"/>
                </a:lnTo>
                <a:lnTo>
                  <a:pt x="64" y="126"/>
                </a:lnTo>
                <a:lnTo>
                  <a:pt x="65" y="124"/>
                </a:lnTo>
                <a:lnTo>
                  <a:pt x="67" y="120"/>
                </a:lnTo>
                <a:lnTo>
                  <a:pt x="67" y="115"/>
                </a:lnTo>
                <a:lnTo>
                  <a:pt x="67" y="115"/>
                </a:lnTo>
                <a:lnTo>
                  <a:pt x="67" y="111"/>
                </a:lnTo>
                <a:lnTo>
                  <a:pt x="65" y="107"/>
                </a:lnTo>
                <a:lnTo>
                  <a:pt x="64" y="103"/>
                </a:lnTo>
                <a:lnTo>
                  <a:pt x="62" y="100"/>
                </a:lnTo>
                <a:lnTo>
                  <a:pt x="58" y="98"/>
                </a:lnTo>
                <a:lnTo>
                  <a:pt x="55" y="97"/>
                </a:lnTo>
                <a:lnTo>
                  <a:pt x="51" y="95"/>
                </a:lnTo>
                <a:lnTo>
                  <a:pt x="46" y="94"/>
                </a:lnTo>
                <a:lnTo>
                  <a:pt x="46" y="94"/>
                </a:lnTo>
                <a:lnTo>
                  <a:pt x="42" y="95"/>
                </a:lnTo>
                <a:lnTo>
                  <a:pt x="38" y="97"/>
                </a:lnTo>
                <a:lnTo>
                  <a:pt x="34" y="98"/>
                </a:lnTo>
                <a:lnTo>
                  <a:pt x="32" y="100"/>
                </a:lnTo>
                <a:lnTo>
                  <a:pt x="29" y="103"/>
                </a:lnTo>
                <a:lnTo>
                  <a:pt x="28" y="107"/>
                </a:lnTo>
                <a:lnTo>
                  <a:pt x="26" y="111"/>
                </a:lnTo>
                <a:lnTo>
                  <a:pt x="25" y="115"/>
                </a:lnTo>
                <a:lnTo>
                  <a:pt x="25" y="115"/>
                </a:lnTo>
                <a:lnTo>
                  <a:pt x="26" y="120"/>
                </a:lnTo>
                <a:lnTo>
                  <a:pt x="28" y="124"/>
                </a:lnTo>
                <a:lnTo>
                  <a:pt x="29" y="126"/>
                </a:lnTo>
                <a:lnTo>
                  <a:pt x="32" y="130"/>
                </a:lnTo>
                <a:lnTo>
                  <a:pt x="34" y="133"/>
                </a:lnTo>
                <a:lnTo>
                  <a:pt x="38" y="134"/>
                </a:lnTo>
                <a:lnTo>
                  <a:pt x="42" y="136"/>
                </a:lnTo>
                <a:lnTo>
                  <a:pt x="46" y="137"/>
                </a:lnTo>
                <a:lnTo>
                  <a:pt x="46" y="137"/>
                </a:lnTo>
                <a:close/>
                <a:moveTo>
                  <a:pt x="207" y="69"/>
                </a:moveTo>
                <a:lnTo>
                  <a:pt x="207" y="69"/>
                </a:lnTo>
                <a:lnTo>
                  <a:pt x="218" y="71"/>
                </a:lnTo>
                <a:lnTo>
                  <a:pt x="225" y="73"/>
                </a:lnTo>
                <a:lnTo>
                  <a:pt x="233" y="77"/>
                </a:lnTo>
                <a:lnTo>
                  <a:pt x="240" y="84"/>
                </a:lnTo>
                <a:lnTo>
                  <a:pt x="246" y="90"/>
                </a:lnTo>
                <a:lnTo>
                  <a:pt x="250" y="98"/>
                </a:lnTo>
                <a:lnTo>
                  <a:pt x="253" y="106"/>
                </a:lnTo>
                <a:lnTo>
                  <a:pt x="254" y="115"/>
                </a:lnTo>
                <a:lnTo>
                  <a:pt x="254" y="115"/>
                </a:lnTo>
                <a:lnTo>
                  <a:pt x="253" y="125"/>
                </a:lnTo>
                <a:lnTo>
                  <a:pt x="250" y="133"/>
                </a:lnTo>
                <a:lnTo>
                  <a:pt x="246" y="141"/>
                </a:lnTo>
                <a:lnTo>
                  <a:pt x="240" y="147"/>
                </a:lnTo>
                <a:lnTo>
                  <a:pt x="233" y="154"/>
                </a:lnTo>
                <a:lnTo>
                  <a:pt x="225" y="158"/>
                </a:lnTo>
                <a:lnTo>
                  <a:pt x="218" y="160"/>
                </a:lnTo>
                <a:lnTo>
                  <a:pt x="207" y="162"/>
                </a:lnTo>
                <a:lnTo>
                  <a:pt x="207" y="162"/>
                </a:lnTo>
                <a:lnTo>
                  <a:pt x="198" y="160"/>
                </a:lnTo>
                <a:lnTo>
                  <a:pt x="190" y="158"/>
                </a:lnTo>
                <a:lnTo>
                  <a:pt x="182" y="154"/>
                </a:lnTo>
                <a:lnTo>
                  <a:pt x="176" y="147"/>
                </a:lnTo>
                <a:lnTo>
                  <a:pt x="169" y="141"/>
                </a:lnTo>
                <a:lnTo>
                  <a:pt x="166" y="133"/>
                </a:lnTo>
                <a:lnTo>
                  <a:pt x="163" y="125"/>
                </a:lnTo>
                <a:lnTo>
                  <a:pt x="162" y="115"/>
                </a:lnTo>
                <a:lnTo>
                  <a:pt x="162" y="115"/>
                </a:lnTo>
                <a:lnTo>
                  <a:pt x="163" y="106"/>
                </a:lnTo>
                <a:lnTo>
                  <a:pt x="166" y="98"/>
                </a:lnTo>
                <a:lnTo>
                  <a:pt x="169" y="90"/>
                </a:lnTo>
                <a:lnTo>
                  <a:pt x="176" y="84"/>
                </a:lnTo>
                <a:lnTo>
                  <a:pt x="182" y="77"/>
                </a:lnTo>
                <a:lnTo>
                  <a:pt x="190" y="73"/>
                </a:lnTo>
                <a:lnTo>
                  <a:pt x="198" y="71"/>
                </a:lnTo>
                <a:lnTo>
                  <a:pt x="207" y="69"/>
                </a:lnTo>
                <a:lnTo>
                  <a:pt x="207" y="69"/>
                </a:lnTo>
                <a:close/>
                <a:moveTo>
                  <a:pt x="207" y="137"/>
                </a:moveTo>
                <a:lnTo>
                  <a:pt x="207" y="137"/>
                </a:lnTo>
                <a:lnTo>
                  <a:pt x="212" y="136"/>
                </a:lnTo>
                <a:lnTo>
                  <a:pt x="216" y="134"/>
                </a:lnTo>
                <a:lnTo>
                  <a:pt x="219" y="133"/>
                </a:lnTo>
                <a:lnTo>
                  <a:pt x="223" y="130"/>
                </a:lnTo>
                <a:lnTo>
                  <a:pt x="225" y="126"/>
                </a:lnTo>
                <a:lnTo>
                  <a:pt x="227" y="124"/>
                </a:lnTo>
                <a:lnTo>
                  <a:pt x="228" y="120"/>
                </a:lnTo>
                <a:lnTo>
                  <a:pt x="228" y="115"/>
                </a:lnTo>
                <a:lnTo>
                  <a:pt x="228" y="115"/>
                </a:lnTo>
                <a:lnTo>
                  <a:pt x="228" y="111"/>
                </a:lnTo>
                <a:lnTo>
                  <a:pt x="227" y="107"/>
                </a:lnTo>
                <a:lnTo>
                  <a:pt x="225" y="103"/>
                </a:lnTo>
                <a:lnTo>
                  <a:pt x="223" y="100"/>
                </a:lnTo>
                <a:lnTo>
                  <a:pt x="219" y="98"/>
                </a:lnTo>
                <a:lnTo>
                  <a:pt x="216" y="97"/>
                </a:lnTo>
                <a:lnTo>
                  <a:pt x="212" y="95"/>
                </a:lnTo>
                <a:lnTo>
                  <a:pt x="207" y="94"/>
                </a:lnTo>
                <a:lnTo>
                  <a:pt x="207" y="94"/>
                </a:lnTo>
                <a:lnTo>
                  <a:pt x="203" y="95"/>
                </a:lnTo>
                <a:lnTo>
                  <a:pt x="199" y="97"/>
                </a:lnTo>
                <a:lnTo>
                  <a:pt x="195" y="98"/>
                </a:lnTo>
                <a:lnTo>
                  <a:pt x="193" y="100"/>
                </a:lnTo>
                <a:lnTo>
                  <a:pt x="190" y="103"/>
                </a:lnTo>
                <a:lnTo>
                  <a:pt x="189" y="107"/>
                </a:lnTo>
                <a:lnTo>
                  <a:pt x="188" y="111"/>
                </a:lnTo>
                <a:lnTo>
                  <a:pt x="186" y="115"/>
                </a:lnTo>
                <a:lnTo>
                  <a:pt x="186" y="115"/>
                </a:lnTo>
                <a:lnTo>
                  <a:pt x="188" y="120"/>
                </a:lnTo>
                <a:lnTo>
                  <a:pt x="189" y="124"/>
                </a:lnTo>
                <a:lnTo>
                  <a:pt x="190" y="126"/>
                </a:lnTo>
                <a:lnTo>
                  <a:pt x="193" y="130"/>
                </a:lnTo>
                <a:lnTo>
                  <a:pt x="195" y="133"/>
                </a:lnTo>
                <a:lnTo>
                  <a:pt x="199" y="134"/>
                </a:lnTo>
                <a:lnTo>
                  <a:pt x="203" y="136"/>
                </a:lnTo>
                <a:lnTo>
                  <a:pt x="207" y="137"/>
                </a:lnTo>
                <a:lnTo>
                  <a:pt x="207" y="1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272"/>
          <p:cNvSpPr>
            <a:spLocks noEditPoints="1"/>
          </p:cNvSpPr>
          <p:nvPr/>
        </p:nvSpPr>
        <p:spPr bwMode="auto">
          <a:xfrm>
            <a:off x="8411345" y="3207965"/>
            <a:ext cx="857846" cy="495940"/>
          </a:xfrm>
          <a:custGeom>
            <a:gdLst>
              <a:gd fmla="*/ 189 w 258" name="T0"/>
              <a:gd fmla="*/ 137 h 148" name="T1"/>
              <a:gd fmla="*/ 177 w 258" name="T2"/>
              <a:gd fmla="*/ 104 h 148" name="T3"/>
              <a:gd fmla="*/ 194 w 258" name="T4"/>
              <a:gd fmla="*/ 113 h 148" name="T5"/>
              <a:gd fmla="*/ 212 w 258" name="T6"/>
              <a:gd fmla="*/ 131 h 148" name="T7"/>
              <a:gd fmla="*/ 234 w 258" name="T8"/>
              <a:gd fmla="*/ 125 h 148" name="T9"/>
              <a:gd fmla="*/ 241 w 258" name="T10"/>
              <a:gd fmla="*/ 104 h 148" name="T11"/>
              <a:gd fmla="*/ 222 w 258" name="T12"/>
              <a:gd fmla="*/ 86 h 148" name="T13"/>
              <a:gd fmla="*/ 225 w 258" name="T14"/>
              <a:gd fmla="*/ 69 h 148" name="T15"/>
              <a:gd fmla="*/ 256 w 258" name="T16"/>
              <a:gd fmla="*/ 100 h 148" name="T17"/>
              <a:gd fmla="*/ 246 w 258" name="T18"/>
              <a:gd fmla="*/ 137 h 148" name="T19"/>
              <a:gd fmla="*/ 99 w 258" name="T20"/>
              <a:gd fmla="*/ 34 h 148" name="T21"/>
              <a:gd fmla="*/ 154 w 258" name="T22"/>
              <a:gd fmla="*/ 43 h 148" name="T23"/>
              <a:gd fmla="*/ 185 w 258" name="T24"/>
              <a:gd fmla="*/ 34 h 148" name="T25"/>
              <a:gd fmla="*/ 133 w 258" name="T26"/>
              <a:gd fmla="*/ 57 h 148" name="T27"/>
              <a:gd fmla="*/ 194 w 258" name="T28"/>
              <a:gd fmla="*/ 69 h 148" name="T29"/>
              <a:gd fmla="*/ 69 w 258" name="T30"/>
              <a:gd fmla="*/ 34 h 148" name="T31"/>
              <a:gd fmla="*/ 122 w 258" name="T32"/>
              <a:gd fmla="*/ 60 h 148" name="T33"/>
              <a:gd fmla="*/ 138 w 258" name="T34"/>
              <a:gd fmla="*/ 91 h 148" name="T35"/>
              <a:gd fmla="*/ 220 w 258" name="T36"/>
              <a:gd fmla="*/ 98 h 148" name="T37"/>
              <a:gd fmla="*/ 222 w 258" name="T38"/>
              <a:gd fmla="*/ 113 h 148" name="T39"/>
              <a:gd fmla="*/ 207 w 258" name="T40"/>
              <a:gd fmla="*/ 111 h 148" name="T41"/>
              <a:gd fmla="*/ 196 w 258" name="T42"/>
              <a:gd fmla="*/ 96 h 148" name="T43"/>
              <a:gd fmla="*/ 148 w 258" name="T44"/>
              <a:gd fmla="*/ 103 h 148" name="T45"/>
              <a:gd fmla="*/ 148 w 258" name="T46"/>
              <a:gd fmla="*/ 125 h 148" name="T47"/>
              <a:gd fmla="*/ 77 w 258" name="T48"/>
              <a:gd fmla="*/ 95 h 148" name="T49"/>
              <a:gd fmla="*/ 31 w 258" name="T50"/>
              <a:gd fmla="*/ 53 h 148" name="T51"/>
              <a:gd fmla="*/ 68 w 258" name="T52"/>
              <a:gd fmla="*/ 0 h 148" name="T53"/>
              <a:gd fmla="*/ 83 w 258" name="T54"/>
              <a:gd fmla="*/ 12 h 148" name="T55"/>
              <a:gd fmla="*/ 64 w 258" name="T56"/>
              <a:gd fmla="*/ 35 h 148" name="T57"/>
              <a:gd fmla="*/ 221 w 258" name="T58"/>
              <a:gd fmla="*/ 109 h 148" name="T59"/>
              <a:gd fmla="*/ 213 w 258" name="T60"/>
              <a:gd fmla="*/ 102 h 148" name="T61"/>
              <a:gd fmla="*/ 213 w 258" name="T62"/>
              <a:gd fmla="*/ 112 h 148" name="T63"/>
              <a:gd fmla="*/ 52 w 258" name="T64"/>
              <a:gd fmla="*/ 18 h 148" name="T65"/>
              <a:gd fmla="*/ 61 w 258" name="T66"/>
              <a:gd fmla="*/ 18 h 148" name="T67"/>
              <a:gd fmla="*/ 67 w 258" name="T68"/>
              <a:gd fmla="*/ 7 h 148" name="T69"/>
              <a:gd fmla="*/ 59 w 258" name="T70"/>
              <a:gd fmla="*/ 81 h 148" name="T71"/>
              <a:gd fmla="*/ 78 w 258" name="T72"/>
              <a:gd fmla="*/ 122 h 148" name="T73"/>
              <a:gd fmla="*/ 52 w 258" name="T74"/>
              <a:gd fmla="*/ 147 h 148" name="T75"/>
              <a:gd fmla="*/ 17 w 258" name="T76"/>
              <a:gd fmla="*/ 142 h 148" name="T77"/>
              <a:gd fmla="*/ 0 w 258" name="T78"/>
              <a:gd fmla="*/ 108 h 148" name="T79"/>
              <a:gd fmla="*/ 25 w 258" name="T80"/>
              <a:gd fmla="*/ 72 h 148" name="T81"/>
              <a:gd fmla="*/ 16 w 258" name="T82"/>
              <a:gd fmla="*/ 108 h 148" name="T83"/>
              <a:gd fmla="*/ 26 w 258" name="T84"/>
              <a:gd fmla="*/ 129 h 148" name="T85"/>
              <a:gd fmla="*/ 50 w 258" name="T86"/>
              <a:gd fmla="*/ 130 h 148" name="T87"/>
              <a:gd fmla="*/ 64 w 258" name="T88"/>
              <a:gd fmla="*/ 108 h 148" name="T89"/>
              <a:gd fmla="*/ 54 w 258" name="T90"/>
              <a:gd fmla="*/ 89 h 148" name="T91"/>
              <a:gd fmla="*/ 30 w 258" name="T92"/>
              <a:gd fmla="*/ 86 h 148" name="T93"/>
              <a:gd fmla="*/ 16 w 258" name="T94"/>
              <a:gd fmla="*/ 108 h 148" name="T95"/>
              <a:gd fmla="*/ 30 w 258" name="T96"/>
              <a:gd fmla="*/ 111 h 148" name="T97"/>
              <a:gd fmla="*/ 39 w 258" name="T98"/>
              <a:gd fmla="*/ 98 h 148" name="T99"/>
              <a:gd fmla="*/ 48 w 258" name="T100"/>
              <a:gd fmla="*/ 107 h 148" name="T101"/>
              <a:gd fmla="*/ 39 w 258" name="T102"/>
              <a:gd fmla="*/ 100 h 148" name="T103"/>
              <a:gd fmla="*/ 33 w 258" name="T104"/>
              <a:gd fmla="*/ 107 h 148" name="T105"/>
              <a:gd fmla="*/ 42 w 258" name="T106"/>
              <a:gd fmla="*/ 112 h 148" name="T107"/>
              <a:gd fmla="*/ 43 w 258" name="T108"/>
              <a:gd fmla="*/ 103 h 148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48" w="258">
                <a:moveTo>
                  <a:pt x="217" y="148"/>
                </a:moveTo>
                <a:lnTo>
                  <a:pt x="217" y="148"/>
                </a:lnTo>
                <a:lnTo>
                  <a:pt x="208" y="148"/>
                </a:lnTo>
                <a:lnTo>
                  <a:pt x="202" y="146"/>
                </a:lnTo>
                <a:lnTo>
                  <a:pt x="194" y="142"/>
                </a:lnTo>
                <a:lnTo>
                  <a:pt x="189" y="137"/>
                </a:lnTo>
                <a:lnTo>
                  <a:pt x="183" y="131"/>
                </a:lnTo>
                <a:lnTo>
                  <a:pt x="180" y="124"/>
                </a:lnTo>
                <a:lnTo>
                  <a:pt x="177" y="117"/>
                </a:lnTo>
                <a:lnTo>
                  <a:pt x="177" y="108"/>
                </a:lnTo>
                <a:lnTo>
                  <a:pt x="177" y="108"/>
                </a:lnTo>
                <a:lnTo>
                  <a:pt x="177" y="104"/>
                </a:lnTo>
                <a:lnTo>
                  <a:pt x="177" y="104"/>
                </a:lnTo>
                <a:lnTo>
                  <a:pt x="193" y="105"/>
                </a:lnTo>
                <a:lnTo>
                  <a:pt x="193" y="105"/>
                </a:lnTo>
                <a:lnTo>
                  <a:pt x="193" y="108"/>
                </a:lnTo>
                <a:lnTo>
                  <a:pt x="193" y="108"/>
                </a:lnTo>
                <a:lnTo>
                  <a:pt x="194" y="113"/>
                </a:lnTo>
                <a:lnTo>
                  <a:pt x="195" y="117"/>
                </a:lnTo>
                <a:lnTo>
                  <a:pt x="196" y="122"/>
                </a:lnTo>
                <a:lnTo>
                  <a:pt x="200" y="125"/>
                </a:lnTo>
                <a:lnTo>
                  <a:pt x="203" y="129"/>
                </a:lnTo>
                <a:lnTo>
                  <a:pt x="207" y="130"/>
                </a:lnTo>
                <a:lnTo>
                  <a:pt x="212" y="131"/>
                </a:lnTo>
                <a:lnTo>
                  <a:pt x="217" y="133"/>
                </a:lnTo>
                <a:lnTo>
                  <a:pt x="217" y="133"/>
                </a:lnTo>
                <a:lnTo>
                  <a:pt x="221" y="131"/>
                </a:lnTo>
                <a:lnTo>
                  <a:pt x="226" y="130"/>
                </a:lnTo>
                <a:lnTo>
                  <a:pt x="230" y="129"/>
                </a:lnTo>
                <a:lnTo>
                  <a:pt x="234" y="125"/>
                </a:lnTo>
                <a:lnTo>
                  <a:pt x="237" y="122"/>
                </a:lnTo>
                <a:lnTo>
                  <a:pt x="239" y="117"/>
                </a:lnTo>
                <a:lnTo>
                  <a:pt x="241" y="113"/>
                </a:lnTo>
                <a:lnTo>
                  <a:pt x="241" y="108"/>
                </a:lnTo>
                <a:lnTo>
                  <a:pt x="241" y="108"/>
                </a:lnTo>
                <a:lnTo>
                  <a:pt x="241" y="104"/>
                </a:lnTo>
                <a:lnTo>
                  <a:pt x="239" y="99"/>
                </a:lnTo>
                <a:lnTo>
                  <a:pt x="237" y="95"/>
                </a:lnTo>
                <a:lnTo>
                  <a:pt x="234" y="92"/>
                </a:lnTo>
                <a:lnTo>
                  <a:pt x="230" y="89"/>
                </a:lnTo>
                <a:lnTo>
                  <a:pt x="226" y="87"/>
                </a:lnTo>
                <a:lnTo>
                  <a:pt x="222" y="86"/>
                </a:lnTo>
                <a:lnTo>
                  <a:pt x="219" y="85"/>
                </a:lnTo>
                <a:lnTo>
                  <a:pt x="208" y="69"/>
                </a:lnTo>
                <a:lnTo>
                  <a:pt x="208" y="69"/>
                </a:lnTo>
                <a:lnTo>
                  <a:pt x="217" y="68"/>
                </a:lnTo>
                <a:lnTo>
                  <a:pt x="217" y="68"/>
                </a:lnTo>
                <a:lnTo>
                  <a:pt x="225" y="69"/>
                </a:lnTo>
                <a:lnTo>
                  <a:pt x="233" y="72"/>
                </a:lnTo>
                <a:lnTo>
                  <a:pt x="239" y="76"/>
                </a:lnTo>
                <a:lnTo>
                  <a:pt x="246" y="79"/>
                </a:lnTo>
                <a:lnTo>
                  <a:pt x="250" y="86"/>
                </a:lnTo>
                <a:lnTo>
                  <a:pt x="254" y="92"/>
                </a:lnTo>
                <a:lnTo>
                  <a:pt x="256" y="100"/>
                </a:lnTo>
                <a:lnTo>
                  <a:pt x="258" y="108"/>
                </a:lnTo>
                <a:lnTo>
                  <a:pt x="258" y="108"/>
                </a:lnTo>
                <a:lnTo>
                  <a:pt x="256" y="117"/>
                </a:lnTo>
                <a:lnTo>
                  <a:pt x="254" y="124"/>
                </a:lnTo>
                <a:lnTo>
                  <a:pt x="250" y="131"/>
                </a:lnTo>
                <a:lnTo>
                  <a:pt x="246" y="137"/>
                </a:lnTo>
                <a:lnTo>
                  <a:pt x="239" y="142"/>
                </a:lnTo>
                <a:lnTo>
                  <a:pt x="233" y="146"/>
                </a:lnTo>
                <a:lnTo>
                  <a:pt x="225" y="148"/>
                </a:lnTo>
                <a:lnTo>
                  <a:pt x="217" y="148"/>
                </a:lnTo>
                <a:lnTo>
                  <a:pt x="217" y="148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138" y="31"/>
                </a:lnTo>
                <a:lnTo>
                  <a:pt x="138" y="31"/>
                </a:lnTo>
                <a:lnTo>
                  <a:pt x="143" y="37"/>
                </a:lnTo>
                <a:lnTo>
                  <a:pt x="148" y="40"/>
                </a:lnTo>
                <a:lnTo>
                  <a:pt x="154" y="43"/>
                </a:lnTo>
                <a:lnTo>
                  <a:pt x="157" y="44"/>
                </a:lnTo>
                <a:lnTo>
                  <a:pt x="161" y="46"/>
                </a:lnTo>
                <a:lnTo>
                  <a:pt x="167" y="44"/>
                </a:lnTo>
                <a:lnTo>
                  <a:pt x="173" y="42"/>
                </a:lnTo>
                <a:lnTo>
                  <a:pt x="180" y="38"/>
                </a:lnTo>
                <a:lnTo>
                  <a:pt x="185" y="34"/>
                </a:lnTo>
                <a:lnTo>
                  <a:pt x="189" y="29"/>
                </a:lnTo>
                <a:lnTo>
                  <a:pt x="234" y="30"/>
                </a:lnTo>
                <a:lnTo>
                  <a:pt x="144" y="76"/>
                </a:lnTo>
                <a:lnTo>
                  <a:pt x="144" y="76"/>
                </a:lnTo>
                <a:lnTo>
                  <a:pt x="142" y="70"/>
                </a:lnTo>
                <a:lnTo>
                  <a:pt x="133" y="57"/>
                </a:lnTo>
                <a:lnTo>
                  <a:pt x="126" y="51"/>
                </a:lnTo>
                <a:lnTo>
                  <a:pt x="118" y="43"/>
                </a:lnTo>
                <a:lnTo>
                  <a:pt x="109" y="38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194" y="69"/>
                </a:moveTo>
                <a:lnTo>
                  <a:pt x="189" y="61"/>
                </a:lnTo>
                <a:lnTo>
                  <a:pt x="230" y="48"/>
                </a:lnTo>
                <a:lnTo>
                  <a:pt x="194" y="69"/>
                </a:lnTo>
                <a:close/>
                <a:moveTo>
                  <a:pt x="64" y="35"/>
                </a:moveTo>
                <a:lnTo>
                  <a:pt x="64" y="35"/>
                </a:lnTo>
                <a:lnTo>
                  <a:pt x="69" y="34"/>
                </a:lnTo>
                <a:lnTo>
                  <a:pt x="74" y="34"/>
                </a:lnTo>
                <a:lnTo>
                  <a:pt x="82" y="37"/>
                </a:lnTo>
                <a:lnTo>
                  <a:pt x="90" y="39"/>
                </a:lnTo>
                <a:lnTo>
                  <a:pt x="99" y="43"/>
                </a:lnTo>
                <a:lnTo>
                  <a:pt x="111" y="51"/>
                </a:lnTo>
                <a:lnTo>
                  <a:pt x="122" y="60"/>
                </a:lnTo>
                <a:lnTo>
                  <a:pt x="122" y="60"/>
                </a:lnTo>
                <a:lnTo>
                  <a:pt x="126" y="64"/>
                </a:lnTo>
                <a:lnTo>
                  <a:pt x="129" y="68"/>
                </a:lnTo>
                <a:lnTo>
                  <a:pt x="133" y="77"/>
                </a:lnTo>
                <a:lnTo>
                  <a:pt x="137" y="85"/>
                </a:lnTo>
                <a:lnTo>
                  <a:pt x="138" y="91"/>
                </a:lnTo>
                <a:lnTo>
                  <a:pt x="177" y="65"/>
                </a:lnTo>
                <a:lnTo>
                  <a:pt x="215" y="98"/>
                </a:lnTo>
                <a:lnTo>
                  <a:pt x="215" y="98"/>
                </a:lnTo>
                <a:lnTo>
                  <a:pt x="216" y="98"/>
                </a:lnTo>
                <a:lnTo>
                  <a:pt x="216" y="98"/>
                </a:lnTo>
                <a:lnTo>
                  <a:pt x="220" y="98"/>
                </a:lnTo>
                <a:lnTo>
                  <a:pt x="222" y="100"/>
                </a:lnTo>
                <a:lnTo>
                  <a:pt x="225" y="103"/>
                </a:lnTo>
                <a:lnTo>
                  <a:pt x="225" y="107"/>
                </a:lnTo>
                <a:lnTo>
                  <a:pt x="225" y="107"/>
                </a:lnTo>
                <a:lnTo>
                  <a:pt x="225" y="111"/>
                </a:lnTo>
                <a:lnTo>
                  <a:pt x="222" y="113"/>
                </a:lnTo>
                <a:lnTo>
                  <a:pt x="220" y="116"/>
                </a:lnTo>
                <a:lnTo>
                  <a:pt x="216" y="116"/>
                </a:lnTo>
                <a:lnTo>
                  <a:pt x="216" y="116"/>
                </a:lnTo>
                <a:lnTo>
                  <a:pt x="212" y="116"/>
                </a:lnTo>
                <a:lnTo>
                  <a:pt x="209" y="113"/>
                </a:lnTo>
                <a:lnTo>
                  <a:pt x="207" y="111"/>
                </a:lnTo>
                <a:lnTo>
                  <a:pt x="207" y="107"/>
                </a:lnTo>
                <a:lnTo>
                  <a:pt x="207" y="107"/>
                </a:lnTo>
                <a:lnTo>
                  <a:pt x="207" y="103"/>
                </a:lnTo>
                <a:lnTo>
                  <a:pt x="209" y="100"/>
                </a:lnTo>
                <a:lnTo>
                  <a:pt x="209" y="100"/>
                </a:lnTo>
                <a:lnTo>
                  <a:pt x="196" y="96"/>
                </a:lnTo>
                <a:lnTo>
                  <a:pt x="180" y="95"/>
                </a:lnTo>
                <a:lnTo>
                  <a:pt x="172" y="95"/>
                </a:lnTo>
                <a:lnTo>
                  <a:pt x="164" y="96"/>
                </a:lnTo>
                <a:lnTo>
                  <a:pt x="156" y="99"/>
                </a:lnTo>
                <a:lnTo>
                  <a:pt x="148" y="103"/>
                </a:lnTo>
                <a:lnTo>
                  <a:pt x="148" y="103"/>
                </a:lnTo>
                <a:lnTo>
                  <a:pt x="157" y="105"/>
                </a:lnTo>
                <a:lnTo>
                  <a:pt x="169" y="105"/>
                </a:lnTo>
                <a:lnTo>
                  <a:pt x="169" y="105"/>
                </a:lnTo>
                <a:lnTo>
                  <a:pt x="169" y="122"/>
                </a:lnTo>
                <a:lnTo>
                  <a:pt x="169" y="122"/>
                </a:lnTo>
                <a:lnTo>
                  <a:pt x="148" y="125"/>
                </a:lnTo>
                <a:lnTo>
                  <a:pt x="122" y="126"/>
                </a:lnTo>
                <a:lnTo>
                  <a:pt x="85" y="128"/>
                </a:lnTo>
                <a:lnTo>
                  <a:pt x="85" y="128"/>
                </a:lnTo>
                <a:lnTo>
                  <a:pt x="83" y="116"/>
                </a:lnTo>
                <a:lnTo>
                  <a:pt x="81" y="105"/>
                </a:lnTo>
                <a:lnTo>
                  <a:pt x="77" y="95"/>
                </a:lnTo>
                <a:lnTo>
                  <a:pt x="72" y="87"/>
                </a:lnTo>
                <a:lnTo>
                  <a:pt x="68" y="81"/>
                </a:lnTo>
                <a:lnTo>
                  <a:pt x="63" y="74"/>
                </a:lnTo>
                <a:lnTo>
                  <a:pt x="51" y="65"/>
                </a:lnTo>
                <a:lnTo>
                  <a:pt x="41" y="57"/>
                </a:lnTo>
                <a:lnTo>
                  <a:pt x="31" y="53"/>
                </a:lnTo>
                <a:lnTo>
                  <a:pt x="22" y="51"/>
                </a:lnTo>
                <a:lnTo>
                  <a:pt x="22" y="51"/>
                </a:lnTo>
                <a:lnTo>
                  <a:pt x="54" y="4"/>
                </a:lnTo>
                <a:lnTo>
                  <a:pt x="54" y="4"/>
                </a:lnTo>
                <a:lnTo>
                  <a:pt x="61" y="1"/>
                </a:lnTo>
                <a:lnTo>
                  <a:pt x="68" y="0"/>
                </a:lnTo>
                <a:lnTo>
                  <a:pt x="73" y="1"/>
                </a:lnTo>
                <a:lnTo>
                  <a:pt x="77" y="3"/>
                </a:lnTo>
                <a:lnTo>
                  <a:pt x="81" y="7"/>
                </a:lnTo>
                <a:lnTo>
                  <a:pt x="82" y="9"/>
                </a:lnTo>
                <a:lnTo>
                  <a:pt x="83" y="12"/>
                </a:lnTo>
                <a:lnTo>
                  <a:pt x="83" y="12"/>
                </a:lnTo>
                <a:lnTo>
                  <a:pt x="81" y="14"/>
                </a:lnTo>
                <a:lnTo>
                  <a:pt x="74" y="18"/>
                </a:lnTo>
                <a:lnTo>
                  <a:pt x="70" y="21"/>
                </a:lnTo>
                <a:lnTo>
                  <a:pt x="67" y="25"/>
                </a:lnTo>
                <a:lnTo>
                  <a:pt x="65" y="30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216" y="113"/>
                </a:moveTo>
                <a:lnTo>
                  <a:pt x="216" y="113"/>
                </a:lnTo>
                <a:lnTo>
                  <a:pt x="219" y="112"/>
                </a:lnTo>
                <a:lnTo>
                  <a:pt x="220" y="111"/>
                </a:lnTo>
                <a:lnTo>
                  <a:pt x="221" y="109"/>
                </a:lnTo>
                <a:lnTo>
                  <a:pt x="222" y="107"/>
                </a:lnTo>
                <a:lnTo>
                  <a:pt x="222" y="107"/>
                </a:lnTo>
                <a:lnTo>
                  <a:pt x="221" y="104"/>
                </a:lnTo>
                <a:lnTo>
                  <a:pt x="221" y="104"/>
                </a:lnTo>
                <a:lnTo>
                  <a:pt x="213" y="102"/>
                </a:lnTo>
                <a:lnTo>
                  <a:pt x="213" y="102"/>
                </a:lnTo>
                <a:lnTo>
                  <a:pt x="211" y="103"/>
                </a:lnTo>
                <a:lnTo>
                  <a:pt x="209" y="107"/>
                </a:lnTo>
                <a:lnTo>
                  <a:pt x="209" y="107"/>
                </a:lnTo>
                <a:lnTo>
                  <a:pt x="211" y="109"/>
                </a:lnTo>
                <a:lnTo>
                  <a:pt x="212" y="111"/>
                </a:lnTo>
                <a:lnTo>
                  <a:pt x="213" y="112"/>
                </a:lnTo>
                <a:lnTo>
                  <a:pt x="216" y="113"/>
                </a:lnTo>
                <a:lnTo>
                  <a:pt x="216" y="113"/>
                </a:lnTo>
                <a:close/>
                <a:moveTo>
                  <a:pt x="61" y="8"/>
                </a:moveTo>
                <a:lnTo>
                  <a:pt x="61" y="8"/>
                </a:lnTo>
                <a:lnTo>
                  <a:pt x="57" y="11"/>
                </a:lnTo>
                <a:lnTo>
                  <a:pt x="52" y="18"/>
                </a:lnTo>
                <a:lnTo>
                  <a:pt x="46" y="30"/>
                </a:lnTo>
                <a:lnTo>
                  <a:pt x="37" y="47"/>
                </a:lnTo>
                <a:lnTo>
                  <a:pt x="37" y="47"/>
                </a:lnTo>
                <a:lnTo>
                  <a:pt x="43" y="38"/>
                </a:lnTo>
                <a:lnTo>
                  <a:pt x="50" y="30"/>
                </a:lnTo>
                <a:lnTo>
                  <a:pt x="61" y="18"/>
                </a:lnTo>
                <a:lnTo>
                  <a:pt x="70" y="13"/>
                </a:lnTo>
                <a:lnTo>
                  <a:pt x="73" y="12"/>
                </a:lnTo>
                <a:lnTo>
                  <a:pt x="73" y="12"/>
                </a:lnTo>
                <a:lnTo>
                  <a:pt x="73" y="11"/>
                </a:lnTo>
                <a:lnTo>
                  <a:pt x="70" y="8"/>
                </a:lnTo>
                <a:lnTo>
                  <a:pt x="67" y="7"/>
                </a:lnTo>
                <a:lnTo>
                  <a:pt x="64" y="7"/>
                </a:lnTo>
                <a:lnTo>
                  <a:pt x="61" y="8"/>
                </a:lnTo>
                <a:lnTo>
                  <a:pt x="61" y="8"/>
                </a:lnTo>
                <a:close/>
                <a:moveTo>
                  <a:pt x="42" y="68"/>
                </a:moveTo>
                <a:lnTo>
                  <a:pt x="42" y="68"/>
                </a:lnTo>
                <a:lnTo>
                  <a:pt x="59" y="81"/>
                </a:lnTo>
                <a:lnTo>
                  <a:pt x="64" y="87"/>
                </a:lnTo>
                <a:lnTo>
                  <a:pt x="68" y="92"/>
                </a:lnTo>
                <a:lnTo>
                  <a:pt x="70" y="98"/>
                </a:lnTo>
                <a:lnTo>
                  <a:pt x="73" y="105"/>
                </a:lnTo>
                <a:lnTo>
                  <a:pt x="78" y="122"/>
                </a:lnTo>
                <a:lnTo>
                  <a:pt x="78" y="122"/>
                </a:lnTo>
                <a:lnTo>
                  <a:pt x="76" y="129"/>
                </a:lnTo>
                <a:lnTo>
                  <a:pt x="72" y="133"/>
                </a:lnTo>
                <a:lnTo>
                  <a:pt x="68" y="138"/>
                </a:lnTo>
                <a:lnTo>
                  <a:pt x="63" y="142"/>
                </a:lnTo>
                <a:lnTo>
                  <a:pt x="57" y="144"/>
                </a:lnTo>
                <a:lnTo>
                  <a:pt x="52" y="147"/>
                </a:lnTo>
                <a:lnTo>
                  <a:pt x="47" y="148"/>
                </a:lnTo>
                <a:lnTo>
                  <a:pt x="41" y="148"/>
                </a:lnTo>
                <a:lnTo>
                  <a:pt x="41" y="148"/>
                </a:lnTo>
                <a:lnTo>
                  <a:pt x="31" y="148"/>
                </a:lnTo>
                <a:lnTo>
                  <a:pt x="25" y="146"/>
                </a:lnTo>
                <a:lnTo>
                  <a:pt x="17" y="142"/>
                </a:lnTo>
                <a:lnTo>
                  <a:pt x="12" y="137"/>
                </a:lnTo>
                <a:lnTo>
                  <a:pt x="7" y="131"/>
                </a:lnTo>
                <a:lnTo>
                  <a:pt x="3" y="124"/>
                </a:lnTo>
                <a:lnTo>
                  <a:pt x="0" y="117"/>
                </a:lnTo>
                <a:lnTo>
                  <a:pt x="0" y="108"/>
                </a:lnTo>
                <a:lnTo>
                  <a:pt x="0" y="108"/>
                </a:lnTo>
                <a:lnTo>
                  <a:pt x="0" y="100"/>
                </a:lnTo>
                <a:lnTo>
                  <a:pt x="3" y="92"/>
                </a:lnTo>
                <a:lnTo>
                  <a:pt x="7" y="86"/>
                </a:lnTo>
                <a:lnTo>
                  <a:pt x="12" y="79"/>
                </a:lnTo>
                <a:lnTo>
                  <a:pt x="17" y="76"/>
                </a:lnTo>
                <a:lnTo>
                  <a:pt x="25" y="72"/>
                </a:lnTo>
                <a:lnTo>
                  <a:pt x="31" y="69"/>
                </a:lnTo>
                <a:lnTo>
                  <a:pt x="41" y="68"/>
                </a:lnTo>
                <a:lnTo>
                  <a:pt x="41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16" y="108"/>
                </a:moveTo>
                <a:lnTo>
                  <a:pt x="16" y="108"/>
                </a:lnTo>
                <a:lnTo>
                  <a:pt x="17" y="113"/>
                </a:lnTo>
                <a:lnTo>
                  <a:pt x="18" y="117"/>
                </a:lnTo>
                <a:lnTo>
                  <a:pt x="20" y="122"/>
                </a:lnTo>
                <a:lnTo>
                  <a:pt x="24" y="125"/>
                </a:lnTo>
                <a:lnTo>
                  <a:pt x="26" y="129"/>
                </a:lnTo>
                <a:lnTo>
                  <a:pt x="30" y="130"/>
                </a:lnTo>
                <a:lnTo>
                  <a:pt x="35" y="131"/>
                </a:lnTo>
                <a:lnTo>
                  <a:pt x="41" y="133"/>
                </a:lnTo>
                <a:lnTo>
                  <a:pt x="41" y="133"/>
                </a:lnTo>
                <a:lnTo>
                  <a:pt x="44" y="131"/>
                </a:lnTo>
                <a:lnTo>
                  <a:pt x="50" y="130"/>
                </a:lnTo>
                <a:lnTo>
                  <a:pt x="54" y="129"/>
                </a:lnTo>
                <a:lnTo>
                  <a:pt x="57" y="125"/>
                </a:lnTo>
                <a:lnTo>
                  <a:pt x="60" y="122"/>
                </a:lnTo>
                <a:lnTo>
                  <a:pt x="63" y="117"/>
                </a:lnTo>
                <a:lnTo>
                  <a:pt x="64" y="113"/>
                </a:lnTo>
                <a:lnTo>
                  <a:pt x="64" y="108"/>
                </a:lnTo>
                <a:lnTo>
                  <a:pt x="64" y="108"/>
                </a:lnTo>
                <a:lnTo>
                  <a:pt x="64" y="104"/>
                </a:lnTo>
                <a:lnTo>
                  <a:pt x="63" y="99"/>
                </a:lnTo>
                <a:lnTo>
                  <a:pt x="60" y="95"/>
                </a:lnTo>
                <a:lnTo>
                  <a:pt x="57" y="91"/>
                </a:lnTo>
                <a:lnTo>
                  <a:pt x="54" y="89"/>
                </a:lnTo>
                <a:lnTo>
                  <a:pt x="50" y="86"/>
                </a:lnTo>
                <a:lnTo>
                  <a:pt x="44" y="85"/>
                </a:lnTo>
                <a:lnTo>
                  <a:pt x="41" y="85"/>
                </a:lnTo>
                <a:lnTo>
                  <a:pt x="41" y="85"/>
                </a:lnTo>
                <a:lnTo>
                  <a:pt x="35" y="85"/>
                </a:lnTo>
                <a:lnTo>
                  <a:pt x="30" y="86"/>
                </a:lnTo>
                <a:lnTo>
                  <a:pt x="26" y="89"/>
                </a:lnTo>
                <a:lnTo>
                  <a:pt x="24" y="91"/>
                </a:lnTo>
                <a:lnTo>
                  <a:pt x="20" y="95"/>
                </a:lnTo>
                <a:lnTo>
                  <a:pt x="18" y="99"/>
                </a:lnTo>
                <a:lnTo>
                  <a:pt x="17" y="104"/>
                </a:lnTo>
                <a:lnTo>
                  <a:pt x="16" y="108"/>
                </a:lnTo>
                <a:lnTo>
                  <a:pt x="16" y="108"/>
                </a:lnTo>
                <a:close/>
                <a:moveTo>
                  <a:pt x="39" y="116"/>
                </a:moveTo>
                <a:lnTo>
                  <a:pt x="39" y="116"/>
                </a:lnTo>
                <a:lnTo>
                  <a:pt x="35" y="116"/>
                </a:lnTo>
                <a:lnTo>
                  <a:pt x="33" y="113"/>
                </a:lnTo>
                <a:lnTo>
                  <a:pt x="30" y="111"/>
                </a:lnTo>
                <a:lnTo>
                  <a:pt x="30" y="107"/>
                </a:lnTo>
                <a:lnTo>
                  <a:pt x="30" y="107"/>
                </a:lnTo>
                <a:lnTo>
                  <a:pt x="30" y="103"/>
                </a:lnTo>
                <a:lnTo>
                  <a:pt x="33" y="100"/>
                </a:lnTo>
                <a:lnTo>
                  <a:pt x="35" y="98"/>
                </a:lnTo>
                <a:lnTo>
                  <a:pt x="39" y="98"/>
                </a:lnTo>
                <a:lnTo>
                  <a:pt x="39" y="98"/>
                </a:lnTo>
                <a:lnTo>
                  <a:pt x="43" y="98"/>
                </a:lnTo>
                <a:lnTo>
                  <a:pt x="46" y="100"/>
                </a:lnTo>
                <a:lnTo>
                  <a:pt x="48" y="103"/>
                </a:lnTo>
                <a:lnTo>
                  <a:pt x="48" y="107"/>
                </a:lnTo>
                <a:lnTo>
                  <a:pt x="48" y="107"/>
                </a:lnTo>
                <a:lnTo>
                  <a:pt x="48" y="111"/>
                </a:lnTo>
                <a:lnTo>
                  <a:pt x="46" y="113"/>
                </a:lnTo>
                <a:lnTo>
                  <a:pt x="43" y="116"/>
                </a:lnTo>
                <a:lnTo>
                  <a:pt x="39" y="116"/>
                </a:lnTo>
                <a:lnTo>
                  <a:pt x="39" y="116"/>
                </a:lnTo>
                <a:close/>
                <a:moveTo>
                  <a:pt x="39" y="100"/>
                </a:moveTo>
                <a:lnTo>
                  <a:pt x="39" y="100"/>
                </a:lnTo>
                <a:lnTo>
                  <a:pt x="37" y="102"/>
                </a:lnTo>
                <a:lnTo>
                  <a:pt x="35" y="103"/>
                </a:lnTo>
                <a:lnTo>
                  <a:pt x="34" y="104"/>
                </a:lnTo>
                <a:lnTo>
                  <a:pt x="33" y="107"/>
                </a:lnTo>
                <a:lnTo>
                  <a:pt x="33" y="107"/>
                </a:lnTo>
                <a:lnTo>
                  <a:pt x="34" y="109"/>
                </a:lnTo>
                <a:lnTo>
                  <a:pt x="35" y="111"/>
                </a:lnTo>
                <a:lnTo>
                  <a:pt x="37" y="112"/>
                </a:lnTo>
                <a:lnTo>
                  <a:pt x="39" y="113"/>
                </a:lnTo>
                <a:lnTo>
                  <a:pt x="39" y="113"/>
                </a:lnTo>
                <a:lnTo>
                  <a:pt x="42" y="112"/>
                </a:lnTo>
                <a:lnTo>
                  <a:pt x="43" y="111"/>
                </a:lnTo>
                <a:lnTo>
                  <a:pt x="44" y="109"/>
                </a:lnTo>
                <a:lnTo>
                  <a:pt x="46" y="107"/>
                </a:lnTo>
                <a:lnTo>
                  <a:pt x="46" y="107"/>
                </a:lnTo>
                <a:lnTo>
                  <a:pt x="44" y="104"/>
                </a:lnTo>
                <a:lnTo>
                  <a:pt x="43" y="103"/>
                </a:lnTo>
                <a:lnTo>
                  <a:pt x="42" y="102"/>
                </a:lnTo>
                <a:lnTo>
                  <a:pt x="39" y="100"/>
                </a:lnTo>
                <a:lnTo>
                  <a:pt x="39" y="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612726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55273" y="3465513"/>
            <a:ext cx="10881453" cy="2393997"/>
            <a:chOff x="166121" y="2158158"/>
            <a:chExt cx="11884660" cy="2614710"/>
          </a:xfrm>
        </p:grpSpPr>
        <p:sp>
          <p:nvSpPr>
            <p:cNvPr id="41" name="菱形 40"/>
            <p:cNvSpPr/>
            <p:nvPr/>
          </p:nvSpPr>
          <p:spPr>
            <a:xfrm>
              <a:off x="166121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4801096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2770436" y="2473359"/>
              <a:ext cx="2012246" cy="2012246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7423825" y="2473359"/>
              <a:ext cx="2012246" cy="2012246"/>
            </a:xfrm>
            <a:prstGeom prst="diamond">
              <a:avLst/>
            </a:prstGeom>
            <a:noFill/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9436071" y="2158158"/>
              <a:ext cx="2614710" cy="261471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41275">
              <a:gradFill>
                <a:gsLst>
                  <a:gs pos="0">
                    <a:schemeClr val="bg1"/>
                  </a:gs>
                  <a:gs pos="74000">
                    <a:schemeClr val="bg1"/>
                  </a:gs>
                  <a:gs pos="83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/>
              <a:endParaRPr altLang="en-US" b="1" lang="zh-CN" sz="28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-71440" y="1503776"/>
            <a:ext cx="6096000" cy="2651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endParaRPr altLang="zh-CN" b="1" lang="en-US" smtClean="0" sz="2800">
              <a:solidFill>
                <a:srgbClr val="00B050"/>
              </a:solidFill>
              <a:latin charset="0" panose="020b0604020202020204" pitchFamily="34" typeface="arial"/>
            </a:endParaRP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14" name="Freeform 467"/>
          <p:cNvSpPr>
            <a:spLocks noEditPoints="1"/>
          </p:cNvSpPr>
          <p:nvPr/>
        </p:nvSpPr>
        <p:spPr bwMode="auto">
          <a:xfrm>
            <a:off x="3707090" y="4364541"/>
            <a:ext cx="578650" cy="547495"/>
          </a:xfrm>
          <a:custGeom>
            <a:gdLst>
              <a:gd fmla="*/ 91 w 259" name="T0"/>
              <a:gd fmla="*/ 210 h 244" name="T1"/>
              <a:gd fmla="*/ 133 w 259" name="T2"/>
              <a:gd fmla="*/ 222 h 244" name="T3"/>
              <a:gd fmla="*/ 170 w 259" name="T4"/>
              <a:gd fmla="*/ 186 h 244" name="T5"/>
              <a:gd fmla="*/ 157 w 259" name="T6"/>
              <a:gd fmla="*/ 143 h 244" name="T7"/>
              <a:gd fmla="*/ 114 w 259" name="T8"/>
              <a:gd fmla="*/ 130 h 244" name="T9"/>
              <a:gd fmla="*/ 78 w 259" name="T10"/>
              <a:gd fmla="*/ 166 h 244" name="T11"/>
              <a:gd fmla="*/ 140 w 259" name="T12"/>
              <a:gd fmla="*/ 140 h 244" name="T13"/>
              <a:gd fmla="*/ 163 w 259" name="T14"/>
              <a:gd fmla="*/ 175 h 244" name="T15"/>
              <a:gd fmla="*/ 146 w 259" name="T16"/>
              <a:gd fmla="*/ 208 h 244" name="T17"/>
              <a:gd fmla="*/ 109 w 259" name="T18"/>
              <a:gd fmla="*/ 212 h 244" name="T19"/>
              <a:gd fmla="*/ 85 w 259" name="T20"/>
              <a:gd fmla="*/ 175 h 244" name="T21"/>
              <a:gd fmla="*/ 102 w 259" name="T22"/>
              <a:gd fmla="*/ 143 h 244" name="T23"/>
              <a:gd fmla="*/ 7 w 259" name="T24"/>
              <a:gd fmla="*/ 104 h 244" name="T25"/>
              <a:gd fmla="*/ 104 w 259" name="T26"/>
              <a:gd fmla="*/ 125 h 244" name="T27"/>
              <a:gd fmla="*/ 94 w 259" name="T28"/>
              <a:gd fmla="*/ 95 h 244" name="T29"/>
              <a:gd fmla="*/ 137 w 259" name="T30"/>
              <a:gd fmla="*/ 88 h 244" name="T31"/>
              <a:gd fmla="*/ 146 w 259" name="T32"/>
              <a:gd fmla="*/ 110 h 244" name="T33"/>
              <a:gd fmla="*/ 137 w 259" name="T34"/>
              <a:gd fmla="*/ 125 h 244" name="T35"/>
              <a:gd fmla="*/ 240 w 259" name="T36"/>
              <a:gd fmla="*/ 112 h 244" name="T37"/>
              <a:gd fmla="*/ 167 w 259" name="T38"/>
              <a:gd fmla="*/ 101 h 244" name="T39"/>
              <a:gd fmla="*/ 52 w 259" name="T40"/>
              <a:gd fmla="*/ 78 h 244" name="T41"/>
              <a:gd fmla="*/ 124 w 259" name="T42"/>
              <a:gd fmla="*/ 197 h 244" name="T43"/>
              <a:gd fmla="*/ 141 w 259" name="T44"/>
              <a:gd fmla="*/ 188 h 244" name="T45"/>
              <a:gd fmla="*/ 144 w 259" name="T46"/>
              <a:gd fmla="*/ 167 h 244" name="T47"/>
              <a:gd fmla="*/ 124 w 259" name="T48"/>
              <a:gd fmla="*/ 154 h 244" name="T49"/>
              <a:gd fmla="*/ 106 w 259" name="T50"/>
              <a:gd fmla="*/ 164 h 244" name="T51"/>
              <a:gd fmla="*/ 104 w 259" name="T52"/>
              <a:gd fmla="*/ 184 h 244" name="T53"/>
              <a:gd fmla="*/ 124 w 259" name="T54"/>
              <a:gd fmla="*/ 197 h 244" name="T55"/>
              <a:gd fmla="*/ 41 w 259" name="T56"/>
              <a:gd fmla="*/ 82 h 244" name="T57"/>
              <a:gd fmla="*/ 33 w 259" name="T58"/>
              <a:gd fmla="*/ 69 h 244" name="T59"/>
              <a:gd fmla="*/ 0 w 259" name="T60"/>
              <a:gd fmla="*/ 78 h 244" name="T61"/>
              <a:gd fmla="*/ 33 w 259" name="T62"/>
              <a:gd fmla="*/ 87 h 244" name="T63"/>
              <a:gd fmla="*/ 174 w 259" name="T64"/>
              <a:gd fmla="*/ 5 h 244" name="T65"/>
              <a:gd fmla="*/ 161 w 259" name="T66"/>
              <a:gd fmla="*/ 69 h 244" name="T67"/>
              <a:gd fmla="*/ 174 w 259" name="T68"/>
              <a:gd fmla="*/ 93 h 244" name="T69"/>
              <a:gd fmla="*/ 237 w 259" name="T70"/>
              <a:gd fmla="*/ 99 h 244" name="T71"/>
              <a:gd fmla="*/ 258 w 259" name="T72"/>
              <a:gd fmla="*/ 75 h 244" name="T73"/>
              <a:gd fmla="*/ 254 w 259" name="T74"/>
              <a:gd fmla="*/ 11 h 244" name="T75"/>
              <a:gd fmla="*/ 232 w 259" name="T76"/>
              <a:gd fmla="*/ 0 h 244" name="T77"/>
              <a:gd fmla="*/ 197 w 259" name="T78"/>
              <a:gd fmla="*/ 48 h 244" name="T79"/>
              <a:gd fmla="*/ 210 w 259" name="T80"/>
              <a:gd fmla="*/ 34 h 244" name="T81"/>
              <a:gd fmla="*/ 223 w 259" name="T82"/>
              <a:gd fmla="*/ 53 h 244" name="T83"/>
              <a:gd fmla="*/ 128 w 259" name="T84"/>
              <a:gd fmla="*/ 113 h 244" name="T85"/>
              <a:gd fmla="*/ 137 w 259" name="T86"/>
              <a:gd fmla="*/ 100 h 244" name="T87"/>
              <a:gd fmla="*/ 109 w 259" name="T88"/>
              <a:gd fmla="*/ 96 h 244" name="T89"/>
              <a:gd fmla="*/ 105 w 259" name="T90"/>
              <a:gd fmla="*/ 110 h 244" name="T91"/>
              <a:gd fmla="*/ 156 w 259" name="T92"/>
              <a:gd fmla="*/ 130 h 244" name="T93"/>
              <a:gd fmla="*/ 182 w 259" name="T94"/>
              <a:gd fmla="*/ 169 h 244" name="T95"/>
              <a:gd fmla="*/ 176 w 259" name="T96"/>
              <a:gd fmla="*/ 203 h 244" name="T97"/>
              <a:gd fmla="*/ 120 w 259" name="T98"/>
              <a:gd fmla="*/ 234 h 244" name="T99"/>
              <a:gd fmla="*/ 78 w 259" name="T100"/>
              <a:gd fmla="*/ 209 h 244" name="T101"/>
              <a:gd fmla="*/ 72 w 259" name="T102"/>
              <a:gd fmla="*/ 151 h 244" name="T103"/>
              <a:gd fmla="*/ 16 w 259" name="T104"/>
              <a:gd fmla="*/ 130 h 244" name="T105"/>
              <a:gd fmla="*/ 3 w 259" name="T106"/>
              <a:gd fmla="*/ 234 h 244" name="T107"/>
              <a:gd fmla="*/ 232 w 259" name="T108"/>
              <a:gd fmla="*/ 244 h 244" name="T109"/>
              <a:gd fmla="*/ 243 w 259" name="T110"/>
              <a:gd fmla="*/ 139 h 244" name="T111"/>
              <a:gd fmla="*/ 232 w 259" name="T112"/>
              <a:gd fmla="*/ 130 h 244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44" w="259">
                <a:moveTo>
                  <a:pt x="76" y="177"/>
                </a:moveTo>
                <a:lnTo>
                  <a:pt x="76" y="177"/>
                </a:lnTo>
                <a:lnTo>
                  <a:pt x="78" y="186"/>
                </a:lnTo>
                <a:lnTo>
                  <a:pt x="80" y="195"/>
                </a:lnTo>
                <a:lnTo>
                  <a:pt x="84" y="203"/>
                </a:lnTo>
                <a:lnTo>
                  <a:pt x="91" y="210"/>
                </a:lnTo>
                <a:lnTo>
                  <a:pt x="97" y="216"/>
                </a:lnTo>
                <a:lnTo>
                  <a:pt x="105" y="219"/>
                </a:lnTo>
                <a:lnTo>
                  <a:pt x="114" y="222"/>
                </a:lnTo>
                <a:lnTo>
                  <a:pt x="123" y="223"/>
                </a:lnTo>
                <a:lnTo>
                  <a:pt x="123" y="223"/>
                </a:lnTo>
                <a:lnTo>
                  <a:pt x="133" y="222"/>
                </a:lnTo>
                <a:lnTo>
                  <a:pt x="143" y="219"/>
                </a:lnTo>
                <a:lnTo>
                  <a:pt x="150" y="216"/>
                </a:lnTo>
                <a:lnTo>
                  <a:pt x="157" y="210"/>
                </a:lnTo>
                <a:lnTo>
                  <a:pt x="163" y="203"/>
                </a:lnTo>
                <a:lnTo>
                  <a:pt x="167" y="195"/>
                </a:lnTo>
                <a:lnTo>
                  <a:pt x="170" y="186"/>
                </a:lnTo>
                <a:lnTo>
                  <a:pt x="171" y="177"/>
                </a:lnTo>
                <a:lnTo>
                  <a:pt x="171" y="177"/>
                </a:lnTo>
                <a:lnTo>
                  <a:pt x="170" y="166"/>
                </a:lnTo>
                <a:lnTo>
                  <a:pt x="167" y="158"/>
                </a:lnTo>
                <a:lnTo>
                  <a:pt x="163" y="149"/>
                </a:lnTo>
                <a:lnTo>
                  <a:pt x="157" y="143"/>
                </a:lnTo>
                <a:lnTo>
                  <a:pt x="150" y="138"/>
                </a:lnTo>
                <a:lnTo>
                  <a:pt x="143" y="132"/>
                </a:lnTo>
                <a:lnTo>
                  <a:pt x="133" y="130"/>
                </a:lnTo>
                <a:lnTo>
                  <a:pt x="123" y="128"/>
                </a:lnTo>
                <a:lnTo>
                  <a:pt x="123" y="128"/>
                </a:lnTo>
                <a:lnTo>
                  <a:pt x="114" y="130"/>
                </a:lnTo>
                <a:lnTo>
                  <a:pt x="105" y="132"/>
                </a:lnTo>
                <a:lnTo>
                  <a:pt x="97" y="138"/>
                </a:lnTo>
                <a:lnTo>
                  <a:pt x="91" y="143"/>
                </a:lnTo>
                <a:lnTo>
                  <a:pt x="84" y="149"/>
                </a:lnTo>
                <a:lnTo>
                  <a:pt x="80" y="158"/>
                </a:lnTo>
                <a:lnTo>
                  <a:pt x="78" y="166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24" y="136"/>
                </a:moveTo>
                <a:lnTo>
                  <a:pt x="124" y="136"/>
                </a:lnTo>
                <a:lnTo>
                  <a:pt x="132" y="138"/>
                </a:lnTo>
                <a:lnTo>
                  <a:pt x="140" y="140"/>
                </a:lnTo>
                <a:lnTo>
                  <a:pt x="146" y="143"/>
                </a:lnTo>
                <a:lnTo>
                  <a:pt x="152" y="148"/>
                </a:lnTo>
                <a:lnTo>
                  <a:pt x="157" y="154"/>
                </a:lnTo>
                <a:lnTo>
                  <a:pt x="161" y="161"/>
                </a:lnTo>
                <a:lnTo>
                  <a:pt x="162" y="167"/>
                </a:lnTo>
                <a:lnTo>
                  <a:pt x="163" y="175"/>
                </a:lnTo>
                <a:lnTo>
                  <a:pt x="163" y="175"/>
                </a:lnTo>
                <a:lnTo>
                  <a:pt x="162" y="183"/>
                </a:lnTo>
                <a:lnTo>
                  <a:pt x="161" y="191"/>
                </a:lnTo>
                <a:lnTo>
                  <a:pt x="157" y="197"/>
                </a:lnTo>
                <a:lnTo>
                  <a:pt x="152" y="204"/>
                </a:lnTo>
                <a:lnTo>
                  <a:pt x="146" y="208"/>
                </a:lnTo>
                <a:lnTo>
                  <a:pt x="140" y="212"/>
                </a:lnTo>
                <a:lnTo>
                  <a:pt x="132" y="214"/>
                </a:lnTo>
                <a:lnTo>
                  <a:pt x="124" y="216"/>
                </a:lnTo>
                <a:lnTo>
                  <a:pt x="124" y="216"/>
                </a:lnTo>
                <a:lnTo>
                  <a:pt x="117" y="214"/>
                </a:lnTo>
                <a:lnTo>
                  <a:pt x="109" y="212"/>
                </a:lnTo>
                <a:lnTo>
                  <a:pt x="102" y="208"/>
                </a:lnTo>
                <a:lnTo>
                  <a:pt x="97" y="204"/>
                </a:lnTo>
                <a:lnTo>
                  <a:pt x="92" y="197"/>
                </a:lnTo>
                <a:lnTo>
                  <a:pt x="88" y="191"/>
                </a:lnTo>
                <a:lnTo>
                  <a:pt x="85" y="183"/>
                </a:lnTo>
                <a:lnTo>
                  <a:pt x="85" y="175"/>
                </a:lnTo>
                <a:lnTo>
                  <a:pt x="85" y="175"/>
                </a:lnTo>
                <a:lnTo>
                  <a:pt x="85" y="167"/>
                </a:lnTo>
                <a:lnTo>
                  <a:pt x="88" y="161"/>
                </a:lnTo>
                <a:lnTo>
                  <a:pt x="92" y="154"/>
                </a:lnTo>
                <a:lnTo>
                  <a:pt x="97" y="148"/>
                </a:lnTo>
                <a:lnTo>
                  <a:pt x="102" y="143"/>
                </a:lnTo>
                <a:lnTo>
                  <a:pt x="109" y="140"/>
                </a:lnTo>
                <a:lnTo>
                  <a:pt x="117" y="138"/>
                </a:lnTo>
                <a:lnTo>
                  <a:pt x="124" y="136"/>
                </a:lnTo>
                <a:lnTo>
                  <a:pt x="124" y="136"/>
                </a:lnTo>
                <a:close/>
                <a:moveTo>
                  <a:pt x="7" y="104"/>
                </a:moveTo>
                <a:lnTo>
                  <a:pt x="7" y="104"/>
                </a:lnTo>
                <a:lnTo>
                  <a:pt x="9" y="112"/>
                </a:lnTo>
                <a:lnTo>
                  <a:pt x="13" y="118"/>
                </a:lnTo>
                <a:lnTo>
                  <a:pt x="19" y="123"/>
                </a:lnTo>
                <a:lnTo>
                  <a:pt x="22" y="125"/>
                </a:lnTo>
                <a:lnTo>
                  <a:pt x="26" y="125"/>
                </a:lnTo>
                <a:lnTo>
                  <a:pt x="104" y="125"/>
                </a:lnTo>
                <a:lnTo>
                  <a:pt x="104" y="125"/>
                </a:lnTo>
                <a:lnTo>
                  <a:pt x="98" y="122"/>
                </a:lnTo>
                <a:lnTo>
                  <a:pt x="96" y="117"/>
                </a:lnTo>
                <a:lnTo>
                  <a:pt x="94" y="112"/>
                </a:lnTo>
                <a:lnTo>
                  <a:pt x="94" y="95"/>
                </a:lnTo>
                <a:lnTo>
                  <a:pt x="94" y="95"/>
                </a:lnTo>
                <a:lnTo>
                  <a:pt x="94" y="93"/>
                </a:lnTo>
                <a:lnTo>
                  <a:pt x="96" y="91"/>
                </a:lnTo>
                <a:lnTo>
                  <a:pt x="98" y="89"/>
                </a:lnTo>
                <a:lnTo>
                  <a:pt x="104" y="88"/>
                </a:lnTo>
                <a:lnTo>
                  <a:pt x="137" y="88"/>
                </a:lnTo>
                <a:lnTo>
                  <a:pt x="137" y="88"/>
                </a:lnTo>
                <a:lnTo>
                  <a:pt x="139" y="88"/>
                </a:lnTo>
                <a:lnTo>
                  <a:pt x="141" y="89"/>
                </a:lnTo>
                <a:lnTo>
                  <a:pt x="145" y="92"/>
                </a:lnTo>
                <a:lnTo>
                  <a:pt x="146" y="93"/>
                </a:lnTo>
                <a:lnTo>
                  <a:pt x="146" y="97"/>
                </a:lnTo>
                <a:lnTo>
                  <a:pt x="146" y="110"/>
                </a:lnTo>
                <a:lnTo>
                  <a:pt x="146" y="110"/>
                </a:lnTo>
                <a:lnTo>
                  <a:pt x="146" y="113"/>
                </a:lnTo>
                <a:lnTo>
                  <a:pt x="145" y="118"/>
                </a:lnTo>
                <a:lnTo>
                  <a:pt x="143" y="122"/>
                </a:lnTo>
                <a:lnTo>
                  <a:pt x="140" y="125"/>
                </a:lnTo>
                <a:lnTo>
                  <a:pt x="137" y="125"/>
                </a:lnTo>
                <a:lnTo>
                  <a:pt x="224" y="125"/>
                </a:lnTo>
                <a:lnTo>
                  <a:pt x="224" y="125"/>
                </a:lnTo>
                <a:lnTo>
                  <a:pt x="227" y="125"/>
                </a:lnTo>
                <a:lnTo>
                  <a:pt x="231" y="123"/>
                </a:lnTo>
                <a:lnTo>
                  <a:pt x="236" y="118"/>
                </a:lnTo>
                <a:lnTo>
                  <a:pt x="240" y="112"/>
                </a:lnTo>
                <a:lnTo>
                  <a:pt x="241" y="104"/>
                </a:lnTo>
                <a:lnTo>
                  <a:pt x="180" y="104"/>
                </a:lnTo>
                <a:lnTo>
                  <a:pt x="180" y="104"/>
                </a:lnTo>
                <a:lnTo>
                  <a:pt x="176" y="104"/>
                </a:lnTo>
                <a:lnTo>
                  <a:pt x="172" y="102"/>
                </a:lnTo>
                <a:lnTo>
                  <a:pt x="167" y="101"/>
                </a:lnTo>
                <a:lnTo>
                  <a:pt x="162" y="99"/>
                </a:lnTo>
                <a:lnTo>
                  <a:pt x="158" y="93"/>
                </a:lnTo>
                <a:lnTo>
                  <a:pt x="156" y="87"/>
                </a:lnTo>
                <a:lnTo>
                  <a:pt x="154" y="78"/>
                </a:lnTo>
                <a:lnTo>
                  <a:pt x="52" y="78"/>
                </a:lnTo>
                <a:lnTo>
                  <a:pt x="52" y="78"/>
                </a:lnTo>
                <a:lnTo>
                  <a:pt x="50" y="84"/>
                </a:lnTo>
                <a:lnTo>
                  <a:pt x="48" y="89"/>
                </a:lnTo>
                <a:lnTo>
                  <a:pt x="42" y="96"/>
                </a:lnTo>
                <a:lnTo>
                  <a:pt x="7" y="95"/>
                </a:lnTo>
                <a:lnTo>
                  <a:pt x="7" y="104"/>
                </a:lnTo>
                <a:close/>
                <a:moveTo>
                  <a:pt x="124" y="197"/>
                </a:moveTo>
                <a:lnTo>
                  <a:pt x="124" y="197"/>
                </a:lnTo>
                <a:lnTo>
                  <a:pt x="128" y="197"/>
                </a:lnTo>
                <a:lnTo>
                  <a:pt x="132" y="196"/>
                </a:lnTo>
                <a:lnTo>
                  <a:pt x="136" y="193"/>
                </a:lnTo>
                <a:lnTo>
                  <a:pt x="139" y="191"/>
                </a:lnTo>
                <a:lnTo>
                  <a:pt x="141" y="188"/>
                </a:lnTo>
                <a:lnTo>
                  <a:pt x="144" y="184"/>
                </a:lnTo>
                <a:lnTo>
                  <a:pt x="145" y="180"/>
                </a:lnTo>
                <a:lnTo>
                  <a:pt x="145" y="177"/>
                </a:lnTo>
                <a:lnTo>
                  <a:pt x="145" y="177"/>
                </a:lnTo>
                <a:lnTo>
                  <a:pt x="145" y="171"/>
                </a:lnTo>
                <a:lnTo>
                  <a:pt x="144" y="167"/>
                </a:lnTo>
                <a:lnTo>
                  <a:pt x="141" y="164"/>
                </a:lnTo>
                <a:lnTo>
                  <a:pt x="139" y="161"/>
                </a:lnTo>
                <a:lnTo>
                  <a:pt x="136" y="158"/>
                </a:lnTo>
                <a:lnTo>
                  <a:pt x="132" y="156"/>
                </a:lnTo>
                <a:lnTo>
                  <a:pt x="128" y="154"/>
                </a:lnTo>
                <a:lnTo>
                  <a:pt x="124" y="154"/>
                </a:lnTo>
                <a:lnTo>
                  <a:pt x="124" y="154"/>
                </a:lnTo>
                <a:lnTo>
                  <a:pt x="119" y="154"/>
                </a:lnTo>
                <a:lnTo>
                  <a:pt x="115" y="156"/>
                </a:lnTo>
                <a:lnTo>
                  <a:pt x="111" y="158"/>
                </a:lnTo>
                <a:lnTo>
                  <a:pt x="109" y="161"/>
                </a:lnTo>
                <a:lnTo>
                  <a:pt x="106" y="164"/>
                </a:lnTo>
                <a:lnTo>
                  <a:pt x="104" y="167"/>
                </a:lnTo>
                <a:lnTo>
                  <a:pt x="102" y="171"/>
                </a:lnTo>
                <a:lnTo>
                  <a:pt x="102" y="177"/>
                </a:lnTo>
                <a:lnTo>
                  <a:pt x="102" y="177"/>
                </a:lnTo>
                <a:lnTo>
                  <a:pt x="102" y="180"/>
                </a:lnTo>
                <a:lnTo>
                  <a:pt x="104" y="184"/>
                </a:lnTo>
                <a:lnTo>
                  <a:pt x="106" y="188"/>
                </a:lnTo>
                <a:lnTo>
                  <a:pt x="109" y="191"/>
                </a:lnTo>
                <a:lnTo>
                  <a:pt x="111" y="193"/>
                </a:lnTo>
                <a:lnTo>
                  <a:pt x="115" y="196"/>
                </a:lnTo>
                <a:lnTo>
                  <a:pt x="119" y="197"/>
                </a:lnTo>
                <a:lnTo>
                  <a:pt x="124" y="197"/>
                </a:lnTo>
                <a:lnTo>
                  <a:pt x="124" y="197"/>
                </a:lnTo>
                <a:close/>
                <a:moveTo>
                  <a:pt x="33" y="87"/>
                </a:moveTo>
                <a:lnTo>
                  <a:pt x="33" y="87"/>
                </a:lnTo>
                <a:lnTo>
                  <a:pt x="37" y="86"/>
                </a:lnTo>
                <a:lnTo>
                  <a:pt x="40" y="84"/>
                </a:lnTo>
                <a:lnTo>
                  <a:pt x="41" y="82"/>
                </a:lnTo>
                <a:lnTo>
                  <a:pt x="42" y="78"/>
                </a:lnTo>
                <a:lnTo>
                  <a:pt x="42" y="78"/>
                </a:lnTo>
                <a:lnTo>
                  <a:pt x="41" y="74"/>
                </a:lnTo>
                <a:lnTo>
                  <a:pt x="40" y="71"/>
                </a:lnTo>
                <a:lnTo>
                  <a:pt x="37" y="70"/>
                </a:lnTo>
                <a:lnTo>
                  <a:pt x="33" y="69"/>
                </a:lnTo>
                <a:lnTo>
                  <a:pt x="7" y="69"/>
                </a:lnTo>
                <a:lnTo>
                  <a:pt x="7" y="69"/>
                </a:lnTo>
                <a:lnTo>
                  <a:pt x="5" y="70"/>
                </a:lnTo>
                <a:lnTo>
                  <a:pt x="2" y="71"/>
                </a:lnTo>
                <a:lnTo>
                  <a:pt x="0" y="74"/>
                </a:lnTo>
                <a:lnTo>
                  <a:pt x="0" y="78"/>
                </a:lnTo>
                <a:lnTo>
                  <a:pt x="0" y="78"/>
                </a:lnTo>
                <a:lnTo>
                  <a:pt x="0" y="82"/>
                </a:lnTo>
                <a:lnTo>
                  <a:pt x="2" y="84"/>
                </a:lnTo>
                <a:lnTo>
                  <a:pt x="5" y="86"/>
                </a:lnTo>
                <a:lnTo>
                  <a:pt x="7" y="87"/>
                </a:lnTo>
                <a:lnTo>
                  <a:pt x="33" y="87"/>
                </a:lnTo>
                <a:close/>
                <a:moveTo>
                  <a:pt x="232" y="0"/>
                </a:moveTo>
                <a:lnTo>
                  <a:pt x="189" y="0"/>
                </a:lnTo>
                <a:lnTo>
                  <a:pt x="189" y="0"/>
                </a:lnTo>
                <a:lnTo>
                  <a:pt x="184" y="1"/>
                </a:lnTo>
                <a:lnTo>
                  <a:pt x="179" y="2"/>
                </a:lnTo>
                <a:lnTo>
                  <a:pt x="174" y="5"/>
                </a:lnTo>
                <a:lnTo>
                  <a:pt x="170" y="8"/>
                </a:lnTo>
                <a:lnTo>
                  <a:pt x="166" y="11"/>
                </a:lnTo>
                <a:lnTo>
                  <a:pt x="163" y="15"/>
                </a:lnTo>
                <a:lnTo>
                  <a:pt x="161" y="21"/>
                </a:lnTo>
                <a:lnTo>
                  <a:pt x="161" y="26"/>
                </a:lnTo>
                <a:lnTo>
                  <a:pt x="161" y="69"/>
                </a:lnTo>
                <a:lnTo>
                  <a:pt x="161" y="69"/>
                </a:lnTo>
                <a:lnTo>
                  <a:pt x="161" y="75"/>
                </a:lnTo>
                <a:lnTo>
                  <a:pt x="163" y="80"/>
                </a:lnTo>
                <a:lnTo>
                  <a:pt x="166" y="84"/>
                </a:lnTo>
                <a:lnTo>
                  <a:pt x="170" y="89"/>
                </a:lnTo>
                <a:lnTo>
                  <a:pt x="174" y="93"/>
                </a:lnTo>
                <a:lnTo>
                  <a:pt x="179" y="96"/>
                </a:lnTo>
                <a:lnTo>
                  <a:pt x="184" y="99"/>
                </a:lnTo>
                <a:lnTo>
                  <a:pt x="189" y="99"/>
                </a:lnTo>
                <a:lnTo>
                  <a:pt x="232" y="99"/>
                </a:lnTo>
                <a:lnTo>
                  <a:pt x="232" y="99"/>
                </a:lnTo>
                <a:lnTo>
                  <a:pt x="237" y="99"/>
                </a:lnTo>
                <a:lnTo>
                  <a:pt x="243" y="96"/>
                </a:lnTo>
                <a:lnTo>
                  <a:pt x="248" y="93"/>
                </a:lnTo>
                <a:lnTo>
                  <a:pt x="252" y="89"/>
                </a:lnTo>
                <a:lnTo>
                  <a:pt x="254" y="84"/>
                </a:lnTo>
                <a:lnTo>
                  <a:pt x="257" y="80"/>
                </a:lnTo>
                <a:lnTo>
                  <a:pt x="258" y="75"/>
                </a:lnTo>
                <a:lnTo>
                  <a:pt x="259" y="69"/>
                </a:lnTo>
                <a:lnTo>
                  <a:pt x="259" y="26"/>
                </a:lnTo>
                <a:lnTo>
                  <a:pt x="259" y="26"/>
                </a:lnTo>
                <a:lnTo>
                  <a:pt x="258" y="21"/>
                </a:lnTo>
                <a:lnTo>
                  <a:pt x="257" y="15"/>
                </a:lnTo>
                <a:lnTo>
                  <a:pt x="254" y="11"/>
                </a:lnTo>
                <a:lnTo>
                  <a:pt x="252" y="8"/>
                </a:lnTo>
                <a:lnTo>
                  <a:pt x="248" y="5"/>
                </a:lnTo>
                <a:lnTo>
                  <a:pt x="243" y="2"/>
                </a:lnTo>
                <a:lnTo>
                  <a:pt x="237" y="1"/>
                </a:lnTo>
                <a:lnTo>
                  <a:pt x="232" y="0"/>
                </a:lnTo>
                <a:lnTo>
                  <a:pt x="232" y="0"/>
                </a:lnTo>
                <a:close/>
                <a:moveTo>
                  <a:pt x="210" y="61"/>
                </a:moveTo>
                <a:lnTo>
                  <a:pt x="210" y="61"/>
                </a:lnTo>
                <a:lnTo>
                  <a:pt x="205" y="60"/>
                </a:lnTo>
                <a:lnTo>
                  <a:pt x="201" y="57"/>
                </a:lnTo>
                <a:lnTo>
                  <a:pt x="198" y="53"/>
                </a:lnTo>
                <a:lnTo>
                  <a:pt x="197" y="48"/>
                </a:lnTo>
                <a:lnTo>
                  <a:pt x="197" y="48"/>
                </a:lnTo>
                <a:lnTo>
                  <a:pt x="198" y="43"/>
                </a:lnTo>
                <a:lnTo>
                  <a:pt x="201" y="37"/>
                </a:lnTo>
                <a:lnTo>
                  <a:pt x="205" y="35"/>
                </a:lnTo>
                <a:lnTo>
                  <a:pt x="210" y="34"/>
                </a:lnTo>
                <a:lnTo>
                  <a:pt x="210" y="34"/>
                </a:lnTo>
                <a:lnTo>
                  <a:pt x="215" y="35"/>
                </a:lnTo>
                <a:lnTo>
                  <a:pt x="220" y="37"/>
                </a:lnTo>
                <a:lnTo>
                  <a:pt x="223" y="43"/>
                </a:lnTo>
                <a:lnTo>
                  <a:pt x="224" y="48"/>
                </a:lnTo>
                <a:lnTo>
                  <a:pt x="224" y="48"/>
                </a:lnTo>
                <a:lnTo>
                  <a:pt x="223" y="53"/>
                </a:lnTo>
                <a:lnTo>
                  <a:pt x="220" y="57"/>
                </a:lnTo>
                <a:lnTo>
                  <a:pt x="215" y="60"/>
                </a:lnTo>
                <a:lnTo>
                  <a:pt x="210" y="61"/>
                </a:lnTo>
                <a:lnTo>
                  <a:pt x="210" y="61"/>
                </a:lnTo>
                <a:close/>
                <a:moveTo>
                  <a:pt x="128" y="113"/>
                </a:moveTo>
                <a:lnTo>
                  <a:pt x="128" y="113"/>
                </a:lnTo>
                <a:lnTo>
                  <a:pt x="132" y="112"/>
                </a:lnTo>
                <a:lnTo>
                  <a:pt x="135" y="110"/>
                </a:lnTo>
                <a:lnTo>
                  <a:pt x="137" y="108"/>
                </a:lnTo>
                <a:lnTo>
                  <a:pt x="137" y="104"/>
                </a:lnTo>
                <a:lnTo>
                  <a:pt x="137" y="104"/>
                </a:lnTo>
                <a:lnTo>
                  <a:pt x="137" y="100"/>
                </a:lnTo>
                <a:lnTo>
                  <a:pt x="135" y="97"/>
                </a:lnTo>
                <a:lnTo>
                  <a:pt x="132" y="96"/>
                </a:lnTo>
                <a:lnTo>
                  <a:pt x="128" y="95"/>
                </a:lnTo>
                <a:lnTo>
                  <a:pt x="111" y="95"/>
                </a:lnTo>
                <a:lnTo>
                  <a:pt x="111" y="95"/>
                </a:lnTo>
                <a:lnTo>
                  <a:pt x="109" y="96"/>
                </a:lnTo>
                <a:lnTo>
                  <a:pt x="105" y="97"/>
                </a:lnTo>
                <a:lnTo>
                  <a:pt x="104" y="100"/>
                </a:lnTo>
                <a:lnTo>
                  <a:pt x="104" y="104"/>
                </a:lnTo>
                <a:lnTo>
                  <a:pt x="104" y="104"/>
                </a:lnTo>
                <a:lnTo>
                  <a:pt x="104" y="108"/>
                </a:lnTo>
                <a:lnTo>
                  <a:pt x="105" y="110"/>
                </a:lnTo>
                <a:lnTo>
                  <a:pt x="109" y="112"/>
                </a:lnTo>
                <a:lnTo>
                  <a:pt x="111" y="113"/>
                </a:lnTo>
                <a:lnTo>
                  <a:pt x="128" y="113"/>
                </a:lnTo>
                <a:close/>
                <a:moveTo>
                  <a:pt x="232" y="130"/>
                </a:moveTo>
                <a:lnTo>
                  <a:pt x="156" y="130"/>
                </a:lnTo>
                <a:lnTo>
                  <a:pt x="156" y="130"/>
                </a:lnTo>
                <a:lnTo>
                  <a:pt x="165" y="135"/>
                </a:lnTo>
                <a:lnTo>
                  <a:pt x="171" y="143"/>
                </a:lnTo>
                <a:lnTo>
                  <a:pt x="175" y="149"/>
                </a:lnTo>
                <a:lnTo>
                  <a:pt x="179" y="157"/>
                </a:lnTo>
                <a:lnTo>
                  <a:pt x="180" y="164"/>
                </a:lnTo>
                <a:lnTo>
                  <a:pt x="182" y="169"/>
                </a:lnTo>
                <a:lnTo>
                  <a:pt x="182" y="174"/>
                </a:lnTo>
                <a:lnTo>
                  <a:pt x="182" y="174"/>
                </a:lnTo>
                <a:lnTo>
                  <a:pt x="180" y="182"/>
                </a:lnTo>
                <a:lnTo>
                  <a:pt x="180" y="190"/>
                </a:lnTo>
                <a:lnTo>
                  <a:pt x="178" y="196"/>
                </a:lnTo>
                <a:lnTo>
                  <a:pt x="176" y="203"/>
                </a:lnTo>
                <a:lnTo>
                  <a:pt x="170" y="213"/>
                </a:lnTo>
                <a:lnTo>
                  <a:pt x="162" y="221"/>
                </a:lnTo>
                <a:lnTo>
                  <a:pt x="152" y="227"/>
                </a:lnTo>
                <a:lnTo>
                  <a:pt x="143" y="231"/>
                </a:lnTo>
                <a:lnTo>
                  <a:pt x="131" y="232"/>
                </a:lnTo>
                <a:lnTo>
                  <a:pt x="120" y="234"/>
                </a:lnTo>
                <a:lnTo>
                  <a:pt x="120" y="234"/>
                </a:lnTo>
                <a:lnTo>
                  <a:pt x="110" y="232"/>
                </a:lnTo>
                <a:lnTo>
                  <a:pt x="100" y="229"/>
                </a:lnTo>
                <a:lnTo>
                  <a:pt x="92" y="223"/>
                </a:lnTo>
                <a:lnTo>
                  <a:pt x="83" y="217"/>
                </a:lnTo>
                <a:lnTo>
                  <a:pt x="78" y="209"/>
                </a:lnTo>
                <a:lnTo>
                  <a:pt x="72" y="199"/>
                </a:lnTo>
                <a:lnTo>
                  <a:pt x="68" y="187"/>
                </a:lnTo>
                <a:lnTo>
                  <a:pt x="68" y="174"/>
                </a:lnTo>
                <a:lnTo>
                  <a:pt x="68" y="174"/>
                </a:lnTo>
                <a:lnTo>
                  <a:pt x="68" y="161"/>
                </a:lnTo>
                <a:lnTo>
                  <a:pt x="72" y="151"/>
                </a:lnTo>
                <a:lnTo>
                  <a:pt x="76" y="143"/>
                </a:lnTo>
                <a:lnTo>
                  <a:pt x="81" y="138"/>
                </a:lnTo>
                <a:lnTo>
                  <a:pt x="85" y="134"/>
                </a:lnTo>
                <a:lnTo>
                  <a:pt x="91" y="131"/>
                </a:lnTo>
                <a:lnTo>
                  <a:pt x="94" y="130"/>
                </a:lnTo>
                <a:lnTo>
                  <a:pt x="16" y="130"/>
                </a:lnTo>
                <a:lnTo>
                  <a:pt x="16" y="130"/>
                </a:lnTo>
                <a:lnTo>
                  <a:pt x="13" y="130"/>
                </a:lnTo>
                <a:lnTo>
                  <a:pt x="9" y="132"/>
                </a:lnTo>
                <a:lnTo>
                  <a:pt x="5" y="135"/>
                </a:lnTo>
                <a:lnTo>
                  <a:pt x="3" y="139"/>
                </a:lnTo>
                <a:lnTo>
                  <a:pt x="3" y="234"/>
                </a:lnTo>
                <a:lnTo>
                  <a:pt x="3" y="234"/>
                </a:lnTo>
                <a:lnTo>
                  <a:pt x="5" y="236"/>
                </a:lnTo>
                <a:lnTo>
                  <a:pt x="9" y="240"/>
                </a:lnTo>
                <a:lnTo>
                  <a:pt x="13" y="243"/>
                </a:lnTo>
                <a:lnTo>
                  <a:pt x="16" y="244"/>
                </a:lnTo>
                <a:lnTo>
                  <a:pt x="232" y="244"/>
                </a:lnTo>
                <a:lnTo>
                  <a:pt x="232" y="244"/>
                </a:lnTo>
                <a:lnTo>
                  <a:pt x="236" y="243"/>
                </a:lnTo>
                <a:lnTo>
                  <a:pt x="240" y="240"/>
                </a:lnTo>
                <a:lnTo>
                  <a:pt x="243" y="236"/>
                </a:lnTo>
                <a:lnTo>
                  <a:pt x="243" y="234"/>
                </a:lnTo>
                <a:lnTo>
                  <a:pt x="243" y="139"/>
                </a:lnTo>
                <a:lnTo>
                  <a:pt x="243" y="139"/>
                </a:lnTo>
                <a:lnTo>
                  <a:pt x="243" y="135"/>
                </a:lnTo>
                <a:lnTo>
                  <a:pt x="240" y="132"/>
                </a:lnTo>
                <a:lnTo>
                  <a:pt x="236" y="130"/>
                </a:lnTo>
                <a:lnTo>
                  <a:pt x="232" y="130"/>
                </a:lnTo>
                <a:lnTo>
                  <a:pt x="232" y="1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469"/>
          <p:cNvSpPr>
            <a:spLocks noEditPoints="1"/>
          </p:cNvSpPr>
          <p:nvPr/>
        </p:nvSpPr>
        <p:spPr bwMode="auto">
          <a:xfrm>
            <a:off x="7949344" y="4364541"/>
            <a:ext cx="565595" cy="578953"/>
          </a:xfrm>
          <a:custGeom>
            <a:gdLst>
              <a:gd fmla="*/ 89 w 255" name="T0"/>
              <a:gd fmla="*/ 187 h 259" name="T1"/>
              <a:gd fmla="*/ 93 w 255" name="T2"/>
              <a:gd fmla="*/ 166 h 259" name="T3"/>
              <a:gd fmla="*/ 76 w 255" name="T4"/>
              <a:gd fmla="*/ 156 h 259" name="T5"/>
              <a:gd fmla="*/ 56 w 255" name="T6"/>
              <a:gd fmla="*/ 174 h 259" name="T7"/>
              <a:gd fmla="*/ 68 w 255" name="T8"/>
              <a:gd fmla="*/ 191 h 259" name="T9"/>
              <a:gd fmla="*/ 146 w 255" name="T10"/>
              <a:gd fmla="*/ 259 h 259" name="T11"/>
              <a:gd fmla="*/ 91 w 255" name="T12"/>
              <a:gd fmla="*/ 65 h 259" name="T13"/>
              <a:gd fmla="*/ 109 w 255" name="T14"/>
              <a:gd fmla="*/ 77 h 259" name="T15"/>
              <a:gd fmla="*/ 111 w 255" name="T16"/>
              <a:gd fmla="*/ 88 h 259" name="T17"/>
              <a:gd fmla="*/ 91 w 255" name="T18"/>
              <a:gd fmla="*/ 104 h 259" name="T19"/>
              <a:gd fmla="*/ 74 w 255" name="T20"/>
              <a:gd fmla="*/ 92 h 259" name="T21"/>
              <a:gd fmla="*/ 73 w 255" name="T22"/>
              <a:gd fmla="*/ 81 h 259" name="T23"/>
              <a:gd fmla="*/ 91 w 255" name="T24"/>
              <a:gd fmla="*/ 65 h 259" name="T25"/>
              <a:gd fmla="*/ 83 w 255" name="T26"/>
              <a:gd fmla="*/ 134 h 259" name="T27"/>
              <a:gd fmla="*/ 111 w 255" name="T28"/>
              <a:gd fmla="*/ 151 h 259" name="T29"/>
              <a:gd fmla="*/ 119 w 255" name="T30"/>
              <a:gd fmla="*/ 174 h 259" name="T31"/>
              <a:gd fmla="*/ 106 w 255" name="T32"/>
              <a:gd fmla="*/ 204 h 259" name="T33"/>
              <a:gd fmla="*/ 76 w 255" name="T34"/>
              <a:gd fmla="*/ 216 h 259" name="T35"/>
              <a:gd fmla="*/ 52 w 255" name="T36"/>
              <a:gd fmla="*/ 209 h 259" name="T37"/>
              <a:gd fmla="*/ 34 w 255" name="T38"/>
              <a:gd fmla="*/ 182 h 259" name="T39"/>
              <a:gd fmla="*/ 37 w 255" name="T40"/>
              <a:gd fmla="*/ 157 h 259" name="T41"/>
              <a:gd fmla="*/ 59 w 255" name="T42"/>
              <a:gd fmla="*/ 135 h 259" name="T43"/>
              <a:gd fmla="*/ 91 w 255" name="T44"/>
              <a:gd fmla="*/ 97 h 259" name="T45"/>
              <a:gd fmla="*/ 104 w 255" name="T46"/>
              <a:gd fmla="*/ 90 h 259" name="T47"/>
              <a:gd fmla="*/ 100 w 255" name="T48"/>
              <a:gd fmla="*/ 75 h 259" name="T49"/>
              <a:gd fmla="*/ 86 w 255" name="T50"/>
              <a:gd fmla="*/ 73 h 259" name="T51"/>
              <a:gd fmla="*/ 78 w 255" name="T52"/>
              <a:gd fmla="*/ 84 h 259" name="T53"/>
              <a:gd fmla="*/ 91 w 255" name="T54"/>
              <a:gd fmla="*/ 97 h 259" name="T55"/>
              <a:gd fmla="*/ 206 w 255" name="T56"/>
              <a:gd fmla="*/ 201 h 259" name="T57"/>
              <a:gd fmla="*/ 199 w 255" name="T58"/>
              <a:gd fmla="*/ 211 h 259" name="T59"/>
              <a:gd fmla="*/ 210 w 255" name="T60"/>
              <a:gd fmla="*/ 221 h 259" name="T61"/>
              <a:gd fmla="*/ 220 w 255" name="T62"/>
              <a:gd fmla="*/ 214 h 259" name="T63"/>
              <a:gd fmla="*/ 217 w 255" name="T64"/>
              <a:gd fmla="*/ 203 h 259" name="T65"/>
              <a:gd fmla="*/ 219 w 255" name="T66"/>
              <a:gd fmla="*/ 168 h 259" name="T67"/>
              <a:gd fmla="*/ 225 w 255" name="T68"/>
              <a:gd fmla="*/ 162 h 259" name="T69"/>
              <a:gd fmla="*/ 224 w 255" name="T70"/>
              <a:gd fmla="*/ 155 h 259" name="T71"/>
              <a:gd fmla="*/ 216 w 255" name="T72"/>
              <a:gd fmla="*/ 153 h 259" name="T73"/>
              <a:gd fmla="*/ 212 w 255" name="T74"/>
              <a:gd fmla="*/ 160 h 259" name="T75"/>
              <a:gd fmla="*/ 219 w 255" name="T76"/>
              <a:gd fmla="*/ 168 h 259" name="T77"/>
              <a:gd fmla="*/ 255 w 255" name="T78"/>
              <a:gd fmla="*/ 259 h 259" name="T79"/>
              <a:gd fmla="*/ 219 w 255" name="T80"/>
              <a:gd fmla="*/ 149 h 259" name="T81"/>
              <a:gd fmla="*/ 230 w 255" name="T82"/>
              <a:gd fmla="*/ 160 h 259" name="T83"/>
              <a:gd fmla="*/ 224 w 255" name="T84"/>
              <a:gd fmla="*/ 170 h 259" name="T85"/>
              <a:gd fmla="*/ 211 w 255" name="T86"/>
              <a:gd fmla="*/ 168 h 259" name="T87"/>
              <a:gd fmla="*/ 210 w 255" name="T88"/>
              <a:gd fmla="*/ 156 h 259" name="T89"/>
              <a:gd fmla="*/ 219 w 255" name="T90"/>
              <a:gd fmla="*/ 149 h 259" name="T91"/>
              <a:gd fmla="*/ 200 w 255" name="T92"/>
              <a:gd fmla="*/ 233 h 259" name="T93"/>
              <a:gd fmla="*/ 187 w 255" name="T94"/>
              <a:gd fmla="*/ 220 h 259" name="T95"/>
              <a:gd fmla="*/ 186 w 255" name="T96"/>
              <a:gd fmla="*/ 205 h 259" name="T97"/>
              <a:gd fmla="*/ 197 w 255" name="T98"/>
              <a:gd fmla="*/ 191 h 259" name="T99"/>
              <a:gd fmla="*/ 210 w 255" name="T100"/>
              <a:gd fmla="*/ 187 h 259" name="T101"/>
              <a:gd fmla="*/ 226 w 255" name="T102"/>
              <a:gd fmla="*/ 194 h 259" name="T103"/>
              <a:gd fmla="*/ 234 w 255" name="T104"/>
              <a:gd fmla="*/ 211 h 259" name="T105"/>
              <a:gd fmla="*/ 230 w 255" name="T106"/>
              <a:gd fmla="*/ 224 h 259" name="T107"/>
              <a:gd fmla="*/ 215 w 255" name="T108"/>
              <a:gd fmla="*/ 234 h 259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59" w="255">
                <a:moveTo>
                  <a:pt x="76" y="192"/>
                </a:moveTo>
                <a:lnTo>
                  <a:pt x="76" y="192"/>
                </a:lnTo>
                <a:lnTo>
                  <a:pt x="82" y="191"/>
                </a:lnTo>
                <a:lnTo>
                  <a:pt x="89" y="187"/>
                </a:lnTo>
                <a:lnTo>
                  <a:pt x="93" y="181"/>
                </a:lnTo>
                <a:lnTo>
                  <a:pt x="94" y="174"/>
                </a:lnTo>
                <a:lnTo>
                  <a:pt x="94" y="174"/>
                </a:lnTo>
                <a:lnTo>
                  <a:pt x="93" y="166"/>
                </a:lnTo>
                <a:lnTo>
                  <a:pt x="89" y="161"/>
                </a:lnTo>
                <a:lnTo>
                  <a:pt x="82" y="157"/>
                </a:lnTo>
                <a:lnTo>
                  <a:pt x="76" y="156"/>
                </a:lnTo>
                <a:lnTo>
                  <a:pt x="76" y="156"/>
                </a:lnTo>
                <a:lnTo>
                  <a:pt x="68" y="157"/>
                </a:lnTo>
                <a:lnTo>
                  <a:pt x="63" y="161"/>
                </a:lnTo>
                <a:lnTo>
                  <a:pt x="59" y="166"/>
                </a:lnTo>
                <a:lnTo>
                  <a:pt x="56" y="174"/>
                </a:lnTo>
                <a:lnTo>
                  <a:pt x="56" y="174"/>
                </a:lnTo>
                <a:lnTo>
                  <a:pt x="59" y="181"/>
                </a:lnTo>
                <a:lnTo>
                  <a:pt x="63" y="187"/>
                </a:lnTo>
                <a:lnTo>
                  <a:pt x="68" y="191"/>
                </a:lnTo>
                <a:lnTo>
                  <a:pt x="76" y="192"/>
                </a:lnTo>
                <a:lnTo>
                  <a:pt x="76" y="192"/>
                </a:lnTo>
                <a:close/>
                <a:moveTo>
                  <a:pt x="0" y="259"/>
                </a:moveTo>
                <a:lnTo>
                  <a:pt x="146" y="259"/>
                </a:lnTo>
                <a:lnTo>
                  <a:pt x="146" y="0"/>
                </a:lnTo>
                <a:lnTo>
                  <a:pt x="0" y="0"/>
                </a:lnTo>
                <a:lnTo>
                  <a:pt x="0" y="259"/>
                </a:lnTo>
                <a:close/>
                <a:moveTo>
                  <a:pt x="91" y="65"/>
                </a:moveTo>
                <a:lnTo>
                  <a:pt x="91" y="65"/>
                </a:lnTo>
                <a:lnTo>
                  <a:pt x="99" y="68"/>
                </a:lnTo>
                <a:lnTo>
                  <a:pt x="106" y="71"/>
                </a:lnTo>
                <a:lnTo>
                  <a:pt x="109" y="77"/>
                </a:lnTo>
                <a:lnTo>
                  <a:pt x="111" y="81"/>
                </a:lnTo>
                <a:lnTo>
                  <a:pt x="111" y="84"/>
                </a:lnTo>
                <a:lnTo>
                  <a:pt x="111" y="84"/>
                </a:lnTo>
                <a:lnTo>
                  <a:pt x="111" y="88"/>
                </a:lnTo>
                <a:lnTo>
                  <a:pt x="109" y="92"/>
                </a:lnTo>
                <a:lnTo>
                  <a:pt x="106" y="97"/>
                </a:lnTo>
                <a:lnTo>
                  <a:pt x="99" y="101"/>
                </a:lnTo>
                <a:lnTo>
                  <a:pt x="91" y="104"/>
                </a:lnTo>
                <a:lnTo>
                  <a:pt x="91" y="104"/>
                </a:lnTo>
                <a:lnTo>
                  <a:pt x="85" y="101"/>
                </a:lnTo>
                <a:lnTo>
                  <a:pt x="78" y="97"/>
                </a:lnTo>
                <a:lnTo>
                  <a:pt x="74" y="92"/>
                </a:lnTo>
                <a:lnTo>
                  <a:pt x="73" y="88"/>
                </a:lnTo>
                <a:lnTo>
                  <a:pt x="72" y="84"/>
                </a:lnTo>
                <a:lnTo>
                  <a:pt x="72" y="84"/>
                </a:lnTo>
                <a:lnTo>
                  <a:pt x="73" y="81"/>
                </a:lnTo>
                <a:lnTo>
                  <a:pt x="74" y="77"/>
                </a:lnTo>
                <a:lnTo>
                  <a:pt x="78" y="71"/>
                </a:lnTo>
                <a:lnTo>
                  <a:pt x="85" y="68"/>
                </a:lnTo>
                <a:lnTo>
                  <a:pt x="91" y="65"/>
                </a:lnTo>
                <a:lnTo>
                  <a:pt x="91" y="65"/>
                </a:lnTo>
                <a:close/>
                <a:moveTo>
                  <a:pt x="76" y="133"/>
                </a:moveTo>
                <a:lnTo>
                  <a:pt x="76" y="133"/>
                </a:lnTo>
                <a:lnTo>
                  <a:pt x="83" y="134"/>
                </a:lnTo>
                <a:lnTo>
                  <a:pt x="93" y="135"/>
                </a:lnTo>
                <a:lnTo>
                  <a:pt x="99" y="139"/>
                </a:lnTo>
                <a:lnTo>
                  <a:pt x="106" y="144"/>
                </a:lnTo>
                <a:lnTo>
                  <a:pt x="111" y="151"/>
                </a:lnTo>
                <a:lnTo>
                  <a:pt x="115" y="157"/>
                </a:lnTo>
                <a:lnTo>
                  <a:pt x="117" y="165"/>
                </a:lnTo>
                <a:lnTo>
                  <a:pt x="119" y="174"/>
                </a:lnTo>
                <a:lnTo>
                  <a:pt x="119" y="174"/>
                </a:lnTo>
                <a:lnTo>
                  <a:pt x="117" y="182"/>
                </a:lnTo>
                <a:lnTo>
                  <a:pt x="115" y="190"/>
                </a:lnTo>
                <a:lnTo>
                  <a:pt x="111" y="198"/>
                </a:lnTo>
                <a:lnTo>
                  <a:pt x="106" y="204"/>
                </a:lnTo>
                <a:lnTo>
                  <a:pt x="99" y="209"/>
                </a:lnTo>
                <a:lnTo>
                  <a:pt x="93" y="213"/>
                </a:lnTo>
                <a:lnTo>
                  <a:pt x="83" y="214"/>
                </a:lnTo>
                <a:lnTo>
                  <a:pt x="76" y="216"/>
                </a:lnTo>
                <a:lnTo>
                  <a:pt x="76" y="216"/>
                </a:lnTo>
                <a:lnTo>
                  <a:pt x="67" y="214"/>
                </a:lnTo>
                <a:lnTo>
                  <a:pt x="59" y="213"/>
                </a:lnTo>
                <a:lnTo>
                  <a:pt x="52" y="209"/>
                </a:lnTo>
                <a:lnTo>
                  <a:pt x="46" y="204"/>
                </a:lnTo>
                <a:lnTo>
                  <a:pt x="41" y="198"/>
                </a:lnTo>
                <a:lnTo>
                  <a:pt x="37" y="190"/>
                </a:lnTo>
                <a:lnTo>
                  <a:pt x="34" y="182"/>
                </a:lnTo>
                <a:lnTo>
                  <a:pt x="33" y="174"/>
                </a:lnTo>
                <a:lnTo>
                  <a:pt x="33" y="174"/>
                </a:lnTo>
                <a:lnTo>
                  <a:pt x="34" y="165"/>
                </a:lnTo>
                <a:lnTo>
                  <a:pt x="37" y="157"/>
                </a:lnTo>
                <a:lnTo>
                  <a:pt x="41" y="151"/>
                </a:lnTo>
                <a:lnTo>
                  <a:pt x="46" y="144"/>
                </a:lnTo>
                <a:lnTo>
                  <a:pt x="52" y="139"/>
                </a:lnTo>
                <a:lnTo>
                  <a:pt x="59" y="135"/>
                </a:lnTo>
                <a:lnTo>
                  <a:pt x="67" y="134"/>
                </a:lnTo>
                <a:lnTo>
                  <a:pt x="76" y="133"/>
                </a:lnTo>
                <a:lnTo>
                  <a:pt x="76" y="133"/>
                </a:lnTo>
                <a:close/>
                <a:moveTo>
                  <a:pt x="91" y="97"/>
                </a:moveTo>
                <a:lnTo>
                  <a:pt x="91" y="97"/>
                </a:lnTo>
                <a:lnTo>
                  <a:pt x="96" y="96"/>
                </a:lnTo>
                <a:lnTo>
                  <a:pt x="100" y="94"/>
                </a:lnTo>
                <a:lnTo>
                  <a:pt x="104" y="90"/>
                </a:lnTo>
                <a:lnTo>
                  <a:pt x="104" y="84"/>
                </a:lnTo>
                <a:lnTo>
                  <a:pt x="104" y="84"/>
                </a:lnTo>
                <a:lnTo>
                  <a:pt x="104" y="79"/>
                </a:lnTo>
                <a:lnTo>
                  <a:pt x="100" y="75"/>
                </a:lnTo>
                <a:lnTo>
                  <a:pt x="96" y="73"/>
                </a:lnTo>
                <a:lnTo>
                  <a:pt x="91" y="71"/>
                </a:lnTo>
                <a:lnTo>
                  <a:pt x="91" y="71"/>
                </a:lnTo>
                <a:lnTo>
                  <a:pt x="86" y="73"/>
                </a:lnTo>
                <a:lnTo>
                  <a:pt x="82" y="75"/>
                </a:lnTo>
                <a:lnTo>
                  <a:pt x="80" y="79"/>
                </a:lnTo>
                <a:lnTo>
                  <a:pt x="78" y="84"/>
                </a:lnTo>
                <a:lnTo>
                  <a:pt x="78" y="84"/>
                </a:lnTo>
                <a:lnTo>
                  <a:pt x="80" y="90"/>
                </a:lnTo>
                <a:lnTo>
                  <a:pt x="82" y="94"/>
                </a:lnTo>
                <a:lnTo>
                  <a:pt x="86" y="96"/>
                </a:lnTo>
                <a:lnTo>
                  <a:pt x="91" y="97"/>
                </a:lnTo>
                <a:lnTo>
                  <a:pt x="91" y="97"/>
                </a:lnTo>
                <a:close/>
                <a:moveTo>
                  <a:pt x="210" y="200"/>
                </a:moveTo>
                <a:lnTo>
                  <a:pt x="210" y="200"/>
                </a:lnTo>
                <a:lnTo>
                  <a:pt x="206" y="201"/>
                </a:lnTo>
                <a:lnTo>
                  <a:pt x="203" y="203"/>
                </a:lnTo>
                <a:lnTo>
                  <a:pt x="200" y="207"/>
                </a:lnTo>
                <a:lnTo>
                  <a:pt x="199" y="211"/>
                </a:lnTo>
                <a:lnTo>
                  <a:pt x="199" y="211"/>
                </a:lnTo>
                <a:lnTo>
                  <a:pt x="200" y="214"/>
                </a:lnTo>
                <a:lnTo>
                  <a:pt x="203" y="218"/>
                </a:lnTo>
                <a:lnTo>
                  <a:pt x="206" y="220"/>
                </a:lnTo>
                <a:lnTo>
                  <a:pt x="210" y="221"/>
                </a:lnTo>
                <a:lnTo>
                  <a:pt x="210" y="221"/>
                </a:lnTo>
                <a:lnTo>
                  <a:pt x="213" y="220"/>
                </a:lnTo>
                <a:lnTo>
                  <a:pt x="217" y="218"/>
                </a:lnTo>
                <a:lnTo>
                  <a:pt x="220" y="214"/>
                </a:lnTo>
                <a:lnTo>
                  <a:pt x="220" y="211"/>
                </a:lnTo>
                <a:lnTo>
                  <a:pt x="220" y="211"/>
                </a:lnTo>
                <a:lnTo>
                  <a:pt x="220" y="207"/>
                </a:lnTo>
                <a:lnTo>
                  <a:pt x="217" y="203"/>
                </a:lnTo>
                <a:lnTo>
                  <a:pt x="213" y="201"/>
                </a:lnTo>
                <a:lnTo>
                  <a:pt x="210" y="200"/>
                </a:lnTo>
                <a:lnTo>
                  <a:pt x="210" y="200"/>
                </a:lnTo>
                <a:close/>
                <a:moveTo>
                  <a:pt x="219" y="168"/>
                </a:moveTo>
                <a:lnTo>
                  <a:pt x="219" y="168"/>
                </a:lnTo>
                <a:lnTo>
                  <a:pt x="221" y="166"/>
                </a:lnTo>
                <a:lnTo>
                  <a:pt x="224" y="165"/>
                </a:lnTo>
                <a:lnTo>
                  <a:pt x="225" y="162"/>
                </a:lnTo>
                <a:lnTo>
                  <a:pt x="226" y="160"/>
                </a:lnTo>
                <a:lnTo>
                  <a:pt x="226" y="160"/>
                </a:lnTo>
                <a:lnTo>
                  <a:pt x="225" y="157"/>
                </a:lnTo>
                <a:lnTo>
                  <a:pt x="224" y="155"/>
                </a:lnTo>
                <a:lnTo>
                  <a:pt x="221" y="153"/>
                </a:lnTo>
                <a:lnTo>
                  <a:pt x="219" y="153"/>
                </a:lnTo>
                <a:lnTo>
                  <a:pt x="219" y="153"/>
                </a:lnTo>
                <a:lnTo>
                  <a:pt x="216" y="153"/>
                </a:lnTo>
                <a:lnTo>
                  <a:pt x="213" y="155"/>
                </a:lnTo>
                <a:lnTo>
                  <a:pt x="212" y="157"/>
                </a:lnTo>
                <a:lnTo>
                  <a:pt x="212" y="160"/>
                </a:lnTo>
                <a:lnTo>
                  <a:pt x="212" y="160"/>
                </a:lnTo>
                <a:lnTo>
                  <a:pt x="212" y="162"/>
                </a:lnTo>
                <a:lnTo>
                  <a:pt x="213" y="165"/>
                </a:lnTo>
                <a:lnTo>
                  <a:pt x="216" y="166"/>
                </a:lnTo>
                <a:lnTo>
                  <a:pt x="219" y="168"/>
                </a:lnTo>
                <a:lnTo>
                  <a:pt x="219" y="168"/>
                </a:lnTo>
                <a:close/>
                <a:moveTo>
                  <a:pt x="167" y="113"/>
                </a:moveTo>
                <a:lnTo>
                  <a:pt x="167" y="259"/>
                </a:lnTo>
                <a:lnTo>
                  <a:pt x="255" y="259"/>
                </a:lnTo>
                <a:lnTo>
                  <a:pt x="255" y="113"/>
                </a:lnTo>
                <a:lnTo>
                  <a:pt x="167" y="113"/>
                </a:lnTo>
                <a:close/>
                <a:moveTo>
                  <a:pt x="219" y="149"/>
                </a:moveTo>
                <a:lnTo>
                  <a:pt x="219" y="149"/>
                </a:lnTo>
                <a:lnTo>
                  <a:pt x="224" y="151"/>
                </a:lnTo>
                <a:lnTo>
                  <a:pt x="226" y="153"/>
                </a:lnTo>
                <a:lnTo>
                  <a:pt x="229" y="156"/>
                </a:lnTo>
                <a:lnTo>
                  <a:pt x="230" y="160"/>
                </a:lnTo>
                <a:lnTo>
                  <a:pt x="230" y="160"/>
                </a:lnTo>
                <a:lnTo>
                  <a:pt x="229" y="164"/>
                </a:lnTo>
                <a:lnTo>
                  <a:pt x="226" y="168"/>
                </a:lnTo>
                <a:lnTo>
                  <a:pt x="224" y="170"/>
                </a:lnTo>
                <a:lnTo>
                  <a:pt x="219" y="170"/>
                </a:lnTo>
                <a:lnTo>
                  <a:pt x="219" y="170"/>
                </a:lnTo>
                <a:lnTo>
                  <a:pt x="215" y="170"/>
                </a:lnTo>
                <a:lnTo>
                  <a:pt x="211" y="168"/>
                </a:lnTo>
                <a:lnTo>
                  <a:pt x="210" y="164"/>
                </a:lnTo>
                <a:lnTo>
                  <a:pt x="208" y="160"/>
                </a:lnTo>
                <a:lnTo>
                  <a:pt x="208" y="160"/>
                </a:lnTo>
                <a:lnTo>
                  <a:pt x="210" y="156"/>
                </a:lnTo>
                <a:lnTo>
                  <a:pt x="211" y="153"/>
                </a:lnTo>
                <a:lnTo>
                  <a:pt x="215" y="151"/>
                </a:lnTo>
                <a:lnTo>
                  <a:pt x="219" y="149"/>
                </a:lnTo>
                <a:lnTo>
                  <a:pt x="219" y="149"/>
                </a:lnTo>
                <a:close/>
                <a:moveTo>
                  <a:pt x="210" y="234"/>
                </a:moveTo>
                <a:lnTo>
                  <a:pt x="210" y="234"/>
                </a:lnTo>
                <a:lnTo>
                  <a:pt x="206" y="234"/>
                </a:lnTo>
                <a:lnTo>
                  <a:pt x="200" y="233"/>
                </a:lnTo>
                <a:lnTo>
                  <a:pt x="197" y="230"/>
                </a:lnTo>
                <a:lnTo>
                  <a:pt x="193" y="227"/>
                </a:lnTo>
                <a:lnTo>
                  <a:pt x="190" y="224"/>
                </a:lnTo>
                <a:lnTo>
                  <a:pt x="187" y="220"/>
                </a:lnTo>
                <a:lnTo>
                  <a:pt x="186" y="216"/>
                </a:lnTo>
                <a:lnTo>
                  <a:pt x="186" y="211"/>
                </a:lnTo>
                <a:lnTo>
                  <a:pt x="186" y="211"/>
                </a:lnTo>
                <a:lnTo>
                  <a:pt x="186" y="205"/>
                </a:lnTo>
                <a:lnTo>
                  <a:pt x="187" y="201"/>
                </a:lnTo>
                <a:lnTo>
                  <a:pt x="190" y="198"/>
                </a:lnTo>
                <a:lnTo>
                  <a:pt x="193" y="194"/>
                </a:lnTo>
                <a:lnTo>
                  <a:pt x="197" y="191"/>
                </a:lnTo>
                <a:lnTo>
                  <a:pt x="200" y="188"/>
                </a:lnTo>
                <a:lnTo>
                  <a:pt x="206" y="187"/>
                </a:lnTo>
                <a:lnTo>
                  <a:pt x="210" y="187"/>
                </a:lnTo>
                <a:lnTo>
                  <a:pt x="210" y="187"/>
                </a:lnTo>
                <a:lnTo>
                  <a:pt x="215" y="187"/>
                </a:lnTo>
                <a:lnTo>
                  <a:pt x="220" y="188"/>
                </a:lnTo>
                <a:lnTo>
                  <a:pt x="224" y="191"/>
                </a:lnTo>
                <a:lnTo>
                  <a:pt x="226" y="194"/>
                </a:lnTo>
                <a:lnTo>
                  <a:pt x="230" y="198"/>
                </a:lnTo>
                <a:lnTo>
                  <a:pt x="232" y="201"/>
                </a:lnTo>
                <a:lnTo>
                  <a:pt x="233" y="205"/>
                </a:lnTo>
                <a:lnTo>
                  <a:pt x="234" y="211"/>
                </a:lnTo>
                <a:lnTo>
                  <a:pt x="234" y="211"/>
                </a:lnTo>
                <a:lnTo>
                  <a:pt x="233" y="216"/>
                </a:lnTo>
                <a:lnTo>
                  <a:pt x="232" y="220"/>
                </a:lnTo>
                <a:lnTo>
                  <a:pt x="230" y="224"/>
                </a:lnTo>
                <a:lnTo>
                  <a:pt x="226" y="227"/>
                </a:lnTo>
                <a:lnTo>
                  <a:pt x="224" y="230"/>
                </a:lnTo>
                <a:lnTo>
                  <a:pt x="220" y="233"/>
                </a:lnTo>
                <a:lnTo>
                  <a:pt x="215" y="234"/>
                </a:lnTo>
                <a:lnTo>
                  <a:pt x="210" y="234"/>
                </a:lnTo>
                <a:lnTo>
                  <a:pt x="210" y="2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81"/>
          <p:cNvSpPr>
            <a:spLocks noEditPoints="1"/>
          </p:cNvSpPr>
          <p:nvPr/>
        </p:nvSpPr>
        <p:spPr bwMode="auto">
          <a:xfrm>
            <a:off x="1414629" y="4210164"/>
            <a:ext cx="856250" cy="856250"/>
          </a:xfrm>
          <a:custGeom>
            <a:gdLst>
              <a:gd fmla="*/ 79 w 260" name="T0"/>
              <a:gd fmla="*/ 250 h 260" name="T1"/>
              <a:gd fmla="*/ 22 w 260" name="T2"/>
              <a:gd fmla="*/ 203 h 260" name="T3"/>
              <a:gd fmla="*/ 0 w 260" name="T4"/>
              <a:gd fmla="*/ 130 h 260" name="T5"/>
              <a:gd fmla="*/ 16 w 260" name="T6"/>
              <a:gd fmla="*/ 68 h 260" name="T7"/>
              <a:gd fmla="*/ 68 w 260" name="T8"/>
              <a:gd fmla="*/ 16 h 260" name="T9"/>
              <a:gd fmla="*/ 130 w 260" name="T10"/>
              <a:gd fmla="*/ 0 h 260" name="T11"/>
              <a:gd fmla="*/ 203 w 260" name="T12"/>
              <a:gd fmla="*/ 22 h 260" name="T13"/>
              <a:gd fmla="*/ 250 w 260" name="T14"/>
              <a:gd fmla="*/ 79 h 260" name="T15"/>
              <a:gd fmla="*/ 259 w 260" name="T16"/>
              <a:gd fmla="*/ 143 h 260" name="T17"/>
              <a:gd fmla="*/ 230 w 260" name="T18"/>
              <a:gd fmla="*/ 213 h 260" name="T19"/>
              <a:gd fmla="*/ 168 w 260" name="T20"/>
              <a:gd fmla="*/ 255 h 260" name="T21"/>
              <a:gd fmla="*/ 180 w 260" name="T22"/>
              <a:gd fmla="*/ 211 h 260" name="T23"/>
              <a:gd fmla="*/ 195 w 260" name="T24"/>
              <a:gd fmla="*/ 187 h 260" name="T25"/>
              <a:gd fmla="*/ 168 w 260" name="T26"/>
              <a:gd fmla="*/ 182 h 260" name="T27"/>
              <a:gd fmla="*/ 173 w 260" name="T28"/>
              <a:gd fmla="*/ 209 h 260" name="T29"/>
              <a:gd fmla="*/ 122 w 260" name="T30"/>
              <a:gd fmla="*/ 205 h 260" name="T31"/>
              <a:gd fmla="*/ 117 w 260" name="T32"/>
              <a:gd fmla="*/ 178 h 260" name="T33"/>
              <a:gd fmla="*/ 94 w 260" name="T34"/>
              <a:gd fmla="*/ 194 h 260" name="T35"/>
              <a:gd fmla="*/ 111 w 260" name="T36"/>
              <a:gd fmla="*/ 211 h 260" name="T37"/>
              <a:gd fmla="*/ 200 w 260" name="T38"/>
              <a:gd fmla="*/ 92 h 260" name="T39"/>
              <a:gd fmla="*/ 68 w 260" name="T40"/>
              <a:gd fmla="*/ 73 h 260" name="T41"/>
              <a:gd fmla="*/ 46 w 260" name="T42"/>
              <a:gd fmla="*/ 69 h 260" name="T43"/>
              <a:gd fmla="*/ 37 w 260" name="T44"/>
              <a:gd fmla="*/ 77 h 260" name="T45"/>
              <a:gd fmla="*/ 48 w 260" name="T46"/>
              <a:gd fmla="*/ 86 h 260" name="T47"/>
              <a:gd fmla="*/ 83 w 260" name="T48"/>
              <a:gd fmla="*/ 148 h 260" name="T49"/>
              <a:gd fmla="*/ 78 w 260" name="T50"/>
              <a:gd fmla="*/ 164 h 260" name="T51"/>
              <a:gd fmla="*/ 198 w 260" name="T52"/>
              <a:gd fmla="*/ 172 h 260" name="T53"/>
              <a:gd fmla="*/ 200 w 260" name="T54"/>
              <a:gd fmla="*/ 163 h 260" name="T55"/>
              <a:gd fmla="*/ 87 w 260" name="T56"/>
              <a:gd fmla="*/ 160 h 260" name="T57"/>
              <a:gd fmla="*/ 196 w 260" name="T58"/>
              <a:gd fmla="*/ 152 h 260" name="T59"/>
              <a:gd fmla="*/ 204 w 260" name="T60"/>
              <a:gd fmla="*/ 143 h 260" name="T61"/>
              <a:gd fmla="*/ 178 w 260" name="T62"/>
              <a:gd fmla="*/ 138 h 260" name="T63"/>
              <a:gd fmla="*/ 196 w 260" name="T64"/>
              <a:gd fmla="*/ 127 h 260" name="T65"/>
              <a:gd fmla="*/ 196 w 260" name="T66"/>
              <a:gd fmla="*/ 122 h 260" name="T67"/>
              <a:gd fmla="*/ 178 w 260" name="T68"/>
              <a:gd fmla="*/ 112 h 260" name="T69"/>
              <a:gd fmla="*/ 152 w 260" name="T70"/>
              <a:gd fmla="*/ 138 h 260" name="T71"/>
              <a:gd fmla="*/ 151 w 260" name="T72"/>
              <a:gd fmla="*/ 117 h 260" name="T73"/>
              <a:gd fmla="*/ 173 w 260" name="T74"/>
              <a:gd fmla="*/ 107 h 260" name="T75"/>
              <a:gd fmla="*/ 173 w 260" name="T76"/>
              <a:gd fmla="*/ 102 h 260" name="T77"/>
              <a:gd fmla="*/ 126 w 260" name="T78"/>
              <a:gd fmla="*/ 147 h 260" name="T79"/>
              <a:gd fmla="*/ 126 w 260" name="T80"/>
              <a:gd fmla="*/ 127 h 260" name="T81"/>
              <a:gd fmla="*/ 125 w 260" name="T82"/>
              <a:gd fmla="*/ 107 h 260" name="T83"/>
              <a:gd fmla="*/ 146 w 260" name="T84"/>
              <a:gd fmla="*/ 95 h 260" name="T85"/>
              <a:gd fmla="*/ 121 w 260" name="T86"/>
              <a:gd fmla="*/ 147 h 260" name="T87"/>
              <a:gd fmla="*/ 105 w 260" name="T88"/>
              <a:gd fmla="*/ 133 h 260" name="T89"/>
              <a:gd fmla="*/ 103 w 260" name="T90"/>
              <a:gd fmla="*/ 117 h 260" name="T91"/>
              <a:gd fmla="*/ 98 w 260" name="T92"/>
              <a:gd fmla="*/ 94 h 260" name="T93"/>
              <a:gd fmla="*/ 98 w 260" name="T94"/>
              <a:gd fmla="*/ 117 h 260" name="T95"/>
              <a:gd fmla="*/ 96 w 260" name="T96"/>
              <a:gd fmla="*/ 112 h 260" name="T97"/>
              <a:gd fmla="*/ 77 w 260" name="T98"/>
              <a:gd fmla="*/ 102 h 260" name="T99"/>
              <a:gd fmla="*/ 100 w 260" name="T100"/>
              <a:gd fmla="*/ 133 h 260" name="T101"/>
              <a:gd fmla="*/ 196 w 260" name="T102"/>
              <a:gd fmla="*/ 100 h 260" name="T103"/>
              <a:gd fmla="*/ 196 w 260" name="T104"/>
              <a:gd fmla="*/ 100 h 260" name="T105"/>
              <a:gd fmla="*/ 196 w 260" name="T106"/>
              <a:gd fmla="*/ 100 h 260" name="T107"/>
              <a:gd fmla="*/ 116 w 260" name="T108"/>
              <a:gd fmla="*/ 189 h 260" name="T109"/>
              <a:gd fmla="*/ 113 w 260" name="T110"/>
              <a:gd fmla="*/ 200 h 260" name="T111"/>
              <a:gd fmla="*/ 103 w 260" name="T112"/>
              <a:gd fmla="*/ 194 h 260" name="T113"/>
              <a:gd fmla="*/ 111 w 260" name="T114"/>
              <a:gd fmla="*/ 186 h 260" name="T115"/>
              <a:gd fmla="*/ 187 w 260" name="T116"/>
              <a:gd fmla="*/ 194 h 260" name="T117"/>
              <a:gd fmla="*/ 180 w 260" name="T118"/>
              <a:gd fmla="*/ 202 h 260" name="T119"/>
              <a:gd fmla="*/ 173 w 260" name="T120"/>
              <a:gd fmla="*/ 190 h 26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60" w="260">
                <a:moveTo>
                  <a:pt x="130" y="260"/>
                </a:moveTo>
                <a:lnTo>
                  <a:pt x="130" y="260"/>
                </a:lnTo>
                <a:lnTo>
                  <a:pt x="116" y="260"/>
                </a:lnTo>
                <a:lnTo>
                  <a:pt x="103" y="257"/>
                </a:lnTo>
                <a:lnTo>
                  <a:pt x="91" y="255"/>
                </a:lnTo>
                <a:lnTo>
                  <a:pt x="79" y="250"/>
                </a:lnTo>
                <a:lnTo>
                  <a:pt x="68" y="244"/>
                </a:lnTo>
                <a:lnTo>
                  <a:pt x="57" y="238"/>
                </a:lnTo>
                <a:lnTo>
                  <a:pt x="47" y="230"/>
                </a:lnTo>
                <a:lnTo>
                  <a:pt x="38" y="222"/>
                </a:lnTo>
                <a:lnTo>
                  <a:pt x="29" y="213"/>
                </a:lnTo>
                <a:lnTo>
                  <a:pt x="22" y="203"/>
                </a:lnTo>
                <a:lnTo>
                  <a:pt x="16" y="192"/>
                </a:lnTo>
                <a:lnTo>
                  <a:pt x="9" y="181"/>
                </a:lnTo>
                <a:lnTo>
                  <a:pt x="5" y="169"/>
                </a:lnTo>
                <a:lnTo>
                  <a:pt x="3" y="156"/>
                </a:lnTo>
                <a:lnTo>
                  <a:pt x="0" y="143"/>
                </a:lnTo>
                <a:lnTo>
                  <a:pt x="0" y="130"/>
                </a:lnTo>
                <a:lnTo>
                  <a:pt x="0" y="130"/>
                </a:lnTo>
                <a:lnTo>
                  <a:pt x="0" y="117"/>
                </a:lnTo>
                <a:lnTo>
                  <a:pt x="3" y="104"/>
                </a:lnTo>
                <a:lnTo>
                  <a:pt x="5" y="91"/>
                </a:lnTo>
                <a:lnTo>
                  <a:pt x="9" y="79"/>
                </a:lnTo>
                <a:lnTo>
                  <a:pt x="16" y="68"/>
                </a:lnTo>
                <a:lnTo>
                  <a:pt x="22" y="57"/>
                </a:lnTo>
                <a:lnTo>
                  <a:pt x="29" y="47"/>
                </a:lnTo>
                <a:lnTo>
                  <a:pt x="38" y="38"/>
                </a:lnTo>
                <a:lnTo>
                  <a:pt x="47" y="30"/>
                </a:lnTo>
                <a:lnTo>
                  <a:pt x="57" y="22"/>
                </a:lnTo>
                <a:lnTo>
                  <a:pt x="68" y="16"/>
                </a:lnTo>
                <a:lnTo>
                  <a:pt x="79" y="11"/>
                </a:lnTo>
                <a:lnTo>
                  <a:pt x="91" y="7"/>
                </a:lnTo>
                <a:lnTo>
                  <a:pt x="103" y="3"/>
                </a:lnTo>
                <a:lnTo>
                  <a:pt x="116" y="1"/>
                </a:lnTo>
                <a:lnTo>
                  <a:pt x="130" y="0"/>
                </a:lnTo>
                <a:lnTo>
                  <a:pt x="130" y="0"/>
                </a:lnTo>
                <a:lnTo>
                  <a:pt x="143" y="1"/>
                </a:lnTo>
                <a:lnTo>
                  <a:pt x="156" y="3"/>
                </a:lnTo>
                <a:lnTo>
                  <a:pt x="168" y="7"/>
                </a:lnTo>
                <a:lnTo>
                  <a:pt x="181" y="11"/>
                </a:lnTo>
                <a:lnTo>
                  <a:pt x="191" y="16"/>
                </a:lnTo>
                <a:lnTo>
                  <a:pt x="203" y="22"/>
                </a:lnTo>
                <a:lnTo>
                  <a:pt x="212" y="30"/>
                </a:lnTo>
                <a:lnTo>
                  <a:pt x="221" y="38"/>
                </a:lnTo>
                <a:lnTo>
                  <a:pt x="230" y="47"/>
                </a:lnTo>
                <a:lnTo>
                  <a:pt x="238" y="57"/>
                </a:lnTo>
                <a:lnTo>
                  <a:pt x="245" y="68"/>
                </a:lnTo>
                <a:lnTo>
                  <a:pt x="250" y="79"/>
                </a:lnTo>
                <a:lnTo>
                  <a:pt x="254" y="91"/>
                </a:lnTo>
                <a:lnTo>
                  <a:pt x="258" y="104"/>
                </a:lnTo>
                <a:lnTo>
                  <a:pt x="259" y="117"/>
                </a:lnTo>
                <a:lnTo>
                  <a:pt x="260" y="130"/>
                </a:lnTo>
                <a:lnTo>
                  <a:pt x="260" y="130"/>
                </a:lnTo>
                <a:lnTo>
                  <a:pt x="259" y="143"/>
                </a:lnTo>
                <a:lnTo>
                  <a:pt x="258" y="156"/>
                </a:lnTo>
                <a:lnTo>
                  <a:pt x="254" y="169"/>
                </a:lnTo>
                <a:lnTo>
                  <a:pt x="250" y="181"/>
                </a:lnTo>
                <a:lnTo>
                  <a:pt x="245" y="192"/>
                </a:lnTo>
                <a:lnTo>
                  <a:pt x="238" y="203"/>
                </a:lnTo>
                <a:lnTo>
                  <a:pt x="230" y="213"/>
                </a:lnTo>
                <a:lnTo>
                  <a:pt x="221" y="222"/>
                </a:lnTo>
                <a:lnTo>
                  <a:pt x="212" y="230"/>
                </a:lnTo>
                <a:lnTo>
                  <a:pt x="203" y="238"/>
                </a:lnTo>
                <a:lnTo>
                  <a:pt x="191" y="244"/>
                </a:lnTo>
                <a:lnTo>
                  <a:pt x="181" y="250"/>
                </a:lnTo>
                <a:lnTo>
                  <a:pt x="168" y="255"/>
                </a:lnTo>
                <a:lnTo>
                  <a:pt x="156" y="257"/>
                </a:lnTo>
                <a:lnTo>
                  <a:pt x="143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180" y="211"/>
                </a:moveTo>
                <a:lnTo>
                  <a:pt x="180" y="211"/>
                </a:lnTo>
                <a:lnTo>
                  <a:pt x="186" y="209"/>
                </a:lnTo>
                <a:lnTo>
                  <a:pt x="191" y="205"/>
                </a:lnTo>
                <a:lnTo>
                  <a:pt x="195" y="200"/>
                </a:lnTo>
                <a:lnTo>
                  <a:pt x="196" y="194"/>
                </a:lnTo>
                <a:lnTo>
                  <a:pt x="196" y="194"/>
                </a:lnTo>
                <a:lnTo>
                  <a:pt x="195" y="187"/>
                </a:lnTo>
                <a:lnTo>
                  <a:pt x="191" y="182"/>
                </a:lnTo>
                <a:lnTo>
                  <a:pt x="186" y="178"/>
                </a:lnTo>
                <a:lnTo>
                  <a:pt x="180" y="177"/>
                </a:lnTo>
                <a:lnTo>
                  <a:pt x="180" y="177"/>
                </a:lnTo>
                <a:lnTo>
                  <a:pt x="173" y="178"/>
                </a:lnTo>
                <a:lnTo>
                  <a:pt x="168" y="182"/>
                </a:lnTo>
                <a:lnTo>
                  <a:pt x="164" y="187"/>
                </a:lnTo>
                <a:lnTo>
                  <a:pt x="163" y="194"/>
                </a:lnTo>
                <a:lnTo>
                  <a:pt x="163" y="194"/>
                </a:lnTo>
                <a:lnTo>
                  <a:pt x="164" y="200"/>
                </a:lnTo>
                <a:lnTo>
                  <a:pt x="168" y="205"/>
                </a:lnTo>
                <a:lnTo>
                  <a:pt x="173" y="209"/>
                </a:lnTo>
                <a:lnTo>
                  <a:pt x="180" y="211"/>
                </a:lnTo>
                <a:lnTo>
                  <a:pt x="180" y="211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7" y="209"/>
                </a:lnTo>
                <a:lnTo>
                  <a:pt x="122" y="205"/>
                </a:lnTo>
                <a:lnTo>
                  <a:pt x="125" y="200"/>
                </a:lnTo>
                <a:lnTo>
                  <a:pt x="126" y="194"/>
                </a:lnTo>
                <a:lnTo>
                  <a:pt x="126" y="194"/>
                </a:lnTo>
                <a:lnTo>
                  <a:pt x="125" y="187"/>
                </a:lnTo>
                <a:lnTo>
                  <a:pt x="122" y="182"/>
                </a:lnTo>
                <a:lnTo>
                  <a:pt x="117" y="178"/>
                </a:lnTo>
                <a:lnTo>
                  <a:pt x="111" y="177"/>
                </a:lnTo>
                <a:lnTo>
                  <a:pt x="111" y="177"/>
                </a:lnTo>
                <a:lnTo>
                  <a:pt x="103" y="178"/>
                </a:lnTo>
                <a:lnTo>
                  <a:pt x="98" y="182"/>
                </a:lnTo>
                <a:lnTo>
                  <a:pt x="95" y="187"/>
                </a:lnTo>
                <a:lnTo>
                  <a:pt x="94" y="194"/>
                </a:lnTo>
                <a:lnTo>
                  <a:pt x="94" y="194"/>
                </a:lnTo>
                <a:lnTo>
                  <a:pt x="95" y="200"/>
                </a:lnTo>
                <a:lnTo>
                  <a:pt x="98" y="205"/>
                </a:lnTo>
                <a:lnTo>
                  <a:pt x="103" y="209"/>
                </a:lnTo>
                <a:lnTo>
                  <a:pt x="111" y="211"/>
                </a:lnTo>
                <a:lnTo>
                  <a:pt x="111" y="211"/>
                </a:lnTo>
                <a:close/>
                <a:moveTo>
                  <a:pt x="203" y="143"/>
                </a:move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95"/>
                </a:lnTo>
                <a:lnTo>
                  <a:pt x="200" y="92"/>
                </a:lnTo>
                <a:lnTo>
                  <a:pt x="198" y="91"/>
                </a:lnTo>
                <a:lnTo>
                  <a:pt x="196" y="91"/>
                </a:lnTo>
                <a:lnTo>
                  <a:pt x="196" y="91"/>
                </a:lnTo>
                <a:lnTo>
                  <a:pt x="73" y="86"/>
                </a:lnTo>
                <a:lnTo>
                  <a:pt x="69" y="73"/>
                </a:lnTo>
                <a:lnTo>
                  <a:pt x="68" y="73"/>
                </a:lnTo>
                <a:lnTo>
                  <a:pt x="68" y="73"/>
                </a:lnTo>
                <a:lnTo>
                  <a:pt x="54" y="73"/>
                </a:lnTo>
                <a:lnTo>
                  <a:pt x="54" y="73"/>
                </a:lnTo>
                <a:lnTo>
                  <a:pt x="52" y="72"/>
                </a:lnTo>
                <a:lnTo>
                  <a:pt x="51" y="69"/>
                </a:lnTo>
                <a:lnTo>
                  <a:pt x="46" y="69"/>
                </a:lnTo>
                <a:lnTo>
                  <a:pt x="46" y="69"/>
                </a:lnTo>
                <a:lnTo>
                  <a:pt x="42" y="69"/>
                </a:lnTo>
                <a:lnTo>
                  <a:pt x="39" y="72"/>
                </a:lnTo>
                <a:lnTo>
                  <a:pt x="38" y="74"/>
                </a:lnTo>
                <a:lnTo>
                  <a:pt x="37" y="77"/>
                </a:lnTo>
                <a:lnTo>
                  <a:pt x="37" y="77"/>
                </a:lnTo>
                <a:lnTo>
                  <a:pt x="38" y="81"/>
                </a:lnTo>
                <a:lnTo>
                  <a:pt x="39" y="83"/>
                </a:lnTo>
                <a:lnTo>
                  <a:pt x="42" y="86"/>
                </a:lnTo>
                <a:lnTo>
                  <a:pt x="46" y="86"/>
                </a:lnTo>
                <a:lnTo>
                  <a:pt x="46" y="86"/>
                </a:lnTo>
                <a:lnTo>
                  <a:pt x="48" y="86"/>
                </a:lnTo>
                <a:lnTo>
                  <a:pt x="50" y="85"/>
                </a:lnTo>
                <a:lnTo>
                  <a:pt x="54" y="81"/>
                </a:lnTo>
                <a:lnTo>
                  <a:pt x="64" y="81"/>
                </a:lnTo>
                <a:lnTo>
                  <a:pt x="85" y="148"/>
                </a:lnTo>
                <a:lnTo>
                  <a:pt x="85" y="148"/>
                </a:lnTo>
                <a:lnTo>
                  <a:pt x="83" y="148"/>
                </a:lnTo>
                <a:lnTo>
                  <a:pt x="83" y="148"/>
                </a:lnTo>
                <a:lnTo>
                  <a:pt x="81" y="150"/>
                </a:lnTo>
                <a:lnTo>
                  <a:pt x="78" y="152"/>
                </a:lnTo>
                <a:lnTo>
                  <a:pt x="77" y="156"/>
                </a:lnTo>
                <a:lnTo>
                  <a:pt x="77" y="160"/>
                </a:lnTo>
                <a:lnTo>
                  <a:pt x="78" y="164"/>
                </a:lnTo>
                <a:lnTo>
                  <a:pt x="81" y="168"/>
                </a:lnTo>
                <a:lnTo>
                  <a:pt x="85" y="170"/>
                </a:lnTo>
                <a:lnTo>
                  <a:pt x="90" y="170"/>
                </a:lnTo>
                <a:lnTo>
                  <a:pt x="90" y="170"/>
                </a:lnTo>
                <a:lnTo>
                  <a:pt x="91" y="172"/>
                </a:lnTo>
                <a:lnTo>
                  <a:pt x="198" y="172"/>
                </a:lnTo>
                <a:lnTo>
                  <a:pt x="198" y="172"/>
                </a:lnTo>
                <a:lnTo>
                  <a:pt x="199" y="170"/>
                </a:lnTo>
                <a:lnTo>
                  <a:pt x="200" y="169"/>
                </a:lnTo>
                <a:lnTo>
                  <a:pt x="202" y="165"/>
                </a:lnTo>
                <a:lnTo>
                  <a:pt x="202" y="165"/>
                </a:lnTo>
                <a:lnTo>
                  <a:pt x="200" y="163"/>
                </a:lnTo>
                <a:lnTo>
                  <a:pt x="198" y="161"/>
                </a:lnTo>
                <a:lnTo>
                  <a:pt x="91" y="161"/>
                </a:lnTo>
                <a:lnTo>
                  <a:pt x="91" y="161"/>
                </a:lnTo>
                <a:lnTo>
                  <a:pt x="90" y="161"/>
                </a:lnTo>
                <a:lnTo>
                  <a:pt x="90" y="161"/>
                </a:lnTo>
                <a:lnTo>
                  <a:pt x="87" y="160"/>
                </a:lnTo>
                <a:lnTo>
                  <a:pt x="86" y="159"/>
                </a:lnTo>
                <a:lnTo>
                  <a:pt x="86" y="156"/>
                </a:lnTo>
                <a:lnTo>
                  <a:pt x="90" y="155"/>
                </a:lnTo>
                <a:lnTo>
                  <a:pt x="90" y="155"/>
                </a:lnTo>
                <a:lnTo>
                  <a:pt x="90" y="155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8" y="151"/>
                </a:lnTo>
                <a:lnTo>
                  <a:pt x="200" y="151"/>
                </a:lnTo>
                <a:lnTo>
                  <a:pt x="203" y="148"/>
                </a:lnTo>
                <a:lnTo>
                  <a:pt x="204" y="143"/>
                </a:lnTo>
                <a:lnTo>
                  <a:pt x="204" y="143"/>
                </a:lnTo>
                <a:lnTo>
                  <a:pt x="203" y="143"/>
                </a:lnTo>
                <a:lnTo>
                  <a:pt x="203" y="143"/>
                </a:lnTo>
                <a:close/>
                <a:moveTo>
                  <a:pt x="196" y="146"/>
                </a:moveTo>
                <a:lnTo>
                  <a:pt x="178" y="146"/>
                </a:lnTo>
                <a:lnTo>
                  <a:pt x="178" y="138"/>
                </a:lnTo>
                <a:lnTo>
                  <a:pt x="196" y="138"/>
                </a:lnTo>
                <a:lnTo>
                  <a:pt x="196" y="143"/>
                </a:lnTo>
                <a:lnTo>
                  <a:pt x="196" y="146"/>
                </a:lnTo>
                <a:lnTo>
                  <a:pt x="196" y="146"/>
                </a:lnTo>
                <a:close/>
                <a:moveTo>
                  <a:pt x="178" y="127"/>
                </a:moveTo>
                <a:lnTo>
                  <a:pt x="196" y="127"/>
                </a:lnTo>
                <a:lnTo>
                  <a:pt x="196" y="133"/>
                </a:lnTo>
                <a:lnTo>
                  <a:pt x="178" y="133"/>
                </a:lnTo>
                <a:lnTo>
                  <a:pt x="178" y="127"/>
                </a:lnTo>
                <a:close/>
                <a:moveTo>
                  <a:pt x="178" y="117"/>
                </a:moveTo>
                <a:lnTo>
                  <a:pt x="196" y="117"/>
                </a:lnTo>
                <a:lnTo>
                  <a:pt x="196" y="122"/>
                </a:lnTo>
                <a:lnTo>
                  <a:pt x="178" y="122"/>
                </a:lnTo>
                <a:lnTo>
                  <a:pt x="178" y="117"/>
                </a:lnTo>
                <a:close/>
                <a:moveTo>
                  <a:pt x="178" y="107"/>
                </a:moveTo>
                <a:lnTo>
                  <a:pt x="196" y="107"/>
                </a:lnTo>
                <a:lnTo>
                  <a:pt x="196" y="112"/>
                </a:lnTo>
                <a:lnTo>
                  <a:pt x="178" y="112"/>
                </a:lnTo>
                <a:lnTo>
                  <a:pt x="178" y="107"/>
                </a:lnTo>
                <a:close/>
                <a:moveTo>
                  <a:pt x="152" y="138"/>
                </a:moveTo>
                <a:lnTo>
                  <a:pt x="173" y="138"/>
                </a:lnTo>
                <a:lnTo>
                  <a:pt x="173" y="146"/>
                </a:lnTo>
                <a:lnTo>
                  <a:pt x="152" y="147"/>
                </a:lnTo>
                <a:lnTo>
                  <a:pt x="152" y="138"/>
                </a:lnTo>
                <a:close/>
                <a:moveTo>
                  <a:pt x="152" y="127"/>
                </a:moveTo>
                <a:lnTo>
                  <a:pt x="173" y="127"/>
                </a:lnTo>
                <a:lnTo>
                  <a:pt x="173" y="133"/>
                </a:lnTo>
                <a:lnTo>
                  <a:pt x="152" y="133"/>
                </a:lnTo>
                <a:lnTo>
                  <a:pt x="152" y="127"/>
                </a:lnTo>
                <a:close/>
                <a:moveTo>
                  <a:pt x="151" y="117"/>
                </a:moveTo>
                <a:lnTo>
                  <a:pt x="173" y="117"/>
                </a:lnTo>
                <a:lnTo>
                  <a:pt x="173" y="122"/>
                </a:lnTo>
                <a:lnTo>
                  <a:pt x="151" y="122"/>
                </a:lnTo>
                <a:lnTo>
                  <a:pt x="151" y="117"/>
                </a:lnTo>
                <a:close/>
                <a:moveTo>
                  <a:pt x="151" y="107"/>
                </a:moveTo>
                <a:lnTo>
                  <a:pt x="173" y="107"/>
                </a:lnTo>
                <a:lnTo>
                  <a:pt x="173" y="112"/>
                </a:lnTo>
                <a:lnTo>
                  <a:pt x="151" y="112"/>
                </a:lnTo>
                <a:lnTo>
                  <a:pt x="151" y="107"/>
                </a:lnTo>
                <a:close/>
                <a:moveTo>
                  <a:pt x="151" y="95"/>
                </a:moveTo>
                <a:lnTo>
                  <a:pt x="173" y="96"/>
                </a:lnTo>
                <a:lnTo>
                  <a:pt x="173" y="102"/>
                </a:lnTo>
                <a:lnTo>
                  <a:pt x="151" y="102"/>
                </a:lnTo>
                <a:lnTo>
                  <a:pt x="151" y="95"/>
                </a:lnTo>
                <a:close/>
                <a:moveTo>
                  <a:pt x="126" y="138"/>
                </a:moveTo>
                <a:lnTo>
                  <a:pt x="147" y="138"/>
                </a:lnTo>
                <a:lnTo>
                  <a:pt x="147" y="147"/>
                </a:lnTo>
                <a:lnTo>
                  <a:pt x="126" y="147"/>
                </a:lnTo>
                <a:lnTo>
                  <a:pt x="126" y="138"/>
                </a:lnTo>
                <a:close/>
                <a:moveTo>
                  <a:pt x="126" y="127"/>
                </a:moveTo>
                <a:lnTo>
                  <a:pt x="147" y="127"/>
                </a:lnTo>
                <a:lnTo>
                  <a:pt x="147" y="133"/>
                </a:lnTo>
                <a:lnTo>
                  <a:pt x="126" y="133"/>
                </a:lnTo>
                <a:lnTo>
                  <a:pt x="126" y="127"/>
                </a:lnTo>
                <a:close/>
                <a:moveTo>
                  <a:pt x="125" y="117"/>
                </a:moveTo>
                <a:lnTo>
                  <a:pt x="146" y="117"/>
                </a:lnTo>
                <a:lnTo>
                  <a:pt x="147" y="122"/>
                </a:lnTo>
                <a:lnTo>
                  <a:pt x="125" y="122"/>
                </a:lnTo>
                <a:lnTo>
                  <a:pt x="125" y="117"/>
                </a:lnTo>
                <a:close/>
                <a:moveTo>
                  <a:pt x="125" y="107"/>
                </a:moveTo>
                <a:lnTo>
                  <a:pt x="146" y="107"/>
                </a:lnTo>
                <a:lnTo>
                  <a:pt x="146" y="112"/>
                </a:lnTo>
                <a:lnTo>
                  <a:pt x="125" y="112"/>
                </a:lnTo>
                <a:lnTo>
                  <a:pt x="125" y="107"/>
                </a:lnTo>
                <a:close/>
                <a:moveTo>
                  <a:pt x="124" y="95"/>
                </a:moveTo>
                <a:lnTo>
                  <a:pt x="146" y="95"/>
                </a:lnTo>
                <a:lnTo>
                  <a:pt x="146" y="102"/>
                </a:lnTo>
                <a:lnTo>
                  <a:pt x="125" y="102"/>
                </a:lnTo>
                <a:lnTo>
                  <a:pt x="124" y="95"/>
                </a:lnTo>
                <a:close/>
                <a:moveTo>
                  <a:pt x="105" y="138"/>
                </a:moveTo>
                <a:lnTo>
                  <a:pt x="121" y="138"/>
                </a:lnTo>
                <a:lnTo>
                  <a:pt x="121" y="147"/>
                </a:lnTo>
                <a:lnTo>
                  <a:pt x="107" y="148"/>
                </a:lnTo>
                <a:lnTo>
                  <a:pt x="105" y="138"/>
                </a:lnTo>
                <a:close/>
                <a:moveTo>
                  <a:pt x="104" y="127"/>
                </a:moveTo>
                <a:lnTo>
                  <a:pt x="121" y="127"/>
                </a:lnTo>
                <a:lnTo>
                  <a:pt x="121" y="133"/>
                </a:lnTo>
                <a:lnTo>
                  <a:pt x="105" y="133"/>
                </a:lnTo>
                <a:lnTo>
                  <a:pt x="104" y="127"/>
                </a:lnTo>
                <a:close/>
                <a:moveTo>
                  <a:pt x="103" y="117"/>
                </a:moveTo>
                <a:lnTo>
                  <a:pt x="120" y="117"/>
                </a:lnTo>
                <a:lnTo>
                  <a:pt x="120" y="122"/>
                </a:lnTo>
                <a:lnTo>
                  <a:pt x="103" y="122"/>
                </a:lnTo>
                <a:lnTo>
                  <a:pt x="103" y="117"/>
                </a:lnTo>
                <a:close/>
                <a:moveTo>
                  <a:pt x="100" y="107"/>
                </a:moveTo>
                <a:lnTo>
                  <a:pt x="120" y="107"/>
                </a:lnTo>
                <a:lnTo>
                  <a:pt x="120" y="112"/>
                </a:lnTo>
                <a:lnTo>
                  <a:pt x="102" y="112"/>
                </a:lnTo>
                <a:lnTo>
                  <a:pt x="100" y="107"/>
                </a:lnTo>
                <a:close/>
                <a:moveTo>
                  <a:pt x="98" y="94"/>
                </a:moveTo>
                <a:lnTo>
                  <a:pt x="118" y="95"/>
                </a:lnTo>
                <a:lnTo>
                  <a:pt x="120" y="102"/>
                </a:lnTo>
                <a:lnTo>
                  <a:pt x="100" y="102"/>
                </a:lnTo>
                <a:lnTo>
                  <a:pt x="98" y="94"/>
                </a:lnTo>
                <a:close/>
                <a:moveTo>
                  <a:pt x="82" y="117"/>
                </a:moveTo>
                <a:lnTo>
                  <a:pt x="98" y="117"/>
                </a:lnTo>
                <a:lnTo>
                  <a:pt x="98" y="122"/>
                </a:lnTo>
                <a:lnTo>
                  <a:pt x="83" y="122"/>
                </a:lnTo>
                <a:lnTo>
                  <a:pt x="82" y="117"/>
                </a:lnTo>
                <a:close/>
                <a:moveTo>
                  <a:pt x="78" y="107"/>
                </a:moveTo>
                <a:lnTo>
                  <a:pt x="95" y="107"/>
                </a:lnTo>
                <a:lnTo>
                  <a:pt x="96" y="112"/>
                </a:lnTo>
                <a:lnTo>
                  <a:pt x="81" y="112"/>
                </a:lnTo>
                <a:lnTo>
                  <a:pt x="78" y="107"/>
                </a:lnTo>
                <a:close/>
                <a:moveTo>
                  <a:pt x="74" y="92"/>
                </a:moveTo>
                <a:lnTo>
                  <a:pt x="94" y="94"/>
                </a:lnTo>
                <a:lnTo>
                  <a:pt x="95" y="102"/>
                </a:lnTo>
                <a:lnTo>
                  <a:pt x="77" y="102"/>
                </a:lnTo>
                <a:lnTo>
                  <a:pt x="74" y="92"/>
                </a:lnTo>
                <a:close/>
                <a:moveTo>
                  <a:pt x="100" y="133"/>
                </a:moveTo>
                <a:lnTo>
                  <a:pt x="87" y="133"/>
                </a:lnTo>
                <a:lnTo>
                  <a:pt x="85" y="127"/>
                </a:lnTo>
                <a:lnTo>
                  <a:pt x="99" y="127"/>
                </a:lnTo>
                <a:lnTo>
                  <a:pt x="100" y="133"/>
                </a:lnTo>
                <a:close/>
                <a:moveTo>
                  <a:pt x="103" y="148"/>
                </a:moveTo>
                <a:lnTo>
                  <a:pt x="91" y="148"/>
                </a:lnTo>
                <a:lnTo>
                  <a:pt x="87" y="138"/>
                </a:lnTo>
                <a:lnTo>
                  <a:pt x="100" y="138"/>
                </a:lnTo>
                <a:lnTo>
                  <a:pt x="103" y="148"/>
                </a:lnTo>
                <a:close/>
                <a:moveTo>
                  <a:pt x="196" y="100"/>
                </a:moveTo>
                <a:lnTo>
                  <a:pt x="196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196" y="100"/>
                </a:lnTo>
                <a:lnTo>
                  <a:pt x="196" y="100"/>
                </a:lnTo>
                <a:close/>
                <a:moveTo>
                  <a:pt x="178" y="102"/>
                </a:moveTo>
                <a:lnTo>
                  <a:pt x="178" y="96"/>
                </a:lnTo>
                <a:lnTo>
                  <a:pt x="196" y="98"/>
                </a:lnTo>
                <a:lnTo>
                  <a:pt x="196" y="98"/>
                </a:lnTo>
                <a:lnTo>
                  <a:pt x="196" y="100"/>
                </a:lnTo>
                <a:lnTo>
                  <a:pt x="196" y="102"/>
                </a:lnTo>
                <a:lnTo>
                  <a:pt x="178" y="102"/>
                </a:lnTo>
                <a:close/>
                <a:moveTo>
                  <a:pt x="111" y="186"/>
                </a:moveTo>
                <a:lnTo>
                  <a:pt x="111" y="186"/>
                </a:lnTo>
                <a:lnTo>
                  <a:pt x="113" y="186"/>
                </a:lnTo>
                <a:lnTo>
                  <a:pt x="116" y="189"/>
                </a:lnTo>
                <a:lnTo>
                  <a:pt x="117" y="190"/>
                </a:lnTo>
                <a:lnTo>
                  <a:pt x="117" y="194"/>
                </a:lnTo>
                <a:lnTo>
                  <a:pt x="117" y="194"/>
                </a:lnTo>
                <a:lnTo>
                  <a:pt x="117" y="196"/>
                </a:lnTo>
                <a:lnTo>
                  <a:pt x="116" y="199"/>
                </a:lnTo>
                <a:lnTo>
                  <a:pt x="113" y="200"/>
                </a:lnTo>
                <a:lnTo>
                  <a:pt x="111" y="202"/>
                </a:lnTo>
                <a:lnTo>
                  <a:pt x="111" y="202"/>
                </a:lnTo>
                <a:lnTo>
                  <a:pt x="107" y="200"/>
                </a:lnTo>
                <a:lnTo>
                  <a:pt x="104" y="199"/>
                </a:lnTo>
                <a:lnTo>
                  <a:pt x="103" y="196"/>
                </a:lnTo>
                <a:lnTo>
                  <a:pt x="103" y="194"/>
                </a:lnTo>
                <a:lnTo>
                  <a:pt x="103" y="194"/>
                </a:lnTo>
                <a:lnTo>
                  <a:pt x="103" y="190"/>
                </a:lnTo>
                <a:lnTo>
                  <a:pt x="104" y="189"/>
                </a:lnTo>
                <a:lnTo>
                  <a:pt x="107" y="186"/>
                </a:lnTo>
                <a:lnTo>
                  <a:pt x="111" y="186"/>
                </a:lnTo>
                <a:lnTo>
                  <a:pt x="111" y="186"/>
                </a:lnTo>
                <a:close/>
                <a:moveTo>
                  <a:pt x="180" y="186"/>
                </a:moveTo>
                <a:lnTo>
                  <a:pt x="180" y="186"/>
                </a:lnTo>
                <a:lnTo>
                  <a:pt x="183" y="186"/>
                </a:lnTo>
                <a:lnTo>
                  <a:pt x="185" y="189"/>
                </a:lnTo>
                <a:lnTo>
                  <a:pt x="187" y="190"/>
                </a:lnTo>
                <a:lnTo>
                  <a:pt x="187" y="194"/>
                </a:lnTo>
                <a:lnTo>
                  <a:pt x="187" y="194"/>
                </a:lnTo>
                <a:lnTo>
                  <a:pt x="187" y="196"/>
                </a:lnTo>
                <a:lnTo>
                  <a:pt x="185" y="199"/>
                </a:lnTo>
                <a:lnTo>
                  <a:pt x="183" y="200"/>
                </a:lnTo>
                <a:lnTo>
                  <a:pt x="180" y="202"/>
                </a:lnTo>
                <a:lnTo>
                  <a:pt x="180" y="202"/>
                </a:lnTo>
                <a:lnTo>
                  <a:pt x="177" y="200"/>
                </a:lnTo>
                <a:lnTo>
                  <a:pt x="174" y="199"/>
                </a:lnTo>
                <a:lnTo>
                  <a:pt x="173" y="196"/>
                </a:lnTo>
                <a:lnTo>
                  <a:pt x="172" y="194"/>
                </a:lnTo>
                <a:lnTo>
                  <a:pt x="172" y="194"/>
                </a:lnTo>
                <a:lnTo>
                  <a:pt x="173" y="190"/>
                </a:lnTo>
                <a:lnTo>
                  <a:pt x="174" y="189"/>
                </a:lnTo>
                <a:lnTo>
                  <a:pt x="177" y="186"/>
                </a:lnTo>
                <a:lnTo>
                  <a:pt x="180" y="186"/>
                </a:lnTo>
                <a:lnTo>
                  <a:pt x="180" y="18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82"/>
          <p:cNvSpPr>
            <a:spLocks noEditPoints="1"/>
          </p:cNvSpPr>
          <p:nvPr/>
        </p:nvSpPr>
        <p:spPr bwMode="auto">
          <a:xfrm>
            <a:off x="5704388" y="4210164"/>
            <a:ext cx="856250" cy="856250"/>
          </a:xfrm>
          <a:custGeom>
            <a:gdLst>
              <a:gd fmla="*/ 104 w 260" name="T0"/>
              <a:gd fmla="*/ 257 h 260" name="T1"/>
              <a:gd fmla="*/ 58 w 260" name="T2"/>
              <a:gd fmla="*/ 238 h 260" name="T3"/>
              <a:gd fmla="*/ 22 w 260" name="T4"/>
              <a:gd fmla="*/ 203 h 260" name="T5"/>
              <a:gd fmla="*/ 3 w 260" name="T6"/>
              <a:gd fmla="*/ 156 h 260" name="T7"/>
              <a:gd fmla="*/ 2 w 260" name="T8"/>
              <a:gd fmla="*/ 117 h 260" name="T9"/>
              <a:gd fmla="*/ 16 w 260" name="T10"/>
              <a:gd fmla="*/ 68 h 260" name="T11"/>
              <a:gd fmla="*/ 48 w 260" name="T12"/>
              <a:gd fmla="*/ 30 h 260" name="T13"/>
              <a:gd fmla="*/ 93 w 260" name="T14"/>
              <a:gd fmla="*/ 7 h 260" name="T15"/>
              <a:gd fmla="*/ 130 w 260" name="T16"/>
              <a:gd fmla="*/ 0 h 260" name="T17"/>
              <a:gd fmla="*/ 181 w 260" name="T18"/>
              <a:gd fmla="*/ 11 h 260" name="T19"/>
              <a:gd fmla="*/ 223 w 260" name="T20"/>
              <a:gd fmla="*/ 38 h 260" name="T21"/>
              <a:gd fmla="*/ 250 w 260" name="T22"/>
              <a:gd fmla="*/ 79 h 260" name="T23"/>
              <a:gd fmla="*/ 260 w 260" name="T24"/>
              <a:gd fmla="*/ 130 h 260" name="T25"/>
              <a:gd fmla="*/ 255 w 260" name="T26"/>
              <a:gd fmla="*/ 169 h 260" name="T27"/>
              <a:gd fmla="*/ 232 w 260" name="T28"/>
              <a:gd fmla="*/ 213 h 260" name="T29"/>
              <a:gd fmla="*/ 193 w 260" name="T30"/>
              <a:gd fmla="*/ 244 h 260" name="T31"/>
              <a:gd fmla="*/ 145 w 260" name="T32"/>
              <a:gd fmla="*/ 260 h 260" name="T33"/>
              <a:gd fmla="*/ 207 w 260" name="T34"/>
              <a:gd fmla="*/ 107 h 260" name="T35"/>
              <a:gd fmla="*/ 199 w 260" name="T36"/>
              <a:gd fmla="*/ 99 h 260" name="T37"/>
              <a:gd fmla="*/ 167 w 260" name="T38"/>
              <a:gd fmla="*/ 102 h 260" name="T39"/>
              <a:gd fmla="*/ 165 w 260" name="T40"/>
              <a:gd fmla="*/ 111 h 260" name="T41"/>
              <a:gd fmla="*/ 172 w 260" name="T42"/>
              <a:gd fmla="*/ 115 h 260" name="T43"/>
              <a:gd fmla="*/ 177 w 260" name="T44"/>
              <a:gd fmla="*/ 183 h 260" name="T45"/>
              <a:gd fmla="*/ 190 w 260" name="T46"/>
              <a:gd fmla="*/ 187 h 260" name="T47"/>
              <a:gd fmla="*/ 193 w 260" name="T48"/>
              <a:gd fmla="*/ 112 h 260" name="T49"/>
              <a:gd fmla="*/ 202 w 260" name="T50"/>
              <a:gd fmla="*/ 115 h 260" name="T51"/>
              <a:gd fmla="*/ 207 w 260" name="T52"/>
              <a:gd fmla="*/ 107 h 260" name="T53"/>
              <a:gd fmla="*/ 197 w 260" name="T54"/>
              <a:gd fmla="*/ 218 h 260" name="T55"/>
              <a:gd fmla="*/ 194 w 260" name="T56"/>
              <a:gd fmla="*/ 213 h 260" name="T57"/>
              <a:gd fmla="*/ 63 w 260" name="T58"/>
              <a:gd fmla="*/ 216 h 260" name="T59"/>
              <a:gd fmla="*/ 67 w 260" name="T60"/>
              <a:gd fmla="*/ 218 h 260" name="T61"/>
              <a:gd fmla="*/ 197 w 260" name="T62"/>
              <a:gd fmla="*/ 208 h 260" name="T63"/>
              <a:gd fmla="*/ 194 w 260" name="T64"/>
              <a:gd fmla="*/ 203 h 260" name="T65"/>
              <a:gd fmla="*/ 63 w 260" name="T66"/>
              <a:gd fmla="*/ 205 h 260" name="T67"/>
              <a:gd fmla="*/ 67 w 260" name="T68"/>
              <a:gd fmla="*/ 208 h 260" name="T69"/>
              <a:gd fmla="*/ 197 w 260" name="T70"/>
              <a:gd fmla="*/ 198 h 260" name="T71"/>
              <a:gd fmla="*/ 194 w 260" name="T72"/>
              <a:gd fmla="*/ 192 h 260" name="T73"/>
              <a:gd fmla="*/ 63 w 260" name="T74"/>
              <a:gd fmla="*/ 195 h 260" name="T75"/>
              <a:gd fmla="*/ 67 w 260" name="T76"/>
              <a:gd fmla="*/ 198 h 260" name="T77"/>
              <a:gd fmla="*/ 150 w 260" name="T78"/>
              <a:gd fmla="*/ 113 h 260" name="T79"/>
              <a:gd fmla="*/ 151 w 260" name="T80"/>
              <a:gd fmla="*/ 104 h 260" name="T81"/>
              <a:gd fmla="*/ 117 w 260" name="T82"/>
              <a:gd fmla="*/ 99 h 260" name="T83"/>
              <a:gd fmla="*/ 111 w 260" name="T84"/>
              <a:gd fmla="*/ 104 h 260" name="T85"/>
              <a:gd fmla="*/ 112 w 260" name="T86"/>
              <a:gd fmla="*/ 113 h 260" name="T87"/>
              <a:gd fmla="*/ 120 w 260" name="T88"/>
              <a:gd fmla="*/ 115 h 260" name="T89"/>
              <a:gd fmla="*/ 124 w 260" name="T90"/>
              <a:gd fmla="*/ 186 h 260" name="T91"/>
              <a:gd fmla="*/ 138 w 260" name="T92"/>
              <a:gd fmla="*/ 186 h 260" name="T93"/>
              <a:gd fmla="*/ 142 w 260" name="T94"/>
              <a:gd fmla="*/ 115 h 260" name="T95"/>
              <a:gd fmla="*/ 63 w 260" name="T96"/>
              <a:gd fmla="*/ 115 h 260" name="T97"/>
              <a:gd fmla="*/ 68 w 260" name="T98"/>
              <a:gd fmla="*/ 183 h 260" name="T99"/>
              <a:gd fmla="*/ 81 w 260" name="T100"/>
              <a:gd fmla="*/ 187 h 260" name="T101"/>
              <a:gd fmla="*/ 85 w 260" name="T102"/>
              <a:gd fmla="*/ 112 h 260" name="T103"/>
              <a:gd fmla="*/ 93 w 260" name="T104"/>
              <a:gd fmla="*/ 115 h 260" name="T105"/>
              <a:gd fmla="*/ 97 w 260" name="T106"/>
              <a:gd fmla="*/ 107 h 260" name="T107"/>
              <a:gd fmla="*/ 90 w 260" name="T108"/>
              <a:gd fmla="*/ 99 h 260" name="T109"/>
              <a:gd fmla="*/ 58 w 260" name="T110"/>
              <a:gd fmla="*/ 102 h 260" name="T111"/>
              <a:gd fmla="*/ 55 w 260" name="T112"/>
              <a:gd fmla="*/ 111 h 260" name="T113"/>
              <a:gd fmla="*/ 63 w 260" name="T114"/>
              <a:gd fmla="*/ 115 h 260" name="T115"/>
              <a:gd fmla="*/ 47 w 260" name="T116"/>
              <a:gd fmla="*/ 89 h 26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60" w="260">
                <a:moveTo>
                  <a:pt x="130" y="260"/>
                </a:moveTo>
                <a:lnTo>
                  <a:pt x="130" y="260"/>
                </a:lnTo>
                <a:lnTo>
                  <a:pt x="117" y="260"/>
                </a:lnTo>
                <a:lnTo>
                  <a:pt x="104" y="257"/>
                </a:lnTo>
                <a:lnTo>
                  <a:pt x="93" y="255"/>
                </a:lnTo>
                <a:lnTo>
                  <a:pt x="80" y="250"/>
                </a:lnTo>
                <a:lnTo>
                  <a:pt x="69" y="244"/>
                </a:lnTo>
                <a:lnTo>
                  <a:pt x="58" y="238"/>
                </a:lnTo>
                <a:lnTo>
                  <a:pt x="48" y="230"/>
                </a:lnTo>
                <a:lnTo>
                  <a:pt x="39" y="222"/>
                </a:lnTo>
                <a:lnTo>
                  <a:pt x="30" y="213"/>
                </a:lnTo>
                <a:lnTo>
                  <a:pt x="22" y="203"/>
                </a:lnTo>
                <a:lnTo>
                  <a:pt x="16" y="192"/>
                </a:lnTo>
                <a:lnTo>
                  <a:pt x="11" y="181"/>
                </a:lnTo>
                <a:lnTo>
                  <a:pt x="7" y="169"/>
                </a:lnTo>
                <a:lnTo>
                  <a:pt x="3" y="156"/>
                </a:lnTo>
                <a:lnTo>
                  <a:pt x="2" y="143"/>
                </a:lnTo>
                <a:lnTo>
                  <a:pt x="0" y="130"/>
                </a:lnTo>
                <a:lnTo>
                  <a:pt x="0" y="130"/>
                </a:lnTo>
                <a:lnTo>
                  <a:pt x="2" y="117"/>
                </a:lnTo>
                <a:lnTo>
                  <a:pt x="3" y="104"/>
                </a:lnTo>
                <a:lnTo>
                  <a:pt x="7" y="91"/>
                </a:lnTo>
                <a:lnTo>
                  <a:pt x="11" y="79"/>
                </a:lnTo>
                <a:lnTo>
                  <a:pt x="16" y="68"/>
                </a:lnTo>
                <a:lnTo>
                  <a:pt x="22" y="57"/>
                </a:lnTo>
                <a:lnTo>
                  <a:pt x="30" y="47"/>
                </a:lnTo>
                <a:lnTo>
                  <a:pt x="39" y="38"/>
                </a:lnTo>
                <a:lnTo>
                  <a:pt x="48" y="30"/>
                </a:lnTo>
                <a:lnTo>
                  <a:pt x="58" y="22"/>
                </a:lnTo>
                <a:lnTo>
                  <a:pt x="69" y="16"/>
                </a:lnTo>
                <a:lnTo>
                  <a:pt x="80" y="11"/>
                </a:lnTo>
                <a:lnTo>
                  <a:pt x="93" y="7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lnTo>
                  <a:pt x="145" y="1"/>
                </a:lnTo>
                <a:lnTo>
                  <a:pt x="156" y="3"/>
                </a:lnTo>
                <a:lnTo>
                  <a:pt x="169" y="7"/>
                </a:lnTo>
                <a:lnTo>
                  <a:pt x="181" y="11"/>
                </a:lnTo>
                <a:lnTo>
                  <a:pt x="193" y="16"/>
                </a:lnTo>
                <a:lnTo>
                  <a:pt x="203" y="22"/>
                </a:lnTo>
                <a:lnTo>
                  <a:pt x="214" y="30"/>
                </a:lnTo>
                <a:lnTo>
                  <a:pt x="223" y="38"/>
                </a:lnTo>
                <a:lnTo>
                  <a:pt x="232" y="47"/>
                </a:lnTo>
                <a:lnTo>
                  <a:pt x="238" y="57"/>
                </a:lnTo>
                <a:lnTo>
                  <a:pt x="245" y="68"/>
                </a:lnTo>
                <a:lnTo>
                  <a:pt x="250" y="79"/>
                </a:lnTo>
                <a:lnTo>
                  <a:pt x="255" y="91"/>
                </a:lnTo>
                <a:lnTo>
                  <a:pt x="258" y="104"/>
                </a:lnTo>
                <a:lnTo>
                  <a:pt x="260" y="117"/>
                </a:lnTo>
                <a:lnTo>
                  <a:pt x="260" y="130"/>
                </a:lnTo>
                <a:lnTo>
                  <a:pt x="260" y="130"/>
                </a:lnTo>
                <a:lnTo>
                  <a:pt x="260" y="143"/>
                </a:lnTo>
                <a:lnTo>
                  <a:pt x="258" y="156"/>
                </a:lnTo>
                <a:lnTo>
                  <a:pt x="255" y="169"/>
                </a:lnTo>
                <a:lnTo>
                  <a:pt x="250" y="181"/>
                </a:lnTo>
                <a:lnTo>
                  <a:pt x="245" y="192"/>
                </a:lnTo>
                <a:lnTo>
                  <a:pt x="238" y="203"/>
                </a:lnTo>
                <a:lnTo>
                  <a:pt x="232" y="213"/>
                </a:lnTo>
                <a:lnTo>
                  <a:pt x="223" y="222"/>
                </a:lnTo>
                <a:lnTo>
                  <a:pt x="214" y="230"/>
                </a:lnTo>
                <a:lnTo>
                  <a:pt x="203" y="238"/>
                </a:lnTo>
                <a:lnTo>
                  <a:pt x="193" y="244"/>
                </a:lnTo>
                <a:lnTo>
                  <a:pt x="181" y="250"/>
                </a:lnTo>
                <a:lnTo>
                  <a:pt x="169" y="255"/>
                </a:lnTo>
                <a:lnTo>
                  <a:pt x="156" y="257"/>
                </a:lnTo>
                <a:lnTo>
                  <a:pt x="145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207" y="107"/>
                </a:moveTo>
                <a:lnTo>
                  <a:pt x="207" y="107"/>
                </a:lnTo>
                <a:lnTo>
                  <a:pt x="206" y="104"/>
                </a:lnTo>
                <a:lnTo>
                  <a:pt x="204" y="102"/>
                </a:lnTo>
                <a:lnTo>
                  <a:pt x="202" y="100"/>
                </a:lnTo>
                <a:lnTo>
                  <a:pt x="199" y="99"/>
                </a:lnTo>
                <a:lnTo>
                  <a:pt x="172" y="99"/>
                </a:lnTo>
                <a:lnTo>
                  <a:pt x="172" y="99"/>
                </a:lnTo>
                <a:lnTo>
                  <a:pt x="169" y="100"/>
                </a:lnTo>
                <a:lnTo>
                  <a:pt x="167" y="102"/>
                </a:lnTo>
                <a:lnTo>
                  <a:pt x="165" y="104"/>
                </a:lnTo>
                <a:lnTo>
                  <a:pt x="165" y="107"/>
                </a:lnTo>
                <a:lnTo>
                  <a:pt x="165" y="107"/>
                </a:lnTo>
                <a:lnTo>
                  <a:pt x="165" y="111"/>
                </a:lnTo>
                <a:lnTo>
                  <a:pt x="167" y="113"/>
                </a:lnTo>
                <a:lnTo>
                  <a:pt x="169" y="115"/>
                </a:lnTo>
                <a:lnTo>
                  <a:pt x="172" y="115"/>
                </a:lnTo>
                <a:lnTo>
                  <a:pt x="172" y="115"/>
                </a:lnTo>
                <a:lnTo>
                  <a:pt x="175" y="115"/>
                </a:lnTo>
                <a:lnTo>
                  <a:pt x="177" y="112"/>
                </a:lnTo>
                <a:lnTo>
                  <a:pt x="177" y="183"/>
                </a:lnTo>
                <a:lnTo>
                  <a:pt x="177" y="183"/>
                </a:lnTo>
                <a:lnTo>
                  <a:pt x="178" y="186"/>
                </a:lnTo>
                <a:lnTo>
                  <a:pt x="181" y="187"/>
                </a:lnTo>
                <a:lnTo>
                  <a:pt x="190" y="187"/>
                </a:lnTo>
                <a:lnTo>
                  <a:pt x="190" y="187"/>
                </a:lnTo>
                <a:lnTo>
                  <a:pt x="193" y="186"/>
                </a:lnTo>
                <a:lnTo>
                  <a:pt x="193" y="183"/>
                </a:lnTo>
                <a:lnTo>
                  <a:pt x="193" y="112"/>
                </a:lnTo>
                <a:lnTo>
                  <a:pt x="193" y="112"/>
                </a:lnTo>
                <a:lnTo>
                  <a:pt x="197" y="115"/>
                </a:lnTo>
                <a:lnTo>
                  <a:pt x="199" y="115"/>
                </a:lnTo>
                <a:lnTo>
                  <a:pt x="199" y="115"/>
                </a:lnTo>
                <a:lnTo>
                  <a:pt x="202" y="115"/>
                </a:lnTo>
                <a:lnTo>
                  <a:pt x="204" y="113"/>
                </a:lnTo>
                <a:lnTo>
                  <a:pt x="206" y="111"/>
                </a:lnTo>
                <a:lnTo>
                  <a:pt x="207" y="107"/>
                </a:lnTo>
                <a:lnTo>
                  <a:pt x="207" y="107"/>
                </a:lnTo>
                <a:close/>
                <a:moveTo>
                  <a:pt x="67" y="218"/>
                </a:moveTo>
                <a:lnTo>
                  <a:pt x="194" y="218"/>
                </a:lnTo>
                <a:lnTo>
                  <a:pt x="194" y="218"/>
                </a:lnTo>
                <a:lnTo>
                  <a:pt x="197" y="218"/>
                </a:lnTo>
                <a:lnTo>
                  <a:pt x="198" y="216"/>
                </a:lnTo>
                <a:lnTo>
                  <a:pt x="198" y="216"/>
                </a:lnTo>
                <a:lnTo>
                  <a:pt x="197" y="215"/>
                </a:lnTo>
                <a:lnTo>
                  <a:pt x="194" y="213"/>
                </a:lnTo>
                <a:lnTo>
                  <a:pt x="67" y="213"/>
                </a:lnTo>
                <a:lnTo>
                  <a:pt x="67" y="213"/>
                </a:lnTo>
                <a:lnTo>
                  <a:pt x="64" y="215"/>
                </a:lnTo>
                <a:lnTo>
                  <a:pt x="63" y="216"/>
                </a:lnTo>
                <a:lnTo>
                  <a:pt x="63" y="216"/>
                </a:lnTo>
                <a:lnTo>
                  <a:pt x="64" y="218"/>
                </a:lnTo>
                <a:lnTo>
                  <a:pt x="67" y="218"/>
                </a:lnTo>
                <a:lnTo>
                  <a:pt x="67" y="218"/>
                </a:lnTo>
                <a:close/>
                <a:moveTo>
                  <a:pt x="67" y="208"/>
                </a:moveTo>
                <a:lnTo>
                  <a:pt x="194" y="208"/>
                </a:lnTo>
                <a:lnTo>
                  <a:pt x="194" y="208"/>
                </a:lnTo>
                <a:lnTo>
                  <a:pt x="197" y="208"/>
                </a:lnTo>
                <a:lnTo>
                  <a:pt x="198" y="205"/>
                </a:lnTo>
                <a:lnTo>
                  <a:pt x="198" y="205"/>
                </a:lnTo>
                <a:lnTo>
                  <a:pt x="197" y="204"/>
                </a:lnTo>
                <a:lnTo>
                  <a:pt x="194" y="203"/>
                </a:lnTo>
                <a:lnTo>
                  <a:pt x="67" y="203"/>
                </a:lnTo>
                <a:lnTo>
                  <a:pt x="67" y="203"/>
                </a:lnTo>
                <a:lnTo>
                  <a:pt x="64" y="204"/>
                </a:lnTo>
                <a:lnTo>
                  <a:pt x="63" y="205"/>
                </a:lnTo>
                <a:lnTo>
                  <a:pt x="63" y="205"/>
                </a:lnTo>
                <a:lnTo>
                  <a:pt x="64" y="208"/>
                </a:lnTo>
                <a:lnTo>
                  <a:pt x="67" y="208"/>
                </a:lnTo>
                <a:lnTo>
                  <a:pt x="67" y="208"/>
                </a:lnTo>
                <a:close/>
                <a:moveTo>
                  <a:pt x="67" y="198"/>
                </a:moveTo>
                <a:lnTo>
                  <a:pt x="194" y="198"/>
                </a:lnTo>
                <a:lnTo>
                  <a:pt x="194" y="198"/>
                </a:lnTo>
                <a:lnTo>
                  <a:pt x="197" y="198"/>
                </a:lnTo>
                <a:lnTo>
                  <a:pt x="198" y="195"/>
                </a:lnTo>
                <a:lnTo>
                  <a:pt x="198" y="195"/>
                </a:lnTo>
                <a:lnTo>
                  <a:pt x="197" y="194"/>
                </a:lnTo>
                <a:lnTo>
                  <a:pt x="194" y="192"/>
                </a:lnTo>
                <a:lnTo>
                  <a:pt x="67" y="192"/>
                </a:lnTo>
                <a:lnTo>
                  <a:pt x="67" y="192"/>
                </a:lnTo>
                <a:lnTo>
                  <a:pt x="64" y="194"/>
                </a:lnTo>
                <a:lnTo>
                  <a:pt x="63" y="195"/>
                </a:lnTo>
                <a:lnTo>
                  <a:pt x="63" y="195"/>
                </a:lnTo>
                <a:lnTo>
                  <a:pt x="64" y="198"/>
                </a:lnTo>
                <a:lnTo>
                  <a:pt x="67" y="198"/>
                </a:lnTo>
                <a:lnTo>
                  <a:pt x="67" y="198"/>
                </a:lnTo>
                <a:close/>
                <a:moveTo>
                  <a:pt x="145" y="115"/>
                </a:moveTo>
                <a:lnTo>
                  <a:pt x="145" y="115"/>
                </a:lnTo>
                <a:lnTo>
                  <a:pt x="147" y="115"/>
                </a:lnTo>
                <a:lnTo>
                  <a:pt x="150" y="113"/>
                </a:lnTo>
                <a:lnTo>
                  <a:pt x="151" y="111"/>
                </a:lnTo>
                <a:lnTo>
                  <a:pt x="151" y="107"/>
                </a:lnTo>
                <a:lnTo>
                  <a:pt x="151" y="107"/>
                </a:lnTo>
                <a:lnTo>
                  <a:pt x="151" y="104"/>
                </a:lnTo>
                <a:lnTo>
                  <a:pt x="150" y="102"/>
                </a:lnTo>
                <a:lnTo>
                  <a:pt x="147" y="100"/>
                </a:lnTo>
                <a:lnTo>
                  <a:pt x="145" y="99"/>
                </a:lnTo>
                <a:lnTo>
                  <a:pt x="117" y="99"/>
                </a:lnTo>
                <a:lnTo>
                  <a:pt x="117" y="99"/>
                </a:lnTo>
                <a:lnTo>
                  <a:pt x="115" y="100"/>
                </a:lnTo>
                <a:lnTo>
                  <a:pt x="112" y="102"/>
                </a:lnTo>
                <a:lnTo>
                  <a:pt x="111" y="104"/>
                </a:lnTo>
                <a:lnTo>
                  <a:pt x="110" y="107"/>
                </a:lnTo>
                <a:lnTo>
                  <a:pt x="110" y="107"/>
                </a:lnTo>
                <a:lnTo>
                  <a:pt x="111" y="111"/>
                </a:lnTo>
                <a:lnTo>
                  <a:pt x="112" y="113"/>
                </a:lnTo>
                <a:lnTo>
                  <a:pt x="115" y="115"/>
                </a:lnTo>
                <a:lnTo>
                  <a:pt x="117" y="115"/>
                </a:lnTo>
                <a:lnTo>
                  <a:pt x="117" y="115"/>
                </a:lnTo>
                <a:lnTo>
                  <a:pt x="120" y="115"/>
                </a:lnTo>
                <a:lnTo>
                  <a:pt x="123" y="112"/>
                </a:lnTo>
                <a:lnTo>
                  <a:pt x="123" y="183"/>
                </a:lnTo>
                <a:lnTo>
                  <a:pt x="123" y="183"/>
                </a:lnTo>
                <a:lnTo>
                  <a:pt x="124" y="186"/>
                </a:lnTo>
                <a:lnTo>
                  <a:pt x="126" y="187"/>
                </a:lnTo>
                <a:lnTo>
                  <a:pt x="136" y="187"/>
                </a:lnTo>
                <a:lnTo>
                  <a:pt x="136" y="187"/>
                </a:lnTo>
                <a:lnTo>
                  <a:pt x="138" y="186"/>
                </a:lnTo>
                <a:lnTo>
                  <a:pt x="139" y="183"/>
                </a:lnTo>
                <a:lnTo>
                  <a:pt x="139" y="112"/>
                </a:lnTo>
                <a:lnTo>
                  <a:pt x="139" y="112"/>
                </a:lnTo>
                <a:lnTo>
                  <a:pt x="142" y="115"/>
                </a:lnTo>
                <a:lnTo>
                  <a:pt x="145" y="115"/>
                </a:lnTo>
                <a:lnTo>
                  <a:pt x="145" y="115"/>
                </a:lnTo>
                <a:close/>
                <a:moveTo>
                  <a:pt x="63" y="115"/>
                </a:moveTo>
                <a:lnTo>
                  <a:pt x="63" y="115"/>
                </a:lnTo>
                <a:lnTo>
                  <a:pt x="65" y="115"/>
                </a:lnTo>
                <a:lnTo>
                  <a:pt x="68" y="112"/>
                </a:lnTo>
                <a:lnTo>
                  <a:pt x="68" y="183"/>
                </a:lnTo>
                <a:lnTo>
                  <a:pt x="68" y="183"/>
                </a:lnTo>
                <a:lnTo>
                  <a:pt x="68" y="186"/>
                </a:lnTo>
                <a:lnTo>
                  <a:pt x="71" y="187"/>
                </a:lnTo>
                <a:lnTo>
                  <a:pt x="81" y="187"/>
                </a:lnTo>
                <a:lnTo>
                  <a:pt x="81" y="187"/>
                </a:lnTo>
                <a:lnTo>
                  <a:pt x="84" y="186"/>
                </a:lnTo>
                <a:lnTo>
                  <a:pt x="85" y="183"/>
                </a:lnTo>
                <a:lnTo>
                  <a:pt x="85" y="112"/>
                </a:lnTo>
                <a:lnTo>
                  <a:pt x="85" y="112"/>
                </a:lnTo>
                <a:lnTo>
                  <a:pt x="86" y="115"/>
                </a:lnTo>
                <a:lnTo>
                  <a:pt x="90" y="115"/>
                </a:lnTo>
                <a:lnTo>
                  <a:pt x="90" y="115"/>
                </a:lnTo>
                <a:lnTo>
                  <a:pt x="93" y="115"/>
                </a:lnTo>
                <a:lnTo>
                  <a:pt x="95" y="113"/>
                </a:lnTo>
                <a:lnTo>
                  <a:pt x="97" y="111"/>
                </a:lnTo>
                <a:lnTo>
                  <a:pt x="97" y="107"/>
                </a:lnTo>
                <a:lnTo>
                  <a:pt x="97" y="107"/>
                </a:lnTo>
                <a:lnTo>
                  <a:pt x="97" y="104"/>
                </a:lnTo>
                <a:lnTo>
                  <a:pt x="95" y="102"/>
                </a:lnTo>
                <a:lnTo>
                  <a:pt x="93" y="100"/>
                </a:lnTo>
                <a:lnTo>
                  <a:pt x="90" y="99"/>
                </a:lnTo>
                <a:lnTo>
                  <a:pt x="63" y="99"/>
                </a:lnTo>
                <a:lnTo>
                  <a:pt x="63" y="99"/>
                </a:lnTo>
                <a:lnTo>
                  <a:pt x="59" y="100"/>
                </a:lnTo>
                <a:lnTo>
                  <a:pt x="58" y="102"/>
                </a:lnTo>
                <a:lnTo>
                  <a:pt x="55" y="104"/>
                </a:lnTo>
                <a:lnTo>
                  <a:pt x="55" y="107"/>
                </a:lnTo>
                <a:lnTo>
                  <a:pt x="55" y="107"/>
                </a:lnTo>
                <a:lnTo>
                  <a:pt x="55" y="111"/>
                </a:lnTo>
                <a:lnTo>
                  <a:pt x="58" y="113"/>
                </a:lnTo>
                <a:lnTo>
                  <a:pt x="59" y="115"/>
                </a:lnTo>
                <a:lnTo>
                  <a:pt x="63" y="115"/>
                </a:lnTo>
                <a:lnTo>
                  <a:pt x="63" y="115"/>
                </a:lnTo>
                <a:close/>
                <a:moveTo>
                  <a:pt x="173" y="66"/>
                </a:moveTo>
                <a:lnTo>
                  <a:pt x="130" y="44"/>
                </a:lnTo>
                <a:lnTo>
                  <a:pt x="89" y="66"/>
                </a:lnTo>
                <a:lnTo>
                  <a:pt x="47" y="89"/>
                </a:lnTo>
                <a:lnTo>
                  <a:pt x="130" y="89"/>
                </a:lnTo>
                <a:lnTo>
                  <a:pt x="215" y="89"/>
                </a:lnTo>
                <a:lnTo>
                  <a:pt x="173" y="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85"/>
          <p:cNvSpPr>
            <a:spLocks noEditPoints="1"/>
          </p:cNvSpPr>
          <p:nvPr/>
        </p:nvSpPr>
        <p:spPr bwMode="auto">
          <a:xfrm>
            <a:off x="9911602" y="4234253"/>
            <a:ext cx="856250" cy="856250"/>
          </a:xfrm>
          <a:custGeom>
            <a:gdLst>
              <a:gd fmla="*/ 104 w 260" name="T0"/>
              <a:gd fmla="*/ 257 h 260" name="T1"/>
              <a:gd fmla="*/ 57 w 260" name="T2"/>
              <a:gd fmla="*/ 238 h 260" name="T3"/>
              <a:gd fmla="*/ 22 w 260" name="T4"/>
              <a:gd fmla="*/ 203 h 260" name="T5"/>
              <a:gd fmla="*/ 2 w 260" name="T6"/>
              <a:gd fmla="*/ 156 h 260" name="T7"/>
              <a:gd fmla="*/ 1 w 260" name="T8"/>
              <a:gd fmla="*/ 117 h 260" name="T9"/>
              <a:gd fmla="*/ 15 w 260" name="T10"/>
              <a:gd fmla="*/ 68 h 260" name="T11"/>
              <a:gd fmla="*/ 47 w 260" name="T12"/>
              <a:gd fmla="*/ 30 h 260" name="T13"/>
              <a:gd fmla="*/ 91 w 260" name="T14"/>
              <a:gd fmla="*/ 7 h 260" name="T15"/>
              <a:gd fmla="*/ 130 w 260" name="T16"/>
              <a:gd fmla="*/ 0 h 260" name="T17"/>
              <a:gd fmla="*/ 181 w 260" name="T18"/>
              <a:gd fmla="*/ 11 h 260" name="T19"/>
              <a:gd fmla="*/ 222 w 260" name="T20"/>
              <a:gd fmla="*/ 38 h 260" name="T21"/>
              <a:gd fmla="*/ 249 w 260" name="T22"/>
              <a:gd fmla="*/ 79 h 260" name="T23"/>
              <a:gd fmla="*/ 260 w 260" name="T24"/>
              <a:gd fmla="*/ 130 h 260" name="T25"/>
              <a:gd fmla="*/ 255 w 260" name="T26"/>
              <a:gd fmla="*/ 169 h 260" name="T27"/>
              <a:gd fmla="*/ 230 w 260" name="T28"/>
              <a:gd fmla="*/ 213 h 260" name="T29"/>
              <a:gd fmla="*/ 192 w 260" name="T30"/>
              <a:gd fmla="*/ 244 h 260" name="T31"/>
              <a:gd fmla="*/ 143 w 260" name="T32"/>
              <a:gd fmla="*/ 260 h 260" name="T33"/>
              <a:gd fmla="*/ 69 w 260" name="T34"/>
              <a:gd fmla="*/ 207 h 260" name="T35"/>
              <a:gd fmla="*/ 88 w 260" name="T36"/>
              <a:gd fmla="*/ 211 h 260" name="T37"/>
              <a:gd fmla="*/ 131 w 260" name="T38"/>
              <a:gd fmla="*/ 168 h 260" name="T39"/>
              <a:gd fmla="*/ 114 w 260" name="T40"/>
              <a:gd fmla="*/ 147 h 260" name="T41"/>
              <a:gd fmla="*/ 60 w 260" name="T42"/>
              <a:gd fmla="*/ 173 h 260" name="T43"/>
              <a:gd fmla="*/ 56 w 260" name="T44"/>
              <a:gd fmla="*/ 191 h 260" name="T45"/>
              <a:gd fmla="*/ 90 w 260" name="T46"/>
              <a:gd fmla="*/ 48 h 260" name="T47"/>
              <a:gd fmla="*/ 78 w 260" name="T48"/>
              <a:gd fmla="*/ 117 h 260" name="T49"/>
              <a:gd fmla="*/ 47 w 260" name="T50"/>
              <a:gd fmla="*/ 91 h 260" name="T51"/>
              <a:gd fmla="*/ 58 w 260" name="T52"/>
              <a:gd fmla="*/ 122 h 260" name="T53"/>
              <a:gd fmla="*/ 90 w 260" name="T54"/>
              <a:gd fmla="*/ 134 h 260" name="T55"/>
              <a:gd fmla="*/ 105 w 260" name="T56"/>
              <a:gd fmla="*/ 131 h 260" name="T57"/>
              <a:gd fmla="*/ 153 w 260" name="T58"/>
              <a:gd fmla="*/ 174 h 260" name="T59"/>
              <a:gd fmla="*/ 151 w 260" name="T60"/>
              <a:gd fmla="*/ 185 h 260" name="T61"/>
              <a:gd fmla="*/ 158 w 260" name="T62"/>
              <a:gd fmla="*/ 203 h 260" name="T63"/>
              <a:gd fmla="*/ 178 w 260" name="T64"/>
              <a:gd fmla="*/ 211 h 260" name="T65"/>
              <a:gd fmla="*/ 192 w 260" name="T66"/>
              <a:gd fmla="*/ 207 h 260" name="T67"/>
              <a:gd fmla="*/ 204 w 260" name="T68"/>
              <a:gd fmla="*/ 190 h 260" name="T69"/>
              <a:gd fmla="*/ 203 w 260" name="T70"/>
              <a:gd fmla="*/ 174 h 260" name="T71"/>
              <a:gd fmla="*/ 188 w 260" name="T72"/>
              <a:gd fmla="*/ 160 h 260" name="T73"/>
              <a:gd fmla="*/ 170 w 260" name="T74"/>
              <a:gd fmla="*/ 159 h 260" name="T75"/>
              <a:gd fmla="*/ 140 w 260" name="T76"/>
              <a:gd fmla="*/ 125 h 260" name="T77"/>
              <a:gd fmla="*/ 132 w 260" name="T78"/>
              <a:gd fmla="*/ 91 h 260" name="T79"/>
              <a:gd fmla="*/ 125 w 260" name="T80"/>
              <a:gd fmla="*/ 68 h 260" name="T81"/>
              <a:gd fmla="*/ 99 w 260" name="T82"/>
              <a:gd fmla="*/ 50 h 260" name="T83"/>
              <a:gd fmla="*/ 157 w 260" name="T84"/>
              <a:gd fmla="*/ 79 h 260" name="T85"/>
              <a:gd fmla="*/ 175 w 260" name="T86"/>
              <a:gd fmla="*/ 98 h 260" name="T87"/>
              <a:gd fmla="*/ 178 w 260" name="T88"/>
              <a:gd fmla="*/ 170 h 260" name="T89"/>
              <a:gd fmla="*/ 191 w 260" name="T90"/>
              <a:gd fmla="*/ 179 h 260" name="T91"/>
              <a:gd fmla="*/ 188 w 260" name="T92"/>
              <a:gd fmla="*/ 194 h 260" name="T93"/>
              <a:gd fmla="*/ 173 w 260" name="T94"/>
              <a:gd fmla="*/ 198 h 260" name="T95"/>
              <a:gd fmla="*/ 164 w 260" name="T96"/>
              <a:gd fmla="*/ 185 h 260" name="T97"/>
              <a:gd fmla="*/ 178 w 260" name="T98"/>
              <a:gd fmla="*/ 170 h 260" name="T99"/>
              <a:gd fmla="*/ 100 w 260" name="T100"/>
              <a:gd fmla="*/ 148 h 260" name="T101"/>
              <a:gd fmla="*/ 104 w 260" name="T102"/>
              <a:gd fmla="*/ 155 h 260" name="T103"/>
              <a:gd fmla="*/ 66 w 260" name="T104"/>
              <a:gd fmla="*/ 186 h 260" name="T105"/>
              <a:gd fmla="*/ 97 w 260" name="T106"/>
              <a:gd fmla="*/ 150 h 260" name="T107"/>
              <a:gd fmla="*/ 117 w 260" name="T108"/>
              <a:gd fmla="*/ 163 h 260" name="T109"/>
              <a:gd fmla="*/ 86 w 260" name="T110"/>
              <a:gd fmla="*/ 200 h 260" name="T111"/>
              <a:gd fmla="*/ 80 w 260" name="T112"/>
              <a:gd fmla="*/ 200 h 26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60" w="260">
                <a:moveTo>
                  <a:pt x="130" y="260"/>
                </a:moveTo>
                <a:lnTo>
                  <a:pt x="130" y="260"/>
                </a:lnTo>
                <a:lnTo>
                  <a:pt x="117" y="260"/>
                </a:lnTo>
                <a:lnTo>
                  <a:pt x="104" y="257"/>
                </a:lnTo>
                <a:lnTo>
                  <a:pt x="91" y="255"/>
                </a:lnTo>
                <a:lnTo>
                  <a:pt x="79" y="250"/>
                </a:lnTo>
                <a:lnTo>
                  <a:pt x="67" y="244"/>
                </a:lnTo>
                <a:lnTo>
                  <a:pt x="57" y="238"/>
                </a:lnTo>
                <a:lnTo>
                  <a:pt x="47" y="230"/>
                </a:lnTo>
                <a:lnTo>
                  <a:pt x="38" y="222"/>
                </a:lnTo>
                <a:lnTo>
                  <a:pt x="30" y="213"/>
                </a:lnTo>
                <a:lnTo>
                  <a:pt x="22" y="203"/>
                </a:lnTo>
                <a:lnTo>
                  <a:pt x="15" y="192"/>
                </a:lnTo>
                <a:lnTo>
                  <a:pt x="10" y="181"/>
                </a:lnTo>
                <a:lnTo>
                  <a:pt x="5" y="169"/>
                </a:lnTo>
                <a:lnTo>
                  <a:pt x="2" y="156"/>
                </a:lnTo>
                <a:lnTo>
                  <a:pt x="1" y="143"/>
                </a:lnTo>
                <a:lnTo>
                  <a:pt x="0" y="130"/>
                </a:lnTo>
                <a:lnTo>
                  <a:pt x="0" y="130"/>
                </a:lnTo>
                <a:lnTo>
                  <a:pt x="1" y="117"/>
                </a:lnTo>
                <a:lnTo>
                  <a:pt x="2" y="104"/>
                </a:lnTo>
                <a:lnTo>
                  <a:pt x="5" y="91"/>
                </a:lnTo>
                <a:lnTo>
                  <a:pt x="10" y="79"/>
                </a:lnTo>
                <a:lnTo>
                  <a:pt x="15" y="68"/>
                </a:lnTo>
                <a:lnTo>
                  <a:pt x="22" y="57"/>
                </a:lnTo>
                <a:lnTo>
                  <a:pt x="30" y="47"/>
                </a:lnTo>
                <a:lnTo>
                  <a:pt x="38" y="38"/>
                </a:lnTo>
                <a:lnTo>
                  <a:pt x="47" y="30"/>
                </a:lnTo>
                <a:lnTo>
                  <a:pt x="57" y="22"/>
                </a:lnTo>
                <a:lnTo>
                  <a:pt x="67" y="16"/>
                </a:lnTo>
                <a:lnTo>
                  <a:pt x="79" y="11"/>
                </a:lnTo>
                <a:lnTo>
                  <a:pt x="91" y="7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lnTo>
                  <a:pt x="143" y="1"/>
                </a:lnTo>
                <a:lnTo>
                  <a:pt x="156" y="3"/>
                </a:lnTo>
                <a:lnTo>
                  <a:pt x="169" y="7"/>
                </a:lnTo>
                <a:lnTo>
                  <a:pt x="181" y="11"/>
                </a:lnTo>
                <a:lnTo>
                  <a:pt x="192" y="16"/>
                </a:lnTo>
                <a:lnTo>
                  <a:pt x="203" y="22"/>
                </a:lnTo>
                <a:lnTo>
                  <a:pt x="213" y="30"/>
                </a:lnTo>
                <a:lnTo>
                  <a:pt x="222" y="38"/>
                </a:lnTo>
                <a:lnTo>
                  <a:pt x="230" y="47"/>
                </a:lnTo>
                <a:lnTo>
                  <a:pt x="238" y="57"/>
                </a:lnTo>
                <a:lnTo>
                  <a:pt x="244" y="68"/>
                </a:lnTo>
                <a:lnTo>
                  <a:pt x="249" y="79"/>
                </a:lnTo>
                <a:lnTo>
                  <a:pt x="255" y="91"/>
                </a:lnTo>
                <a:lnTo>
                  <a:pt x="257" y="104"/>
                </a:lnTo>
                <a:lnTo>
                  <a:pt x="259" y="117"/>
                </a:lnTo>
                <a:lnTo>
                  <a:pt x="260" y="130"/>
                </a:lnTo>
                <a:lnTo>
                  <a:pt x="260" y="130"/>
                </a:lnTo>
                <a:lnTo>
                  <a:pt x="259" y="143"/>
                </a:lnTo>
                <a:lnTo>
                  <a:pt x="257" y="156"/>
                </a:lnTo>
                <a:lnTo>
                  <a:pt x="255" y="169"/>
                </a:lnTo>
                <a:lnTo>
                  <a:pt x="249" y="181"/>
                </a:lnTo>
                <a:lnTo>
                  <a:pt x="244" y="192"/>
                </a:lnTo>
                <a:lnTo>
                  <a:pt x="238" y="203"/>
                </a:lnTo>
                <a:lnTo>
                  <a:pt x="230" y="213"/>
                </a:lnTo>
                <a:lnTo>
                  <a:pt x="222" y="222"/>
                </a:lnTo>
                <a:lnTo>
                  <a:pt x="213" y="230"/>
                </a:lnTo>
                <a:lnTo>
                  <a:pt x="203" y="238"/>
                </a:lnTo>
                <a:lnTo>
                  <a:pt x="192" y="244"/>
                </a:lnTo>
                <a:lnTo>
                  <a:pt x="181" y="250"/>
                </a:lnTo>
                <a:lnTo>
                  <a:pt x="169" y="255"/>
                </a:lnTo>
                <a:lnTo>
                  <a:pt x="156" y="257"/>
                </a:lnTo>
                <a:lnTo>
                  <a:pt x="143" y="260"/>
                </a:lnTo>
                <a:lnTo>
                  <a:pt x="130" y="260"/>
                </a:lnTo>
                <a:lnTo>
                  <a:pt x="130" y="260"/>
                </a:lnTo>
                <a:close/>
                <a:moveTo>
                  <a:pt x="60" y="196"/>
                </a:moveTo>
                <a:lnTo>
                  <a:pt x="69" y="207"/>
                </a:lnTo>
                <a:lnTo>
                  <a:pt x="69" y="207"/>
                </a:lnTo>
                <a:lnTo>
                  <a:pt x="75" y="211"/>
                </a:lnTo>
                <a:lnTo>
                  <a:pt x="82" y="212"/>
                </a:lnTo>
                <a:lnTo>
                  <a:pt x="88" y="211"/>
                </a:lnTo>
                <a:lnTo>
                  <a:pt x="93" y="207"/>
                </a:lnTo>
                <a:lnTo>
                  <a:pt x="93" y="207"/>
                </a:lnTo>
                <a:lnTo>
                  <a:pt x="113" y="186"/>
                </a:lnTo>
                <a:lnTo>
                  <a:pt x="131" y="168"/>
                </a:lnTo>
                <a:lnTo>
                  <a:pt x="131" y="168"/>
                </a:lnTo>
                <a:lnTo>
                  <a:pt x="126" y="159"/>
                </a:lnTo>
                <a:lnTo>
                  <a:pt x="121" y="152"/>
                </a:lnTo>
                <a:lnTo>
                  <a:pt x="114" y="147"/>
                </a:lnTo>
                <a:lnTo>
                  <a:pt x="109" y="143"/>
                </a:lnTo>
                <a:lnTo>
                  <a:pt x="100" y="138"/>
                </a:lnTo>
                <a:lnTo>
                  <a:pt x="97" y="137"/>
                </a:lnTo>
                <a:lnTo>
                  <a:pt x="60" y="173"/>
                </a:lnTo>
                <a:lnTo>
                  <a:pt x="60" y="173"/>
                </a:lnTo>
                <a:lnTo>
                  <a:pt x="56" y="178"/>
                </a:lnTo>
                <a:lnTo>
                  <a:pt x="54" y="185"/>
                </a:lnTo>
                <a:lnTo>
                  <a:pt x="56" y="191"/>
                </a:lnTo>
                <a:lnTo>
                  <a:pt x="60" y="196"/>
                </a:lnTo>
                <a:lnTo>
                  <a:pt x="60" y="196"/>
                </a:lnTo>
                <a:close/>
                <a:moveTo>
                  <a:pt x="90" y="48"/>
                </a:moveTo>
                <a:lnTo>
                  <a:pt x="90" y="48"/>
                </a:lnTo>
                <a:lnTo>
                  <a:pt x="83" y="48"/>
                </a:lnTo>
                <a:lnTo>
                  <a:pt x="117" y="85"/>
                </a:lnTo>
                <a:lnTo>
                  <a:pt x="106" y="112"/>
                </a:lnTo>
                <a:lnTo>
                  <a:pt x="78" y="117"/>
                </a:lnTo>
                <a:lnTo>
                  <a:pt x="47" y="85"/>
                </a:lnTo>
                <a:lnTo>
                  <a:pt x="47" y="85"/>
                </a:lnTo>
                <a:lnTo>
                  <a:pt x="47" y="91"/>
                </a:lnTo>
                <a:lnTo>
                  <a:pt x="47" y="91"/>
                </a:lnTo>
                <a:lnTo>
                  <a:pt x="47" y="100"/>
                </a:lnTo>
                <a:lnTo>
                  <a:pt x="49" y="108"/>
                </a:lnTo>
                <a:lnTo>
                  <a:pt x="53" y="116"/>
                </a:lnTo>
                <a:lnTo>
                  <a:pt x="58" y="122"/>
                </a:lnTo>
                <a:lnTo>
                  <a:pt x="65" y="127"/>
                </a:lnTo>
                <a:lnTo>
                  <a:pt x="73" y="131"/>
                </a:lnTo>
                <a:lnTo>
                  <a:pt x="80" y="134"/>
                </a:lnTo>
                <a:lnTo>
                  <a:pt x="90" y="134"/>
                </a:lnTo>
                <a:lnTo>
                  <a:pt x="90" y="134"/>
                </a:lnTo>
                <a:lnTo>
                  <a:pt x="97" y="134"/>
                </a:lnTo>
                <a:lnTo>
                  <a:pt x="105" y="131"/>
                </a:lnTo>
                <a:lnTo>
                  <a:pt x="105" y="131"/>
                </a:lnTo>
                <a:lnTo>
                  <a:pt x="123" y="143"/>
                </a:lnTo>
                <a:lnTo>
                  <a:pt x="136" y="156"/>
                </a:lnTo>
                <a:lnTo>
                  <a:pt x="147" y="166"/>
                </a:lnTo>
                <a:lnTo>
                  <a:pt x="153" y="174"/>
                </a:lnTo>
                <a:lnTo>
                  <a:pt x="153" y="174"/>
                </a:lnTo>
                <a:lnTo>
                  <a:pt x="152" y="179"/>
                </a:lnTo>
                <a:lnTo>
                  <a:pt x="151" y="185"/>
                </a:lnTo>
                <a:lnTo>
                  <a:pt x="151" y="185"/>
                </a:lnTo>
                <a:lnTo>
                  <a:pt x="152" y="190"/>
                </a:lnTo>
                <a:lnTo>
                  <a:pt x="153" y="195"/>
                </a:lnTo>
                <a:lnTo>
                  <a:pt x="156" y="199"/>
                </a:lnTo>
                <a:lnTo>
                  <a:pt x="158" y="203"/>
                </a:lnTo>
                <a:lnTo>
                  <a:pt x="162" y="207"/>
                </a:lnTo>
                <a:lnTo>
                  <a:pt x="168" y="209"/>
                </a:lnTo>
                <a:lnTo>
                  <a:pt x="173" y="211"/>
                </a:lnTo>
                <a:lnTo>
                  <a:pt x="178" y="211"/>
                </a:lnTo>
                <a:lnTo>
                  <a:pt x="178" y="211"/>
                </a:lnTo>
                <a:lnTo>
                  <a:pt x="183" y="211"/>
                </a:lnTo>
                <a:lnTo>
                  <a:pt x="188" y="209"/>
                </a:lnTo>
                <a:lnTo>
                  <a:pt x="192" y="207"/>
                </a:lnTo>
                <a:lnTo>
                  <a:pt x="196" y="203"/>
                </a:lnTo>
                <a:lnTo>
                  <a:pt x="200" y="199"/>
                </a:lnTo>
                <a:lnTo>
                  <a:pt x="203" y="195"/>
                </a:lnTo>
                <a:lnTo>
                  <a:pt x="204" y="190"/>
                </a:lnTo>
                <a:lnTo>
                  <a:pt x="204" y="185"/>
                </a:lnTo>
                <a:lnTo>
                  <a:pt x="204" y="185"/>
                </a:lnTo>
                <a:lnTo>
                  <a:pt x="204" y="179"/>
                </a:lnTo>
                <a:lnTo>
                  <a:pt x="203" y="174"/>
                </a:lnTo>
                <a:lnTo>
                  <a:pt x="200" y="169"/>
                </a:lnTo>
                <a:lnTo>
                  <a:pt x="196" y="165"/>
                </a:lnTo>
                <a:lnTo>
                  <a:pt x="192" y="163"/>
                </a:lnTo>
                <a:lnTo>
                  <a:pt x="188" y="160"/>
                </a:lnTo>
                <a:lnTo>
                  <a:pt x="183" y="159"/>
                </a:lnTo>
                <a:lnTo>
                  <a:pt x="178" y="157"/>
                </a:lnTo>
                <a:lnTo>
                  <a:pt x="178" y="157"/>
                </a:lnTo>
                <a:lnTo>
                  <a:pt x="170" y="159"/>
                </a:lnTo>
                <a:lnTo>
                  <a:pt x="170" y="159"/>
                </a:lnTo>
                <a:lnTo>
                  <a:pt x="162" y="151"/>
                </a:lnTo>
                <a:lnTo>
                  <a:pt x="152" y="140"/>
                </a:lnTo>
                <a:lnTo>
                  <a:pt x="140" y="125"/>
                </a:lnTo>
                <a:lnTo>
                  <a:pt x="129" y="109"/>
                </a:lnTo>
                <a:lnTo>
                  <a:pt x="129" y="109"/>
                </a:lnTo>
                <a:lnTo>
                  <a:pt x="131" y="100"/>
                </a:lnTo>
                <a:lnTo>
                  <a:pt x="132" y="91"/>
                </a:lnTo>
                <a:lnTo>
                  <a:pt x="132" y="91"/>
                </a:lnTo>
                <a:lnTo>
                  <a:pt x="131" y="83"/>
                </a:lnTo>
                <a:lnTo>
                  <a:pt x="129" y="74"/>
                </a:lnTo>
                <a:lnTo>
                  <a:pt x="125" y="68"/>
                </a:lnTo>
                <a:lnTo>
                  <a:pt x="119" y="61"/>
                </a:lnTo>
                <a:lnTo>
                  <a:pt x="113" y="56"/>
                </a:lnTo>
                <a:lnTo>
                  <a:pt x="106" y="52"/>
                </a:lnTo>
                <a:lnTo>
                  <a:pt x="99" y="50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191" y="46"/>
                </a:moveTo>
                <a:lnTo>
                  <a:pt x="157" y="79"/>
                </a:lnTo>
                <a:lnTo>
                  <a:pt x="164" y="86"/>
                </a:lnTo>
                <a:lnTo>
                  <a:pt x="138" y="112"/>
                </a:lnTo>
                <a:lnTo>
                  <a:pt x="149" y="124"/>
                </a:lnTo>
                <a:lnTo>
                  <a:pt x="175" y="98"/>
                </a:lnTo>
                <a:lnTo>
                  <a:pt x="182" y="104"/>
                </a:lnTo>
                <a:lnTo>
                  <a:pt x="216" y="70"/>
                </a:lnTo>
                <a:lnTo>
                  <a:pt x="191" y="46"/>
                </a:lnTo>
                <a:close/>
                <a:moveTo>
                  <a:pt x="178" y="170"/>
                </a:moveTo>
                <a:lnTo>
                  <a:pt x="178" y="170"/>
                </a:lnTo>
                <a:lnTo>
                  <a:pt x="183" y="172"/>
                </a:lnTo>
                <a:lnTo>
                  <a:pt x="188" y="174"/>
                </a:lnTo>
                <a:lnTo>
                  <a:pt x="191" y="179"/>
                </a:lnTo>
                <a:lnTo>
                  <a:pt x="192" y="185"/>
                </a:lnTo>
                <a:lnTo>
                  <a:pt x="192" y="185"/>
                </a:lnTo>
                <a:lnTo>
                  <a:pt x="191" y="190"/>
                </a:lnTo>
                <a:lnTo>
                  <a:pt x="188" y="194"/>
                </a:lnTo>
                <a:lnTo>
                  <a:pt x="183" y="198"/>
                </a:lnTo>
                <a:lnTo>
                  <a:pt x="178" y="199"/>
                </a:lnTo>
                <a:lnTo>
                  <a:pt x="178" y="199"/>
                </a:lnTo>
                <a:lnTo>
                  <a:pt x="173" y="198"/>
                </a:lnTo>
                <a:lnTo>
                  <a:pt x="168" y="194"/>
                </a:lnTo>
                <a:lnTo>
                  <a:pt x="165" y="190"/>
                </a:lnTo>
                <a:lnTo>
                  <a:pt x="164" y="185"/>
                </a:lnTo>
                <a:lnTo>
                  <a:pt x="164" y="185"/>
                </a:lnTo>
                <a:lnTo>
                  <a:pt x="165" y="179"/>
                </a:lnTo>
                <a:lnTo>
                  <a:pt x="168" y="174"/>
                </a:lnTo>
                <a:lnTo>
                  <a:pt x="173" y="172"/>
                </a:lnTo>
                <a:lnTo>
                  <a:pt x="178" y="170"/>
                </a:lnTo>
                <a:lnTo>
                  <a:pt x="178" y="170"/>
                </a:lnTo>
                <a:close/>
                <a:moveTo>
                  <a:pt x="97" y="150"/>
                </a:moveTo>
                <a:lnTo>
                  <a:pt x="97" y="150"/>
                </a:lnTo>
                <a:lnTo>
                  <a:pt x="100" y="148"/>
                </a:lnTo>
                <a:lnTo>
                  <a:pt x="104" y="150"/>
                </a:lnTo>
                <a:lnTo>
                  <a:pt x="104" y="150"/>
                </a:lnTo>
                <a:lnTo>
                  <a:pt x="105" y="152"/>
                </a:lnTo>
                <a:lnTo>
                  <a:pt x="104" y="155"/>
                </a:lnTo>
                <a:lnTo>
                  <a:pt x="73" y="186"/>
                </a:lnTo>
                <a:lnTo>
                  <a:pt x="73" y="186"/>
                </a:lnTo>
                <a:lnTo>
                  <a:pt x="69" y="187"/>
                </a:lnTo>
                <a:lnTo>
                  <a:pt x="66" y="186"/>
                </a:lnTo>
                <a:lnTo>
                  <a:pt x="66" y="186"/>
                </a:lnTo>
                <a:lnTo>
                  <a:pt x="65" y="183"/>
                </a:lnTo>
                <a:lnTo>
                  <a:pt x="66" y="179"/>
                </a:lnTo>
                <a:lnTo>
                  <a:pt x="97" y="150"/>
                </a:lnTo>
                <a:close/>
                <a:moveTo>
                  <a:pt x="112" y="163"/>
                </a:moveTo>
                <a:lnTo>
                  <a:pt x="112" y="163"/>
                </a:lnTo>
                <a:lnTo>
                  <a:pt x="114" y="161"/>
                </a:lnTo>
                <a:lnTo>
                  <a:pt x="117" y="163"/>
                </a:lnTo>
                <a:lnTo>
                  <a:pt x="117" y="163"/>
                </a:lnTo>
                <a:lnTo>
                  <a:pt x="118" y="165"/>
                </a:lnTo>
                <a:lnTo>
                  <a:pt x="117" y="169"/>
                </a:lnTo>
                <a:lnTo>
                  <a:pt x="86" y="200"/>
                </a:lnTo>
                <a:lnTo>
                  <a:pt x="86" y="200"/>
                </a:lnTo>
                <a:lnTo>
                  <a:pt x="83" y="202"/>
                </a:lnTo>
                <a:lnTo>
                  <a:pt x="80" y="200"/>
                </a:lnTo>
                <a:lnTo>
                  <a:pt x="80" y="200"/>
                </a:lnTo>
                <a:lnTo>
                  <a:pt x="79" y="196"/>
                </a:lnTo>
                <a:lnTo>
                  <a:pt x="80" y="194"/>
                </a:lnTo>
                <a:lnTo>
                  <a:pt x="112" y="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99436953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637257" y="-1419568"/>
            <a:ext cx="3961130" cy="9159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59500">
                <a:solidFill>
                  <a:srgbClr val="00B050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2</a:t>
            </a:r>
          </a:p>
        </p:txBody>
      </p:sp>
      <p:sp>
        <p:nvSpPr>
          <p:cNvPr id="15" name="椭圆 14"/>
          <p:cNvSpPr/>
          <p:nvPr/>
        </p:nvSpPr>
        <p:spPr>
          <a:xfrm>
            <a:off x="1931367" y="234135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89773" y="2065133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13648" y="134599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08998" y="148759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18611" y="248295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34813" y="306318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350592" y="3323919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41700" y="386208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637163" y="400367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637163" y="4527551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31367" y="4598348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31367" y="507936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12204" y="5403210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558964" y="56556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17370" y="6036622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39270" y="5505116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039137" y="596582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313648" y="573243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566366" y="1774825"/>
            <a:ext cx="141594" cy="1415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95999" y="4000030"/>
            <a:ext cx="6096000" cy="2225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096000" y="3465513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444"/>
          <p:cNvSpPr>
            <a:spLocks noEditPoints="1"/>
          </p:cNvSpPr>
          <p:nvPr/>
        </p:nvSpPr>
        <p:spPr bwMode="auto">
          <a:xfrm>
            <a:off x="8744229" y="1416793"/>
            <a:ext cx="1833154" cy="1790191"/>
          </a:xfrm>
          <a:custGeom>
            <a:gdLst>
              <a:gd fmla="*/ 252 w 255" name="T0"/>
              <a:gd fmla="*/ 235 h 251" name="T1"/>
              <a:gd fmla="*/ 238 w 255" name="T2"/>
              <a:gd fmla="*/ 250 h 251" name="T3"/>
              <a:gd fmla="*/ 26 w 255" name="T4"/>
              <a:gd fmla="*/ 251 h 251" name="T5"/>
              <a:gd fmla="*/ 8 w 255" name="T6"/>
              <a:gd fmla="*/ 244 h 251" name="T7"/>
              <a:gd fmla="*/ 0 w 255" name="T8"/>
              <a:gd fmla="*/ 225 h 251" name="T9"/>
              <a:gd fmla="*/ 4 w 255" name="T10"/>
              <a:gd fmla="*/ 144 h 251" name="T11"/>
              <a:gd fmla="*/ 19 w 255" name="T12"/>
              <a:gd fmla="*/ 72 h 251" name="T13"/>
              <a:gd fmla="*/ 225 w 255" name="T14"/>
              <a:gd fmla="*/ 64 h 251" name="T15"/>
              <a:gd fmla="*/ 237 w 255" name="T16"/>
              <a:gd fmla="*/ 72 h 251" name="T17"/>
              <a:gd fmla="*/ 250 w 255" name="T18"/>
              <a:gd fmla="*/ 116 h 251" name="T19"/>
              <a:gd fmla="*/ 255 w 255" name="T20"/>
              <a:gd fmla="*/ 225 h 251" name="T21"/>
              <a:gd fmla="*/ 217 w 255" name="T22"/>
              <a:gd fmla="*/ 100 h 251" name="T23"/>
              <a:gd fmla="*/ 207 w 255" name="T24"/>
              <a:gd fmla="*/ 85 h 251" name="T25"/>
              <a:gd fmla="*/ 52 w 255" name="T26"/>
              <a:gd fmla="*/ 79 h 251" name="T27"/>
              <a:gd fmla="*/ 38 w 255" name="T28"/>
              <a:gd fmla="*/ 85 h 251" name="T29"/>
              <a:gd fmla="*/ 26 w 255" name="T30"/>
              <a:gd fmla="*/ 100 h 251" name="T31"/>
              <a:gd fmla="*/ 26 w 255" name="T32"/>
              <a:gd fmla="*/ 121 h 251" name="T33"/>
              <a:gd fmla="*/ 38 w 255" name="T34"/>
              <a:gd fmla="*/ 138 h 251" name="T35"/>
              <a:gd fmla="*/ 192 w 255" name="T36"/>
              <a:gd fmla="*/ 142 h 251" name="T37"/>
              <a:gd fmla="*/ 207 w 255" name="T38"/>
              <a:gd fmla="*/ 138 h 251" name="T39"/>
              <a:gd fmla="*/ 217 w 255" name="T40"/>
              <a:gd fmla="*/ 121 h 251" name="T41"/>
              <a:gd fmla="*/ 199 w 255" name="T42"/>
              <a:gd fmla="*/ 160 h 251" name="T43"/>
              <a:gd fmla="*/ 173 w 255" name="T44"/>
              <a:gd fmla="*/ 170 h 251" name="T45"/>
              <a:gd fmla="*/ 162 w 255" name="T46"/>
              <a:gd fmla="*/ 196 h 251" name="T47"/>
              <a:gd fmla="*/ 169 w 255" name="T48"/>
              <a:gd fmla="*/ 217 h 251" name="T49"/>
              <a:gd fmla="*/ 192 w 255" name="T50"/>
              <a:gd fmla="*/ 231 h 251" name="T51"/>
              <a:gd fmla="*/ 213 w 255" name="T52"/>
              <a:gd fmla="*/ 230 h 251" name="T53"/>
              <a:gd fmla="*/ 233 w 255" name="T54"/>
              <a:gd fmla="*/ 211 h 251" name="T55"/>
              <a:gd fmla="*/ 235 w 255" name="T56"/>
              <a:gd fmla="*/ 189 h 251" name="T57"/>
              <a:gd fmla="*/ 220 w 255" name="T58"/>
              <a:gd fmla="*/ 166 h 251" name="T59"/>
              <a:gd fmla="*/ 199 w 255" name="T60"/>
              <a:gd fmla="*/ 160 h 251" name="T61"/>
              <a:gd fmla="*/ 190 w 255" name="T62"/>
              <a:gd fmla="*/ 218 h 251" name="T63"/>
              <a:gd fmla="*/ 178 w 255" name="T64"/>
              <a:gd fmla="*/ 205 h 251" name="T65"/>
              <a:gd fmla="*/ 177 w 255" name="T66"/>
              <a:gd fmla="*/ 191 h 251" name="T67"/>
              <a:gd fmla="*/ 186 w 255" name="T68"/>
              <a:gd fmla="*/ 177 h 251" name="T69"/>
              <a:gd fmla="*/ 199 w 255" name="T70"/>
              <a:gd fmla="*/ 173 h 251" name="T71"/>
              <a:gd fmla="*/ 216 w 255" name="T72"/>
              <a:gd fmla="*/ 179 h 251" name="T73"/>
              <a:gd fmla="*/ 222 w 255" name="T74"/>
              <a:gd fmla="*/ 196 h 251" name="T75"/>
              <a:gd fmla="*/ 218 w 255" name="T76"/>
              <a:gd fmla="*/ 209 h 251" name="T77"/>
              <a:gd fmla="*/ 204 w 255" name="T78"/>
              <a:gd fmla="*/ 220 h 251" name="T79"/>
              <a:gd fmla="*/ 146 w 255" name="T80"/>
              <a:gd fmla="*/ 116 h 251" name="T81"/>
              <a:gd fmla="*/ 182 w 255" name="T82"/>
              <a:gd fmla="*/ 116 h 251" name="T83"/>
              <a:gd fmla="*/ 203 w 255" name="T84"/>
              <a:gd fmla="*/ 116 h 251" name="T85"/>
              <a:gd fmla="*/ 120 w 255" name="T86"/>
              <a:gd fmla="*/ 95 h 251" name="T87"/>
              <a:gd fmla="*/ 88 w 255" name="T88"/>
              <a:gd fmla="*/ 95 h 251" name="T89"/>
              <a:gd fmla="*/ 42 w 255" name="T90"/>
              <a:gd fmla="*/ 90 h 251" name="T91"/>
              <a:gd fmla="*/ 120 w 255" name="T92"/>
              <a:gd fmla="*/ 95 h 251" name="T93"/>
              <a:gd fmla="*/ 38 w 255" name="T94"/>
              <a:gd fmla="*/ 30 h 251" name="T95"/>
              <a:gd fmla="*/ 25 w 255" name="T96"/>
              <a:gd fmla="*/ 21 h 251" name="T97"/>
              <a:gd fmla="*/ 27 w 255" name="T98"/>
              <a:gd fmla="*/ 5 h 251" name="T99"/>
              <a:gd fmla="*/ 43 w 255" name="T100"/>
              <a:gd fmla="*/ 1 h 251" name="T101"/>
              <a:gd fmla="*/ 227 w 255" name="T102"/>
              <a:gd fmla="*/ 59 h 251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51" w="255">
                <a:moveTo>
                  <a:pt x="255" y="225"/>
                </a:moveTo>
                <a:lnTo>
                  <a:pt x="255" y="225"/>
                </a:lnTo>
                <a:lnTo>
                  <a:pt x="253" y="230"/>
                </a:lnTo>
                <a:lnTo>
                  <a:pt x="252" y="235"/>
                </a:lnTo>
                <a:lnTo>
                  <a:pt x="250" y="241"/>
                </a:lnTo>
                <a:lnTo>
                  <a:pt x="247" y="244"/>
                </a:lnTo>
                <a:lnTo>
                  <a:pt x="243" y="247"/>
                </a:lnTo>
                <a:lnTo>
                  <a:pt x="238" y="250"/>
                </a:lnTo>
                <a:lnTo>
                  <a:pt x="234" y="251"/>
                </a:lnTo>
                <a:lnTo>
                  <a:pt x="229" y="251"/>
                </a:lnTo>
                <a:lnTo>
                  <a:pt x="26" y="251"/>
                </a:lnTo>
                <a:lnTo>
                  <a:pt x="26" y="251"/>
                </a:lnTo>
                <a:lnTo>
                  <a:pt x="21" y="251"/>
                </a:lnTo>
                <a:lnTo>
                  <a:pt x="16" y="250"/>
                </a:lnTo>
                <a:lnTo>
                  <a:pt x="12" y="247"/>
                </a:lnTo>
                <a:lnTo>
                  <a:pt x="8" y="244"/>
                </a:lnTo>
                <a:lnTo>
                  <a:pt x="4" y="241"/>
                </a:lnTo>
                <a:lnTo>
                  <a:pt x="1" y="235"/>
                </a:lnTo>
                <a:lnTo>
                  <a:pt x="0" y="230"/>
                </a:lnTo>
                <a:lnTo>
                  <a:pt x="0" y="225"/>
                </a:lnTo>
                <a:lnTo>
                  <a:pt x="0" y="225"/>
                </a:lnTo>
                <a:lnTo>
                  <a:pt x="0" y="200"/>
                </a:lnTo>
                <a:lnTo>
                  <a:pt x="1" y="174"/>
                </a:lnTo>
                <a:lnTo>
                  <a:pt x="4" y="144"/>
                </a:lnTo>
                <a:lnTo>
                  <a:pt x="6" y="116"/>
                </a:lnTo>
                <a:lnTo>
                  <a:pt x="12" y="90"/>
                </a:lnTo>
                <a:lnTo>
                  <a:pt x="16" y="79"/>
                </a:lnTo>
                <a:lnTo>
                  <a:pt x="19" y="72"/>
                </a:lnTo>
                <a:lnTo>
                  <a:pt x="23" y="66"/>
                </a:lnTo>
                <a:lnTo>
                  <a:pt x="26" y="65"/>
                </a:lnTo>
                <a:lnTo>
                  <a:pt x="29" y="64"/>
                </a:lnTo>
                <a:lnTo>
                  <a:pt x="225" y="64"/>
                </a:lnTo>
                <a:lnTo>
                  <a:pt x="225" y="64"/>
                </a:lnTo>
                <a:lnTo>
                  <a:pt x="229" y="65"/>
                </a:lnTo>
                <a:lnTo>
                  <a:pt x="231" y="66"/>
                </a:lnTo>
                <a:lnTo>
                  <a:pt x="237" y="72"/>
                </a:lnTo>
                <a:lnTo>
                  <a:pt x="240" y="79"/>
                </a:lnTo>
                <a:lnTo>
                  <a:pt x="244" y="90"/>
                </a:lnTo>
                <a:lnTo>
                  <a:pt x="247" y="101"/>
                </a:lnTo>
                <a:lnTo>
                  <a:pt x="250" y="116"/>
                </a:lnTo>
                <a:lnTo>
                  <a:pt x="252" y="144"/>
                </a:lnTo>
                <a:lnTo>
                  <a:pt x="253" y="174"/>
                </a:lnTo>
                <a:lnTo>
                  <a:pt x="255" y="200"/>
                </a:lnTo>
                <a:lnTo>
                  <a:pt x="255" y="225"/>
                </a:lnTo>
                <a:lnTo>
                  <a:pt x="255" y="225"/>
                </a:lnTo>
                <a:close/>
                <a:moveTo>
                  <a:pt x="218" y="105"/>
                </a:moveTo>
                <a:lnTo>
                  <a:pt x="218" y="105"/>
                </a:lnTo>
                <a:lnTo>
                  <a:pt x="217" y="100"/>
                </a:lnTo>
                <a:lnTo>
                  <a:pt x="216" y="96"/>
                </a:lnTo>
                <a:lnTo>
                  <a:pt x="213" y="91"/>
                </a:lnTo>
                <a:lnTo>
                  <a:pt x="211" y="87"/>
                </a:lnTo>
                <a:lnTo>
                  <a:pt x="207" y="85"/>
                </a:lnTo>
                <a:lnTo>
                  <a:pt x="201" y="82"/>
                </a:lnTo>
                <a:lnTo>
                  <a:pt x="198" y="81"/>
                </a:lnTo>
                <a:lnTo>
                  <a:pt x="192" y="79"/>
                </a:lnTo>
                <a:lnTo>
                  <a:pt x="52" y="79"/>
                </a:lnTo>
                <a:lnTo>
                  <a:pt x="52" y="79"/>
                </a:lnTo>
                <a:lnTo>
                  <a:pt x="47" y="81"/>
                </a:lnTo>
                <a:lnTo>
                  <a:pt x="42" y="82"/>
                </a:lnTo>
                <a:lnTo>
                  <a:pt x="38" y="85"/>
                </a:lnTo>
                <a:lnTo>
                  <a:pt x="34" y="87"/>
                </a:lnTo>
                <a:lnTo>
                  <a:pt x="30" y="91"/>
                </a:lnTo>
                <a:lnTo>
                  <a:pt x="27" y="96"/>
                </a:lnTo>
                <a:lnTo>
                  <a:pt x="26" y="100"/>
                </a:lnTo>
                <a:lnTo>
                  <a:pt x="26" y="105"/>
                </a:lnTo>
                <a:lnTo>
                  <a:pt x="26" y="116"/>
                </a:lnTo>
                <a:lnTo>
                  <a:pt x="26" y="116"/>
                </a:lnTo>
                <a:lnTo>
                  <a:pt x="26" y="121"/>
                </a:lnTo>
                <a:lnTo>
                  <a:pt x="27" y="126"/>
                </a:lnTo>
                <a:lnTo>
                  <a:pt x="30" y="131"/>
                </a:lnTo>
                <a:lnTo>
                  <a:pt x="34" y="135"/>
                </a:lnTo>
                <a:lnTo>
                  <a:pt x="38" y="138"/>
                </a:lnTo>
                <a:lnTo>
                  <a:pt x="42" y="140"/>
                </a:lnTo>
                <a:lnTo>
                  <a:pt x="47" y="142"/>
                </a:lnTo>
                <a:lnTo>
                  <a:pt x="52" y="142"/>
                </a:lnTo>
                <a:lnTo>
                  <a:pt x="192" y="142"/>
                </a:lnTo>
                <a:lnTo>
                  <a:pt x="192" y="142"/>
                </a:lnTo>
                <a:lnTo>
                  <a:pt x="198" y="142"/>
                </a:lnTo>
                <a:lnTo>
                  <a:pt x="201" y="140"/>
                </a:lnTo>
                <a:lnTo>
                  <a:pt x="207" y="138"/>
                </a:lnTo>
                <a:lnTo>
                  <a:pt x="211" y="135"/>
                </a:lnTo>
                <a:lnTo>
                  <a:pt x="213" y="131"/>
                </a:lnTo>
                <a:lnTo>
                  <a:pt x="216" y="126"/>
                </a:lnTo>
                <a:lnTo>
                  <a:pt x="217" y="121"/>
                </a:lnTo>
                <a:lnTo>
                  <a:pt x="218" y="116"/>
                </a:lnTo>
                <a:lnTo>
                  <a:pt x="218" y="105"/>
                </a:lnTo>
                <a:close/>
                <a:moveTo>
                  <a:pt x="199" y="160"/>
                </a:moveTo>
                <a:lnTo>
                  <a:pt x="199" y="160"/>
                </a:lnTo>
                <a:lnTo>
                  <a:pt x="192" y="161"/>
                </a:lnTo>
                <a:lnTo>
                  <a:pt x="185" y="163"/>
                </a:lnTo>
                <a:lnTo>
                  <a:pt x="179" y="166"/>
                </a:lnTo>
                <a:lnTo>
                  <a:pt x="173" y="170"/>
                </a:lnTo>
                <a:lnTo>
                  <a:pt x="169" y="176"/>
                </a:lnTo>
                <a:lnTo>
                  <a:pt x="165" y="182"/>
                </a:lnTo>
                <a:lnTo>
                  <a:pt x="164" y="189"/>
                </a:lnTo>
                <a:lnTo>
                  <a:pt x="162" y="196"/>
                </a:lnTo>
                <a:lnTo>
                  <a:pt x="162" y="196"/>
                </a:lnTo>
                <a:lnTo>
                  <a:pt x="164" y="204"/>
                </a:lnTo>
                <a:lnTo>
                  <a:pt x="165" y="211"/>
                </a:lnTo>
                <a:lnTo>
                  <a:pt x="169" y="217"/>
                </a:lnTo>
                <a:lnTo>
                  <a:pt x="173" y="222"/>
                </a:lnTo>
                <a:lnTo>
                  <a:pt x="179" y="226"/>
                </a:lnTo>
                <a:lnTo>
                  <a:pt x="185" y="230"/>
                </a:lnTo>
                <a:lnTo>
                  <a:pt x="192" y="231"/>
                </a:lnTo>
                <a:lnTo>
                  <a:pt x="199" y="233"/>
                </a:lnTo>
                <a:lnTo>
                  <a:pt x="199" y="233"/>
                </a:lnTo>
                <a:lnTo>
                  <a:pt x="207" y="231"/>
                </a:lnTo>
                <a:lnTo>
                  <a:pt x="213" y="230"/>
                </a:lnTo>
                <a:lnTo>
                  <a:pt x="220" y="226"/>
                </a:lnTo>
                <a:lnTo>
                  <a:pt x="225" y="222"/>
                </a:lnTo>
                <a:lnTo>
                  <a:pt x="230" y="217"/>
                </a:lnTo>
                <a:lnTo>
                  <a:pt x="233" y="211"/>
                </a:lnTo>
                <a:lnTo>
                  <a:pt x="235" y="204"/>
                </a:lnTo>
                <a:lnTo>
                  <a:pt x="235" y="196"/>
                </a:lnTo>
                <a:lnTo>
                  <a:pt x="235" y="196"/>
                </a:lnTo>
                <a:lnTo>
                  <a:pt x="235" y="189"/>
                </a:lnTo>
                <a:lnTo>
                  <a:pt x="233" y="182"/>
                </a:lnTo>
                <a:lnTo>
                  <a:pt x="230" y="176"/>
                </a:lnTo>
                <a:lnTo>
                  <a:pt x="225" y="170"/>
                </a:lnTo>
                <a:lnTo>
                  <a:pt x="220" y="166"/>
                </a:lnTo>
                <a:lnTo>
                  <a:pt x="213" y="163"/>
                </a:lnTo>
                <a:lnTo>
                  <a:pt x="207" y="161"/>
                </a:lnTo>
                <a:lnTo>
                  <a:pt x="199" y="160"/>
                </a:lnTo>
                <a:lnTo>
                  <a:pt x="199" y="160"/>
                </a:lnTo>
                <a:close/>
                <a:moveTo>
                  <a:pt x="199" y="220"/>
                </a:moveTo>
                <a:lnTo>
                  <a:pt x="199" y="220"/>
                </a:lnTo>
                <a:lnTo>
                  <a:pt x="195" y="220"/>
                </a:lnTo>
                <a:lnTo>
                  <a:pt x="190" y="218"/>
                </a:lnTo>
                <a:lnTo>
                  <a:pt x="186" y="216"/>
                </a:lnTo>
                <a:lnTo>
                  <a:pt x="183" y="213"/>
                </a:lnTo>
                <a:lnTo>
                  <a:pt x="179" y="209"/>
                </a:lnTo>
                <a:lnTo>
                  <a:pt x="178" y="205"/>
                </a:lnTo>
                <a:lnTo>
                  <a:pt x="177" y="202"/>
                </a:lnTo>
                <a:lnTo>
                  <a:pt x="175" y="196"/>
                </a:lnTo>
                <a:lnTo>
                  <a:pt x="175" y="196"/>
                </a:lnTo>
                <a:lnTo>
                  <a:pt x="177" y="191"/>
                </a:lnTo>
                <a:lnTo>
                  <a:pt x="178" y="187"/>
                </a:lnTo>
                <a:lnTo>
                  <a:pt x="179" y="183"/>
                </a:lnTo>
                <a:lnTo>
                  <a:pt x="183" y="179"/>
                </a:lnTo>
                <a:lnTo>
                  <a:pt x="186" y="177"/>
                </a:lnTo>
                <a:lnTo>
                  <a:pt x="190" y="174"/>
                </a:lnTo>
                <a:lnTo>
                  <a:pt x="195" y="173"/>
                </a:lnTo>
                <a:lnTo>
                  <a:pt x="199" y="173"/>
                </a:lnTo>
                <a:lnTo>
                  <a:pt x="199" y="173"/>
                </a:lnTo>
                <a:lnTo>
                  <a:pt x="204" y="173"/>
                </a:lnTo>
                <a:lnTo>
                  <a:pt x="208" y="174"/>
                </a:lnTo>
                <a:lnTo>
                  <a:pt x="212" y="177"/>
                </a:lnTo>
                <a:lnTo>
                  <a:pt x="216" y="179"/>
                </a:lnTo>
                <a:lnTo>
                  <a:pt x="218" y="183"/>
                </a:lnTo>
                <a:lnTo>
                  <a:pt x="221" y="187"/>
                </a:lnTo>
                <a:lnTo>
                  <a:pt x="222" y="191"/>
                </a:lnTo>
                <a:lnTo>
                  <a:pt x="222" y="196"/>
                </a:lnTo>
                <a:lnTo>
                  <a:pt x="222" y="196"/>
                </a:lnTo>
                <a:lnTo>
                  <a:pt x="222" y="202"/>
                </a:lnTo>
                <a:lnTo>
                  <a:pt x="221" y="205"/>
                </a:lnTo>
                <a:lnTo>
                  <a:pt x="218" y="209"/>
                </a:lnTo>
                <a:lnTo>
                  <a:pt x="216" y="213"/>
                </a:lnTo>
                <a:lnTo>
                  <a:pt x="212" y="216"/>
                </a:lnTo>
                <a:lnTo>
                  <a:pt x="208" y="218"/>
                </a:lnTo>
                <a:lnTo>
                  <a:pt x="204" y="220"/>
                </a:lnTo>
                <a:lnTo>
                  <a:pt x="199" y="220"/>
                </a:lnTo>
                <a:lnTo>
                  <a:pt x="199" y="220"/>
                </a:lnTo>
                <a:close/>
                <a:moveTo>
                  <a:pt x="42" y="116"/>
                </a:moveTo>
                <a:lnTo>
                  <a:pt x="146" y="116"/>
                </a:lnTo>
                <a:lnTo>
                  <a:pt x="146" y="126"/>
                </a:lnTo>
                <a:lnTo>
                  <a:pt x="156" y="126"/>
                </a:lnTo>
                <a:lnTo>
                  <a:pt x="156" y="116"/>
                </a:lnTo>
                <a:lnTo>
                  <a:pt x="182" y="116"/>
                </a:lnTo>
                <a:lnTo>
                  <a:pt x="182" y="126"/>
                </a:lnTo>
                <a:lnTo>
                  <a:pt x="192" y="126"/>
                </a:lnTo>
                <a:lnTo>
                  <a:pt x="192" y="116"/>
                </a:lnTo>
                <a:lnTo>
                  <a:pt x="203" y="116"/>
                </a:lnTo>
                <a:lnTo>
                  <a:pt x="203" y="131"/>
                </a:lnTo>
                <a:lnTo>
                  <a:pt x="42" y="131"/>
                </a:lnTo>
                <a:lnTo>
                  <a:pt x="42" y="116"/>
                </a:lnTo>
                <a:close/>
                <a:moveTo>
                  <a:pt x="120" y="95"/>
                </a:moveTo>
                <a:lnTo>
                  <a:pt x="109" y="95"/>
                </a:lnTo>
                <a:lnTo>
                  <a:pt x="109" y="105"/>
                </a:lnTo>
                <a:lnTo>
                  <a:pt x="88" y="105"/>
                </a:lnTo>
                <a:lnTo>
                  <a:pt x="88" y="95"/>
                </a:lnTo>
                <a:lnTo>
                  <a:pt x="78" y="95"/>
                </a:lnTo>
                <a:lnTo>
                  <a:pt x="78" y="105"/>
                </a:lnTo>
                <a:lnTo>
                  <a:pt x="42" y="105"/>
                </a:lnTo>
                <a:lnTo>
                  <a:pt x="42" y="90"/>
                </a:lnTo>
                <a:lnTo>
                  <a:pt x="203" y="90"/>
                </a:lnTo>
                <a:lnTo>
                  <a:pt x="203" y="105"/>
                </a:lnTo>
                <a:lnTo>
                  <a:pt x="120" y="105"/>
                </a:lnTo>
                <a:lnTo>
                  <a:pt x="120" y="95"/>
                </a:lnTo>
                <a:close/>
                <a:moveTo>
                  <a:pt x="48" y="27"/>
                </a:moveTo>
                <a:lnTo>
                  <a:pt x="48" y="27"/>
                </a:lnTo>
                <a:lnTo>
                  <a:pt x="43" y="30"/>
                </a:lnTo>
                <a:lnTo>
                  <a:pt x="38" y="30"/>
                </a:lnTo>
                <a:lnTo>
                  <a:pt x="38" y="30"/>
                </a:lnTo>
                <a:lnTo>
                  <a:pt x="32" y="29"/>
                </a:lnTo>
                <a:lnTo>
                  <a:pt x="27" y="26"/>
                </a:lnTo>
                <a:lnTo>
                  <a:pt x="25" y="21"/>
                </a:lnTo>
                <a:lnTo>
                  <a:pt x="23" y="16"/>
                </a:lnTo>
                <a:lnTo>
                  <a:pt x="23" y="16"/>
                </a:lnTo>
                <a:lnTo>
                  <a:pt x="25" y="9"/>
                </a:lnTo>
                <a:lnTo>
                  <a:pt x="27" y="5"/>
                </a:lnTo>
                <a:lnTo>
                  <a:pt x="32" y="1"/>
                </a:lnTo>
                <a:lnTo>
                  <a:pt x="38" y="0"/>
                </a:lnTo>
                <a:lnTo>
                  <a:pt x="38" y="0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2" y="12"/>
                </a:lnTo>
                <a:lnTo>
                  <a:pt x="227" y="59"/>
                </a:lnTo>
                <a:lnTo>
                  <a:pt x="168" y="59"/>
                </a:lnTo>
                <a:lnTo>
                  <a:pt x="48" y="2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57533457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1" name="直接连接符 50"/>
          <p:cNvCxnSpPr/>
          <p:nvPr/>
        </p:nvCxnSpPr>
        <p:spPr>
          <a:xfrm>
            <a:off x="6057888" y="571500"/>
            <a:ext cx="609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0929" y="224380"/>
            <a:ext cx="326679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4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024560" y="371475"/>
            <a:ext cx="0" cy="4429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六边形 40"/>
          <p:cNvSpPr/>
          <p:nvPr/>
        </p:nvSpPr>
        <p:spPr>
          <a:xfrm>
            <a:off x="3569923" y="2220548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525" y="1176297"/>
            <a:ext cx="405088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8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</a:t>
            </a:r>
          </a:p>
        </p:txBody>
      </p:sp>
      <p:sp>
        <p:nvSpPr>
          <p:cNvPr id="3" name="六边形 2"/>
          <p:cNvSpPr/>
          <p:nvPr/>
        </p:nvSpPr>
        <p:spPr>
          <a:xfrm rot="5400000">
            <a:off x="4746625" y="2593092"/>
            <a:ext cx="2771775" cy="2389461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六边形 13"/>
          <p:cNvSpPr/>
          <p:nvPr/>
        </p:nvSpPr>
        <p:spPr>
          <a:xfrm>
            <a:off x="7450137" y="2220548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3569923" y="4551227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7450137" y="4551227"/>
            <a:ext cx="1244965" cy="124496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41275">
            <a:gradFill>
              <a:gsLst>
                <a:gs pos="0">
                  <a:schemeClr val="bg1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altLang="en-US" b="1" lang="zh-CN" sz="2800">
              <a:solidFill>
                <a:srgbClr val="00B050"/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873" y="2539010"/>
            <a:ext cx="365181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18" name="矩形 17"/>
          <p:cNvSpPr/>
          <p:nvPr/>
        </p:nvSpPr>
        <p:spPr>
          <a:xfrm>
            <a:off x="8571334" y="2419073"/>
            <a:ext cx="365181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19" name="矩形 18"/>
          <p:cNvSpPr/>
          <p:nvPr/>
        </p:nvSpPr>
        <p:spPr>
          <a:xfrm>
            <a:off x="165640" y="5332921"/>
            <a:ext cx="365181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20" name="矩形 19"/>
          <p:cNvSpPr/>
          <p:nvPr/>
        </p:nvSpPr>
        <p:spPr>
          <a:xfrm>
            <a:off x="8695103" y="5212984"/>
            <a:ext cx="365181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CHINADAILY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providing news, business information, BBS</a:t>
            </a:r>
          </a:p>
          <a:p>
            <a:pPr algn="ctr"/>
            <a:r>
              <a:rPr altLang="zh-CN" b="1" lang="en-US" smtClean="0" sz="2000">
                <a:solidFill>
                  <a:srgbClr val="00B050"/>
                </a:solidFill>
                <a:latin charset="0" panose="020b0604020202020204" pitchFamily="34" typeface="arial"/>
              </a:rPr>
              <a:t>learning materials. The Website has channels as China</a:t>
            </a:r>
          </a:p>
        </p:txBody>
      </p:sp>
      <p:sp>
        <p:nvSpPr>
          <p:cNvPr id="22" name="Freeform 337"/>
          <p:cNvSpPr>
            <a:spLocks noEditPoints="1"/>
          </p:cNvSpPr>
          <p:nvPr/>
        </p:nvSpPr>
        <p:spPr bwMode="auto">
          <a:xfrm>
            <a:off x="3940351" y="4830956"/>
            <a:ext cx="579970" cy="562125"/>
          </a:xfrm>
          <a:custGeom>
            <a:gdLst>
              <a:gd fmla="*/ 123 w 260" name="T0"/>
              <a:gd fmla="*/ 192 h 253" name="T1"/>
              <a:gd fmla="*/ 203 w 260" name="T2"/>
              <a:gd fmla="*/ 81 h 253" name="T3"/>
              <a:gd fmla="*/ 214 w 260" name="T4"/>
              <a:gd fmla="*/ 43 h 253" name="T5"/>
              <a:gd fmla="*/ 209 w 260" name="T6"/>
              <a:gd fmla="*/ 30 h 253" name="T7"/>
              <a:gd fmla="*/ 164 w 260" name="T8"/>
              <a:gd fmla="*/ 14 h 253" name="T9"/>
              <a:gd fmla="*/ 168 w 260" name="T10"/>
              <a:gd fmla="*/ 3 h 253" name="T11"/>
              <a:gd fmla="*/ 156 w 260" name="T12"/>
              <a:gd fmla="*/ 8 h 253" name="T13"/>
              <a:gd fmla="*/ 105 w 260" name="T14"/>
              <a:gd fmla="*/ 8 h 253" name="T15"/>
              <a:gd fmla="*/ 92 w 260" name="T16"/>
              <a:gd fmla="*/ 5 h 253" name="T17"/>
              <a:gd fmla="*/ 58 w 260" name="T18"/>
              <a:gd fmla="*/ 38 h 253" name="T19"/>
              <a:gd fmla="*/ 51 w 260" name="T20"/>
              <a:gd fmla="*/ 30 h 253" name="T21"/>
              <a:gd fmla="*/ 48 w 260" name="T22"/>
              <a:gd fmla="*/ 44 h 253" name="T23"/>
              <a:gd fmla="*/ 51 w 260" name="T24"/>
              <a:gd fmla="*/ 87 h 253" name="T25"/>
              <a:gd fmla="*/ 0 w 260" name="T26"/>
              <a:gd fmla="*/ 112 h 253" name="T27"/>
              <a:gd fmla="*/ 17 w 260" name="T28"/>
              <a:gd fmla="*/ 178 h 253" name="T29"/>
              <a:gd fmla="*/ 82 w 260" name="T30"/>
              <a:gd fmla="*/ 242 h 253" name="T31"/>
              <a:gd fmla="*/ 191 w 260" name="T32"/>
              <a:gd fmla="*/ 233 h 253" name="T33"/>
              <a:gd fmla="*/ 247 w 260" name="T34"/>
              <a:gd fmla="*/ 177 h 253" name="T35"/>
              <a:gd fmla="*/ 259 w 260" name="T36"/>
              <a:gd fmla="*/ 108 h 253" name="T37"/>
              <a:gd fmla="*/ 133 w 260" name="T38"/>
              <a:gd fmla="*/ 75 h 253" name="T39"/>
              <a:gd fmla="*/ 71 w 260" name="T40"/>
              <a:gd fmla="*/ 96 h 253" name="T41"/>
              <a:gd fmla="*/ 195 w 260" name="T42"/>
              <a:gd fmla="*/ 113 h 253" name="T43"/>
              <a:gd fmla="*/ 187 w 260" name="T44"/>
              <a:gd fmla="*/ 143 h 253" name="T45"/>
              <a:gd fmla="*/ 118 w 260" name="T46"/>
              <a:gd fmla="*/ 149 h 253" name="T47"/>
              <a:gd fmla="*/ 108 w 260" name="T48"/>
              <a:gd fmla="*/ 140 h 253" name="T49"/>
              <a:gd fmla="*/ 100 w 260" name="T50"/>
              <a:gd fmla="*/ 127 h 253" name="T51"/>
              <a:gd fmla="*/ 114 w 260" name="T52"/>
              <a:gd fmla="*/ 113 h 253" name="T53"/>
              <a:gd fmla="*/ 125 w 260" name="T54"/>
              <a:gd fmla="*/ 121 h 253" name="T55"/>
              <a:gd fmla="*/ 113 w 260" name="T56"/>
              <a:gd fmla="*/ 122 h 253" name="T57"/>
              <a:gd fmla="*/ 116 w 260" name="T58"/>
              <a:gd fmla="*/ 129 h 253" name="T59"/>
              <a:gd fmla="*/ 131 w 260" name="T60"/>
              <a:gd fmla="*/ 143 h 253" name="T61"/>
              <a:gd fmla="*/ 122 w 260" name="T62"/>
              <a:gd fmla="*/ 161 h 253" name="T63"/>
              <a:gd fmla="*/ 100 w 260" name="T64"/>
              <a:gd fmla="*/ 151 h 253" name="T65"/>
              <a:gd fmla="*/ 113 w 260" name="T66"/>
              <a:gd fmla="*/ 155 h 253" name="T67"/>
              <a:gd fmla="*/ 118 w 260" name="T68"/>
              <a:gd fmla="*/ 151 h 253" name="T69"/>
              <a:gd fmla="*/ 42 w 260" name="T70"/>
              <a:gd fmla="*/ 162 h 253" name="T71"/>
              <a:gd fmla="*/ 26 w 260" name="T72"/>
              <a:gd fmla="*/ 161 h 253" name="T73"/>
              <a:gd fmla="*/ 14 w 260" name="T74"/>
              <a:gd fmla="*/ 139 h 253" name="T75"/>
              <a:gd fmla="*/ 23 w 260" name="T76"/>
              <a:gd fmla="*/ 117 h 253" name="T77"/>
              <a:gd fmla="*/ 42 w 260" name="T78"/>
              <a:gd fmla="*/ 113 h 253" name="T79"/>
              <a:gd fmla="*/ 47 w 260" name="T80"/>
              <a:gd fmla="*/ 121 h 253" name="T81"/>
              <a:gd fmla="*/ 31 w 260" name="T82"/>
              <a:gd fmla="*/ 125 h 253" name="T83"/>
              <a:gd fmla="*/ 34 w 260" name="T84"/>
              <a:gd fmla="*/ 155 h 253" name="T85"/>
              <a:gd fmla="*/ 52 w 260" name="T86"/>
              <a:gd fmla="*/ 153 h 253" name="T87"/>
              <a:gd fmla="*/ 69 w 260" name="T88"/>
              <a:gd fmla="*/ 146 h 253" name="T89"/>
              <a:gd fmla="*/ 84 w 260" name="T90"/>
              <a:gd fmla="*/ 216 h 253" name="T91"/>
              <a:gd fmla="*/ 192 w 260" name="T92"/>
              <a:gd fmla="*/ 200 h 253" name="T93"/>
              <a:gd fmla="*/ 242 w 260" name="T94"/>
              <a:gd fmla="*/ 148 h 253" name="T95"/>
              <a:gd fmla="*/ 227 w 260" name="T96"/>
              <a:gd fmla="*/ 162 h 253" name="T97"/>
              <a:gd fmla="*/ 208 w 260" name="T98"/>
              <a:gd fmla="*/ 156 h 253" name="T99"/>
              <a:gd fmla="*/ 204 w 260" name="T100"/>
              <a:gd fmla="*/ 127 h 253" name="T101"/>
              <a:gd fmla="*/ 224 w 260" name="T102"/>
              <a:gd fmla="*/ 113 h 253" name="T103"/>
              <a:gd fmla="*/ 240 w 260" name="T104"/>
              <a:gd fmla="*/ 124 h 253" name="T105"/>
              <a:gd fmla="*/ 227 w 260" name="T106"/>
              <a:gd fmla="*/ 124 h 253" name="T107"/>
              <a:gd fmla="*/ 217 w 260" name="T108"/>
              <a:gd fmla="*/ 129 h 253" name="T109"/>
              <a:gd fmla="*/ 220 w 260" name="T110"/>
              <a:gd fmla="*/ 155 h 253" name="T111"/>
              <a:gd fmla="*/ 229 w 260" name="T112"/>
              <a:gd fmla="*/ 147 h 253" name="T113"/>
              <a:gd fmla="*/ 77 w 260" name="T114"/>
              <a:gd fmla="*/ 135 h 253" name="T115"/>
              <a:gd fmla="*/ 77 w 260" name="T116"/>
              <a:gd fmla="*/ 135 h 253" name="T117"/>
              <a:gd fmla="*/ 91 w 260" name="T118"/>
              <a:gd fmla="*/ 181 h 253" name="T119"/>
              <a:gd fmla="*/ 174 w 260" name="T120"/>
              <a:gd fmla="*/ 196 h 25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53" w="260">
                <a:moveTo>
                  <a:pt x="117" y="220"/>
                </a:moveTo>
                <a:lnTo>
                  <a:pt x="130" y="213"/>
                </a:lnTo>
                <a:lnTo>
                  <a:pt x="143" y="220"/>
                </a:lnTo>
                <a:lnTo>
                  <a:pt x="140" y="205"/>
                </a:lnTo>
                <a:lnTo>
                  <a:pt x="151" y="195"/>
                </a:lnTo>
                <a:lnTo>
                  <a:pt x="136" y="192"/>
                </a:lnTo>
                <a:lnTo>
                  <a:pt x="130" y="181"/>
                </a:lnTo>
                <a:lnTo>
                  <a:pt x="123" y="192"/>
                </a:lnTo>
                <a:lnTo>
                  <a:pt x="109" y="195"/>
                </a:lnTo>
                <a:lnTo>
                  <a:pt x="120" y="205"/>
                </a:lnTo>
                <a:lnTo>
                  <a:pt x="117" y="220"/>
                </a:lnTo>
                <a:close/>
                <a:moveTo>
                  <a:pt x="239" y="96"/>
                </a:moveTo>
                <a:lnTo>
                  <a:pt x="216" y="96"/>
                </a:lnTo>
                <a:lnTo>
                  <a:pt x="216" y="96"/>
                </a:lnTo>
                <a:lnTo>
                  <a:pt x="209" y="87"/>
                </a:lnTo>
                <a:lnTo>
                  <a:pt x="203" y="81"/>
                </a:lnTo>
                <a:lnTo>
                  <a:pt x="185" y="69"/>
                </a:lnTo>
                <a:lnTo>
                  <a:pt x="205" y="43"/>
                </a:lnTo>
                <a:lnTo>
                  <a:pt x="205" y="43"/>
                </a:lnTo>
                <a:lnTo>
                  <a:pt x="207" y="44"/>
                </a:lnTo>
                <a:lnTo>
                  <a:pt x="209" y="44"/>
                </a:lnTo>
                <a:lnTo>
                  <a:pt x="209" y="44"/>
                </a:lnTo>
                <a:lnTo>
                  <a:pt x="212" y="44"/>
                </a:lnTo>
                <a:lnTo>
                  <a:pt x="214" y="43"/>
                </a:lnTo>
                <a:lnTo>
                  <a:pt x="216" y="40"/>
                </a:lnTo>
                <a:lnTo>
                  <a:pt x="216" y="38"/>
                </a:lnTo>
                <a:lnTo>
                  <a:pt x="216" y="38"/>
                </a:lnTo>
                <a:lnTo>
                  <a:pt x="216" y="35"/>
                </a:lnTo>
                <a:lnTo>
                  <a:pt x="214" y="33"/>
                </a:lnTo>
                <a:lnTo>
                  <a:pt x="212" y="31"/>
                </a:lnTo>
                <a:lnTo>
                  <a:pt x="209" y="30"/>
                </a:lnTo>
                <a:lnTo>
                  <a:pt x="209" y="30"/>
                </a:lnTo>
                <a:lnTo>
                  <a:pt x="207" y="31"/>
                </a:lnTo>
                <a:lnTo>
                  <a:pt x="204" y="33"/>
                </a:lnTo>
                <a:lnTo>
                  <a:pt x="203" y="35"/>
                </a:lnTo>
                <a:lnTo>
                  <a:pt x="203" y="38"/>
                </a:lnTo>
                <a:lnTo>
                  <a:pt x="203" y="38"/>
                </a:lnTo>
                <a:lnTo>
                  <a:pt x="203" y="39"/>
                </a:lnTo>
                <a:lnTo>
                  <a:pt x="169" y="43"/>
                </a:lnTo>
                <a:lnTo>
                  <a:pt x="164" y="14"/>
                </a:lnTo>
                <a:lnTo>
                  <a:pt x="164" y="14"/>
                </a:lnTo>
                <a:lnTo>
                  <a:pt x="166" y="14"/>
                </a:lnTo>
                <a:lnTo>
                  <a:pt x="169" y="12"/>
                </a:lnTo>
                <a:lnTo>
                  <a:pt x="170" y="10"/>
                </a:lnTo>
                <a:lnTo>
                  <a:pt x="170" y="8"/>
                </a:lnTo>
                <a:lnTo>
                  <a:pt x="170" y="8"/>
                </a:lnTo>
                <a:lnTo>
                  <a:pt x="170" y="5"/>
                </a:lnTo>
                <a:lnTo>
                  <a:pt x="168" y="3"/>
                </a:lnTo>
                <a:lnTo>
                  <a:pt x="166" y="1"/>
                </a:lnTo>
                <a:lnTo>
                  <a:pt x="164" y="0"/>
                </a:lnTo>
                <a:lnTo>
                  <a:pt x="164" y="0"/>
                </a:lnTo>
                <a:lnTo>
                  <a:pt x="160" y="1"/>
                </a:lnTo>
                <a:lnTo>
                  <a:pt x="159" y="3"/>
                </a:lnTo>
                <a:lnTo>
                  <a:pt x="157" y="5"/>
                </a:lnTo>
                <a:lnTo>
                  <a:pt x="156" y="8"/>
                </a:lnTo>
                <a:lnTo>
                  <a:pt x="156" y="8"/>
                </a:lnTo>
                <a:lnTo>
                  <a:pt x="156" y="10"/>
                </a:lnTo>
                <a:lnTo>
                  <a:pt x="159" y="13"/>
                </a:lnTo>
                <a:lnTo>
                  <a:pt x="131" y="38"/>
                </a:lnTo>
                <a:lnTo>
                  <a:pt x="104" y="13"/>
                </a:lnTo>
                <a:lnTo>
                  <a:pt x="104" y="13"/>
                </a:lnTo>
                <a:lnTo>
                  <a:pt x="105" y="10"/>
                </a:lnTo>
                <a:lnTo>
                  <a:pt x="105" y="8"/>
                </a:lnTo>
                <a:lnTo>
                  <a:pt x="105" y="8"/>
                </a:lnTo>
                <a:lnTo>
                  <a:pt x="105" y="5"/>
                </a:lnTo>
                <a:lnTo>
                  <a:pt x="103" y="3"/>
                </a:lnTo>
                <a:lnTo>
                  <a:pt x="101" y="1"/>
                </a:lnTo>
                <a:lnTo>
                  <a:pt x="99" y="0"/>
                </a:lnTo>
                <a:lnTo>
                  <a:pt x="99" y="0"/>
                </a:lnTo>
                <a:lnTo>
                  <a:pt x="96" y="1"/>
                </a:lnTo>
                <a:lnTo>
                  <a:pt x="94" y="3"/>
                </a:lnTo>
                <a:lnTo>
                  <a:pt x="92" y="5"/>
                </a:lnTo>
                <a:lnTo>
                  <a:pt x="91" y="8"/>
                </a:lnTo>
                <a:lnTo>
                  <a:pt x="91" y="8"/>
                </a:lnTo>
                <a:lnTo>
                  <a:pt x="92" y="10"/>
                </a:lnTo>
                <a:lnTo>
                  <a:pt x="94" y="12"/>
                </a:lnTo>
                <a:lnTo>
                  <a:pt x="95" y="14"/>
                </a:lnTo>
                <a:lnTo>
                  <a:pt x="97" y="14"/>
                </a:lnTo>
                <a:lnTo>
                  <a:pt x="92" y="43"/>
                </a:lnTo>
                <a:lnTo>
                  <a:pt x="58" y="38"/>
                </a:lnTo>
                <a:lnTo>
                  <a:pt x="58" y="38"/>
                </a:lnTo>
                <a:lnTo>
                  <a:pt x="58" y="38"/>
                </a:lnTo>
                <a:lnTo>
                  <a:pt x="58" y="38"/>
                </a:lnTo>
                <a:lnTo>
                  <a:pt x="57" y="34"/>
                </a:lnTo>
                <a:lnTo>
                  <a:pt x="56" y="33"/>
                </a:lnTo>
                <a:lnTo>
                  <a:pt x="53" y="31"/>
                </a:lnTo>
                <a:lnTo>
                  <a:pt x="51" y="30"/>
                </a:lnTo>
                <a:lnTo>
                  <a:pt x="51" y="30"/>
                </a:lnTo>
                <a:lnTo>
                  <a:pt x="48" y="31"/>
                </a:lnTo>
                <a:lnTo>
                  <a:pt x="45" y="33"/>
                </a:lnTo>
                <a:lnTo>
                  <a:pt x="44" y="34"/>
                </a:lnTo>
                <a:lnTo>
                  <a:pt x="44" y="38"/>
                </a:lnTo>
                <a:lnTo>
                  <a:pt x="44" y="38"/>
                </a:lnTo>
                <a:lnTo>
                  <a:pt x="44" y="40"/>
                </a:lnTo>
                <a:lnTo>
                  <a:pt x="45" y="42"/>
                </a:lnTo>
                <a:lnTo>
                  <a:pt x="48" y="44"/>
                </a:lnTo>
                <a:lnTo>
                  <a:pt x="51" y="44"/>
                </a:lnTo>
                <a:lnTo>
                  <a:pt x="51" y="44"/>
                </a:lnTo>
                <a:lnTo>
                  <a:pt x="53" y="44"/>
                </a:lnTo>
                <a:lnTo>
                  <a:pt x="56" y="42"/>
                </a:lnTo>
                <a:lnTo>
                  <a:pt x="75" y="68"/>
                </a:lnTo>
                <a:lnTo>
                  <a:pt x="75" y="68"/>
                </a:lnTo>
                <a:lnTo>
                  <a:pt x="57" y="81"/>
                </a:lnTo>
                <a:lnTo>
                  <a:pt x="51" y="87"/>
                </a:lnTo>
                <a:lnTo>
                  <a:pt x="43" y="96"/>
                </a:lnTo>
                <a:lnTo>
                  <a:pt x="21" y="96"/>
                </a:lnTo>
                <a:lnTo>
                  <a:pt x="21" y="96"/>
                </a:lnTo>
                <a:lnTo>
                  <a:pt x="17" y="96"/>
                </a:lnTo>
                <a:lnTo>
                  <a:pt x="13" y="98"/>
                </a:lnTo>
                <a:lnTo>
                  <a:pt x="5" y="101"/>
                </a:lnTo>
                <a:lnTo>
                  <a:pt x="1" y="108"/>
                </a:lnTo>
                <a:lnTo>
                  <a:pt x="0" y="112"/>
                </a:lnTo>
                <a:lnTo>
                  <a:pt x="0" y="117"/>
                </a:lnTo>
                <a:lnTo>
                  <a:pt x="0" y="159"/>
                </a:lnTo>
                <a:lnTo>
                  <a:pt x="0" y="159"/>
                </a:lnTo>
                <a:lnTo>
                  <a:pt x="0" y="162"/>
                </a:lnTo>
                <a:lnTo>
                  <a:pt x="1" y="166"/>
                </a:lnTo>
                <a:lnTo>
                  <a:pt x="5" y="173"/>
                </a:lnTo>
                <a:lnTo>
                  <a:pt x="13" y="177"/>
                </a:lnTo>
                <a:lnTo>
                  <a:pt x="17" y="178"/>
                </a:lnTo>
                <a:lnTo>
                  <a:pt x="21" y="179"/>
                </a:lnTo>
                <a:lnTo>
                  <a:pt x="32" y="179"/>
                </a:lnTo>
                <a:lnTo>
                  <a:pt x="32" y="179"/>
                </a:lnTo>
                <a:lnTo>
                  <a:pt x="38" y="195"/>
                </a:lnTo>
                <a:lnTo>
                  <a:pt x="45" y="209"/>
                </a:lnTo>
                <a:lnTo>
                  <a:pt x="56" y="221"/>
                </a:lnTo>
                <a:lnTo>
                  <a:pt x="68" y="233"/>
                </a:lnTo>
                <a:lnTo>
                  <a:pt x="82" y="242"/>
                </a:lnTo>
                <a:lnTo>
                  <a:pt x="96" y="248"/>
                </a:lnTo>
                <a:lnTo>
                  <a:pt x="113" y="252"/>
                </a:lnTo>
                <a:lnTo>
                  <a:pt x="130" y="253"/>
                </a:lnTo>
                <a:lnTo>
                  <a:pt x="130" y="253"/>
                </a:lnTo>
                <a:lnTo>
                  <a:pt x="147" y="252"/>
                </a:lnTo>
                <a:lnTo>
                  <a:pt x="162" y="248"/>
                </a:lnTo>
                <a:lnTo>
                  <a:pt x="178" y="242"/>
                </a:lnTo>
                <a:lnTo>
                  <a:pt x="191" y="233"/>
                </a:lnTo>
                <a:lnTo>
                  <a:pt x="203" y="221"/>
                </a:lnTo>
                <a:lnTo>
                  <a:pt x="213" y="209"/>
                </a:lnTo>
                <a:lnTo>
                  <a:pt x="221" y="195"/>
                </a:lnTo>
                <a:lnTo>
                  <a:pt x="227" y="179"/>
                </a:lnTo>
                <a:lnTo>
                  <a:pt x="239" y="179"/>
                </a:lnTo>
                <a:lnTo>
                  <a:pt x="239" y="179"/>
                </a:lnTo>
                <a:lnTo>
                  <a:pt x="243" y="178"/>
                </a:lnTo>
                <a:lnTo>
                  <a:pt x="247" y="177"/>
                </a:lnTo>
                <a:lnTo>
                  <a:pt x="253" y="173"/>
                </a:lnTo>
                <a:lnTo>
                  <a:pt x="259" y="166"/>
                </a:lnTo>
                <a:lnTo>
                  <a:pt x="259" y="162"/>
                </a:lnTo>
                <a:lnTo>
                  <a:pt x="260" y="159"/>
                </a:lnTo>
                <a:lnTo>
                  <a:pt x="260" y="117"/>
                </a:lnTo>
                <a:lnTo>
                  <a:pt x="260" y="117"/>
                </a:lnTo>
                <a:lnTo>
                  <a:pt x="259" y="112"/>
                </a:lnTo>
                <a:lnTo>
                  <a:pt x="259" y="108"/>
                </a:lnTo>
                <a:lnTo>
                  <a:pt x="253" y="101"/>
                </a:lnTo>
                <a:lnTo>
                  <a:pt x="247" y="98"/>
                </a:lnTo>
                <a:lnTo>
                  <a:pt x="243" y="96"/>
                </a:lnTo>
                <a:lnTo>
                  <a:pt x="239" y="96"/>
                </a:lnTo>
                <a:lnTo>
                  <a:pt x="239" y="96"/>
                </a:lnTo>
                <a:close/>
                <a:moveTo>
                  <a:pt x="120" y="75"/>
                </a:moveTo>
                <a:lnTo>
                  <a:pt x="120" y="75"/>
                </a:lnTo>
                <a:lnTo>
                  <a:pt x="133" y="75"/>
                </a:lnTo>
                <a:lnTo>
                  <a:pt x="133" y="75"/>
                </a:lnTo>
                <a:lnTo>
                  <a:pt x="148" y="77"/>
                </a:lnTo>
                <a:lnTo>
                  <a:pt x="162" y="81"/>
                </a:lnTo>
                <a:lnTo>
                  <a:pt x="170" y="83"/>
                </a:lnTo>
                <a:lnTo>
                  <a:pt x="177" y="86"/>
                </a:lnTo>
                <a:lnTo>
                  <a:pt x="182" y="91"/>
                </a:lnTo>
                <a:lnTo>
                  <a:pt x="187" y="96"/>
                </a:lnTo>
                <a:lnTo>
                  <a:pt x="71" y="96"/>
                </a:lnTo>
                <a:lnTo>
                  <a:pt x="71" y="96"/>
                </a:lnTo>
                <a:lnTo>
                  <a:pt x="77" y="91"/>
                </a:lnTo>
                <a:lnTo>
                  <a:pt x="82" y="87"/>
                </a:lnTo>
                <a:lnTo>
                  <a:pt x="94" y="82"/>
                </a:lnTo>
                <a:lnTo>
                  <a:pt x="107" y="78"/>
                </a:lnTo>
                <a:lnTo>
                  <a:pt x="120" y="75"/>
                </a:lnTo>
                <a:lnTo>
                  <a:pt x="120" y="75"/>
                </a:lnTo>
                <a:close/>
                <a:moveTo>
                  <a:pt x="195" y="113"/>
                </a:moveTo>
                <a:lnTo>
                  <a:pt x="195" y="161"/>
                </a:lnTo>
                <a:lnTo>
                  <a:pt x="181" y="161"/>
                </a:lnTo>
                <a:lnTo>
                  <a:pt x="168" y="131"/>
                </a:lnTo>
                <a:lnTo>
                  <a:pt x="168" y="162"/>
                </a:lnTo>
                <a:lnTo>
                  <a:pt x="160" y="162"/>
                </a:lnTo>
                <a:lnTo>
                  <a:pt x="160" y="113"/>
                </a:lnTo>
                <a:lnTo>
                  <a:pt x="174" y="113"/>
                </a:lnTo>
                <a:lnTo>
                  <a:pt x="187" y="143"/>
                </a:lnTo>
                <a:lnTo>
                  <a:pt x="187" y="113"/>
                </a:lnTo>
                <a:lnTo>
                  <a:pt x="195" y="113"/>
                </a:lnTo>
                <a:close/>
                <a:moveTo>
                  <a:pt x="152" y="113"/>
                </a:moveTo>
                <a:lnTo>
                  <a:pt x="152" y="162"/>
                </a:lnTo>
                <a:lnTo>
                  <a:pt x="139" y="162"/>
                </a:lnTo>
                <a:lnTo>
                  <a:pt x="139" y="113"/>
                </a:lnTo>
                <a:lnTo>
                  <a:pt x="152" y="113"/>
                </a:lnTo>
                <a:close/>
                <a:moveTo>
                  <a:pt x="118" y="149"/>
                </a:moveTo>
                <a:lnTo>
                  <a:pt x="118" y="149"/>
                </a:lnTo>
                <a:lnTo>
                  <a:pt x="118" y="148"/>
                </a:lnTo>
                <a:lnTo>
                  <a:pt x="118" y="148"/>
                </a:lnTo>
                <a:lnTo>
                  <a:pt x="117" y="147"/>
                </a:lnTo>
                <a:lnTo>
                  <a:pt x="117" y="147"/>
                </a:lnTo>
                <a:lnTo>
                  <a:pt x="114" y="144"/>
                </a:lnTo>
                <a:lnTo>
                  <a:pt x="108" y="140"/>
                </a:lnTo>
                <a:lnTo>
                  <a:pt x="108" y="140"/>
                </a:lnTo>
                <a:lnTo>
                  <a:pt x="104" y="138"/>
                </a:lnTo>
                <a:lnTo>
                  <a:pt x="104" y="138"/>
                </a:lnTo>
                <a:lnTo>
                  <a:pt x="101" y="135"/>
                </a:lnTo>
                <a:lnTo>
                  <a:pt x="101" y="135"/>
                </a:lnTo>
                <a:lnTo>
                  <a:pt x="100" y="131"/>
                </a:lnTo>
                <a:lnTo>
                  <a:pt x="100" y="131"/>
                </a:lnTo>
                <a:lnTo>
                  <a:pt x="100" y="127"/>
                </a:lnTo>
                <a:lnTo>
                  <a:pt x="100" y="127"/>
                </a:lnTo>
                <a:lnTo>
                  <a:pt x="101" y="122"/>
                </a:lnTo>
                <a:lnTo>
                  <a:pt x="101" y="122"/>
                </a:lnTo>
                <a:lnTo>
                  <a:pt x="104" y="117"/>
                </a:lnTo>
                <a:lnTo>
                  <a:pt x="104" y="117"/>
                </a:lnTo>
                <a:lnTo>
                  <a:pt x="109" y="114"/>
                </a:lnTo>
                <a:lnTo>
                  <a:pt x="109" y="114"/>
                </a:lnTo>
                <a:lnTo>
                  <a:pt x="114" y="113"/>
                </a:lnTo>
                <a:lnTo>
                  <a:pt x="114" y="113"/>
                </a:lnTo>
                <a:lnTo>
                  <a:pt x="121" y="113"/>
                </a:lnTo>
                <a:lnTo>
                  <a:pt x="121" y="113"/>
                </a:lnTo>
                <a:lnTo>
                  <a:pt x="130" y="116"/>
                </a:lnTo>
                <a:lnTo>
                  <a:pt x="130" y="116"/>
                </a:lnTo>
                <a:lnTo>
                  <a:pt x="130" y="124"/>
                </a:lnTo>
                <a:lnTo>
                  <a:pt x="129" y="122"/>
                </a:lnTo>
                <a:lnTo>
                  <a:pt x="129" y="122"/>
                </a:lnTo>
                <a:lnTo>
                  <a:pt x="125" y="121"/>
                </a:lnTo>
                <a:lnTo>
                  <a:pt x="125" y="121"/>
                </a:lnTo>
                <a:lnTo>
                  <a:pt x="122" y="121"/>
                </a:lnTo>
                <a:lnTo>
                  <a:pt x="122" y="121"/>
                </a:lnTo>
                <a:lnTo>
                  <a:pt x="118" y="120"/>
                </a:lnTo>
                <a:lnTo>
                  <a:pt x="118" y="120"/>
                </a:lnTo>
                <a:lnTo>
                  <a:pt x="114" y="121"/>
                </a:lnTo>
                <a:lnTo>
                  <a:pt x="114" y="121"/>
                </a:lnTo>
                <a:lnTo>
                  <a:pt x="113" y="122"/>
                </a:lnTo>
                <a:lnTo>
                  <a:pt x="113" y="125"/>
                </a:lnTo>
                <a:lnTo>
                  <a:pt x="113" y="125"/>
                </a:lnTo>
                <a:lnTo>
                  <a:pt x="113" y="126"/>
                </a:lnTo>
                <a:lnTo>
                  <a:pt x="113" y="126"/>
                </a:lnTo>
                <a:lnTo>
                  <a:pt x="114" y="127"/>
                </a:lnTo>
                <a:lnTo>
                  <a:pt x="114" y="127"/>
                </a:lnTo>
                <a:lnTo>
                  <a:pt x="116" y="129"/>
                </a:lnTo>
                <a:lnTo>
                  <a:pt x="116" y="129"/>
                </a:lnTo>
                <a:lnTo>
                  <a:pt x="117" y="130"/>
                </a:lnTo>
                <a:lnTo>
                  <a:pt x="123" y="134"/>
                </a:lnTo>
                <a:lnTo>
                  <a:pt x="123" y="134"/>
                </a:lnTo>
                <a:lnTo>
                  <a:pt x="127" y="138"/>
                </a:lnTo>
                <a:lnTo>
                  <a:pt x="127" y="138"/>
                </a:lnTo>
                <a:lnTo>
                  <a:pt x="130" y="140"/>
                </a:lnTo>
                <a:lnTo>
                  <a:pt x="130" y="140"/>
                </a:lnTo>
                <a:lnTo>
                  <a:pt x="131" y="143"/>
                </a:lnTo>
                <a:lnTo>
                  <a:pt x="131" y="143"/>
                </a:lnTo>
                <a:lnTo>
                  <a:pt x="133" y="147"/>
                </a:lnTo>
                <a:lnTo>
                  <a:pt x="133" y="147"/>
                </a:lnTo>
                <a:lnTo>
                  <a:pt x="131" y="153"/>
                </a:lnTo>
                <a:lnTo>
                  <a:pt x="131" y="153"/>
                </a:lnTo>
                <a:lnTo>
                  <a:pt x="127" y="159"/>
                </a:lnTo>
                <a:lnTo>
                  <a:pt x="127" y="159"/>
                </a:lnTo>
                <a:lnTo>
                  <a:pt x="122" y="161"/>
                </a:lnTo>
                <a:lnTo>
                  <a:pt x="122" y="161"/>
                </a:lnTo>
                <a:lnTo>
                  <a:pt x="116" y="162"/>
                </a:lnTo>
                <a:lnTo>
                  <a:pt x="116" y="162"/>
                </a:lnTo>
                <a:lnTo>
                  <a:pt x="110" y="162"/>
                </a:lnTo>
                <a:lnTo>
                  <a:pt x="110" y="162"/>
                </a:lnTo>
                <a:lnTo>
                  <a:pt x="101" y="160"/>
                </a:lnTo>
                <a:lnTo>
                  <a:pt x="100" y="160"/>
                </a:lnTo>
                <a:lnTo>
                  <a:pt x="100" y="151"/>
                </a:lnTo>
                <a:lnTo>
                  <a:pt x="101" y="152"/>
                </a:lnTo>
                <a:lnTo>
                  <a:pt x="101" y="152"/>
                </a:lnTo>
                <a:lnTo>
                  <a:pt x="105" y="153"/>
                </a:lnTo>
                <a:lnTo>
                  <a:pt x="105" y="153"/>
                </a:lnTo>
                <a:lnTo>
                  <a:pt x="109" y="155"/>
                </a:lnTo>
                <a:lnTo>
                  <a:pt x="109" y="155"/>
                </a:lnTo>
                <a:lnTo>
                  <a:pt x="113" y="155"/>
                </a:lnTo>
                <a:lnTo>
                  <a:pt x="113" y="155"/>
                </a:lnTo>
                <a:lnTo>
                  <a:pt x="116" y="155"/>
                </a:lnTo>
                <a:lnTo>
                  <a:pt x="116" y="155"/>
                </a:lnTo>
                <a:lnTo>
                  <a:pt x="117" y="153"/>
                </a:lnTo>
                <a:lnTo>
                  <a:pt x="117" y="153"/>
                </a:lnTo>
                <a:lnTo>
                  <a:pt x="118" y="152"/>
                </a:lnTo>
                <a:lnTo>
                  <a:pt x="118" y="152"/>
                </a:lnTo>
                <a:lnTo>
                  <a:pt x="118" y="151"/>
                </a:lnTo>
                <a:lnTo>
                  <a:pt x="118" y="151"/>
                </a:lnTo>
                <a:lnTo>
                  <a:pt x="118" y="149"/>
                </a:lnTo>
                <a:lnTo>
                  <a:pt x="118" y="149"/>
                </a:lnTo>
                <a:close/>
                <a:moveTo>
                  <a:pt x="52" y="160"/>
                </a:moveTo>
                <a:lnTo>
                  <a:pt x="49" y="160"/>
                </a:lnTo>
                <a:lnTo>
                  <a:pt x="49" y="160"/>
                </a:lnTo>
                <a:lnTo>
                  <a:pt x="44" y="161"/>
                </a:lnTo>
                <a:lnTo>
                  <a:pt x="44" y="161"/>
                </a:lnTo>
                <a:lnTo>
                  <a:pt x="42" y="162"/>
                </a:lnTo>
                <a:lnTo>
                  <a:pt x="42" y="162"/>
                </a:lnTo>
                <a:lnTo>
                  <a:pt x="38" y="162"/>
                </a:lnTo>
                <a:lnTo>
                  <a:pt x="38" y="162"/>
                </a:lnTo>
                <a:lnTo>
                  <a:pt x="35" y="162"/>
                </a:lnTo>
                <a:lnTo>
                  <a:pt x="35" y="162"/>
                </a:lnTo>
                <a:lnTo>
                  <a:pt x="31" y="162"/>
                </a:lnTo>
                <a:lnTo>
                  <a:pt x="26" y="161"/>
                </a:lnTo>
                <a:lnTo>
                  <a:pt x="26" y="161"/>
                </a:lnTo>
                <a:lnTo>
                  <a:pt x="23" y="159"/>
                </a:lnTo>
                <a:lnTo>
                  <a:pt x="19" y="156"/>
                </a:lnTo>
                <a:lnTo>
                  <a:pt x="19" y="156"/>
                </a:lnTo>
                <a:lnTo>
                  <a:pt x="17" y="153"/>
                </a:lnTo>
                <a:lnTo>
                  <a:pt x="16" y="149"/>
                </a:lnTo>
                <a:lnTo>
                  <a:pt x="16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4"/>
                </a:lnTo>
                <a:lnTo>
                  <a:pt x="16" y="129"/>
                </a:lnTo>
                <a:lnTo>
                  <a:pt x="16" y="129"/>
                </a:lnTo>
                <a:lnTo>
                  <a:pt x="18" y="125"/>
                </a:lnTo>
                <a:lnTo>
                  <a:pt x="21" y="121"/>
                </a:lnTo>
                <a:lnTo>
                  <a:pt x="21" y="121"/>
                </a:lnTo>
                <a:lnTo>
                  <a:pt x="23" y="117"/>
                </a:lnTo>
                <a:lnTo>
                  <a:pt x="29" y="116"/>
                </a:lnTo>
                <a:lnTo>
                  <a:pt x="29" y="116"/>
                </a:lnTo>
                <a:lnTo>
                  <a:pt x="32" y="113"/>
                </a:lnTo>
                <a:lnTo>
                  <a:pt x="38" y="113"/>
                </a:lnTo>
                <a:lnTo>
                  <a:pt x="38" y="113"/>
                </a:lnTo>
                <a:lnTo>
                  <a:pt x="40" y="113"/>
                </a:lnTo>
                <a:lnTo>
                  <a:pt x="40" y="113"/>
                </a:lnTo>
                <a:lnTo>
                  <a:pt x="42" y="113"/>
                </a:lnTo>
                <a:lnTo>
                  <a:pt x="42" y="113"/>
                </a:lnTo>
                <a:lnTo>
                  <a:pt x="45" y="114"/>
                </a:lnTo>
                <a:lnTo>
                  <a:pt x="45" y="114"/>
                </a:lnTo>
                <a:lnTo>
                  <a:pt x="49" y="114"/>
                </a:lnTo>
                <a:lnTo>
                  <a:pt x="52" y="116"/>
                </a:lnTo>
                <a:lnTo>
                  <a:pt x="52" y="122"/>
                </a:lnTo>
                <a:lnTo>
                  <a:pt x="52" y="122"/>
                </a:lnTo>
                <a:lnTo>
                  <a:pt x="47" y="121"/>
                </a:lnTo>
                <a:lnTo>
                  <a:pt x="47" y="121"/>
                </a:lnTo>
                <a:lnTo>
                  <a:pt x="43" y="121"/>
                </a:lnTo>
                <a:lnTo>
                  <a:pt x="43" y="121"/>
                </a:lnTo>
                <a:lnTo>
                  <a:pt x="39" y="121"/>
                </a:lnTo>
                <a:lnTo>
                  <a:pt x="39" y="121"/>
                </a:lnTo>
                <a:lnTo>
                  <a:pt x="34" y="121"/>
                </a:lnTo>
                <a:lnTo>
                  <a:pt x="31" y="125"/>
                </a:lnTo>
                <a:lnTo>
                  <a:pt x="31" y="125"/>
                </a:lnTo>
                <a:lnTo>
                  <a:pt x="29" y="130"/>
                </a:lnTo>
                <a:lnTo>
                  <a:pt x="29" y="138"/>
                </a:lnTo>
                <a:lnTo>
                  <a:pt x="29" y="138"/>
                </a:lnTo>
                <a:lnTo>
                  <a:pt x="29" y="146"/>
                </a:lnTo>
                <a:lnTo>
                  <a:pt x="29" y="146"/>
                </a:lnTo>
                <a:lnTo>
                  <a:pt x="30" y="151"/>
                </a:lnTo>
                <a:lnTo>
                  <a:pt x="30" y="151"/>
                </a:lnTo>
                <a:lnTo>
                  <a:pt x="34" y="155"/>
                </a:lnTo>
                <a:lnTo>
                  <a:pt x="34" y="155"/>
                </a:lnTo>
                <a:lnTo>
                  <a:pt x="38" y="155"/>
                </a:lnTo>
                <a:lnTo>
                  <a:pt x="38" y="155"/>
                </a:lnTo>
                <a:lnTo>
                  <a:pt x="42" y="155"/>
                </a:lnTo>
                <a:lnTo>
                  <a:pt x="42" y="155"/>
                </a:lnTo>
                <a:lnTo>
                  <a:pt x="47" y="155"/>
                </a:lnTo>
                <a:lnTo>
                  <a:pt x="47" y="155"/>
                </a:lnTo>
                <a:lnTo>
                  <a:pt x="52" y="153"/>
                </a:lnTo>
                <a:lnTo>
                  <a:pt x="52" y="160"/>
                </a:lnTo>
                <a:close/>
                <a:moveTo>
                  <a:pt x="55" y="162"/>
                </a:moveTo>
                <a:lnTo>
                  <a:pt x="69" y="113"/>
                </a:lnTo>
                <a:lnTo>
                  <a:pt x="83" y="113"/>
                </a:lnTo>
                <a:lnTo>
                  <a:pt x="97" y="162"/>
                </a:lnTo>
                <a:lnTo>
                  <a:pt x="83" y="162"/>
                </a:lnTo>
                <a:lnTo>
                  <a:pt x="79" y="146"/>
                </a:lnTo>
                <a:lnTo>
                  <a:pt x="69" y="146"/>
                </a:lnTo>
                <a:lnTo>
                  <a:pt x="65" y="162"/>
                </a:lnTo>
                <a:lnTo>
                  <a:pt x="55" y="162"/>
                </a:lnTo>
                <a:close/>
                <a:moveTo>
                  <a:pt x="130" y="231"/>
                </a:moveTo>
                <a:lnTo>
                  <a:pt x="130" y="231"/>
                </a:lnTo>
                <a:lnTo>
                  <a:pt x="117" y="230"/>
                </a:lnTo>
                <a:lnTo>
                  <a:pt x="105" y="227"/>
                </a:lnTo>
                <a:lnTo>
                  <a:pt x="95" y="222"/>
                </a:lnTo>
                <a:lnTo>
                  <a:pt x="84" y="216"/>
                </a:lnTo>
                <a:lnTo>
                  <a:pt x="75" y="209"/>
                </a:lnTo>
                <a:lnTo>
                  <a:pt x="68" y="200"/>
                </a:lnTo>
                <a:lnTo>
                  <a:pt x="61" y="190"/>
                </a:lnTo>
                <a:lnTo>
                  <a:pt x="56" y="179"/>
                </a:lnTo>
                <a:lnTo>
                  <a:pt x="203" y="179"/>
                </a:lnTo>
                <a:lnTo>
                  <a:pt x="203" y="179"/>
                </a:lnTo>
                <a:lnTo>
                  <a:pt x="198" y="190"/>
                </a:lnTo>
                <a:lnTo>
                  <a:pt x="192" y="200"/>
                </a:lnTo>
                <a:lnTo>
                  <a:pt x="185" y="209"/>
                </a:lnTo>
                <a:lnTo>
                  <a:pt x="175" y="216"/>
                </a:lnTo>
                <a:lnTo>
                  <a:pt x="165" y="222"/>
                </a:lnTo>
                <a:lnTo>
                  <a:pt x="153" y="227"/>
                </a:lnTo>
                <a:lnTo>
                  <a:pt x="142" y="230"/>
                </a:lnTo>
                <a:lnTo>
                  <a:pt x="130" y="231"/>
                </a:lnTo>
                <a:lnTo>
                  <a:pt x="130" y="231"/>
                </a:lnTo>
                <a:close/>
                <a:moveTo>
                  <a:pt x="242" y="148"/>
                </a:moveTo>
                <a:lnTo>
                  <a:pt x="242" y="148"/>
                </a:lnTo>
                <a:lnTo>
                  <a:pt x="240" y="152"/>
                </a:lnTo>
                <a:lnTo>
                  <a:pt x="238" y="156"/>
                </a:lnTo>
                <a:lnTo>
                  <a:pt x="238" y="156"/>
                </a:lnTo>
                <a:lnTo>
                  <a:pt x="235" y="159"/>
                </a:lnTo>
                <a:lnTo>
                  <a:pt x="231" y="161"/>
                </a:lnTo>
                <a:lnTo>
                  <a:pt x="231" y="161"/>
                </a:lnTo>
                <a:lnTo>
                  <a:pt x="227" y="162"/>
                </a:lnTo>
                <a:lnTo>
                  <a:pt x="222" y="162"/>
                </a:lnTo>
                <a:lnTo>
                  <a:pt x="222" y="162"/>
                </a:lnTo>
                <a:lnTo>
                  <a:pt x="218" y="162"/>
                </a:lnTo>
                <a:lnTo>
                  <a:pt x="214" y="161"/>
                </a:lnTo>
                <a:lnTo>
                  <a:pt x="214" y="161"/>
                </a:lnTo>
                <a:lnTo>
                  <a:pt x="211" y="159"/>
                </a:lnTo>
                <a:lnTo>
                  <a:pt x="208" y="156"/>
                </a:lnTo>
                <a:lnTo>
                  <a:pt x="208" y="156"/>
                </a:lnTo>
                <a:lnTo>
                  <a:pt x="205" y="153"/>
                </a:lnTo>
                <a:lnTo>
                  <a:pt x="204" y="148"/>
                </a:lnTo>
                <a:lnTo>
                  <a:pt x="204" y="148"/>
                </a:lnTo>
                <a:lnTo>
                  <a:pt x="203" y="139"/>
                </a:lnTo>
                <a:lnTo>
                  <a:pt x="203" y="139"/>
                </a:lnTo>
                <a:lnTo>
                  <a:pt x="203" y="133"/>
                </a:lnTo>
                <a:lnTo>
                  <a:pt x="204" y="127"/>
                </a:lnTo>
                <a:lnTo>
                  <a:pt x="204" y="127"/>
                </a:lnTo>
                <a:lnTo>
                  <a:pt x="205" y="124"/>
                </a:lnTo>
                <a:lnTo>
                  <a:pt x="208" y="120"/>
                </a:lnTo>
                <a:lnTo>
                  <a:pt x="208" y="120"/>
                </a:lnTo>
                <a:lnTo>
                  <a:pt x="211" y="117"/>
                </a:lnTo>
                <a:lnTo>
                  <a:pt x="214" y="114"/>
                </a:lnTo>
                <a:lnTo>
                  <a:pt x="214" y="114"/>
                </a:lnTo>
                <a:lnTo>
                  <a:pt x="218" y="113"/>
                </a:lnTo>
                <a:lnTo>
                  <a:pt x="224" y="113"/>
                </a:lnTo>
                <a:lnTo>
                  <a:pt x="224" y="113"/>
                </a:lnTo>
                <a:lnTo>
                  <a:pt x="227" y="113"/>
                </a:lnTo>
                <a:lnTo>
                  <a:pt x="231" y="114"/>
                </a:lnTo>
                <a:lnTo>
                  <a:pt x="231" y="114"/>
                </a:lnTo>
                <a:lnTo>
                  <a:pt x="235" y="117"/>
                </a:lnTo>
                <a:lnTo>
                  <a:pt x="238" y="120"/>
                </a:lnTo>
                <a:lnTo>
                  <a:pt x="238" y="120"/>
                </a:lnTo>
                <a:lnTo>
                  <a:pt x="240" y="124"/>
                </a:lnTo>
                <a:lnTo>
                  <a:pt x="242" y="127"/>
                </a:lnTo>
                <a:lnTo>
                  <a:pt x="242" y="127"/>
                </a:lnTo>
                <a:lnTo>
                  <a:pt x="243" y="137"/>
                </a:lnTo>
                <a:lnTo>
                  <a:pt x="243" y="137"/>
                </a:lnTo>
                <a:lnTo>
                  <a:pt x="242" y="148"/>
                </a:lnTo>
                <a:lnTo>
                  <a:pt x="242" y="148"/>
                </a:lnTo>
                <a:close/>
                <a:moveTo>
                  <a:pt x="227" y="124"/>
                </a:moveTo>
                <a:lnTo>
                  <a:pt x="227" y="124"/>
                </a:lnTo>
                <a:lnTo>
                  <a:pt x="225" y="121"/>
                </a:lnTo>
                <a:lnTo>
                  <a:pt x="225" y="121"/>
                </a:lnTo>
                <a:lnTo>
                  <a:pt x="222" y="121"/>
                </a:lnTo>
                <a:lnTo>
                  <a:pt x="222" y="121"/>
                </a:lnTo>
                <a:lnTo>
                  <a:pt x="220" y="121"/>
                </a:lnTo>
                <a:lnTo>
                  <a:pt x="218" y="124"/>
                </a:lnTo>
                <a:lnTo>
                  <a:pt x="218" y="124"/>
                </a:lnTo>
                <a:lnTo>
                  <a:pt x="217" y="129"/>
                </a:lnTo>
                <a:lnTo>
                  <a:pt x="217" y="129"/>
                </a:lnTo>
                <a:lnTo>
                  <a:pt x="217" y="138"/>
                </a:lnTo>
                <a:lnTo>
                  <a:pt x="217" y="138"/>
                </a:lnTo>
                <a:lnTo>
                  <a:pt x="217" y="147"/>
                </a:lnTo>
                <a:lnTo>
                  <a:pt x="217" y="147"/>
                </a:lnTo>
                <a:lnTo>
                  <a:pt x="218" y="152"/>
                </a:lnTo>
                <a:lnTo>
                  <a:pt x="218" y="152"/>
                </a:lnTo>
                <a:lnTo>
                  <a:pt x="220" y="155"/>
                </a:lnTo>
                <a:lnTo>
                  <a:pt x="220" y="155"/>
                </a:lnTo>
                <a:lnTo>
                  <a:pt x="222" y="156"/>
                </a:lnTo>
                <a:lnTo>
                  <a:pt x="222" y="156"/>
                </a:lnTo>
                <a:lnTo>
                  <a:pt x="225" y="155"/>
                </a:lnTo>
                <a:lnTo>
                  <a:pt x="225" y="155"/>
                </a:lnTo>
                <a:lnTo>
                  <a:pt x="227" y="152"/>
                </a:lnTo>
                <a:lnTo>
                  <a:pt x="227" y="152"/>
                </a:lnTo>
                <a:lnTo>
                  <a:pt x="229" y="147"/>
                </a:lnTo>
                <a:lnTo>
                  <a:pt x="229" y="147"/>
                </a:lnTo>
                <a:lnTo>
                  <a:pt x="229" y="139"/>
                </a:lnTo>
                <a:lnTo>
                  <a:pt x="229" y="139"/>
                </a:lnTo>
                <a:lnTo>
                  <a:pt x="229" y="130"/>
                </a:lnTo>
                <a:lnTo>
                  <a:pt x="229" y="130"/>
                </a:lnTo>
                <a:lnTo>
                  <a:pt x="227" y="124"/>
                </a:lnTo>
                <a:lnTo>
                  <a:pt x="227" y="124"/>
                </a:lnTo>
                <a:close/>
                <a:moveTo>
                  <a:pt x="77" y="135"/>
                </a:moveTo>
                <a:lnTo>
                  <a:pt x="77" y="135"/>
                </a:lnTo>
                <a:lnTo>
                  <a:pt x="75" y="131"/>
                </a:lnTo>
                <a:lnTo>
                  <a:pt x="75" y="131"/>
                </a:lnTo>
                <a:lnTo>
                  <a:pt x="74" y="126"/>
                </a:lnTo>
                <a:lnTo>
                  <a:pt x="70" y="139"/>
                </a:lnTo>
                <a:lnTo>
                  <a:pt x="78" y="139"/>
                </a:lnTo>
                <a:lnTo>
                  <a:pt x="78" y="139"/>
                </a:lnTo>
                <a:lnTo>
                  <a:pt x="77" y="135"/>
                </a:lnTo>
                <a:lnTo>
                  <a:pt x="77" y="135"/>
                </a:lnTo>
                <a:close/>
                <a:moveTo>
                  <a:pt x="83" y="205"/>
                </a:moveTo>
                <a:lnTo>
                  <a:pt x="91" y="201"/>
                </a:lnTo>
                <a:lnTo>
                  <a:pt x="100" y="205"/>
                </a:lnTo>
                <a:lnTo>
                  <a:pt x="99" y="196"/>
                </a:lnTo>
                <a:lnTo>
                  <a:pt x="104" y="190"/>
                </a:lnTo>
                <a:lnTo>
                  <a:pt x="96" y="188"/>
                </a:lnTo>
                <a:lnTo>
                  <a:pt x="91" y="181"/>
                </a:lnTo>
                <a:lnTo>
                  <a:pt x="87" y="188"/>
                </a:lnTo>
                <a:lnTo>
                  <a:pt x="78" y="190"/>
                </a:lnTo>
                <a:lnTo>
                  <a:pt x="84" y="196"/>
                </a:lnTo>
                <a:lnTo>
                  <a:pt x="83" y="205"/>
                </a:lnTo>
                <a:close/>
                <a:moveTo>
                  <a:pt x="159" y="205"/>
                </a:moveTo>
                <a:lnTo>
                  <a:pt x="168" y="201"/>
                </a:lnTo>
                <a:lnTo>
                  <a:pt x="175" y="205"/>
                </a:lnTo>
                <a:lnTo>
                  <a:pt x="174" y="196"/>
                </a:lnTo>
                <a:lnTo>
                  <a:pt x="181" y="190"/>
                </a:lnTo>
                <a:lnTo>
                  <a:pt x="172" y="188"/>
                </a:lnTo>
                <a:lnTo>
                  <a:pt x="168" y="181"/>
                </a:lnTo>
                <a:lnTo>
                  <a:pt x="162" y="188"/>
                </a:lnTo>
                <a:lnTo>
                  <a:pt x="155" y="190"/>
                </a:lnTo>
                <a:lnTo>
                  <a:pt x="160" y="196"/>
                </a:lnTo>
                <a:lnTo>
                  <a:pt x="159" y="2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338"/>
          <p:cNvSpPr>
            <a:spLocks noEditPoints="1"/>
          </p:cNvSpPr>
          <p:nvPr/>
        </p:nvSpPr>
        <p:spPr bwMode="auto">
          <a:xfrm>
            <a:off x="7787094" y="2557505"/>
            <a:ext cx="571049" cy="571049"/>
          </a:xfrm>
          <a:custGeom>
            <a:gdLst>
              <a:gd fmla="*/ 67 w 256" name="T0"/>
              <a:gd fmla="*/ 241 h 256" name="T1"/>
              <a:gd fmla="*/ 10 w 256" name="T2"/>
              <a:gd fmla="*/ 178 h 256" name="T3"/>
              <a:gd fmla="*/ 2 w 256" name="T4"/>
              <a:gd fmla="*/ 102 h 256" name="T5"/>
              <a:gd fmla="*/ 46 w 256" name="T6"/>
              <a:gd fmla="*/ 29 h 256" name="T7"/>
              <a:gd fmla="*/ 128 w 256" name="T8"/>
              <a:gd fmla="*/ 0 h 256" name="T9"/>
              <a:gd fmla="*/ 200 w 256" name="T10"/>
              <a:gd fmla="*/ 22 h 256" name="T11"/>
              <a:gd fmla="*/ 251 w 256" name="T12"/>
              <a:gd fmla="*/ 90 h 256" name="T13"/>
              <a:gd fmla="*/ 251 w 256" name="T14"/>
              <a:gd fmla="*/ 165 h 256" name="T15"/>
              <a:gd fmla="*/ 200 w 256" name="T16"/>
              <a:gd fmla="*/ 234 h 256" name="T17"/>
              <a:gd fmla="*/ 128 w 256" name="T18"/>
              <a:gd fmla="*/ 256 h 256" name="T19"/>
              <a:gd fmla="*/ 206 w 256" name="T20"/>
              <a:gd fmla="*/ 159 h 256" name="T21"/>
              <a:gd fmla="*/ 200 w 256" name="T22"/>
              <a:gd fmla="*/ 171 h 256" name="T23"/>
              <a:gd fmla="*/ 195 w 256" name="T24"/>
              <a:gd fmla="*/ 178 h 256" name="T25"/>
              <a:gd fmla="*/ 141 w 256" name="T26"/>
              <a:gd fmla="*/ 211 h 256" name="T27"/>
              <a:gd fmla="*/ 119 w 256" name="T28"/>
              <a:gd fmla="*/ 211 h 256" name="T29"/>
              <a:gd fmla="*/ 128 w 256" name="T30"/>
              <a:gd fmla="*/ 238 h 256" name="T31"/>
              <a:gd fmla="*/ 56 w 256" name="T32"/>
              <a:gd fmla="*/ 171 h 256" name="T33"/>
              <a:gd fmla="*/ 33 w 256" name="T34"/>
              <a:gd fmla="*/ 184 h 256" name="T35"/>
              <a:gd fmla="*/ 33 w 256" name="T36"/>
              <a:gd fmla="*/ 73 h 256" name="T37"/>
              <a:gd fmla="*/ 53 w 256" name="T38"/>
              <a:gd fmla="*/ 91 h 256" name="T39"/>
              <a:gd fmla="*/ 63 w 256" name="T40"/>
              <a:gd fmla="*/ 76 h 256" name="T41"/>
              <a:gd fmla="*/ 111 w 256" name="T42"/>
              <a:gd fmla="*/ 46 h 256" name="T43"/>
              <a:gd fmla="*/ 135 w 256" name="T44"/>
              <a:gd fmla="*/ 45 h 256" name="T45"/>
              <a:gd fmla="*/ 128 w 256" name="T46"/>
              <a:gd fmla="*/ 19 h 256" name="T47"/>
              <a:gd fmla="*/ 139 w 256" name="T48"/>
              <a:gd fmla="*/ 56 h 256" name="T49"/>
              <a:gd fmla="*/ 93 w 256" name="T50"/>
              <a:gd fmla="*/ 65 h 256" name="T51"/>
              <a:gd fmla="*/ 58 w 256" name="T52"/>
              <a:gd fmla="*/ 113 h 256" name="T53"/>
              <a:gd fmla="*/ 78 w 256" name="T54"/>
              <a:gd fmla="*/ 178 h 256" name="T55"/>
              <a:gd fmla="*/ 117 w 256" name="T56"/>
              <a:gd fmla="*/ 199 h 256" name="T57"/>
              <a:gd fmla="*/ 162 w 256" name="T58"/>
              <a:gd fmla="*/ 191 h 256" name="T59"/>
              <a:gd fmla="*/ 199 w 256" name="T60"/>
              <a:gd fmla="*/ 142 h 256" name="T61"/>
              <a:gd fmla="*/ 179 w 256" name="T62"/>
              <a:gd fmla="*/ 77 h 256" name="T63"/>
              <a:gd fmla="*/ 196 w 256" name="T64"/>
              <a:gd fmla="*/ 78 h 256" name="T65"/>
              <a:gd fmla="*/ 200 w 256" name="T66"/>
              <a:gd fmla="*/ 85 h 256" name="T67"/>
              <a:gd fmla="*/ 234 w 256" name="T68"/>
              <a:gd fmla="*/ 98 h 256" name="T69"/>
              <a:gd fmla="*/ 136 w 256" name="T70"/>
              <a:gd fmla="*/ 116 h 256" name="T71"/>
              <a:gd fmla="*/ 160 w 256" name="T72"/>
              <a:gd fmla="*/ 125 h 256" name="T73"/>
              <a:gd fmla="*/ 165 w 256" name="T74"/>
              <a:gd fmla="*/ 152 h 256" name="T75"/>
              <a:gd fmla="*/ 135 w 256" name="T76"/>
              <a:gd fmla="*/ 171 h 256" name="T77"/>
              <a:gd fmla="*/ 109 w 256" name="T78"/>
              <a:gd fmla="*/ 167 h 256" name="T79"/>
              <a:gd fmla="*/ 95 w 256" name="T80"/>
              <a:gd fmla="*/ 150 h 256" name="T81"/>
              <a:gd fmla="*/ 110 w 256" name="T82"/>
              <a:gd fmla="*/ 139 h 256" name="T83"/>
              <a:gd fmla="*/ 115 w 256" name="T84"/>
              <a:gd fmla="*/ 155 h 256" name="T85"/>
              <a:gd fmla="*/ 128 w 256" name="T86"/>
              <a:gd fmla="*/ 134 h 256" name="T87"/>
              <a:gd fmla="*/ 108 w 256" name="T88"/>
              <a:gd fmla="*/ 129 h 256" name="T89"/>
              <a:gd fmla="*/ 97 w 256" name="T90"/>
              <a:gd fmla="*/ 110 h 256" name="T91"/>
              <a:gd fmla="*/ 108 w 256" name="T92"/>
              <a:gd fmla="*/ 89 h 256" name="T93"/>
              <a:gd fmla="*/ 135 w 256" name="T94"/>
              <a:gd fmla="*/ 82 h 256" name="T95"/>
              <a:gd fmla="*/ 163 w 256" name="T96"/>
              <a:gd fmla="*/ 98 h 256" name="T97"/>
              <a:gd fmla="*/ 154 w 256" name="T98"/>
              <a:gd fmla="*/ 112 h 256" name="T99"/>
              <a:gd fmla="*/ 144 w 256" name="T100"/>
              <a:gd fmla="*/ 102 h 256" name="T101"/>
              <a:gd fmla="*/ 135 w 256" name="T102"/>
              <a:gd fmla="*/ 89 h 256" name="T103"/>
              <a:gd fmla="*/ 143 w 256" name="T104"/>
              <a:gd fmla="*/ 163 h 256" name="T105"/>
              <a:gd fmla="*/ 148 w 256" name="T106"/>
              <a:gd fmla="*/ 141 h 256" name="T107"/>
              <a:gd fmla="*/ 135 w 256" name="T108"/>
              <a:gd fmla="*/ 136 h 256" name="T109"/>
              <a:gd fmla="*/ 113 w 256" name="T110"/>
              <a:gd fmla="*/ 97 h 256" name="T111"/>
              <a:gd fmla="*/ 124 w 256" name="T112"/>
              <a:gd fmla="*/ 115 h 25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56" w="256">
                <a:moveTo>
                  <a:pt x="128" y="256"/>
                </a:moveTo>
                <a:lnTo>
                  <a:pt x="128" y="256"/>
                </a:lnTo>
                <a:lnTo>
                  <a:pt x="115" y="255"/>
                </a:lnTo>
                <a:lnTo>
                  <a:pt x="102" y="254"/>
                </a:lnTo>
                <a:lnTo>
                  <a:pt x="89" y="250"/>
                </a:lnTo>
                <a:lnTo>
                  <a:pt x="78" y="246"/>
                </a:lnTo>
                <a:lnTo>
                  <a:pt x="67" y="241"/>
                </a:lnTo>
                <a:lnTo>
                  <a:pt x="57" y="234"/>
                </a:lnTo>
                <a:lnTo>
                  <a:pt x="46" y="226"/>
                </a:lnTo>
                <a:lnTo>
                  <a:pt x="37" y="219"/>
                </a:lnTo>
                <a:lnTo>
                  <a:pt x="30" y="210"/>
                </a:lnTo>
                <a:lnTo>
                  <a:pt x="22" y="199"/>
                </a:lnTo>
                <a:lnTo>
                  <a:pt x="15" y="189"/>
                </a:lnTo>
                <a:lnTo>
                  <a:pt x="10" y="178"/>
                </a:lnTo>
                <a:lnTo>
                  <a:pt x="6" y="165"/>
                </a:lnTo>
                <a:lnTo>
                  <a:pt x="2" y="154"/>
                </a:lnTo>
                <a:lnTo>
                  <a:pt x="1" y="141"/>
                </a:lnTo>
                <a:lnTo>
                  <a:pt x="0" y="128"/>
                </a:lnTo>
                <a:lnTo>
                  <a:pt x="0" y="128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10" y="78"/>
                </a:lnTo>
                <a:lnTo>
                  <a:pt x="15" y="67"/>
                </a:lnTo>
                <a:lnTo>
                  <a:pt x="22" y="56"/>
                </a:lnTo>
                <a:lnTo>
                  <a:pt x="30" y="47"/>
                </a:lnTo>
                <a:lnTo>
                  <a:pt x="37" y="38"/>
                </a:lnTo>
                <a:lnTo>
                  <a:pt x="46" y="29"/>
                </a:lnTo>
                <a:lnTo>
                  <a:pt x="57" y="22"/>
                </a:lnTo>
                <a:lnTo>
                  <a:pt x="67" y="16"/>
                </a:lnTo>
                <a:lnTo>
                  <a:pt x="78" y="9"/>
                </a:lnTo>
                <a:lnTo>
                  <a:pt x="89" y="6"/>
                </a:lnTo>
                <a:lnTo>
                  <a:pt x="102" y="3"/>
                </a:lnTo>
                <a:lnTo>
                  <a:pt x="115" y="0"/>
                </a:lnTo>
                <a:lnTo>
                  <a:pt x="128" y="0"/>
                </a:lnTo>
                <a:lnTo>
                  <a:pt x="128" y="0"/>
                </a:lnTo>
                <a:lnTo>
                  <a:pt x="141" y="0"/>
                </a:lnTo>
                <a:lnTo>
                  <a:pt x="154" y="3"/>
                </a:lnTo>
                <a:lnTo>
                  <a:pt x="166" y="6"/>
                </a:lnTo>
                <a:lnTo>
                  <a:pt x="178" y="9"/>
                </a:lnTo>
                <a:lnTo>
                  <a:pt x="189" y="16"/>
                </a:lnTo>
                <a:lnTo>
                  <a:pt x="200" y="22"/>
                </a:lnTo>
                <a:lnTo>
                  <a:pt x="209" y="29"/>
                </a:lnTo>
                <a:lnTo>
                  <a:pt x="218" y="38"/>
                </a:lnTo>
                <a:lnTo>
                  <a:pt x="227" y="47"/>
                </a:lnTo>
                <a:lnTo>
                  <a:pt x="234" y="56"/>
                </a:lnTo>
                <a:lnTo>
                  <a:pt x="240" y="67"/>
                </a:lnTo>
                <a:lnTo>
                  <a:pt x="247" y="78"/>
                </a:lnTo>
                <a:lnTo>
                  <a:pt x="251" y="90"/>
                </a:lnTo>
                <a:lnTo>
                  <a:pt x="253" y="102"/>
                </a:lnTo>
                <a:lnTo>
                  <a:pt x="256" y="115"/>
                </a:lnTo>
                <a:lnTo>
                  <a:pt x="256" y="128"/>
                </a:lnTo>
                <a:lnTo>
                  <a:pt x="256" y="128"/>
                </a:lnTo>
                <a:lnTo>
                  <a:pt x="256" y="141"/>
                </a:lnTo>
                <a:lnTo>
                  <a:pt x="253" y="154"/>
                </a:lnTo>
                <a:lnTo>
                  <a:pt x="251" y="165"/>
                </a:lnTo>
                <a:lnTo>
                  <a:pt x="247" y="178"/>
                </a:lnTo>
                <a:lnTo>
                  <a:pt x="240" y="189"/>
                </a:lnTo>
                <a:lnTo>
                  <a:pt x="234" y="199"/>
                </a:lnTo>
                <a:lnTo>
                  <a:pt x="227" y="210"/>
                </a:lnTo>
                <a:lnTo>
                  <a:pt x="218" y="219"/>
                </a:lnTo>
                <a:lnTo>
                  <a:pt x="209" y="226"/>
                </a:lnTo>
                <a:lnTo>
                  <a:pt x="200" y="234"/>
                </a:lnTo>
                <a:lnTo>
                  <a:pt x="189" y="241"/>
                </a:lnTo>
                <a:lnTo>
                  <a:pt x="178" y="246"/>
                </a:lnTo>
                <a:lnTo>
                  <a:pt x="166" y="250"/>
                </a:lnTo>
                <a:lnTo>
                  <a:pt x="154" y="254"/>
                </a:lnTo>
                <a:lnTo>
                  <a:pt x="141" y="255"/>
                </a:lnTo>
                <a:lnTo>
                  <a:pt x="128" y="256"/>
                </a:lnTo>
                <a:lnTo>
                  <a:pt x="128" y="256"/>
                </a:lnTo>
                <a:close/>
                <a:moveTo>
                  <a:pt x="205" y="207"/>
                </a:moveTo>
                <a:lnTo>
                  <a:pt x="205" y="207"/>
                </a:lnTo>
                <a:lnTo>
                  <a:pt x="214" y="197"/>
                </a:lnTo>
                <a:lnTo>
                  <a:pt x="222" y="185"/>
                </a:lnTo>
                <a:lnTo>
                  <a:pt x="228" y="172"/>
                </a:lnTo>
                <a:lnTo>
                  <a:pt x="234" y="159"/>
                </a:lnTo>
                <a:lnTo>
                  <a:pt x="206" y="159"/>
                </a:lnTo>
                <a:lnTo>
                  <a:pt x="206" y="159"/>
                </a:lnTo>
                <a:lnTo>
                  <a:pt x="206" y="159"/>
                </a:lnTo>
                <a:lnTo>
                  <a:pt x="204" y="165"/>
                </a:lnTo>
                <a:lnTo>
                  <a:pt x="204" y="165"/>
                </a:lnTo>
                <a:lnTo>
                  <a:pt x="202" y="165"/>
                </a:lnTo>
                <a:lnTo>
                  <a:pt x="202" y="165"/>
                </a:lnTo>
                <a:lnTo>
                  <a:pt x="200" y="171"/>
                </a:lnTo>
                <a:lnTo>
                  <a:pt x="200" y="171"/>
                </a:lnTo>
                <a:lnTo>
                  <a:pt x="199" y="172"/>
                </a:lnTo>
                <a:lnTo>
                  <a:pt x="199" y="172"/>
                </a:lnTo>
                <a:lnTo>
                  <a:pt x="196" y="177"/>
                </a:lnTo>
                <a:lnTo>
                  <a:pt x="196" y="177"/>
                </a:lnTo>
                <a:lnTo>
                  <a:pt x="195" y="178"/>
                </a:lnTo>
                <a:lnTo>
                  <a:pt x="195" y="178"/>
                </a:lnTo>
                <a:lnTo>
                  <a:pt x="191" y="184"/>
                </a:lnTo>
                <a:lnTo>
                  <a:pt x="205" y="207"/>
                </a:lnTo>
                <a:close/>
                <a:moveTo>
                  <a:pt x="128" y="238"/>
                </a:moveTo>
                <a:lnTo>
                  <a:pt x="128" y="238"/>
                </a:lnTo>
                <a:lnTo>
                  <a:pt x="141" y="237"/>
                </a:lnTo>
                <a:lnTo>
                  <a:pt x="154" y="234"/>
                </a:lnTo>
                <a:lnTo>
                  <a:pt x="141" y="211"/>
                </a:lnTo>
                <a:lnTo>
                  <a:pt x="141" y="211"/>
                </a:lnTo>
                <a:lnTo>
                  <a:pt x="135" y="211"/>
                </a:lnTo>
                <a:lnTo>
                  <a:pt x="135" y="211"/>
                </a:lnTo>
                <a:lnTo>
                  <a:pt x="128" y="212"/>
                </a:lnTo>
                <a:lnTo>
                  <a:pt x="128" y="212"/>
                </a:lnTo>
                <a:lnTo>
                  <a:pt x="119" y="211"/>
                </a:lnTo>
                <a:lnTo>
                  <a:pt x="119" y="211"/>
                </a:lnTo>
                <a:lnTo>
                  <a:pt x="111" y="210"/>
                </a:lnTo>
                <a:lnTo>
                  <a:pt x="111" y="210"/>
                </a:lnTo>
                <a:lnTo>
                  <a:pt x="111" y="210"/>
                </a:lnTo>
                <a:lnTo>
                  <a:pt x="98" y="233"/>
                </a:lnTo>
                <a:lnTo>
                  <a:pt x="98" y="233"/>
                </a:lnTo>
                <a:lnTo>
                  <a:pt x="113" y="237"/>
                </a:lnTo>
                <a:lnTo>
                  <a:pt x="128" y="238"/>
                </a:lnTo>
                <a:lnTo>
                  <a:pt x="128" y="238"/>
                </a:lnTo>
                <a:close/>
                <a:moveTo>
                  <a:pt x="49" y="204"/>
                </a:moveTo>
                <a:lnTo>
                  <a:pt x="62" y="181"/>
                </a:lnTo>
                <a:lnTo>
                  <a:pt x="62" y="181"/>
                </a:lnTo>
                <a:lnTo>
                  <a:pt x="62" y="181"/>
                </a:lnTo>
                <a:lnTo>
                  <a:pt x="56" y="171"/>
                </a:lnTo>
                <a:lnTo>
                  <a:pt x="56" y="171"/>
                </a:lnTo>
                <a:lnTo>
                  <a:pt x="56" y="171"/>
                </a:lnTo>
                <a:lnTo>
                  <a:pt x="56" y="171"/>
                </a:lnTo>
                <a:lnTo>
                  <a:pt x="50" y="159"/>
                </a:lnTo>
                <a:lnTo>
                  <a:pt x="23" y="159"/>
                </a:lnTo>
                <a:lnTo>
                  <a:pt x="23" y="159"/>
                </a:lnTo>
                <a:lnTo>
                  <a:pt x="27" y="172"/>
                </a:lnTo>
                <a:lnTo>
                  <a:pt x="33" y="184"/>
                </a:lnTo>
                <a:lnTo>
                  <a:pt x="40" y="194"/>
                </a:lnTo>
                <a:lnTo>
                  <a:pt x="49" y="204"/>
                </a:lnTo>
                <a:lnTo>
                  <a:pt x="49" y="204"/>
                </a:lnTo>
                <a:close/>
                <a:moveTo>
                  <a:pt x="49" y="51"/>
                </a:moveTo>
                <a:lnTo>
                  <a:pt x="49" y="51"/>
                </a:lnTo>
                <a:lnTo>
                  <a:pt x="40" y="61"/>
                </a:lnTo>
                <a:lnTo>
                  <a:pt x="33" y="73"/>
                </a:lnTo>
                <a:lnTo>
                  <a:pt x="27" y="85"/>
                </a:lnTo>
                <a:lnTo>
                  <a:pt x="23" y="98"/>
                </a:lnTo>
                <a:lnTo>
                  <a:pt x="50" y="98"/>
                </a:lnTo>
                <a:lnTo>
                  <a:pt x="50" y="98"/>
                </a:lnTo>
                <a:lnTo>
                  <a:pt x="53" y="93"/>
                </a:lnTo>
                <a:lnTo>
                  <a:pt x="53" y="93"/>
                </a:lnTo>
                <a:lnTo>
                  <a:pt x="53" y="91"/>
                </a:lnTo>
                <a:lnTo>
                  <a:pt x="53" y="91"/>
                </a:lnTo>
                <a:lnTo>
                  <a:pt x="56" y="86"/>
                </a:lnTo>
                <a:lnTo>
                  <a:pt x="56" y="86"/>
                </a:lnTo>
                <a:lnTo>
                  <a:pt x="57" y="85"/>
                </a:lnTo>
                <a:lnTo>
                  <a:pt x="57" y="85"/>
                </a:lnTo>
                <a:lnTo>
                  <a:pt x="63" y="76"/>
                </a:lnTo>
                <a:lnTo>
                  <a:pt x="63" y="76"/>
                </a:lnTo>
                <a:lnTo>
                  <a:pt x="49" y="51"/>
                </a:lnTo>
                <a:close/>
                <a:moveTo>
                  <a:pt x="128" y="19"/>
                </a:moveTo>
                <a:lnTo>
                  <a:pt x="128" y="19"/>
                </a:lnTo>
                <a:lnTo>
                  <a:pt x="113" y="20"/>
                </a:lnTo>
                <a:lnTo>
                  <a:pt x="98" y="22"/>
                </a:lnTo>
                <a:lnTo>
                  <a:pt x="111" y="46"/>
                </a:lnTo>
                <a:lnTo>
                  <a:pt x="111" y="46"/>
                </a:lnTo>
                <a:lnTo>
                  <a:pt x="111" y="46"/>
                </a:lnTo>
                <a:lnTo>
                  <a:pt x="119" y="45"/>
                </a:lnTo>
                <a:lnTo>
                  <a:pt x="119" y="45"/>
                </a:lnTo>
                <a:lnTo>
                  <a:pt x="128" y="45"/>
                </a:lnTo>
                <a:lnTo>
                  <a:pt x="128" y="45"/>
                </a:lnTo>
                <a:lnTo>
                  <a:pt x="135" y="45"/>
                </a:lnTo>
                <a:lnTo>
                  <a:pt x="135" y="45"/>
                </a:lnTo>
                <a:lnTo>
                  <a:pt x="141" y="46"/>
                </a:lnTo>
                <a:lnTo>
                  <a:pt x="141" y="46"/>
                </a:lnTo>
                <a:lnTo>
                  <a:pt x="154" y="21"/>
                </a:lnTo>
                <a:lnTo>
                  <a:pt x="154" y="21"/>
                </a:lnTo>
                <a:lnTo>
                  <a:pt x="141" y="19"/>
                </a:lnTo>
                <a:lnTo>
                  <a:pt x="128" y="19"/>
                </a:lnTo>
                <a:lnTo>
                  <a:pt x="128" y="19"/>
                </a:lnTo>
                <a:close/>
                <a:moveTo>
                  <a:pt x="169" y="68"/>
                </a:moveTo>
                <a:lnTo>
                  <a:pt x="169" y="68"/>
                </a:lnTo>
                <a:lnTo>
                  <a:pt x="162" y="65"/>
                </a:lnTo>
                <a:lnTo>
                  <a:pt x="162" y="65"/>
                </a:lnTo>
                <a:lnTo>
                  <a:pt x="149" y="59"/>
                </a:lnTo>
                <a:lnTo>
                  <a:pt x="149" y="59"/>
                </a:lnTo>
                <a:lnTo>
                  <a:pt x="139" y="56"/>
                </a:lnTo>
                <a:lnTo>
                  <a:pt x="128" y="56"/>
                </a:lnTo>
                <a:lnTo>
                  <a:pt x="128" y="56"/>
                </a:lnTo>
                <a:lnTo>
                  <a:pt x="117" y="56"/>
                </a:lnTo>
                <a:lnTo>
                  <a:pt x="106" y="59"/>
                </a:lnTo>
                <a:lnTo>
                  <a:pt x="106" y="59"/>
                </a:lnTo>
                <a:lnTo>
                  <a:pt x="93" y="65"/>
                </a:lnTo>
                <a:lnTo>
                  <a:pt x="93" y="65"/>
                </a:lnTo>
                <a:lnTo>
                  <a:pt x="88" y="68"/>
                </a:lnTo>
                <a:lnTo>
                  <a:pt x="88" y="68"/>
                </a:lnTo>
                <a:lnTo>
                  <a:pt x="78" y="77"/>
                </a:lnTo>
                <a:lnTo>
                  <a:pt x="69" y="87"/>
                </a:lnTo>
                <a:lnTo>
                  <a:pt x="62" y="100"/>
                </a:lnTo>
                <a:lnTo>
                  <a:pt x="58" y="113"/>
                </a:lnTo>
                <a:lnTo>
                  <a:pt x="58" y="113"/>
                </a:lnTo>
                <a:lnTo>
                  <a:pt x="56" y="128"/>
                </a:lnTo>
                <a:lnTo>
                  <a:pt x="56" y="128"/>
                </a:lnTo>
                <a:lnTo>
                  <a:pt x="58" y="142"/>
                </a:lnTo>
                <a:lnTo>
                  <a:pt x="58" y="142"/>
                </a:lnTo>
                <a:lnTo>
                  <a:pt x="62" y="156"/>
                </a:lnTo>
                <a:lnTo>
                  <a:pt x="69" y="168"/>
                </a:lnTo>
                <a:lnTo>
                  <a:pt x="78" y="178"/>
                </a:lnTo>
                <a:lnTo>
                  <a:pt x="88" y="187"/>
                </a:lnTo>
                <a:lnTo>
                  <a:pt x="88" y="187"/>
                </a:lnTo>
                <a:lnTo>
                  <a:pt x="93" y="191"/>
                </a:lnTo>
                <a:lnTo>
                  <a:pt x="93" y="191"/>
                </a:lnTo>
                <a:lnTo>
                  <a:pt x="106" y="197"/>
                </a:lnTo>
                <a:lnTo>
                  <a:pt x="106" y="197"/>
                </a:lnTo>
                <a:lnTo>
                  <a:pt x="117" y="199"/>
                </a:lnTo>
                <a:lnTo>
                  <a:pt x="128" y="200"/>
                </a:lnTo>
                <a:lnTo>
                  <a:pt x="128" y="200"/>
                </a:lnTo>
                <a:lnTo>
                  <a:pt x="139" y="199"/>
                </a:lnTo>
                <a:lnTo>
                  <a:pt x="149" y="197"/>
                </a:lnTo>
                <a:lnTo>
                  <a:pt x="149" y="197"/>
                </a:lnTo>
                <a:lnTo>
                  <a:pt x="162" y="191"/>
                </a:lnTo>
                <a:lnTo>
                  <a:pt x="162" y="191"/>
                </a:lnTo>
                <a:lnTo>
                  <a:pt x="169" y="187"/>
                </a:lnTo>
                <a:lnTo>
                  <a:pt x="169" y="187"/>
                </a:lnTo>
                <a:lnTo>
                  <a:pt x="179" y="178"/>
                </a:lnTo>
                <a:lnTo>
                  <a:pt x="188" y="168"/>
                </a:lnTo>
                <a:lnTo>
                  <a:pt x="195" y="156"/>
                </a:lnTo>
                <a:lnTo>
                  <a:pt x="199" y="142"/>
                </a:lnTo>
                <a:lnTo>
                  <a:pt x="199" y="142"/>
                </a:lnTo>
                <a:lnTo>
                  <a:pt x="200" y="128"/>
                </a:lnTo>
                <a:lnTo>
                  <a:pt x="200" y="128"/>
                </a:lnTo>
                <a:lnTo>
                  <a:pt x="199" y="113"/>
                </a:lnTo>
                <a:lnTo>
                  <a:pt x="199" y="113"/>
                </a:lnTo>
                <a:lnTo>
                  <a:pt x="195" y="100"/>
                </a:lnTo>
                <a:lnTo>
                  <a:pt x="188" y="87"/>
                </a:lnTo>
                <a:lnTo>
                  <a:pt x="179" y="77"/>
                </a:lnTo>
                <a:lnTo>
                  <a:pt x="169" y="68"/>
                </a:lnTo>
                <a:lnTo>
                  <a:pt x="169" y="68"/>
                </a:lnTo>
                <a:close/>
                <a:moveTo>
                  <a:pt x="205" y="50"/>
                </a:moveTo>
                <a:lnTo>
                  <a:pt x="191" y="73"/>
                </a:lnTo>
                <a:lnTo>
                  <a:pt x="191" y="73"/>
                </a:lnTo>
                <a:lnTo>
                  <a:pt x="191" y="73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196" y="78"/>
                </a:lnTo>
                <a:lnTo>
                  <a:pt x="200" y="85"/>
                </a:lnTo>
                <a:lnTo>
                  <a:pt x="200" y="85"/>
                </a:lnTo>
                <a:lnTo>
                  <a:pt x="200" y="85"/>
                </a:lnTo>
                <a:lnTo>
                  <a:pt x="200" y="85"/>
                </a:lnTo>
                <a:lnTo>
                  <a:pt x="202" y="91"/>
                </a:lnTo>
                <a:lnTo>
                  <a:pt x="202" y="91"/>
                </a:lnTo>
                <a:lnTo>
                  <a:pt x="204" y="91"/>
                </a:lnTo>
                <a:lnTo>
                  <a:pt x="204" y="91"/>
                </a:lnTo>
                <a:lnTo>
                  <a:pt x="206" y="98"/>
                </a:lnTo>
                <a:lnTo>
                  <a:pt x="206" y="98"/>
                </a:lnTo>
                <a:lnTo>
                  <a:pt x="234" y="98"/>
                </a:lnTo>
                <a:lnTo>
                  <a:pt x="234" y="98"/>
                </a:lnTo>
                <a:lnTo>
                  <a:pt x="228" y="84"/>
                </a:lnTo>
                <a:lnTo>
                  <a:pt x="222" y="72"/>
                </a:lnTo>
                <a:lnTo>
                  <a:pt x="214" y="60"/>
                </a:lnTo>
                <a:lnTo>
                  <a:pt x="205" y="50"/>
                </a:lnTo>
                <a:lnTo>
                  <a:pt x="205" y="50"/>
                </a:lnTo>
                <a:close/>
                <a:moveTo>
                  <a:pt x="136" y="116"/>
                </a:moveTo>
                <a:lnTo>
                  <a:pt x="136" y="116"/>
                </a:lnTo>
                <a:lnTo>
                  <a:pt x="139" y="116"/>
                </a:lnTo>
                <a:lnTo>
                  <a:pt x="139" y="116"/>
                </a:lnTo>
                <a:lnTo>
                  <a:pt x="152" y="119"/>
                </a:lnTo>
                <a:lnTo>
                  <a:pt x="156" y="121"/>
                </a:lnTo>
                <a:lnTo>
                  <a:pt x="160" y="125"/>
                </a:lnTo>
                <a:lnTo>
                  <a:pt x="160" y="125"/>
                </a:lnTo>
                <a:lnTo>
                  <a:pt x="163" y="128"/>
                </a:lnTo>
                <a:lnTo>
                  <a:pt x="165" y="132"/>
                </a:lnTo>
                <a:lnTo>
                  <a:pt x="166" y="137"/>
                </a:lnTo>
                <a:lnTo>
                  <a:pt x="167" y="142"/>
                </a:lnTo>
                <a:lnTo>
                  <a:pt x="167" y="142"/>
                </a:lnTo>
                <a:lnTo>
                  <a:pt x="166" y="147"/>
                </a:lnTo>
                <a:lnTo>
                  <a:pt x="165" y="152"/>
                </a:lnTo>
                <a:lnTo>
                  <a:pt x="162" y="158"/>
                </a:lnTo>
                <a:lnTo>
                  <a:pt x="157" y="161"/>
                </a:lnTo>
                <a:lnTo>
                  <a:pt x="157" y="161"/>
                </a:lnTo>
                <a:lnTo>
                  <a:pt x="153" y="165"/>
                </a:lnTo>
                <a:lnTo>
                  <a:pt x="147" y="168"/>
                </a:lnTo>
                <a:lnTo>
                  <a:pt x="141" y="169"/>
                </a:lnTo>
                <a:lnTo>
                  <a:pt x="135" y="171"/>
                </a:lnTo>
                <a:lnTo>
                  <a:pt x="135" y="189"/>
                </a:lnTo>
                <a:lnTo>
                  <a:pt x="128" y="189"/>
                </a:lnTo>
                <a:lnTo>
                  <a:pt x="128" y="171"/>
                </a:lnTo>
                <a:lnTo>
                  <a:pt x="128" y="171"/>
                </a:lnTo>
                <a:lnTo>
                  <a:pt x="121" y="169"/>
                </a:lnTo>
                <a:lnTo>
                  <a:pt x="115" y="168"/>
                </a:lnTo>
                <a:lnTo>
                  <a:pt x="109" y="167"/>
                </a:lnTo>
                <a:lnTo>
                  <a:pt x="104" y="164"/>
                </a:lnTo>
                <a:lnTo>
                  <a:pt x="104" y="164"/>
                </a:lnTo>
                <a:lnTo>
                  <a:pt x="100" y="160"/>
                </a:lnTo>
                <a:lnTo>
                  <a:pt x="97" y="158"/>
                </a:lnTo>
                <a:lnTo>
                  <a:pt x="95" y="154"/>
                </a:lnTo>
                <a:lnTo>
                  <a:pt x="95" y="150"/>
                </a:lnTo>
                <a:lnTo>
                  <a:pt x="95" y="150"/>
                </a:lnTo>
                <a:lnTo>
                  <a:pt x="95" y="145"/>
                </a:lnTo>
                <a:lnTo>
                  <a:pt x="97" y="142"/>
                </a:lnTo>
                <a:lnTo>
                  <a:pt x="97" y="142"/>
                </a:lnTo>
                <a:lnTo>
                  <a:pt x="100" y="139"/>
                </a:lnTo>
                <a:lnTo>
                  <a:pt x="105" y="138"/>
                </a:lnTo>
                <a:lnTo>
                  <a:pt x="105" y="138"/>
                </a:lnTo>
                <a:lnTo>
                  <a:pt x="110" y="139"/>
                </a:lnTo>
                <a:lnTo>
                  <a:pt x="113" y="141"/>
                </a:lnTo>
                <a:lnTo>
                  <a:pt x="113" y="141"/>
                </a:lnTo>
                <a:lnTo>
                  <a:pt x="115" y="145"/>
                </a:lnTo>
                <a:lnTo>
                  <a:pt x="117" y="148"/>
                </a:lnTo>
                <a:lnTo>
                  <a:pt x="117" y="148"/>
                </a:lnTo>
                <a:lnTo>
                  <a:pt x="115" y="155"/>
                </a:lnTo>
                <a:lnTo>
                  <a:pt x="115" y="155"/>
                </a:lnTo>
                <a:lnTo>
                  <a:pt x="113" y="160"/>
                </a:lnTo>
                <a:lnTo>
                  <a:pt x="113" y="160"/>
                </a:lnTo>
                <a:lnTo>
                  <a:pt x="119" y="163"/>
                </a:lnTo>
                <a:lnTo>
                  <a:pt x="119" y="163"/>
                </a:lnTo>
                <a:lnTo>
                  <a:pt x="128" y="164"/>
                </a:lnTo>
                <a:lnTo>
                  <a:pt x="128" y="134"/>
                </a:lnTo>
                <a:lnTo>
                  <a:pt x="128" y="134"/>
                </a:lnTo>
                <a:lnTo>
                  <a:pt x="126" y="134"/>
                </a:lnTo>
                <a:lnTo>
                  <a:pt x="126" y="134"/>
                </a:lnTo>
                <a:lnTo>
                  <a:pt x="124" y="134"/>
                </a:lnTo>
                <a:lnTo>
                  <a:pt x="124" y="134"/>
                </a:lnTo>
                <a:lnTo>
                  <a:pt x="118" y="133"/>
                </a:lnTo>
                <a:lnTo>
                  <a:pt x="113" y="132"/>
                </a:lnTo>
                <a:lnTo>
                  <a:pt x="108" y="129"/>
                </a:lnTo>
                <a:lnTo>
                  <a:pt x="104" y="126"/>
                </a:lnTo>
                <a:lnTo>
                  <a:pt x="104" y="126"/>
                </a:lnTo>
                <a:lnTo>
                  <a:pt x="101" y="124"/>
                </a:lnTo>
                <a:lnTo>
                  <a:pt x="98" y="120"/>
                </a:lnTo>
                <a:lnTo>
                  <a:pt x="97" y="115"/>
                </a:lnTo>
                <a:lnTo>
                  <a:pt x="97" y="110"/>
                </a:lnTo>
                <a:lnTo>
                  <a:pt x="97" y="110"/>
                </a:lnTo>
                <a:lnTo>
                  <a:pt x="97" y="106"/>
                </a:lnTo>
                <a:lnTo>
                  <a:pt x="98" y="100"/>
                </a:lnTo>
                <a:lnTo>
                  <a:pt x="98" y="100"/>
                </a:lnTo>
                <a:lnTo>
                  <a:pt x="101" y="97"/>
                </a:lnTo>
                <a:lnTo>
                  <a:pt x="104" y="93"/>
                </a:lnTo>
                <a:lnTo>
                  <a:pt x="104" y="93"/>
                </a:lnTo>
                <a:lnTo>
                  <a:pt x="108" y="89"/>
                </a:lnTo>
                <a:lnTo>
                  <a:pt x="113" y="86"/>
                </a:lnTo>
                <a:lnTo>
                  <a:pt x="113" y="86"/>
                </a:lnTo>
                <a:lnTo>
                  <a:pt x="119" y="84"/>
                </a:lnTo>
                <a:lnTo>
                  <a:pt x="128" y="82"/>
                </a:lnTo>
                <a:lnTo>
                  <a:pt x="128" y="68"/>
                </a:lnTo>
                <a:lnTo>
                  <a:pt x="135" y="68"/>
                </a:lnTo>
                <a:lnTo>
                  <a:pt x="135" y="82"/>
                </a:lnTo>
                <a:lnTo>
                  <a:pt x="135" y="82"/>
                </a:lnTo>
                <a:lnTo>
                  <a:pt x="147" y="85"/>
                </a:lnTo>
                <a:lnTo>
                  <a:pt x="156" y="89"/>
                </a:lnTo>
                <a:lnTo>
                  <a:pt x="156" y="89"/>
                </a:lnTo>
                <a:lnTo>
                  <a:pt x="160" y="91"/>
                </a:lnTo>
                <a:lnTo>
                  <a:pt x="162" y="94"/>
                </a:lnTo>
                <a:lnTo>
                  <a:pt x="163" y="98"/>
                </a:lnTo>
                <a:lnTo>
                  <a:pt x="165" y="100"/>
                </a:lnTo>
                <a:lnTo>
                  <a:pt x="165" y="100"/>
                </a:lnTo>
                <a:lnTo>
                  <a:pt x="163" y="106"/>
                </a:lnTo>
                <a:lnTo>
                  <a:pt x="162" y="108"/>
                </a:lnTo>
                <a:lnTo>
                  <a:pt x="162" y="108"/>
                </a:lnTo>
                <a:lnTo>
                  <a:pt x="158" y="111"/>
                </a:lnTo>
                <a:lnTo>
                  <a:pt x="154" y="112"/>
                </a:lnTo>
                <a:lnTo>
                  <a:pt x="154" y="112"/>
                </a:lnTo>
                <a:lnTo>
                  <a:pt x="149" y="111"/>
                </a:lnTo>
                <a:lnTo>
                  <a:pt x="147" y="110"/>
                </a:lnTo>
                <a:lnTo>
                  <a:pt x="147" y="110"/>
                </a:lnTo>
                <a:lnTo>
                  <a:pt x="144" y="106"/>
                </a:lnTo>
                <a:lnTo>
                  <a:pt x="144" y="102"/>
                </a:lnTo>
                <a:lnTo>
                  <a:pt x="144" y="102"/>
                </a:lnTo>
                <a:lnTo>
                  <a:pt x="144" y="97"/>
                </a:lnTo>
                <a:lnTo>
                  <a:pt x="144" y="97"/>
                </a:lnTo>
                <a:lnTo>
                  <a:pt x="147" y="90"/>
                </a:lnTo>
                <a:lnTo>
                  <a:pt x="147" y="90"/>
                </a:lnTo>
                <a:lnTo>
                  <a:pt x="141" y="89"/>
                </a:lnTo>
                <a:lnTo>
                  <a:pt x="141" y="89"/>
                </a:lnTo>
                <a:lnTo>
                  <a:pt x="135" y="89"/>
                </a:lnTo>
                <a:lnTo>
                  <a:pt x="135" y="115"/>
                </a:lnTo>
                <a:lnTo>
                  <a:pt x="135" y="115"/>
                </a:lnTo>
                <a:lnTo>
                  <a:pt x="136" y="116"/>
                </a:lnTo>
                <a:lnTo>
                  <a:pt x="136" y="116"/>
                </a:lnTo>
                <a:close/>
                <a:moveTo>
                  <a:pt x="135" y="164"/>
                </a:moveTo>
                <a:lnTo>
                  <a:pt x="135" y="164"/>
                </a:lnTo>
                <a:lnTo>
                  <a:pt x="143" y="163"/>
                </a:lnTo>
                <a:lnTo>
                  <a:pt x="148" y="159"/>
                </a:lnTo>
                <a:lnTo>
                  <a:pt x="148" y="159"/>
                </a:lnTo>
                <a:lnTo>
                  <a:pt x="150" y="155"/>
                </a:lnTo>
                <a:lnTo>
                  <a:pt x="152" y="150"/>
                </a:lnTo>
                <a:lnTo>
                  <a:pt x="152" y="150"/>
                </a:lnTo>
                <a:lnTo>
                  <a:pt x="150" y="145"/>
                </a:lnTo>
                <a:lnTo>
                  <a:pt x="148" y="141"/>
                </a:lnTo>
                <a:lnTo>
                  <a:pt x="148" y="141"/>
                </a:lnTo>
                <a:lnTo>
                  <a:pt x="144" y="138"/>
                </a:lnTo>
                <a:lnTo>
                  <a:pt x="137" y="136"/>
                </a:lnTo>
                <a:lnTo>
                  <a:pt x="137" y="136"/>
                </a:lnTo>
                <a:lnTo>
                  <a:pt x="136" y="136"/>
                </a:lnTo>
                <a:lnTo>
                  <a:pt x="136" y="136"/>
                </a:lnTo>
                <a:lnTo>
                  <a:pt x="135" y="136"/>
                </a:lnTo>
                <a:lnTo>
                  <a:pt x="135" y="164"/>
                </a:lnTo>
                <a:close/>
                <a:moveTo>
                  <a:pt x="128" y="89"/>
                </a:moveTo>
                <a:lnTo>
                  <a:pt x="128" y="89"/>
                </a:lnTo>
                <a:lnTo>
                  <a:pt x="121" y="90"/>
                </a:lnTo>
                <a:lnTo>
                  <a:pt x="117" y="93"/>
                </a:lnTo>
                <a:lnTo>
                  <a:pt x="117" y="93"/>
                </a:lnTo>
                <a:lnTo>
                  <a:pt x="113" y="97"/>
                </a:lnTo>
                <a:lnTo>
                  <a:pt x="113" y="102"/>
                </a:lnTo>
                <a:lnTo>
                  <a:pt x="113" y="102"/>
                </a:lnTo>
                <a:lnTo>
                  <a:pt x="113" y="107"/>
                </a:lnTo>
                <a:lnTo>
                  <a:pt x="115" y="111"/>
                </a:lnTo>
                <a:lnTo>
                  <a:pt x="115" y="111"/>
                </a:lnTo>
                <a:lnTo>
                  <a:pt x="119" y="113"/>
                </a:lnTo>
                <a:lnTo>
                  <a:pt x="124" y="115"/>
                </a:lnTo>
                <a:lnTo>
                  <a:pt x="124" y="115"/>
                </a:lnTo>
                <a:lnTo>
                  <a:pt x="127" y="115"/>
                </a:lnTo>
                <a:lnTo>
                  <a:pt x="127" y="115"/>
                </a:lnTo>
                <a:lnTo>
                  <a:pt x="128" y="115"/>
                </a:lnTo>
                <a:lnTo>
                  <a:pt x="128" y="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340"/>
          <p:cNvSpPr>
            <a:spLocks noEditPoints="1"/>
          </p:cNvSpPr>
          <p:nvPr/>
        </p:nvSpPr>
        <p:spPr bwMode="auto">
          <a:xfrm>
            <a:off x="3896907" y="2495643"/>
            <a:ext cx="571049" cy="566587"/>
          </a:xfrm>
          <a:custGeom>
            <a:gdLst>
              <a:gd fmla="*/ 87 w 258" name="T0"/>
              <a:gd fmla="*/ 212 h 255" name="T1"/>
              <a:gd fmla="*/ 37 w 258" name="T2"/>
              <a:gd fmla="*/ 192 h 255" name="T3"/>
              <a:gd fmla="*/ 5 w 258" name="T4"/>
              <a:gd fmla="*/ 160 h 255" name="T5"/>
              <a:gd fmla="*/ 0 w 258" name="T6"/>
              <a:gd fmla="*/ 131 h 255" name="T7"/>
              <a:gd fmla="*/ 20 w 258" name="T8"/>
              <a:gd fmla="*/ 99 h 255" name="T9"/>
              <a:gd fmla="*/ 72 w 258" name="T10"/>
              <a:gd fmla="*/ 72 h 255" name="T11"/>
              <a:gd fmla="*/ 77 w 258" name="T12"/>
              <a:gd fmla="*/ 46 h 255" name="T13"/>
              <a:gd fmla="*/ 66 w 258" name="T14"/>
              <a:gd fmla="*/ 33 h 255" name="T15"/>
              <a:gd fmla="*/ 120 w 258" name="T16"/>
              <a:gd fmla="*/ 20 h 255" name="T17"/>
              <a:gd fmla="*/ 126 w 258" name="T18"/>
              <a:gd fmla="*/ 0 h 255" name="T19"/>
              <a:gd fmla="*/ 141 w 258" name="T20"/>
              <a:gd fmla="*/ 5 h 255" name="T21"/>
              <a:gd fmla="*/ 186 w 258" name="T22"/>
              <a:gd fmla="*/ 21 h 255" name="T23"/>
              <a:gd fmla="*/ 193 w 258" name="T24"/>
              <a:gd fmla="*/ 38 h 255" name="T25"/>
              <a:gd fmla="*/ 141 w 258" name="T26"/>
              <a:gd fmla="*/ 65 h 255" name="T27"/>
              <a:gd fmla="*/ 225 w 258" name="T28"/>
              <a:gd fmla="*/ 88 h 255" name="T29"/>
              <a:gd fmla="*/ 254 w 258" name="T30"/>
              <a:gd fmla="*/ 118 h 255" name="T31"/>
              <a:gd fmla="*/ 258 w 258" name="T32"/>
              <a:gd fmla="*/ 146 h 255" name="T33"/>
              <a:gd fmla="*/ 235 w 258" name="T34"/>
              <a:gd fmla="*/ 181 h 255" name="T35"/>
              <a:gd fmla="*/ 189 w 258" name="T36"/>
              <a:gd fmla="*/ 205 h 255" name="T37"/>
              <a:gd fmla="*/ 126 w 258" name="T38"/>
              <a:gd fmla="*/ 216 h 255" name="T39"/>
              <a:gd fmla="*/ 16 w 258" name="T40"/>
              <a:gd fmla="*/ 148 h 255" name="T41"/>
              <a:gd fmla="*/ 38 w 258" name="T42"/>
              <a:gd fmla="*/ 148 h 255" name="T43"/>
              <a:gd fmla="*/ 38 w 258" name="T44"/>
              <a:gd fmla="*/ 126 h 255" name="T45"/>
              <a:gd fmla="*/ 16 w 258" name="T46"/>
              <a:gd fmla="*/ 126 h 255" name="T47"/>
              <a:gd fmla="*/ 44 w 258" name="T48"/>
              <a:gd fmla="*/ 116 h 255" name="T49"/>
              <a:gd fmla="*/ 57 w 258" name="T50"/>
              <a:gd fmla="*/ 99 h 255" name="T51"/>
              <a:gd fmla="*/ 76 w 258" name="T52"/>
              <a:gd fmla="*/ 85 h 255" name="T53"/>
              <a:gd fmla="*/ 30 w 258" name="T54"/>
              <a:gd fmla="*/ 107 h 255" name="T55"/>
              <a:gd fmla="*/ 151 w 258" name="T56"/>
              <a:gd fmla="*/ 125 h 255" name="T57"/>
              <a:gd fmla="*/ 163 w 258" name="T58"/>
              <a:gd fmla="*/ 142 h 255" name="T59"/>
              <a:gd fmla="*/ 130 w 258" name="T60"/>
              <a:gd fmla="*/ 155 h 255" name="T61"/>
              <a:gd fmla="*/ 100 w 258" name="T62"/>
              <a:gd fmla="*/ 144 h 255" name="T63"/>
              <a:gd fmla="*/ 104 w 258" name="T64"/>
              <a:gd fmla="*/ 129 h 255" name="T65"/>
              <a:gd fmla="*/ 105 w 258" name="T66"/>
              <a:gd fmla="*/ 95 h 255" name="T67"/>
              <a:gd fmla="*/ 57 w 258" name="T68"/>
              <a:gd fmla="*/ 122 h 255" name="T69"/>
              <a:gd fmla="*/ 57 w 258" name="T70"/>
              <a:gd fmla="*/ 155 h 255" name="T71"/>
              <a:gd fmla="*/ 112 w 258" name="T72"/>
              <a:gd fmla="*/ 179 h 255" name="T73"/>
              <a:gd fmla="*/ 172 w 258" name="T74"/>
              <a:gd fmla="*/ 173 h 255" name="T75"/>
              <a:gd fmla="*/ 206 w 258" name="T76"/>
              <a:gd fmla="*/ 142 h 255" name="T77"/>
              <a:gd fmla="*/ 196 w 258" name="T78"/>
              <a:gd fmla="*/ 116 h 255" name="T79"/>
              <a:gd fmla="*/ 141 w 258" name="T80"/>
              <a:gd fmla="*/ 94 h 255" name="T81"/>
              <a:gd fmla="*/ 172 w 258" name="T82"/>
              <a:gd fmla="*/ 227 h 255" name="T83"/>
              <a:gd fmla="*/ 251 w 258" name="T84"/>
              <a:gd fmla="*/ 185 h 255" name="T85"/>
              <a:gd fmla="*/ 258 w 258" name="T86"/>
              <a:gd fmla="*/ 177 h 255" name="T87"/>
              <a:gd fmla="*/ 242 w 258" name="T88"/>
              <a:gd fmla="*/ 212 h 255" name="T89"/>
              <a:gd fmla="*/ 200 w 258" name="T90"/>
              <a:gd fmla="*/ 240 h 255" name="T91"/>
              <a:gd fmla="*/ 139 w 258" name="T92"/>
              <a:gd fmla="*/ 253 h 255" name="T93"/>
              <a:gd fmla="*/ 87 w 258" name="T94"/>
              <a:gd fmla="*/ 251 h 255" name="T95"/>
              <a:gd fmla="*/ 37 w 258" name="T96"/>
              <a:gd fmla="*/ 230 h 255" name="T97"/>
              <a:gd fmla="*/ 5 w 258" name="T98"/>
              <a:gd fmla="*/ 199 h 255" name="T99"/>
              <a:gd fmla="*/ 0 w 258" name="T100"/>
              <a:gd fmla="*/ 173 h 255" name="T101"/>
              <a:gd fmla="*/ 44 w 258" name="T102"/>
              <a:gd fmla="*/ 214 h 255" name="T103"/>
              <a:gd fmla="*/ 126 w 258" name="T104"/>
              <a:gd fmla="*/ 233 h 255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55" w="258">
                <a:moveTo>
                  <a:pt x="126" y="216"/>
                </a:moveTo>
                <a:lnTo>
                  <a:pt x="126" y="216"/>
                </a:lnTo>
                <a:lnTo>
                  <a:pt x="113" y="216"/>
                </a:lnTo>
                <a:lnTo>
                  <a:pt x="100" y="214"/>
                </a:lnTo>
                <a:lnTo>
                  <a:pt x="87" y="212"/>
                </a:lnTo>
                <a:lnTo>
                  <a:pt x="76" y="209"/>
                </a:lnTo>
                <a:lnTo>
                  <a:pt x="65" y="205"/>
                </a:lnTo>
                <a:lnTo>
                  <a:pt x="55" y="201"/>
                </a:lnTo>
                <a:lnTo>
                  <a:pt x="44" y="198"/>
                </a:lnTo>
                <a:lnTo>
                  <a:pt x="37" y="192"/>
                </a:lnTo>
                <a:lnTo>
                  <a:pt x="27" y="186"/>
                </a:lnTo>
                <a:lnTo>
                  <a:pt x="21" y="181"/>
                </a:lnTo>
                <a:lnTo>
                  <a:pt x="14" y="174"/>
                </a:lnTo>
                <a:lnTo>
                  <a:pt x="9" y="168"/>
                </a:lnTo>
                <a:lnTo>
                  <a:pt x="5" y="160"/>
                </a:lnTo>
                <a:lnTo>
                  <a:pt x="3" y="153"/>
                </a:lnTo>
                <a:lnTo>
                  <a:pt x="0" y="146"/>
                </a:lnTo>
                <a:lnTo>
                  <a:pt x="0" y="138"/>
                </a:lnTo>
                <a:lnTo>
                  <a:pt x="0" y="138"/>
                </a:lnTo>
                <a:lnTo>
                  <a:pt x="0" y="131"/>
                </a:lnTo>
                <a:lnTo>
                  <a:pt x="3" y="125"/>
                </a:lnTo>
                <a:lnTo>
                  <a:pt x="5" y="117"/>
                </a:lnTo>
                <a:lnTo>
                  <a:pt x="9" y="111"/>
                </a:lnTo>
                <a:lnTo>
                  <a:pt x="13" y="104"/>
                </a:lnTo>
                <a:lnTo>
                  <a:pt x="20" y="99"/>
                </a:lnTo>
                <a:lnTo>
                  <a:pt x="26" y="94"/>
                </a:lnTo>
                <a:lnTo>
                  <a:pt x="34" y="87"/>
                </a:lnTo>
                <a:lnTo>
                  <a:pt x="42" y="83"/>
                </a:lnTo>
                <a:lnTo>
                  <a:pt x="51" y="78"/>
                </a:lnTo>
                <a:lnTo>
                  <a:pt x="72" y="72"/>
                </a:lnTo>
                <a:lnTo>
                  <a:pt x="94" y="66"/>
                </a:lnTo>
                <a:lnTo>
                  <a:pt x="120" y="65"/>
                </a:lnTo>
                <a:lnTo>
                  <a:pt x="120" y="46"/>
                </a:lnTo>
                <a:lnTo>
                  <a:pt x="77" y="46"/>
                </a:lnTo>
                <a:lnTo>
                  <a:pt x="77" y="46"/>
                </a:lnTo>
                <a:lnTo>
                  <a:pt x="73" y="44"/>
                </a:lnTo>
                <a:lnTo>
                  <a:pt x="69" y="42"/>
                </a:lnTo>
                <a:lnTo>
                  <a:pt x="68" y="38"/>
                </a:lnTo>
                <a:lnTo>
                  <a:pt x="66" y="33"/>
                </a:lnTo>
                <a:lnTo>
                  <a:pt x="66" y="33"/>
                </a:lnTo>
                <a:lnTo>
                  <a:pt x="68" y="29"/>
                </a:lnTo>
                <a:lnTo>
                  <a:pt x="69" y="23"/>
                </a:lnTo>
                <a:lnTo>
                  <a:pt x="73" y="21"/>
                </a:lnTo>
                <a:lnTo>
                  <a:pt x="77" y="20"/>
                </a:lnTo>
                <a:lnTo>
                  <a:pt x="120" y="20"/>
                </a:lnTo>
                <a:lnTo>
                  <a:pt x="120" y="8"/>
                </a:lnTo>
                <a:lnTo>
                  <a:pt x="120" y="8"/>
                </a:lnTo>
                <a:lnTo>
                  <a:pt x="120" y="5"/>
                </a:lnTo>
                <a:lnTo>
                  <a:pt x="122" y="3"/>
                </a:lnTo>
                <a:lnTo>
                  <a:pt x="126" y="0"/>
                </a:lnTo>
                <a:lnTo>
                  <a:pt x="130" y="0"/>
                </a:lnTo>
                <a:lnTo>
                  <a:pt x="130" y="0"/>
                </a:lnTo>
                <a:lnTo>
                  <a:pt x="134" y="0"/>
                </a:lnTo>
                <a:lnTo>
                  <a:pt x="137" y="3"/>
                </a:lnTo>
                <a:lnTo>
                  <a:pt x="141" y="5"/>
                </a:lnTo>
                <a:lnTo>
                  <a:pt x="141" y="8"/>
                </a:lnTo>
                <a:lnTo>
                  <a:pt x="141" y="20"/>
                </a:lnTo>
                <a:lnTo>
                  <a:pt x="182" y="20"/>
                </a:lnTo>
                <a:lnTo>
                  <a:pt x="182" y="20"/>
                </a:lnTo>
                <a:lnTo>
                  <a:pt x="186" y="21"/>
                </a:lnTo>
                <a:lnTo>
                  <a:pt x="190" y="23"/>
                </a:lnTo>
                <a:lnTo>
                  <a:pt x="193" y="29"/>
                </a:lnTo>
                <a:lnTo>
                  <a:pt x="194" y="33"/>
                </a:lnTo>
                <a:lnTo>
                  <a:pt x="194" y="33"/>
                </a:lnTo>
                <a:lnTo>
                  <a:pt x="193" y="38"/>
                </a:lnTo>
                <a:lnTo>
                  <a:pt x="190" y="42"/>
                </a:lnTo>
                <a:lnTo>
                  <a:pt x="186" y="44"/>
                </a:lnTo>
                <a:lnTo>
                  <a:pt x="182" y="46"/>
                </a:lnTo>
                <a:lnTo>
                  <a:pt x="141" y="46"/>
                </a:lnTo>
                <a:lnTo>
                  <a:pt x="141" y="65"/>
                </a:lnTo>
                <a:lnTo>
                  <a:pt x="141" y="65"/>
                </a:lnTo>
                <a:lnTo>
                  <a:pt x="165" y="68"/>
                </a:lnTo>
                <a:lnTo>
                  <a:pt x="187" y="73"/>
                </a:lnTo>
                <a:lnTo>
                  <a:pt x="208" y="79"/>
                </a:lnTo>
                <a:lnTo>
                  <a:pt x="225" y="88"/>
                </a:lnTo>
                <a:lnTo>
                  <a:pt x="233" y="94"/>
                </a:lnTo>
                <a:lnTo>
                  <a:pt x="239" y="100"/>
                </a:lnTo>
                <a:lnTo>
                  <a:pt x="245" y="105"/>
                </a:lnTo>
                <a:lnTo>
                  <a:pt x="250" y="112"/>
                </a:lnTo>
                <a:lnTo>
                  <a:pt x="254" y="118"/>
                </a:lnTo>
                <a:lnTo>
                  <a:pt x="256" y="125"/>
                </a:lnTo>
                <a:lnTo>
                  <a:pt x="258" y="131"/>
                </a:lnTo>
                <a:lnTo>
                  <a:pt x="258" y="138"/>
                </a:lnTo>
                <a:lnTo>
                  <a:pt x="258" y="138"/>
                </a:lnTo>
                <a:lnTo>
                  <a:pt x="258" y="146"/>
                </a:lnTo>
                <a:lnTo>
                  <a:pt x="255" y="153"/>
                </a:lnTo>
                <a:lnTo>
                  <a:pt x="252" y="160"/>
                </a:lnTo>
                <a:lnTo>
                  <a:pt x="248" y="168"/>
                </a:lnTo>
                <a:lnTo>
                  <a:pt x="242" y="174"/>
                </a:lnTo>
                <a:lnTo>
                  <a:pt x="235" y="181"/>
                </a:lnTo>
                <a:lnTo>
                  <a:pt x="228" y="186"/>
                </a:lnTo>
                <a:lnTo>
                  <a:pt x="220" y="192"/>
                </a:lnTo>
                <a:lnTo>
                  <a:pt x="211" y="198"/>
                </a:lnTo>
                <a:lnTo>
                  <a:pt x="200" y="201"/>
                </a:lnTo>
                <a:lnTo>
                  <a:pt x="189" y="205"/>
                </a:lnTo>
                <a:lnTo>
                  <a:pt x="178" y="209"/>
                </a:lnTo>
                <a:lnTo>
                  <a:pt x="165" y="212"/>
                </a:lnTo>
                <a:lnTo>
                  <a:pt x="154" y="214"/>
                </a:lnTo>
                <a:lnTo>
                  <a:pt x="139" y="216"/>
                </a:lnTo>
                <a:lnTo>
                  <a:pt x="126" y="216"/>
                </a:lnTo>
                <a:lnTo>
                  <a:pt x="126" y="216"/>
                </a:lnTo>
                <a:close/>
                <a:moveTo>
                  <a:pt x="11" y="137"/>
                </a:moveTo>
                <a:lnTo>
                  <a:pt x="11" y="137"/>
                </a:lnTo>
                <a:lnTo>
                  <a:pt x="12" y="143"/>
                </a:lnTo>
                <a:lnTo>
                  <a:pt x="16" y="148"/>
                </a:lnTo>
                <a:lnTo>
                  <a:pt x="21" y="152"/>
                </a:lnTo>
                <a:lnTo>
                  <a:pt x="27" y="153"/>
                </a:lnTo>
                <a:lnTo>
                  <a:pt x="27" y="153"/>
                </a:lnTo>
                <a:lnTo>
                  <a:pt x="33" y="152"/>
                </a:lnTo>
                <a:lnTo>
                  <a:pt x="38" y="148"/>
                </a:lnTo>
                <a:lnTo>
                  <a:pt x="42" y="143"/>
                </a:lnTo>
                <a:lnTo>
                  <a:pt x="43" y="137"/>
                </a:lnTo>
                <a:lnTo>
                  <a:pt x="43" y="137"/>
                </a:lnTo>
                <a:lnTo>
                  <a:pt x="42" y="131"/>
                </a:lnTo>
                <a:lnTo>
                  <a:pt x="38" y="126"/>
                </a:lnTo>
                <a:lnTo>
                  <a:pt x="33" y="122"/>
                </a:lnTo>
                <a:lnTo>
                  <a:pt x="27" y="121"/>
                </a:lnTo>
                <a:lnTo>
                  <a:pt x="27" y="121"/>
                </a:lnTo>
                <a:lnTo>
                  <a:pt x="21" y="122"/>
                </a:lnTo>
                <a:lnTo>
                  <a:pt x="16" y="126"/>
                </a:lnTo>
                <a:lnTo>
                  <a:pt x="12" y="131"/>
                </a:lnTo>
                <a:lnTo>
                  <a:pt x="11" y="137"/>
                </a:lnTo>
                <a:lnTo>
                  <a:pt x="11" y="137"/>
                </a:lnTo>
                <a:close/>
                <a:moveTo>
                  <a:pt x="30" y="107"/>
                </a:moveTo>
                <a:lnTo>
                  <a:pt x="44" y="116"/>
                </a:lnTo>
                <a:lnTo>
                  <a:pt x="44" y="116"/>
                </a:lnTo>
                <a:lnTo>
                  <a:pt x="46" y="112"/>
                </a:lnTo>
                <a:lnTo>
                  <a:pt x="48" y="108"/>
                </a:lnTo>
                <a:lnTo>
                  <a:pt x="52" y="104"/>
                </a:lnTo>
                <a:lnTo>
                  <a:pt x="57" y="99"/>
                </a:lnTo>
                <a:lnTo>
                  <a:pt x="64" y="94"/>
                </a:lnTo>
                <a:lnTo>
                  <a:pt x="74" y="90"/>
                </a:lnTo>
                <a:lnTo>
                  <a:pt x="86" y="86"/>
                </a:lnTo>
                <a:lnTo>
                  <a:pt x="86" y="86"/>
                </a:lnTo>
                <a:lnTo>
                  <a:pt x="76" y="85"/>
                </a:lnTo>
                <a:lnTo>
                  <a:pt x="65" y="87"/>
                </a:lnTo>
                <a:lnTo>
                  <a:pt x="56" y="90"/>
                </a:lnTo>
                <a:lnTo>
                  <a:pt x="47" y="94"/>
                </a:lnTo>
                <a:lnTo>
                  <a:pt x="35" y="103"/>
                </a:lnTo>
                <a:lnTo>
                  <a:pt x="30" y="107"/>
                </a:lnTo>
                <a:lnTo>
                  <a:pt x="30" y="107"/>
                </a:lnTo>
                <a:close/>
                <a:moveTo>
                  <a:pt x="141" y="94"/>
                </a:moveTo>
                <a:lnTo>
                  <a:pt x="141" y="122"/>
                </a:lnTo>
                <a:lnTo>
                  <a:pt x="141" y="122"/>
                </a:lnTo>
                <a:lnTo>
                  <a:pt x="151" y="125"/>
                </a:lnTo>
                <a:lnTo>
                  <a:pt x="157" y="127"/>
                </a:lnTo>
                <a:lnTo>
                  <a:pt x="161" y="133"/>
                </a:lnTo>
                <a:lnTo>
                  <a:pt x="163" y="138"/>
                </a:lnTo>
                <a:lnTo>
                  <a:pt x="163" y="138"/>
                </a:lnTo>
                <a:lnTo>
                  <a:pt x="163" y="142"/>
                </a:lnTo>
                <a:lnTo>
                  <a:pt x="160" y="144"/>
                </a:lnTo>
                <a:lnTo>
                  <a:pt x="157" y="147"/>
                </a:lnTo>
                <a:lnTo>
                  <a:pt x="154" y="149"/>
                </a:lnTo>
                <a:lnTo>
                  <a:pt x="143" y="153"/>
                </a:lnTo>
                <a:lnTo>
                  <a:pt x="130" y="155"/>
                </a:lnTo>
                <a:lnTo>
                  <a:pt x="130" y="155"/>
                </a:lnTo>
                <a:lnTo>
                  <a:pt x="118" y="153"/>
                </a:lnTo>
                <a:lnTo>
                  <a:pt x="108" y="149"/>
                </a:lnTo>
                <a:lnTo>
                  <a:pt x="104" y="147"/>
                </a:lnTo>
                <a:lnTo>
                  <a:pt x="100" y="144"/>
                </a:lnTo>
                <a:lnTo>
                  <a:pt x="99" y="142"/>
                </a:lnTo>
                <a:lnTo>
                  <a:pt x="99" y="138"/>
                </a:lnTo>
                <a:lnTo>
                  <a:pt x="99" y="138"/>
                </a:lnTo>
                <a:lnTo>
                  <a:pt x="100" y="133"/>
                </a:lnTo>
                <a:lnTo>
                  <a:pt x="104" y="129"/>
                </a:lnTo>
                <a:lnTo>
                  <a:pt x="111" y="125"/>
                </a:lnTo>
                <a:lnTo>
                  <a:pt x="120" y="122"/>
                </a:lnTo>
                <a:lnTo>
                  <a:pt x="120" y="94"/>
                </a:lnTo>
                <a:lnTo>
                  <a:pt x="120" y="94"/>
                </a:lnTo>
                <a:lnTo>
                  <a:pt x="105" y="95"/>
                </a:lnTo>
                <a:lnTo>
                  <a:pt x="91" y="99"/>
                </a:lnTo>
                <a:lnTo>
                  <a:pt x="81" y="103"/>
                </a:lnTo>
                <a:lnTo>
                  <a:pt x="70" y="108"/>
                </a:lnTo>
                <a:lnTo>
                  <a:pt x="63" y="114"/>
                </a:lnTo>
                <a:lnTo>
                  <a:pt x="57" y="122"/>
                </a:lnTo>
                <a:lnTo>
                  <a:pt x="53" y="130"/>
                </a:lnTo>
                <a:lnTo>
                  <a:pt x="52" y="138"/>
                </a:lnTo>
                <a:lnTo>
                  <a:pt x="52" y="138"/>
                </a:lnTo>
                <a:lnTo>
                  <a:pt x="53" y="147"/>
                </a:lnTo>
                <a:lnTo>
                  <a:pt x="57" y="155"/>
                </a:lnTo>
                <a:lnTo>
                  <a:pt x="64" y="161"/>
                </a:lnTo>
                <a:lnTo>
                  <a:pt x="73" y="168"/>
                </a:lnTo>
                <a:lnTo>
                  <a:pt x="85" y="173"/>
                </a:lnTo>
                <a:lnTo>
                  <a:pt x="98" y="177"/>
                </a:lnTo>
                <a:lnTo>
                  <a:pt x="112" y="179"/>
                </a:lnTo>
                <a:lnTo>
                  <a:pt x="128" y="181"/>
                </a:lnTo>
                <a:lnTo>
                  <a:pt x="128" y="181"/>
                </a:lnTo>
                <a:lnTo>
                  <a:pt x="143" y="179"/>
                </a:lnTo>
                <a:lnTo>
                  <a:pt x="159" y="177"/>
                </a:lnTo>
                <a:lnTo>
                  <a:pt x="172" y="173"/>
                </a:lnTo>
                <a:lnTo>
                  <a:pt x="183" y="168"/>
                </a:lnTo>
                <a:lnTo>
                  <a:pt x="193" y="161"/>
                </a:lnTo>
                <a:lnTo>
                  <a:pt x="200" y="155"/>
                </a:lnTo>
                <a:lnTo>
                  <a:pt x="204" y="147"/>
                </a:lnTo>
                <a:lnTo>
                  <a:pt x="206" y="142"/>
                </a:lnTo>
                <a:lnTo>
                  <a:pt x="207" y="138"/>
                </a:lnTo>
                <a:lnTo>
                  <a:pt x="207" y="138"/>
                </a:lnTo>
                <a:lnTo>
                  <a:pt x="206" y="130"/>
                </a:lnTo>
                <a:lnTo>
                  <a:pt x="202" y="122"/>
                </a:lnTo>
                <a:lnTo>
                  <a:pt x="196" y="116"/>
                </a:lnTo>
                <a:lnTo>
                  <a:pt x="189" y="109"/>
                </a:lnTo>
                <a:lnTo>
                  <a:pt x="178" y="104"/>
                </a:lnTo>
                <a:lnTo>
                  <a:pt x="168" y="99"/>
                </a:lnTo>
                <a:lnTo>
                  <a:pt x="155" y="96"/>
                </a:lnTo>
                <a:lnTo>
                  <a:pt x="141" y="94"/>
                </a:lnTo>
                <a:lnTo>
                  <a:pt x="141" y="94"/>
                </a:lnTo>
                <a:close/>
                <a:moveTo>
                  <a:pt x="126" y="233"/>
                </a:moveTo>
                <a:lnTo>
                  <a:pt x="126" y="233"/>
                </a:lnTo>
                <a:lnTo>
                  <a:pt x="150" y="231"/>
                </a:lnTo>
                <a:lnTo>
                  <a:pt x="172" y="227"/>
                </a:lnTo>
                <a:lnTo>
                  <a:pt x="193" y="222"/>
                </a:lnTo>
                <a:lnTo>
                  <a:pt x="211" y="214"/>
                </a:lnTo>
                <a:lnTo>
                  <a:pt x="226" y="205"/>
                </a:lnTo>
                <a:lnTo>
                  <a:pt x="239" y="195"/>
                </a:lnTo>
                <a:lnTo>
                  <a:pt x="251" y="185"/>
                </a:lnTo>
                <a:lnTo>
                  <a:pt x="255" y="178"/>
                </a:lnTo>
                <a:lnTo>
                  <a:pt x="258" y="173"/>
                </a:lnTo>
                <a:lnTo>
                  <a:pt x="258" y="173"/>
                </a:lnTo>
                <a:lnTo>
                  <a:pt x="258" y="177"/>
                </a:lnTo>
                <a:lnTo>
                  <a:pt x="258" y="177"/>
                </a:lnTo>
                <a:lnTo>
                  <a:pt x="258" y="185"/>
                </a:lnTo>
                <a:lnTo>
                  <a:pt x="255" y="191"/>
                </a:lnTo>
                <a:lnTo>
                  <a:pt x="252" y="199"/>
                </a:lnTo>
                <a:lnTo>
                  <a:pt x="248" y="205"/>
                </a:lnTo>
                <a:lnTo>
                  <a:pt x="242" y="212"/>
                </a:lnTo>
                <a:lnTo>
                  <a:pt x="235" y="218"/>
                </a:lnTo>
                <a:lnTo>
                  <a:pt x="228" y="225"/>
                </a:lnTo>
                <a:lnTo>
                  <a:pt x="220" y="230"/>
                </a:lnTo>
                <a:lnTo>
                  <a:pt x="211" y="235"/>
                </a:lnTo>
                <a:lnTo>
                  <a:pt x="200" y="240"/>
                </a:lnTo>
                <a:lnTo>
                  <a:pt x="189" y="244"/>
                </a:lnTo>
                <a:lnTo>
                  <a:pt x="178" y="248"/>
                </a:lnTo>
                <a:lnTo>
                  <a:pt x="165" y="251"/>
                </a:lnTo>
                <a:lnTo>
                  <a:pt x="154" y="252"/>
                </a:lnTo>
                <a:lnTo>
                  <a:pt x="139" y="253"/>
                </a:lnTo>
                <a:lnTo>
                  <a:pt x="126" y="255"/>
                </a:lnTo>
                <a:lnTo>
                  <a:pt x="126" y="255"/>
                </a:lnTo>
                <a:lnTo>
                  <a:pt x="113" y="253"/>
                </a:lnTo>
                <a:lnTo>
                  <a:pt x="100" y="252"/>
                </a:lnTo>
                <a:lnTo>
                  <a:pt x="87" y="251"/>
                </a:lnTo>
                <a:lnTo>
                  <a:pt x="76" y="248"/>
                </a:lnTo>
                <a:lnTo>
                  <a:pt x="65" y="244"/>
                </a:lnTo>
                <a:lnTo>
                  <a:pt x="55" y="240"/>
                </a:lnTo>
                <a:lnTo>
                  <a:pt x="44" y="235"/>
                </a:lnTo>
                <a:lnTo>
                  <a:pt x="37" y="230"/>
                </a:lnTo>
                <a:lnTo>
                  <a:pt x="27" y="225"/>
                </a:lnTo>
                <a:lnTo>
                  <a:pt x="21" y="218"/>
                </a:lnTo>
                <a:lnTo>
                  <a:pt x="14" y="212"/>
                </a:lnTo>
                <a:lnTo>
                  <a:pt x="9" y="205"/>
                </a:lnTo>
                <a:lnTo>
                  <a:pt x="5" y="199"/>
                </a:lnTo>
                <a:lnTo>
                  <a:pt x="3" y="191"/>
                </a:lnTo>
                <a:lnTo>
                  <a:pt x="0" y="185"/>
                </a:lnTo>
                <a:lnTo>
                  <a:pt x="0" y="177"/>
                </a:lnTo>
                <a:lnTo>
                  <a:pt x="0" y="177"/>
                </a:lnTo>
                <a:lnTo>
                  <a:pt x="0" y="173"/>
                </a:lnTo>
                <a:lnTo>
                  <a:pt x="0" y="173"/>
                </a:lnTo>
                <a:lnTo>
                  <a:pt x="7" y="185"/>
                </a:lnTo>
                <a:lnTo>
                  <a:pt x="17" y="196"/>
                </a:lnTo>
                <a:lnTo>
                  <a:pt x="30" y="207"/>
                </a:lnTo>
                <a:lnTo>
                  <a:pt x="44" y="214"/>
                </a:lnTo>
                <a:lnTo>
                  <a:pt x="63" y="222"/>
                </a:lnTo>
                <a:lnTo>
                  <a:pt x="82" y="227"/>
                </a:lnTo>
                <a:lnTo>
                  <a:pt x="103" y="231"/>
                </a:lnTo>
                <a:lnTo>
                  <a:pt x="126" y="233"/>
                </a:lnTo>
                <a:lnTo>
                  <a:pt x="126" y="23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345"/>
          <p:cNvSpPr>
            <a:spLocks noEditPoints="1"/>
          </p:cNvSpPr>
          <p:nvPr/>
        </p:nvSpPr>
        <p:spPr bwMode="auto">
          <a:xfrm>
            <a:off x="7871857" y="4830956"/>
            <a:ext cx="486286" cy="579971"/>
          </a:xfrm>
          <a:custGeom>
            <a:gdLst>
              <a:gd fmla="*/ 169 w 219" name="T0"/>
              <a:gd fmla="*/ 260 h 260" name="T1"/>
              <a:gd fmla="*/ 0 w 219" name="T2"/>
              <a:gd fmla="*/ 260 h 260" name="T3"/>
              <a:gd fmla="*/ 28 w 219" name="T4"/>
              <a:gd fmla="*/ 193 h 260" name="T5"/>
              <a:gd fmla="*/ 43 w 219" name="T6"/>
              <a:gd fmla="*/ 177 h 260" name="T7"/>
              <a:gd fmla="*/ 176 w 219" name="T8"/>
              <a:gd fmla="*/ 177 h 260" name="T9"/>
              <a:gd fmla="*/ 190 w 219" name="T10"/>
              <a:gd fmla="*/ 187 h 260" name="T11"/>
              <a:gd fmla="*/ 219 w 219" name="T12"/>
              <a:gd fmla="*/ 260 h 260" name="T13"/>
              <a:gd fmla="*/ 59 w 219" name="T14"/>
              <a:gd fmla="*/ 187 h 260" name="T15"/>
              <a:gd fmla="*/ 47 w 219" name="T16"/>
              <a:gd fmla="*/ 195 h 260" name="T17"/>
              <a:gd fmla="*/ 50 w 219" name="T18"/>
              <a:gd fmla="*/ 249 h 260" name="T19"/>
              <a:gd fmla="*/ 55 w 219" name="T20"/>
              <a:gd fmla="*/ 213 h 260" name="T21"/>
              <a:gd fmla="*/ 82 w 219" name="T22"/>
              <a:gd fmla="*/ 187 h 260" name="T23"/>
              <a:gd fmla="*/ 90 w 219" name="T24"/>
              <a:gd fmla="*/ 217 h 260" name="T25"/>
              <a:gd fmla="*/ 102 w 219" name="T26"/>
              <a:gd fmla="*/ 236 h 260" name="T27"/>
              <a:gd fmla="*/ 111 w 219" name="T28"/>
              <a:gd fmla="*/ 240 h 260" name="T29"/>
              <a:gd fmla="*/ 124 w 219" name="T30"/>
              <a:gd fmla="*/ 231 h 260" name="T31"/>
              <a:gd fmla="*/ 134 w 219" name="T32"/>
              <a:gd fmla="*/ 208 h 260" name="T33"/>
              <a:gd fmla="*/ 180 w 219" name="T34"/>
              <a:gd fmla="*/ 202 h 260" name="T35"/>
              <a:gd fmla="*/ 169 w 219" name="T36"/>
              <a:gd fmla="*/ 189 h 260" name="T37"/>
              <a:gd fmla="*/ 159 w 219" name="T38"/>
              <a:gd fmla="*/ 187 h 260" name="T39"/>
              <a:gd fmla="*/ 165 w 219" name="T40"/>
              <a:gd fmla="*/ 212 h 260" name="T41"/>
              <a:gd fmla="*/ 197 w 219" name="T42"/>
              <a:gd fmla="*/ 249 h 260" name="T43"/>
              <a:gd fmla="*/ 108 w 219" name="T44"/>
              <a:gd fmla="*/ 165 h 260" name="T45"/>
              <a:gd fmla="*/ 84 w 219" name="T46"/>
              <a:gd fmla="*/ 161 h 260" name="T47"/>
              <a:gd fmla="*/ 50 w 219" name="T48"/>
              <a:gd fmla="*/ 140 h 260" name="T49"/>
              <a:gd fmla="*/ 29 w 219" name="T50"/>
              <a:gd fmla="*/ 106 h 260" name="T51"/>
              <a:gd fmla="*/ 25 w 219" name="T52"/>
              <a:gd fmla="*/ 82 h 260" name="T53"/>
              <a:gd fmla="*/ 26 w 219" name="T54"/>
              <a:gd fmla="*/ 65 h 260" name="T55"/>
              <a:gd fmla="*/ 39 w 219" name="T56"/>
              <a:gd fmla="*/ 36 h 260" name="T57"/>
              <a:gd fmla="*/ 76 w 219" name="T58"/>
              <a:gd fmla="*/ 6 h 260" name="T59"/>
              <a:gd fmla="*/ 99 w 219" name="T60"/>
              <a:gd fmla="*/ 0 h 260" name="T61"/>
              <a:gd fmla="*/ 116 w 219" name="T62"/>
              <a:gd fmla="*/ 0 h 260" name="T63"/>
              <a:gd fmla="*/ 139 w 219" name="T64"/>
              <a:gd fmla="*/ 6 h 260" name="T65"/>
              <a:gd fmla="*/ 176 w 219" name="T66"/>
              <a:gd fmla="*/ 36 h 260" name="T67"/>
              <a:gd fmla="*/ 189 w 219" name="T68"/>
              <a:gd fmla="*/ 65 h 260" name="T69"/>
              <a:gd fmla="*/ 190 w 219" name="T70"/>
              <a:gd fmla="*/ 82 h 260" name="T71"/>
              <a:gd fmla="*/ 186 w 219" name="T72"/>
              <a:gd fmla="*/ 106 h 260" name="T73"/>
              <a:gd fmla="*/ 165 w 219" name="T74"/>
              <a:gd fmla="*/ 140 h 260" name="T75"/>
              <a:gd fmla="*/ 132 w 219" name="T76"/>
              <a:gd fmla="*/ 161 h 260" name="T77"/>
              <a:gd fmla="*/ 108 w 219" name="T78"/>
              <a:gd fmla="*/ 165 h 260" name="T79"/>
              <a:gd fmla="*/ 126 w 219" name="T80"/>
              <a:gd fmla="*/ 32 h 260" name="T81"/>
              <a:gd fmla="*/ 112 w 219" name="T82"/>
              <a:gd fmla="*/ 60 h 260" name="T83"/>
              <a:gd fmla="*/ 97 w 219" name="T84"/>
              <a:gd fmla="*/ 75 h 260" name="T85"/>
              <a:gd fmla="*/ 74 w 219" name="T86"/>
              <a:gd fmla="*/ 82 h 260" name="T87"/>
              <a:gd fmla="*/ 45 w 219" name="T88"/>
              <a:gd fmla="*/ 82 h 260" name="T89"/>
              <a:gd fmla="*/ 55 w 219" name="T90"/>
              <a:gd fmla="*/ 117 h 260" name="T91"/>
              <a:gd fmla="*/ 84 w 219" name="T92"/>
              <a:gd fmla="*/ 140 h 260" name="T93"/>
              <a:gd fmla="*/ 108 w 219" name="T94"/>
              <a:gd fmla="*/ 144 h 260" name="T95"/>
              <a:gd fmla="*/ 143 w 219" name="T96"/>
              <a:gd fmla="*/ 134 h 260" name="T97"/>
              <a:gd fmla="*/ 165 w 219" name="T98"/>
              <a:gd fmla="*/ 106 h 260" name="T99"/>
              <a:gd fmla="*/ 171 w 219" name="T100"/>
              <a:gd fmla="*/ 82 h 260" name="T101"/>
              <a:gd fmla="*/ 149 w 219" name="T102"/>
              <a:gd fmla="*/ 73 h 260" name="T103"/>
              <a:gd fmla="*/ 139 w 219" name="T104"/>
              <a:gd fmla="*/ 52 h 260" name="T105"/>
              <a:gd fmla="*/ 130 w 219" name="T106"/>
              <a:gd fmla="*/ 36 h 26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60" w="219">
                <a:moveTo>
                  <a:pt x="169" y="260"/>
                </a:moveTo>
                <a:lnTo>
                  <a:pt x="169" y="260"/>
                </a:lnTo>
                <a:lnTo>
                  <a:pt x="169" y="260"/>
                </a:lnTo>
                <a:lnTo>
                  <a:pt x="50" y="260"/>
                </a:lnTo>
                <a:lnTo>
                  <a:pt x="50" y="260"/>
                </a:lnTo>
                <a:lnTo>
                  <a:pt x="0" y="260"/>
                </a:lnTo>
                <a:lnTo>
                  <a:pt x="26" y="197"/>
                </a:lnTo>
                <a:lnTo>
                  <a:pt x="26" y="197"/>
                </a:lnTo>
                <a:lnTo>
                  <a:pt x="28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7"/>
                </a:lnTo>
                <a:lnTo>
                  <a:pt x="47" y="177"/>
                </a:lnTo>
                <a:lnTo>
                  <a:pt x="176" y="177"/>
                </a:lnTo>
                <a:lnTo>
                  <a:pt x="176" y="177"/>
                </a:lnTo>
                <a:lnTo>
                  <a:pt x="180" y="177"/>
                </a:lnTo>
                <a:lnTo>
                  <a:pt x="184" y="179"/>
                </a:lnTo>
                <a:lnTo>
                  <a:pt x="190" y="187"/>
                </a:lnTo>
                <a:lnTo>
                  <a:pt x="195" y="193"/>
                </a:lnTo>
                <a:lnTo>
                  <a:pt x="197" y="197"/>
                </a:lnTo>
                <a:lnTo>
                  <a:pt x="219" y="260"/>
                </a:lnTo>
                <a:lnTo>
                  <a:pt x="169" y="260"/>
                </a:lnTo>
                <a:close/>
                <a:moveTo>
                  <a:pt x="59" y="187"/>
                </a:moveTo>
                <a:lnTo>
                  <a:pt x="59" y="187"/>
                </a:lnTo>
                <a:lnTo>
                  <a:pt x="56" y="187"/>
                </a:lnTo>
                <a:lnTo>
                  <a:pt x="52" y="189"/>
                </a:lnTo>
                <a:lnTo>
                  <a:pt x="47" y="195"/>
                </a:lnTo>
                <a:lnTo>
                  <a:pt x="43" y="202"/>
                </a:lnTo>
                <a:lnTo>
                  <a:pt x="21" y="249"/>
                </a:lnTo>
                <a:lnTo>
                  <a:pt x="50" y="249"/>
                </a:lnTo>
                <a:lnTo>
                  <a:pt x="50" y="249"/>
                </a:lnTo>
                <a:lnTo>
                  <a:pt x="52" y="231"/>
                </a:lnTo>
                <a:lnTo>
                  <a:pt x="55" y="213"/>
                </a:lnTo>
                <a:lnTo>
                  <a:pt x="61" y="187"/>
                </a:lnTo>
                <a:lnTo>
                  <a:pt x="59" y="187"/>
                </a:lnTo>
                <a:close/>
                <a:moveTo>
                  <a:pt x="82" y="187"/>
                </a:moveTo>
                <a:lnTo>
                  <a:pt x="82" y="187"/>
                </a:lnTo>
                <a:lnTo>
                  <a:pt x="86" y="208"/>
                </a:lnTo>
                <a:lnTo>
                  <a:pt x="90" y="217"/>
                </a:lnTo>
                <a:lnTo>
                  <a:pt x="93" y="225"/>
                </a:lnTo>
                <a:lnTo>
                  <a:pt x="97" y="231"/>
                </a:lnTo>
                <a:lnTo>
                  <a:pt x="102" y="236"/>
                </a:lnTo>
                <a:lnTo>
                  <a:pt x="106" y="239"/>
                </a:lnTo>
                <a:lnTo>
                  <a:pt x="111" y="240"/>
                </a:lnTo>
                <a:lnTo>
                  <a:pt x="111" y="240"/>
                </a:lnTo>
                <a:lnTo>
                  <a:pt x="116" y="239"/>
                </a:lnTo>
                <a:lnTo>
                  <a:pt x="120" y="236"/>
                </a:lnTo>
                <a:lnTo>
                  <a:pt x="124" y="231"/>
                </a:lnTo>
                <a:lnTo>
                  <a:pt x="128" y="225"/>
                </a:lnTo>
                <a:lnTo>
                  <a:pt x="132" y="217"/>
                </a:lnTo>
                <a:lnTo>
                  <a:pt x="134" y="208"/>
                </a:lnTo>
                <a:lnTo>
                  <a:pt x="139" y="187"/>
                </a:lnTo>
                <a:lnTo>
                  <a:pt x="82" y="187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75" y="195"/>
                </a:lnTo>
                <a:lnTo>
                  <a:pt x="169" y="189"/>
                </a:lnTo>
                <a:lnTo>
                  <a:pt x="167" y="187"/>
                </a:lnTo>
                <a:lnTo>
                  <a:pt x="163" y="187"/>
                </a:lnTo>
                <a:lnTo>
                  <a:pt x="159" y="187"/>
                </a:lnTo>
                <a:lnTo>
                  <a:pt x="159" y="187"/>
                </a:lnTo>
                <a:lnTo>
                  <a:pt x="162" y="197"/>
                </a:lnTo>
                <a:lnTo>
                  <a:pt x="165" y="212"/>
                </a:lnTo>
                <a:lnTo>
                  <a:pt x="168" y="228"/>
                </a:lnTo>
                <a:lnTo>
                  <a:pt x="169" y="249"/>
                </a:lnTo>
                <a:lnTo>
                  <a:pt x="197" y="249"/>
                </a:lnTo>
                <a:lnTo>
                  <a:pt x="180" y="202"/>
                </a:lnTo>
                <a:close/>
                <a:moveTo>
                  <a:pt x="108" y="165"/>
                </a:moveTo>
                <a:lnTo>
                  <a:pt x="108" y="165"/>
                </a:lnTo>
                <a:lnTo>
                  <a:pt x="99" y="164"/>
                </a:lnTo>
                <a:lnTo>
                  <a:pt x="91" y="162"/>
                </a:lnTo>
                <a:lnTo>
                  <a:pt x="84" y="161"/>
                </a:lnTo>
                <a:lnTo>
                  <a:pt x="76" y="158"/>
                </a:lnTo>
                <a:lnTo>
                  <a:pt x="61" y="151"/>
                </a:lnTo>
                <a:lnTo>
                  <a:pt x="50" y="140"/>
                </a:lnTo>
                <a:lnTo>
                  <a:pt x="39" y="128"/>
                </a:lnTo>
                <a:lnTo>
                  <a:pt x="32" y="114"/>
                </a:lnTo>
                <a:lnTo>
                  <a:pt x="29" y="106"/>
                </a:lnTo>
                <a:lnTo>
                  <a:pt x="26" y="99"/>
                </a:lnTo>
                <a:lnTo>
                  <a:pt x="25" y="91"/>
                </a:lnTo>
                <a:lnTo>
                  <a:pt x="25" y="82"/>
                </a:lnTo>
                <a:lnTo>
                  <a:pt x="25" y="82"/>
                </a:lnTo>
                <a:lnTo>
                  <a:pt x="25" y="74"/>
                </a:lnTo>
                <a:lnTo>
                  <a:pt x="26" y="65"/>
                </a:lnTo>
                <a:lnTo>
                  <a:pt x="29" y="57"/>
                </a:lnTo>
                <a:lnTo>
                  <a:pt x="32" y="49"/>
                </a:lnTo>
                <a:lnTo>
                  <a:pt x="39" y="36"/>
                </a:lnTo>
                <a:lnTo>
                  <a:pt x="50" y="23"/>
                </a:lnTo>
                <a:lnTo>
                  <a:pt x="61" y="13"/>
                </a:lnTo>
                <a:lnTo>
                  <a:pt x="76" y="6"/>
                </a:lnTo>
                <a:lnTo>
                  <a:pt x="84" y="4"/>
                </a:lnTo>
                <a:lnTo>
                  <a:pt x="91" y="1"/>
                </a:lnTo>
                <a:lnTo>
                  <a:pt x="99" y="0"/>
                </a:lnTo>
                <a:lnTo>
                  <a:pt x="108" y="0"/>
                </a:lnTo>
                <a:lnTo>
                  <a:pt x="108" y="0"/>
                </a:lnTo>
                <a:lnTo>
                  <a:pt x="116" y="0"/>
                </a:lnTo>
                <a:lnTo>
                  <a:pt x="124" y="1"/>
                </a:lnTo>
                <a:lnTo>
                  <a:pt x="132" y="4"/>
                </a:lnTo>
                <a:lnTo>
                  <a:pt x="139" y="6"/>
                </a:lnTo>
                <a:lnTo>
                  <a:pt x="154" y="13"/>
                </a:lnTo>
                <a:lnTo>
                  <a:pt x="165" y="23"/>
                </a:lnTo>
                <a:lnTo>
                  <a:pt x="176" y="36"/>
                </a:lnTo>
                <a:lnTo>
                  <a:pt x="184" y="49"/>
                </a:lnTo>
                <a:lnTo>
                  <a:pt x="186" y="57"/>
                </a:lnTo>
                <a:lnTo>
                  <a:pt x="189" y="65"/>
                </a:lnTo>
                <a:lnTo>
                  <a:pt x="190" y="74"/>
                </a:lnTo>
                <a:lnTo>
                  <a:pt x="190" y="82"/>
                </a:lnTo>
                <a:lnTo>
                  <a:pt x="190" y="82"/>
                </a:lnTo>
                <a:lnTo>
                  <a:pt x="190" y="91"/>
                </a:lnTo>
                <a:lnTo>
                  <a:pt x="189" y="99"/>
                </a:lnTo>
                <a:lnTo>
                  <a:pt x="186" y="106"/>
                </a:lnTo>
                <a:lnTo>
                  <a:pt x="184" y="114"/>
                </a:lnTo>
                <a:lnTo>
                  <a:pt x="176" y="128"/>
                </a:lnTo>
                <a:lnTo>
                  <a:pt x="165" y="140"/>
                </a:lnTo>
                <a:lnTo>
                  <a:pt x="154" y="151"/>
                </a:lnTo>
                <a:lnTo>
                  <a:pt x="139" y="158"/>
                </a:lnTo>
                <a:lnTo>
                  <a:pt x="132" y="161"/>
                </a:lnTo>
                <a:lnTo>
                  <a:pt x="124" y="162"/>
                </a:lnTo>
                <a:lnTo>
                  <a:pt x="116" y="164"/>
                </a:lnTo>
                <a:lnTo>
                  <a:pt x="108" y="165"/>
                </a:lnTo>
                <a:lnTo>
                  <a:pt x="108" y="165"/>
                </a:lnTo>
                <a:close/>
                <a:moveTo>
                  <a:pt x="126" y="32"/>
                </a:moveTo>
                <a:lnTo>
                  <a:pt x="126" y="32"/>
                </a:lnTo>
                <a:lnTo>
                  <a:pt x="123" y="43"/>
                </a:lnTo>
                <a:lnTo>
                  <a:pt x="117" y="52"/>
                </a:lnTo>
                <a:lnTo>
                  <a:pt x="112" y="60"/>
                </a:lnTo>
                <a:lnTo>
                  <a:pt x="107" y="66"/>
                </a:lnTo>
                <a:lnTo>
                  <a:pt x="102" y="71"/>
                </a:lnTo>
                <a:lnTo>
                  <a:pt x="97" y="75"/>
                </a:lnTo>
                <a:lnTo>
                  <a:pt x="91" y="78"/>
                </a:lnTo>
                <a:lnTo>
                  <a:pt x="86" y="79"/>
                </a:lnTo>
                <a:lnTo>
                  <a:pt x="74" y="82"/>
                </a:lnTo>
                <a:lnTo>
                  <a:pt x="64" y="82"/>
                </a:lnTo>
                <a:lnTo>
                  <a:pt x="45" y="82"/>
                </a:lnTo>
                <a:lnTo>
                  <a:pt x="45" y="82"/>
                </a:lnTo>
                <a:lnTo>
                  <a:pt x="46" y="95"/>
                </a:lnTo>
                <a:lnTo>
                  <a:pt x="50" y="106"/>
                </a:lnTo>
                <a:lnTo>
                  <a:pt x="55" y="117"/>
                </a:lnTo>
                <a:lnTo>
                  <a:pt x="63" y="126"/>
                </a:lnTo>
                <a:lnTo>
                  <a:pt x="72" y="134"/>
                </a:lnTo>
                <a:lnTo>
                  <a:pt x="84" y="140"/>
                </a:lnTo>
                <a:lnTo>
                  <a:pt x="95" y="143"/>
                </a:lnTo>
                <a:lnTo>
                  <a:pt x="108" y="144"/>
                </a:lnTo>
                <a:lnTo>
                  <a:pt x="108" y="144"/>
                </a:lnTo>
                <a:lnTo>
                  <a:pt x="120" y="143"/>
                </a:lnTo>
                <a:lnTo>
                  <a:pt x="132" y="140"/>
                </a:lnTo>
                <a:lnTo>
                  <a:pt x="143" y="134"/>
                </a:lnTo>
                <a:lnTo>
                  <a:pt x="152" y="126"/>
                </a:lnTo>
                <a:lnTo>
                  <a:pt x="160" y="117"/>
                </a:lnTo>
                <a:lnTo>
                  <a:pt x="165" y="106"/>
                </a:lnTo>
                <a:lnTo>
                  <a:pt x="169" y="95"/>
                </a:lnTo>
                <a:lnTo>
                  <a:pt x="171" y="82"/>
                </a:lnTo>
                <a:lnTo>
                  <a:pt x="171" y="82"/>
                </a:lnTo>
                <a:lnTo>
                  <a:pt x="158" y="78"/>
                </a:lnTo>
                <a:lnTo>
                  <a:pt x="152" y="75"/>
                </a:lnTo>
                <a:lnTo>
                  <a:pt x="149" y="73"/>
                </a:lnTo>
                <a:lnTo>
                  <a:pt x="143" y="66"/>
                </a:lnTo>
                <a:lnTo>
                  <a:pt x="141" y="60"/>
                </a:lnTo>
                <a:lnTo>
                  <a:pt x="139" y="52"/>
                </a:lnTo>
                <a:lnTo>
                  <a:pt x="137" y="45"/>
                </a:lnTo>
                <a:lnTo>
                  <a:pt x="133" y="39"/>
                </a:lnTo>
                <a:lnTo>
                  <a:pt x="130" y="36"/>
                </a:lnTo>
                <a:lnTo>
                  <a:pt x="126" y="32"/>
                </a:lnTo>
                <a:lnTo>
                  <a:pt x="126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347"/>
          <p:cNvSpPr/>
          <p:nvPr/>
        </p:nvSpPr>
        <p:spPr bwMode="auto">
          <a:xfrm>
            <a:off x="5714635" y="3362436"/>
            <a:ext cx="864278" cy="850772"/>
          </a:xfrm>
          <a:custGeom>
            <a:gdLst>
              <a:gd fmla="*/ 196 w 258" name="T0"/>
              <a:gd fmla="*/ 52 h 254" name="T1"/>
              <a:gd fmla="*/ 183 w 258" name="T2"/>
              <a:gd fmla="*/ 86 h 254" name="T3"/>
              <a:gd fmla="*/ 176 w 258" name="T4"/>
              <a:gd fmla="*/ 100 h 254" name="T5"/>
              <a:gd fmla="*/ 180 w 258" name="T6"/>
              <a:gd fmla="*/ 100 h 254" name="T7"/>
              <a:gd fmla="*/ 194 w 258" name="T8"/>
              <a:gd fmla="*/ 90 h 254" name="T9"/>
              <a:gd fmla="*/ 219 w 258" name="T10"/>
              <a:gd fmla="*/ 85 h 254" name="T11"/>
              <a:gd fmla="*/ 234 w 258" name="T12"/>
              <a:gd fmla="*/ 89 h 254" name="T13"/>
              <a:gd fmla="*/ 251 w 258" name="T14"/>
              <a:gd fmla="*/ 108 h 254" name="T15"/>
              <a:gd fmla="*/ 258 w 258" name="T16"/>
              <a:gd fmla="*/ 143 h 254" name="T17"/>
              <a:gd fmla="*/ 254 w 258" name="T18"/>
              <a:gd fmla="*/ 172 h 254" name="T19"/>
              <a:gd fmla="*/ 234 w 258" name="T20"/>
              <a:gd fmla="*/ 204 h 254" name="T21"/>
              <a:gd fmla="*/ 204 w 258" name="T22"/>
              <a:gd fmla="*/ 216 h 254" name="T23"/>
              <a:gd fmla="*/ 183 w 258" name="T24"/>
              <a:gd fmla="*/ 212 h 254" name="T25"/>
              <a:gd fmla="*/ 157 w 258" name="T26"/>
              <a:gd fmla="*/ 194 h 254" name="T27"/>
              <a:gd fmla="*/ 142 w 258" name="T28"/>
              <a:gd fmla="*/ 174 h 254" name="T29"/>
              <a:gd fmla="*/ 137 w 258" name="T30"/>
              <a:gd fmla="*/ 165 h 254" name="T31"/>
              <a:gd fmla="*/ 133 w 258" name="T32"/>
              <a:gd fmla="*/ 165 h 254" name="T33"/>
              <a:gd fmla="*/ 131 w 258" name="T34"/>
              <a:gd fmla="*/ 169 h 254" name="T35"/>
              <a:gd fmla="*/ 137 w 258" name="T36"/>
              <a:gd fmla="*/ 207 h 254" name="T37"/>
              <a:gd fmla="*/ 151 w 258" name="T38"/>
              <a:gd fmla="*/ 235 h 254" name="T39"/>
              <a:gd fmla="*/ 163 w 258" name="T40"/>
              <a:gd fmla="*/ 246 h 254" name="T41"/>
              <a:gd fmla="*/ 164 w 258" name="T42"/>
              <a:gd fmla="*/ 251 h 254" name="T43"/>
              <a:gd fmla="*/ 148 w 258" name="T44"/>
              <a:gd fmla="*/ 254 h 254" name="T45"/>
              <a:gd fmla="*/ 109 w 258" name="T46"/>
              <a:gd fmla="*/ 252 h 254" name="T47"/>
              <a:gd fmla="*/ 94 w 258" name="T48"/>
              <a:gd fmla="*/ 248 h 254" name="T49"/>
              <a:gd fmla="*/ 95 w 258" name="T50"/>
              <a:gd fmla="*/ 243 h 254" name="T51"/>
              <a:gd fmla="*/ 103 w 258" name="T52"/>
              <a:gd fmla="*/ 239 h 254" name="T53"/>
              <a:gd fmla="*/ 115 w 258" name="T54"/>
              <a:gd fmla="*/ 222 h 254" name="T55"/>
              <a:gd fmla="*/ 122 w 258" name="T56"/>
              <a:gd fmla="*/ 186 h 254" name="T57"/>
              <a:gd fmla="*/ 122 w 258" name="T58"/>
              <a:gd fmla="*/ 161 h 254" name="T59"/>
              <a:gd fmla="*/ 120 w 258" name="T60"/>
              <a:gd fmla="*/ 160 h 254" name="T61"/>
              <a:gd fmla="*/ 115 w 258" name="T62"/>
              <a:gd fmla="*/ 167 h 254" name="T63"/>
              <a:gd fmla="*/ 105 w 258" name="T64"/>
              <a:gd fmla="*/ 181 h 254" name="T65"/>
              <a:gd fmla="*/ 85 w 258" name="T66"/>
              <a:gd fmla="*/ 200 h 254" name="T67"/>
              <a:gd fmla="*/ 55 w 258" name="T68"/>
              <a:gd fmla="*/ 208 h 254" name="T69"/>
              <a:gd fmla="*/ 43 w 258" name="T70"/>
              <a:gd fmla="*/ 207 h 254" name="T71"/>
              <a:gd fmla="*/ 16 w 258" name="T72"/>
              <a:gd fmla="*/ 186 h 254" name="T73"/>
              <a:gd fmla="*/ 1 w 258" name="T74"/>
              <a:gd fmla="*/ 151 h 254" name="T75"/>
              <a:gd fmla="*/ 1 w 258" name="T76"/>
              <a:gd fmla="*/ 126 h 254" name="T77"/>
              <a:gd fmla="*/ 13 w 258" name="T78"/>
              <a:gd fmla="*/ 95 h 254" name="T79"/>
              <a:gd fmla="*/ 35 w 258" name="T80"/>
              <a:gd fmla="*/ 78 h 254" name="T81"/>
              <a:gd fmla="*/ 51 w 258" name="T82"/>
              <a:gd fmla="*/ 77 h 254" name="T83"/>
              <a:gd fmla="*/ 78 w 258" name="T84"/>
              <a:gd fmla="*/ 89 h 254" name="T85"/>
              <a:gd fmla="*/ 89 w 258" name="T86"/>
              <a:gd fmla="*/ 94 h 254" name="T87"/>
              <a:gd fmla="*/ 89 w 258" name="T88"/>
              <a:gd fmla="*/ 90 h 254" name="T89"/>
              <a:gd fmla="*/ 78 w 258" name="T90"/>
              <a:gd fmla="*/ 81 h 254" name="T91"/>
              <a:gd fmla="*/ 69 w 258" name="T92"/>
              <a:gd fmla="*/ 64 h 254" name="T93"/>
              <a:gd fmla="*/ 66 w 258" name="T94"/>
              <a:gd fmla="*/ 43 h 254" name="T95"/>
              <a:gd fmla="*/ 74 w 258" name="T96"/>
              <a:gd fmla="*/ 24 h 254" name="T97"/>
              <a:gd fmla="*/ 99 w 258" name="T98"/>
              <a:gd fmla="*/ 4 h 254" name="T99"/>
              <a:gd fmla="*/ 130 w 258" name="T100"/>
              <a:gd fmla="*/ 0 h 254" name="T101"/>
              <a:gd fmla="*/ 173 w 258" name="T102"/>
              <a:gd fmla="*/ 7 h 254" name="T103"/>
              <a:gd fmla="*/ 193 w 258" name="T104"/>
              <a:gd fmla="*/ 26 h 254" name="T105"/>
              <a:gd fmla="*/ 196 w 258" name="T106"/>
              <a:gd fmla="*/ 44 h 25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54" w="258">
                <a:moveTo>
                  <a:pt x="196" y="44"/>
                </a:moveTo>
                <a:lnTo>
                  <a:pt x="196" y="44"/>
                </a:lnTo>
                <a:lnTo>
                  <a:pt x="196" y="52"/>
                </a:lnTo>
                <a:lnTo>
                  <a:pt x="195" y="60"/>
                </a:lnTo>
                <a:lnTo>
                  <a:pt x="190" y="73"/>
                </a:lnTo>
                <a:lnTo>
                  <a:pt x="183" y="86"/>
                </a:lnTo>
                <a:lnTo>
                  <a:pt x="176" y="98"/>
                </a:lnTo>
                <a:lnTo>
                  <a:pt x="176" y="98"/>
                </a:lnTo>
                <a:lnTo>
                  <a:pt x="176" y="100"/>
                </a:lnTo>
                <a:lnTo>
                  <a:pt x="176" y="102"/>
                </a:lnTo>
                <a:lnTo>
                  <a:pt x="178" y="102"/>
                </a:lnTo>
                <a:lnTo>
                  <a:pt x="180" y="100"/>
                </a:lnTo>
                <a:lnTo>
                  <a:pt x="180" y="100"/>
                </a:lnTo>
                <a:lnTo>
                  <a:pt x="186" y="95"/>
                </a:lnTo>
                <a:lnTo>
                  <a:pt x="194" y="90"/>
                </a:lnTo>
                <a:lnTo>
                  <a:pt x="204" y="86"/>
                </a:lnTo>
                <a:lnTo>
                  <a:pt x="211" y="85"/>
                </a:lnTo>
                <a:lnTo>
                  <a:pt x="219" y="85"/>
                </a:lnTo>
                <a:lnTo>
                  <a:pt x="219" y="85"/>
                </a:lnTo>
                <a:lnTo>
                  <a:pt x="226" y="86"/>
                </a:lnTo>
                <a:lnTo>
                  <a:pt x="234" y="89"/>
                </a:lnTo>
                <a:lnTo>
                  <a:pt x="241" y="93"/>
                </a:lnTo>
                <a:lnTo>
                  <a:pt x="247" y="99"/>
                </a:lnTo>
                <a:lnTo>
                  <a:pt x="251" y="108"/>
                </a:lnTo>
                <a:lnTo>
                  <a:pt x="255" y="119"/>
                </a:lnTo>
                <a:lnTo>
                  <a:pt x="258" y="130"/>
                </a:lnTo>
                <a:lnTo>
                  <a:pt x="258" y="143"/>
                </a:lnTo>
                <a:lnTo>
                  <a:pt x="258" y="143"/>
                </a:lnTo>
                <a:lnTo>
                  <a:pt x="258" y="159"/>
                </a:lnTo>
                <a:lnTo>
                  <a:pt x="254" y="172"/>
                </a:lnTo>
                <a:lnTo>
                  <a:pt x="248" y="185"/>
                </a:lnTo>
                <a:lnTo>
                  <a:pt x="242" y="195"/>
                </a:lnTo>
                <a:lnTo>
                  <a:pt x="234" y="204"/>
                </a:lnTo>
                <a:lnTo>
                  <a:pt x="225" y="211"/>
                </a:lnTo>
                <a:lnTo>
                  <a:pt x="215" y="215"/>
                </a:lnTo>
                <a:lnTo>
                  <a:pt x="204" y="216"/>
                </a:lnTo>
                <a:lnTo>
                  <a:pt x="204" y="216"/>
                </a:lnTo>
                <a:lnTo>
                  <a:pt x="194" y="215"/>
                </a:lnTo>
                <a:lnTo>
                  <a:pt x="183" y="212"/>
                </a:lnTo>
                <a:lnTo>
                  <a:pt x="174" y="207"/>
                </a:lnTo>
                <a:lnTo>
                  <a:pt x="165" y="202"/>
                </a:lnTo>
                <a:lnTo>
                  <a:pt x="157" y="194"/>
                </a:lnTo>
                <a:lnTo>
                  <a:pt x="151" y="187"/>
                </a:lnTo>
                <a:lnTo>
                  <a:pt x="146" y="181"/>
                </a:lnTo>
                <a:lnTo>
                  <a:pt x="142" y="174"/>
                </a:lnTo>
                <a:lnTo>
                  <a:pt x="142" y="174"/>
                </a:lnTo>
                <a:lnTo>
                  <a:pt x="138" y="167"/>
                </a:lnTo>
                <a:lnTo>
                  <a:pt x="137" y="165"/>
                </a:lnTo>
                <a:lnTo>
                  <a:pt x="134" y="164"/>
                </a:lnTo>
                <a:lnTo>
                  <a:pt x="134" y="164"/>
                </a:lnTo>
                <a:lnTo>
                  <a:pt x="133" y="165"/>
                </a:lnTo>
                <a:lnTo>
                  <a:pt x="131" y="165"/>
                </a:lnTo>
                <a:lnTo>
                  <a:pt x="131" y="169"/>
                </a:lnTo>
                <a:lnTo>
                  <a:pt x="131" y="169"/>
                </a:lnTo>
                <a:lnTo>
                  <a:pt x="133" y="182"/>
                </a:lnTo>
                <a:lnTo>
                  <a:pt x="134" y="195"/>
                </a:lnTo>
                <a:lnTo>
                  <a:pt x="137" y="207"/>
                </a:lnTo>
                <a:lnTo>
                  <a:pt x="141" y="217"/>
                </a:lnTo>
                <a:lnTo>
                  <a:pt x="146" y="228"/>
                </a:lnTo>
                <a:lnTo>
                  <a:pt x="151" y="235"/>
                </a:lnTo>
                <a:lnTo>
                  <a:pt x="157" y="242"/>
                </a:lnTo>
                <a:lnTo>
                  <a:pt x="163" y="246"/>
                </a:lnTo>
                <a:lnTo>
                  <a:pt x="163" y="246"/>
                </a:lnTo>
                <a:lnTo>
                  <a:pt x="164" y="247"/>
                </a:lnTo>
                <a:lnTo>
                  <a:pt x="165" y="248"/>
                </a:lnTo>
                <a:lnTo>
                  <a:pt x="164" y="251"/>
                </a:lnTo>
                <a:lnTo>
                  <a:pt x="160" y="252"/>
                </a:lnTo>
                <a:lnTo>
                  <a:pt x="160" y="252"/>
                </a:lnTo>
                <a:lnTo>
                  <a:pt x="148" y="254"/>
                </a:lnTo>
                <a:lnTo>
                  <a:pt x="129" y="254"/>
                </a:lnTo>
                <a:lnTo>
                  <a:pt x="118" y="254"/>
                </a:lnTo>
                <a:lnTo>
                  <a:pt x="109" y="252"/>
                </a:lnTo>
                <a:lnTo>
                  <a:pt x="100" y="251"/>
                </a:lnTo>
                <a:lnTo>
                  <a:pt x="94" y="248"/>
                </a:lnTo>
                <a:lnTo>
                  <a:pt x="94" y="248"/>
                </a:lnTo>
                <a:lnTo>
                  <a:pt x="92" y="247"/>
                </a:lnTo>
                <a:lnTo>
                  <a:pt x="92" y="246"/>
                </a:lnTo>
                <a:lnTo>
                  <a:pt x="95" y="243"/>
                </a:lnTo>
                <a:lnTo>
                  <a:pt x="95" y="243"/>
                </a:lnTo>
                <a:lnTo>
                  <a:pt x="99" y="242"/>
                </a:lnTo>
                <a:lnTo>
                  <a:pt x="103" y="239"/>
                </a:lnTo>
                <a:lnTo>
                  <a:pt x="107" y="237"/>
                </a:lnTo>
                <a:lnTo>
                  <a:pt x="109" y="232"/>
                </a:lnTo>
                <a:lnTo>
                  <a:pt x="115" y="222"/>
                </a:lnTo>
                <a:lnTo>
                  <a:pt x="118" y="211"/>
                </a:lnTo>
                <a:lnTo>
                  <a:pt x="121" y="198"/>
                </a:lnTo>
                <a:lnTo>
                  <a:pt x="122" y="186"/>
                </a:lnTo>
                <a:lnTo>
                  <a:pt x="124" y="165"/>
                </a:lnTo>
                <a:lnTo>
                  <a:pt x="124" y="165"/>
                </a:lnTo>
                <a:lnTo>
                  <a:pt x="122" y="161"/>
                </a:lnTo>
                <a:lnTo>
                  <a:pt x="122" y="161"/>
                </a:lnTo>
                <a:lnTo>
                  <a:pt x="120" y="160"/>
                </a:lnTo>
                <a:lnTo>
                  <a:pt x="120" y="160"/>
                </a:lnTo>
                <a:lnTo>
                  <a:pt x="118" y="161"/>
                </a:lnTo>
                <a:lnTo>
                  <a:pt x="117" y="163"/>
                </a:lnTo>
                <a:lnTo>
                  <a:pt x="115" y="167"/>
                </a:lnTo>
                <a:lnTo>
                  <a:pt x="115" y="167"/>
                </a:lnTo>
                <a:lnTo>
                  <a:pt x="111" y="173"/>
                </a:lnTo>
                <a:lnTo>
                  <a:pt x="105" y="181"/>
                </a:lnTo>
                <a:lnTo>
                  <a:pt x="100" y="187"/>
                </a:lnTo>
                <a:lnTo>
                  <a:pt x="92" y="194"/>
                </a:lnTo>
                <a:lnTo>
                  <a:pt x="85" y="200"/>
                </a:lnTo>
                <a:lnTo>
                  <a:pt x="76" y="204"/>
                </a:lnTo>
                <a:lnTo>
                  <a:pt x="65" y="207"/>
                </a:lnTo>
                <a:lnTo>
                  <a:pt x="55" y="208"/>
                </a:lnTo>
                <a:lnTo>
                  <a:pt x="55" y="208"/>
                </a:lnTo>
                <a:lnTo>
                  <a:pt x="48" y="208"/>
                </a:lnTo>
                <a:lnTo>
                  <a:pt x="43" y="207"/>
                </a:lnTo>
                <a:lnTo>
                  <a:pt x="33" y="202"/>
                </a:lnTo>
                <a:lnTo>
                  <a:pt x="24" y="195"/>
                </a:lnTo>
                <a:lnTo>
                  <a:pt x="16" y="186"/>
                </a:lnTo>
                <a:lnTo>
                  <a:pt x="9" y="176"/>
                </a:lnTo>
                <a:lnTo>
                  <a:pt x="4" y="164"/>
                </a:lnTo>
                <a:lnTo>
                  <a:pt x="1" y="151"/>
                </a:lnTo>
                <a:lnTo>
                  <a:pt x="0" y="139"/>
                </a:lnTo>
                <a:lnTo>
                  <a:pt x="0" y="139"/>
                </a:lnTo>
                <a:lnTo>
                  <a:pt x="1" y="126"/>
                </a:lnTo>
                <a:lnTo>
                  <a:pt x="4" y="115"/>
                </a:lnTo>
                <a:lnTo>
                  <a:pt x="8" y="104"/>
                </a:lnTo>
                <a:lnTo>
                  <a:pt x="13" y="95"/>
                </a:lnTo>
                <a:lnTo>
                  <a:pt x="20" y="87"/>
                </a:lnTo>
                <a:lnTo>
                  <a:pt x="27" y="82"/>
                </a:lnTo>
                <a:lnTo>
                  <a:pt x="35" y="78"/>
                </a:lnTo>
                <a:lnTo>
                  <a:pt x="44" y="77"/>
                </a:lnTo>
                <a:lnTo>
                  <a:pt x="44" y="77"/>
                </a:lnTo>
                <a:lnTo>
                  <a:pt x="51" y="77"/>
                </a:lnTo>
                <a:lnTo>
                  <a:pt x="56" y="78"/>
                </a:lnTo>
                <a:lnTo>
                  <a:pt x="68" y="83"/>
                </a:lnTo>
                <a:lnTo>
                  <a:pt x="78" y="89"/>
                </a:lnTo>
                <a:lnTo>
                  <a:pt x="87" y="94"/>
                </a:lnTo>
                <a:lnTo>
                  <a:pt x="87" y="94"/>
                </a:lnTo>
                <a:lnTo>
                  <a:pt x="89" y="94"/>
                </a:lnTo>
                <a:lnTo>
                  <a:pt x="90" y="93"/>
                </a:lnTo>
                <a:lnTo>
                  <a:pt x="90" y="91"/>
                </a:lnTo>
                <a:lnTo>
                  <a:pt x="89" y="90"/>
                </a:lnTo>
                <a:lnTo>
                  <a:pt x="89" y="90"/>
                </a:lnTo>
                <a:lnTo>
                  <a:pt x="83" y="85"/>
                </a:lnTo>
                <a:lnTo>
                  <a:pt x="78" y="81"/>
                </a:lnTo>
                <a:lnTo>
                  <a:pt x="74" y="76"/>
                </a:lnTo>
                <a:lnTo>
                  <a:pt x="72" y="69"/>
                </a:lnTo>
                <a:lnTo>
                  <a:pt x="69" y="64"/>
                </a:lnTo>
                <a:lnTo>
                  <a:pt x="68" y="57"/>
                </a:lnTo>
                <a:lnTo>
                  <a:pt x="66" y="43"/>
                </a:lnTo>
                <a:lnTo>
                  <a:pt x="66" y="43"/>
                </a:lnTo>
                <a:lnTo>
                  <a:pt x="68" y="37"/>
                </a:lnTo>
                <a:lnTo>
                  <a:pt x="69" y="30"/>
                </a:lnTo>
                <a:lnTo>
                  <a:pt x="74" y="24"/>
                </a:lnTo>
                <a:lnTo>
                  <a:pt x="79" y="16"/>
                </a:lnTo>
                <a:lnTo>
                  <a:pt x="89" y="9"/>
                </a:lnTo>
                <a:lnTo>
                  <a:pt x="99" y="4"/>
                </a:lnTo>
                <a:lnTo>
                  <a:pt x="113" y="2"/>
                </a:lnTo>
                <a:lnTo>
                  <a:pt x="130" y="0"/>
                </a:lnTo>
                <a:lnTo>
                  <a:pt x="130" y="0"/>
                </a:lnTo>
                <a:lnTo>
                  <a:pt x="147" y="0"/>
                </a:lnTo>
                <a:lnTo>
                  <a:pt x="161" y="3"/>
                </a:lnTo>
                <a:lnTo>
                  <a:pt x="173" y="7"/>
                </a:lnTo>
                <a:lnTo>
                  <a:pt x="182" y="12"/>
                </a:lnTo>
                <a:lnTo>
                  <a:pt x="189" y="18"/>
                </a:lnTo>
                <a:lnTo>
                  <a:pt x="193" y="26"/>
                </a:lnTo>
                <a:lnTo>
                  <a:pt x="195" y="35"/>
                </a:lnTo>
                <a:lnTo>
                  <a:pt x="196" y="44"/>
                </a:lnTo>
                <a:lnTo>
                  <a:pt x="196" y="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65500964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166</Paragraphs>
  <Slides>17</Slides>
  <Notes>0</Notes>
  <TotalTime>255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Calibri Light</vt:lpstr>
      <vt:lpstr>Calibri</vt:lpstr>
      <vt:lpstr>叶根友行书繁</vt:lpstr>
      <vt:lpstr>arial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2016-01-26T00:58:47Z</dcterms:created>
  <cp:lastModifiedBy>Administrator</cp:lastModifiedBy>
  <dcterms:modified xsi:type="dcterms:W3CDTF">2021-08-20T11:21:02Z</dcterms:modified>
  <cp:revision>40</cp:revision>
  <dc:title>PowerPoint 演示文稿</dc:title>
</cp:coreProperties>
</file>