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vnd.openxmlformats-officedocument.spreadsheetml.sheet" Extension="xlsx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drawingml.chart+xml" PartName="/ppt/charts/chart1.xml"/>
  <Override ContentType="application/vnd.ms-office.chartcolorstyle+xml" PartName="/ppt/charts/colors1.xml"/>
  <Override ContentType="application/vnd.ms-office.chartstyle+xml" PartName="/ppt/charts/style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"/>
  </p:notesMasterIdLst>
  <p:sldIdLst>
    <p:sldId id="256" r:id="rId4"/>
    <p:sldId id="258" r:id="rId5"/>
    <p:sldId id="257" r:id="rId6"/>
    <p:sldId id="259" r:id="rId7"/>
    <p:sldId id="263" r:id="rId8"/>
    <p:sldId id="264" r:id="rId9"/>
    <p:sldId id="265" r:id="rId10"/>
    <p:sldId id="266" r:id="rId11"/>
    <p:sldId id="267" r:id="rId12"/>
    <p:sldId id="268" r:id="rId13"/>
    <p:sldId id="260" r:id="rId14"/>
    <p:sldId id="261" r:id="rId15"/>
  </p:sldIdLst>
  <p:sldSz cx="12192000" cy="6858000"/>
  <p:notesSz cx="6858000" cy="9144000"/>
  <p:custDataLst>
    <p:tags r:id="rId1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258" y="84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56"/>
    </p:cViewPr>
  </p:sorter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tags/tag1.xml" Type="http://schemas.openxmlformats.org/officeDocument/2006/relationships/tags"/><Relationship Id="rId17" Target="presProps.xml" Type="http://schemas.openxmlformats.org/officeDocument/2006/relationships/presProps"/><Relationship Id="rId18" Target="viewProps.xml" Type="http://schemas.openxmlformats.org/officeDocument/2006/relationships/viewProps"/><Relationship Id="rId19" Target="theme/theme1.xml" Type="http://schemas.openxmlformats.org/officeDocument/2006/relationships/theme"/><Relationship Id="rId2" Target="slideMasters/slideMaster2.xml" Type="http://schemas.openxmlformats.org/officeDocument/2006/relationships/slideMaster"/><Relationship Id="rId20" Target="tableStyles.xml" Type="http://schemas.openxmlformats.org/officeDocument/2006/relationships/tableStyles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charts/_rels/chart1.xml.rels><?xml version="1.0" encoding="UTF-8" standalone="yes"?><Relationships xmlns="http://schemas.openxmlformats.org/package/2006/relationships"><Relationship Id="rId1" Target="../embeddings/Microsoft_Excel_Worksheet1.xlsx" Type="http://schemas.openxmlformats.org/officeDocument/2006/relationships/package"/><Relationship Id="rId2" Target="colors1.xml" Type="http://schemas.microsoft.com/office/2011/relationships/chartColorStyle"/><Relationship Id="rId3" Target="style1.xml" Type="http://schemas.microsoft.com/office/2011/relationships/chartStyle"/></Relationships>
</file>

<file path=ppt/charts/chart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radarChart>
        <c:radarStyle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34925" cap="rnd">
              <a:solidFill>
                <a:srgbClr val="F5D289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1/5/2012</c:v>
                </c:pt>
                <c:pt idx="1">
                  <c:v>1/6/2012</c:v>
                </c:pt>
                <c:pt idx="2">
                  <c:v>1/7/2012</c:v>
                </c:pt>
                <c:pt idx="3">
                  <c:v>1/8/2012</c:v>
                </c:pt>
                <c:pt idx="4">
                  <c:v>1/9/2012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32</c:v>
                </c:pt>
                <c:pt idx="1">
                  <c:v>32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34925" cap="rnd">
              <a:solidFill>
                <a:srgbClr val="E982A7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1/5/2012</c:v>
                </c:pt>
                <c:pt idx="1">
                  <c:v>1/6/2012</c:v>
                </c:pt>
                <c:pt idx="2">
                  <c:v>1/7/2012</c:v>
                </c:pt>
                <c:pt idx="3">
                  <c:v>1/8/2012</c:v>
                </c:pt>
                <c:pt idx="4">
                  <c:v>1/9/2012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12</c:v>
                </c:pt>
                <c:pt idx="1">
                  <c:v>12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298065288"/>
        <c:axId val="298065680"/>
      </c:radarChart>
      <c:catAx>
        <c:axId val="298065288"/>
        <c:scaling>
          <c:orientation/>
        </c:scaling>
        <c:delete val="0"/>
        <c:axPos val="b"/>
        <c:numFmt formatCode="General" sourceLinked="1"/>
        <c:majorTickMark val="none"/>
        <c:minorTickMark val="none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sz="1197" b="0" i="0" u="none" strike="noStrike" kern="1200" baseline="0" smtId="4294967295">
              <a:solidFill>
                <a:schemeClr val="bg1"/>
              </a:solidFill>
              <a:latin typeface="+mn-lt"/>
              <a:ea typeface="+mn-ea"/>
              <a:cs typeface="+mn-cs"/>
            </a:endParaRPr>
          </a:p>
        </c:txPr>
        <c:crossAx val="298065680"/>
        <c:crosses val="autoZero"/>
        <c:auto val="0"/>
        <c:lblAlgn val="ctr"/>
        <c:lblOffset/>
        <c:noMultiLvlLbl val="0"/>
      </c:catAx>
      <c:valAx>
        <c:axId val="298065680"/>
        <c:scaling>
          <c:orientation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sz="1197" b="0" i="0" u="none" strike="noStrike" kern="1200" baseline="0" smtId="4294967295">
              <a:solidFill>
                <a:schemeClr val="bg1"/>
              </a:solidFill>
              <a:latin typeface="+mn-lt"/>
              <a:ea typeface="+mn-ea"/>
              <a:cs typeface="+mn-cs"/>
            </a:endParaRPr>
          </a:p>
        </c:txPr>
        <c:crossAx val="2980652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1197" b="0" i="0" u="none" strike="noStrike" kern="1200" baseline="0" smtId="4294967295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sz="1197" b="0" i="0" u="none" strike="noStrike" kern="1200" baseline="0" smtId="4294967295">
            <a:solidFill>
              <a:schemeClr val="bg1"/>
            </a:solidFill>
            <a:latin typeface="+mn-lt"/>
            <a:ea typeface="+mn-ea"/>
            <a:cs typeface="+mn-cs"/>
          </a:endParaR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zh-CN"/>
    </a:p>
  </c:txPr>
  <c:externalData r:id="rId1">
    <c:autoUpdate val="0"/>
  </c:externalData>
</c:chartSpace>
</file>

<file path=ppt/charts/colors1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a="http://schemas.openxmlformats.org/drawingml/2006/main" xmlns:r="http://schemas.openxmlformats.org/officeDocument/2006/relationships" xmlns:cs="http://schemas.microsoft.com/office/drawing/2012/chartStyle" id="3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24D5D6-9FC5-470D-81A8-585B818CF055}" type="datetimeFigureOut">
              <a:rPr lang="zh-CN" altLang="en-US" smtClean="0"/>
              <a:t>2015/5/25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01494-7E3D-4FC4-A573-DF9C1FF19BB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495665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.xml.rels><?xml version="1.0" encoding="UTF-8" standalone="yes"?><Relationships xmlns="http://schemas.openxmlformats.org/package/2006/relationships"><Relationship Id="rId1" Target="../slides/slide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3.xml.rels><?xml version="1.0" encoding="UTF-8" standalone="yes"?><Relationships xmlns="http://schemas.openxmlformats.org/package/2006/relationships"><Relationship Id="rId1" Target="../slides/slide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4.xml.rels><?xml version="1.0" encoding="UTF-8" standalone="yes"?><Relationships xmlns="http://schemas.openxmlformats.org/package/2006/relationships"><Relationship Id="rId1" Target="../slides/slide8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5.xml.rels><?xml version="1.0" encoding="UTF-8" standalone="yes"?><Relationships xmlns="http://schemas.openxmlformats.org/package/2006/relationships"><Relationship Id="rId1" Target="../slides/slide1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23460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6868054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157808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0096162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320952228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336D4-6669-4827-8C05-7288EF44ADDB}" type="datetimeFigureOut">
              <a:rPr lang="zh-CN" altLang="en-US" smtClean="0"/>
              <a:t>2015/5/25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35F5-24F9-4309-ADE2-65096324F0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272305042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336D4-6669-4827-8C05-7288EF44ADDB}" type="datetimeFigureOut">
              <a:rPr lang="zh-CN" altLang="en-US" smtClean="0"/>
              <a:t>2015/5/25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35F5-24F9-4309-ADE2-65096324F0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923653282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336D4-6669-4827-8C05-7288EF44ADDB}" type="datetimeFigureOut">
              <a:rPr lang="zh-CN" altLang="en-US" smtClean="0"/>
              <a:t>2015/5/25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35F5-24F9-4309-ADE2-65096324F0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224891942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2015/5/25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960960087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2015/5/25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705482075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2015/5/25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268763792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2015/5/25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189142996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2015/5/25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082207313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2015/5/25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713177462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2015/5/25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099588326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2015/5/25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747570783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336D4-6669-4827-8C05-7288EF44ADDB}" type="datetimeFigureOut">
              <a:rPr lang="zh-CN" altLang="en-US" smtClean="0"/>
              <a:t>2015/5/25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35F5-24F9-4309-ADE2-65096324F0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945024416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2015/5/25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907399415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2015/5/25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648521640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2015/5/25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859097223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336D4-6669-4827-8C05-7288EF44ADDB}" type="datetimeFigureOut">
              <a:rPr lang="zh-CN" altLang="en-US" smtClean="0"/>
              <a:t>2015/5/25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35F5-24F9-4309-ADE2-65096324F0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488402517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336D4-6669-4827-8C05-7288EF44ADDB}" type="datetimeFigureOut">
              <a:rPr lang="zh-CN" altLang="en-US" smtClean="0"/>
              <a:t>2015/5/25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35F5-24F9-4309-ADE2-65096324F0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791913030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336D4-6669-4827-8C05-7288EF44ADDB}" type="datetimeFigureOut">
              <a:rPr lang="zh-CN" altLang="en-US" smtClean="0"/>
              <a:t>2015/5/25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35F5-24F9-4309-ADE2-65096324F0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836018520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336D4-6669-4827-8C05-7288EF44ADDB}" type="datetimeFigureOut">
              <a:rPr lang="zh-CN" altLang="en-US" smtClean="0"/>
              <a:t>2015/5/25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35F5-24F9-4309-ADE2-65096324F0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691344555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336D4-6669-4827-8C05-7288EF44ADDB}" type="datetimeFigureOut">
              <a:rPr lang="zh-CN" altLang="en-US" smtClean="0"/>
              <a:t>2015/5/25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35F5-24F9-4309-ADE2-65096324F0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833028912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336D4-6669-4827-8C05-7288EF44ADDB}" type="datetimeFigureOut">
              <a:rPr lang="zh-CN" altLang="en-US" smtClean="0"/>
              <a:t>2015/5/25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35F5-24F9-4309-ADE2-65096324F0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293291257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336D4-6669-4827-8C05-7288EF44ADDB}" type="datetimeFigureOut">
              <a:rPr lang="zh-CN" altLang="en-US" smtClean="0"/>
              <a:t>2015/5/25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35F5-24F9-4309-ADE2-65096324F0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075934543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336D4-6669-4827-8C05-7288EF44ADDB}" type="datetimeFigureOut">
              <a:rPr lang="zh-CN" altLang="en-US" smtClean="0"/>
              <a:t>2015/5/25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335F5-24F9-4309-ADE2-65096324F0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283151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2015/5/25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520137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5.xml" Type="http://schemas.openxmlformats.org/officeDocument/2006/relationships/notesSlide"/><Relationship Id="rId3" Target="../media/image2.pn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jpeg" Type="http://schemas.openxmlformats.org/officeDocument/2006/relationships/image"/><Relationship Id="rId3" Target="http://cyantea.taobao.com/" TargetMode="External" Type="http://schemas.openxmlformats.org/officeDocument/2006/relationships/hyperlink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charts/chart1.xml" Type="http://schemas.openxmlformats.org/officeDocument/2006/relationships/char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2.xml" Type="http://schemas.openxmlformats.org/officeDocument/2006/relationships/notesSlid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3.xml" Type="http://schemas.openxmlformats.org/officeDocument/2006/relationships/notesSlid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4.xml" Type="http://schemas.openxmlformats.org/officeDocument/2006/relationships/notesSlid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26AA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2" name="组合 21"/>
          <p:cNvGrpSpPr/>
          <p:nvPr/>
        </p:nvGrpSpPr>
        <p:grpSpPr>
          <a:xfrm>
            <a:off x="3508340" y="1188072"/>
            <a:ext cx="5238608" cy="4516040"/>
            <a:chOff x="4348078" y="1042933"/>
            <a:chExt cx="3495842" cy="3013656"/>
          </a:xfrm>
        </p:grpSpPr>
        <p:sp>
          <p:nvSpPr>
            <p:cNvPr id="24" name="六边形 23"/>
            <p:cNvSpPr/>
            <p:nvPr/>
          </p:nvSpPr>
          <p:spPr>
            <a:xfrm rot="2040000">
              <a:off x="4348079" y="1042933"/>
              <a:ext cx="3495841" cy="3013656"/>
            </a:xfrm>
            <a:prstGeom prst="hexagon">
              <a:avLst/>
            </a:prstGeom>
            <a:solidFill>
              <a:schemeClr val="bg1"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6600"/>
            </a:p>
          </p:txBody>
        </p:sp>
        <p:sp>
          <p:nvSpPr>
            <p:cNvPr id="17" name="六边形 16"/>
            <p:cNvSpPr/>
            <p:nvPr/>
          </p:nvSpPr>
          <p:spPr>
            <a:xfrm>
              <a:off x="4348078" y="1042933"/>
              <a:ext cx="3495841" cy="3013656"/>
            </a:xfrm>
            <a:prstGeom prst="hexagon">
              <a:avLst/>
            </a:prstGeom>
            <a:solidFill>
              <a:schemeClr val="bg1"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 smtClean="0" sz="6600">
                  <a:solidFill>
                    <a:srgbClr val="26AADC"/>
                  </a:solidFill>
                  <a:latin charset="0" panose="02060603030405020103" pitchFamily="18" typeface="Rockwell Std"/>
                </a:rPr>
                <a:t>UNIQUE</a:t>
              </a:r>
            </a:p>
            <a:p>
              <a:pPr algn="ctr"/>
              <a:r>
                <a:rPr altLang="zh-CN" lang="en-US" smtClean="0" sz="6600">
                  <a:solidFill>
                    <a:srgbClr val="26AADC"/>
                  </a:solidFill>
                  <a:latin charset="0" panose="02060603030405020103" pitchFamily="18" typeface="Rockwell Std"/>
                </a:rPr>
                <a:t>PPT</a:t>
              </a:r>
            </a:p>
          </p:txBody>
        </p:sp>
      </p:grpSp>
      <p:sp>
        <p:nvSpPr>
          <p:cNvPr id="26" name="矩形 25"/>
          <p:cNvSpPr/>
          <p:nvPr/>
        </p:nvSpPr>
        <p:spPr>
          <a:xfrm rot="2700000">
            <a:off x="10638973" y="246743"/>
            <a:ext cx="2365828" cy="362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mtClean="0">
                <a:solidFill>
                  <a:srgbClr val="26AADC"/>
                </a:solidFill>
                <a:latin charset="-122" panose="02000000000000000000" pitchFamily="2" typeface="方正兰亭粗黑简体"/>
                <a:ea charset="-122" panose="02000000000000000000" pitchFamily="2" typeface="方正兰亭粗黑简体"/>
              </a:rPr>
              <a:t>封面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5498721" y="161581"/>
            <a:ext cx="11480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>
                <a:solidFill>
                  <a:schemeClr val="bg1"/>
                </a:solidFill>
                <a:latin charset="0" panose="02060603030405020103" pitchFamily="18" typeface="Rockwell Std"/>
              </a:rPr>
              <a:t>Demon.C</a:t>
            </a:r>
          </a:p>
        </p:txBody>
      </p:sp>
      <p:sp>
        <p:nvSpPr>
          <p:cNvPr id="30" name="文本框 29"/>
          <p:cNvSpPr txBox="1"/>
          <p:nvPr/>
        </p:nvSpPr>
        <p:spPr>
          <a:xfrm>
            <a:off x="5457747" y="6297328"/>
            <a:ext cx="1357630" cy="335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1600">
                <a:solidFill>
                  <a:schemeClr val="bg1"/>
                </a:solidFill>
                <a:latin charset="0" panose="02060603030405020103" pitchFamily="18" typeface="Rockwell Std"/>
              </a:rPr>
              <a:t>June 6, 2013</a:t>
            </a:r>
          </a:p>
        </p:txBody>
      </p:sp>
    </p:spTree>
    <p:extLst>
      <p:ext uri="{BB962C8B-B14F-4D97-AF65-F5344CB8AC3E}">
        <p14:creationId val="2824756721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26AA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矩形 2"/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E982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矩形 9"/>
          <p:cNvSpPr/>
          <p:nvPr/>
        </p:nvSpPr>
        <p:spPr>
          <a:xfrm>
            <a:off x="8041378" y="2690336"/>
            <a:ext cx="2815772" cy="1463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 smtClean="0">
                <a:solidFill>
                  <a:srgbClr val="ECEBF0"/>
                </a:solidFill>
                <a:latin charset="-122" panose="02000000000000000000" pitchFamily="2" typeface="张海山锐线体2.0"/>
                <a:ea charset="-122" panose="02000000000000000000" pitchFamily="2" typeface="张海山锐线体2.0"/>
              </a:rPr>
              <a:t>必须塞满各种文字、项目符号、图片、连接符……</a:t>
            </a:r>
          </a:p>
          <a:p>
            <a:r>
              <a:rPr altLang="en-US" lang="zh-CN" smtClean="0">
                <a:solidFill>
                  <a:srgbClr val="ECEBF0"/>
                </a:solidFill>
                <a:latin charset="-122" panose="02000000000000000000" pitchFamily="2" typeface="张海山锐线体2.0"/>
                <a:ea charset="-122" panose="02000000000000000000" pitchFamily="2" typeface="张海山锐线体2.0"/>
              </a:rPr>
              <a:t>不然太浪费版面了，不专业、不大气、不高端、尼玛还…还…还太小气</a:t>
            </a:r>
          </a:p>
        </p:txBody>
      </p:sp>
      <p:sp>
        <p:nvSpPr>
          <p:cNvPr id="13" name="矩形 12"/>
          <p:cNvSpPr/>
          <p:nvPr/>
        </p:nvSpPr>
        <p:spPr>
          <a:xfrm rot="2700000">
            <a:off x="10638973" y="246743"/>
            <a:ext cx="2365828" cy="362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>
                <a:solidFill>
                  <a:srgbClr val="E982A7"/>
                </a:solidFill>
                <a:latin charset="-122" panose="02000000000000000000" pitchFamily="2" typeface="方正兰亭粗黑简体"/>
                <a:ea charset="-122" panose="02000000000000000000" pitchFamily="2" typeface="方正兰亭粗黑简体"/>
              </a:rPr>
              <a:t>内容页 </a:t>
            </a:r>
          </a:p>
        </p:txBody>
      </p:sp>
      <p:grpSp>
        <p:nvGrpSpPr>
          <p:cNvPr id="14" name="组合 13"/>
          <p:cNvGrpSpPr/>
          <p:nvPr/>
        </p:nvGrpSpPr>
        <p:grpSpPr>
          <a:xfrm>
            <a:off x="5231884" y="2624862"/>
            <a:ext cx="1865601" cy="1608275"/>
            <a:chOff x="4348077" y="1042933"/>
            <a:chExt cx="3495843" cy="3013656"/>
          </a:xfrm>
        </p:grpSpPr>
        <p:sp>
          <p:nvSpPr>
            <p:cNvPr id="15" name="六边形 14"/>
            <p:cNvSpPr/>
            <p:nvPr/>
          </p:nvSpPr>
          <p:spPr>
            <a:xfrm rot="2040000">
              <a:off x="4348079" y="1042933"/>
              <a:ext cx="3495841" cy="3013656"/>
            </a:xfrm>
            <a:prstGeom prst="hexagon">
              <a:avLst/>
            </a:prstGeom>
            <a:solidFill>
              <a:schemeClr val="bg1"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5400">
                <a:solidFill>
                  <a:srgbClr val="26AADC"/>
                </a:solidFill>
              </a:endParaRPr>
            </a:p>
          </p:txBody>
        </p:sp>
        <p:sp>
          <p:nvSpPr>
            <p:cNvPr id="16" name="六边形 15"/>
            <p:cNvSpPr/>
            <p:nvPr/>
          </p:nvSpPr>
          <p:spPr>
            <a:xfrm>
              <a:off x="4348077" y="1042933"/>
              <a:ext cx="3495840" cy="3013656"/>
            </a:xfrm>
            <a:prstGeom prst="hexagon">
              <a:avLst/>
            </a:prstGeom>
            <a:solidFill>
              <a:schemeClr val="bg1"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b="1" lang="zh-CN" smtClean="0" sz="3200">
                  <a:solidFill>
                    <a:srgbClr val="E982A7"/>
                  </a:solidFill>
                  <a:latin charset="-122" panose="02000000000000000000" pitchFamily="2" typeface="张海山锐线体2.0"/>
                  <a:ea charset="-122" panose="02000000000000000000" pitchFamily="2" typeface="张海山锐线体2.0"/>
                </a:rPr>
                <a:t>重点来了</a:t>
              </a:r>
            </a:p>
          </p:txBody>
        </p:sp>
      </p:grpSp>
      <p:pic>
        <p:nvPicPr>
          <p:cNvPr descr="http://upload.wikimedia.org/wikipedia/commons/thumb/1/1f/Make_a_tangram.svg/350px-Make_a_tangram.svg.png" id="2050" name="Picture 2"/>
          <p:cNvPicPr>
            <a:picLocks noChangeArrowheads="1"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791219" y="1542191"/>
            <a:ext cx="3773618" cy="3773618"/>
          </a:xfrm>
          <a:prstGeom prst="rect">
            <a:avLst/>
          </a:prstGeom>
          <a:noFill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val="1913534455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26AA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椭圆 8"/>
          <p:cNvSpPr/>
          <p:nvPr/>
        </p:nvSpPr>
        <p:spPr>
          <a:xfrm>
            <a:off x="4292062" y="1479921"/>
            <a:ext cx="3506325" cy="3506325"/>
          </a:xfrm>
          <a:prstGeom prst="ellipse">
            <a:avLst/>
          </a:prstGeom>
          <a:solidFill>
            <a:srgbClr val="F5D289">
              <a:alpha val="5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zh-CN" lang="en-US" smtClean="0" sz="2400">
              <a:solidFill>
                <a:srgbClr val="26AADC"/>
              </a:solidFill>
              <a:latin charset="-122" panose="02000000000000000000" pitchFamily="2" typeface="方正细谭黑简体"/>
              <a:ea charset="-122" panose="02000000000000000000" pitchFamily="2" typeface="方正细谭黑简体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4387530" y="1497176"/>
            <a:ext cx="3410857" cy="3410857"/>
            <a:chOff x="4390571" y="1407886"/>
            <a:chExt cx="3410857" cy="3410857"/>
          </a:xfrm>
        </p:grpSpPr>
        <p:sp>
          <p:nvSpPr>
            <p:cNvPr id="2" name="椭圆 1"/>
            <p:cNvSpPr/>
            <p:nvPr/>
          </p:nvSpPr>
          <p:spPr>
            <a:xfrm>
              <a:off x="4390571" y="1407886"/>
              <a:ext cx="3410857" cy="3410857"/>
            </a:xfrm>
            <a:prstGeom prst="ellipse">
              <a:avLst/>
            </a:prstGeom>
            <a:solidFill>
              <a:srgbClr val="F5D28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zh-CN" lang="en-US" smtClean="0" sz="2400">
                <a:solidFill>
                  <a:srgbClr val="26AADC"/>
                </a:solidFill>
                <a:latin charset="-122" panose="02000000000000000000" pitchFamily="2" typeface="方正细谭黑简体"/>
                <a:ea charset="-122" panose="02000000000000000000" pitchFamily="2" typeface="方正细谭黑简体"/>
              </a:endParaRPr>
            </a:p>
            <a:p>
              <a:pPr algn="ctr"/>
              <a:r>
                <a:rPr altLang="zh-CN" lang="en-US" smtClean="0" sz="2400">
                  <a:solidFill>
                    <a:srgbClr val="26AADC"/>
                  </a:solidFill>
                  <a:latin charset="-122" panose="02000000000000000000" pitchFamily="2" typeface="方正细谭黑简体"/>
                  <a:ea charset="-122" panose="02000000000000000000" pitchFamily="2" typeface="方正细谭黑简体"/>
                </a:rPr>
                <a:t>谢</a:t>
              </a:r>
            </a:p>
          </p:txBody>
        </p:sp>
        <p:sp>
          <p:nvSpPr>
            <p:cNvPr id="3" name="文本框 2"/>
            <p:cNvSpPr txBox="1"/>
            <p:nvPr/>
          </p:nvSpPr>
          <p:spPr>
            <a:xfrm>
              <a:off x="5469681" y="1779588"/>
              <a:ext cx="1081405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400">
                  <a:solidFill>
                    <a:srgbClr val="26AADC"/>
                  </a:solidFill>
                  <a:latin charset="0" panose="02000603080000020003" pitchFamily="2" typeface="Sansita One"/>
                  <a:ea charset="0" panose="02000000000000000000" pitchFamily="2" typeface="Whiteboard Modern Demo"/>
                  <a:cs charset="-79" panose="020b0509050101010101" pitchFamily="49" typeface="Miriam Fixed"/>
                </a:rPr>
                <a:t>thanks</a:t>
              </a:r>
            </a:p>
          </p:txBody>
        </p:sp>
      </p:grpSp>
      <p:pic>
        <p:nvPicPr>
          <p:cNvPr id="5" name="图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20647072">
            <a:off x="9675032" y="49891"/>
            <a:ext cx="1738121" cy="1232992"/>
          </a:xfrm>
          <a:prstGeom prst="rect">
            <a:avLst/>
          </a:prstGeom>
        </p:spPr>
      </p:pic>
      <p:cxnSp>
        <p:nvCxnSpPr>
          <p:cNvPr id="8" name="直接连接符 7"/>
          <p:cNvCxnSpPr>
            <a:stCxn id="2" idx="0"/>
          </p:cNvCxnSpPr>
          <p:nvPr/>
        </p:nvCxnSpPr>
        <p:spPr>
          <a:xfrm flipV="1">
            <a:off x="6092959" y="815343"/>
            <a:ext cx="4451133" cy="681833"/>
          </a:xfrm>
          <a:prstGeom prst="line">
            <a:avLst/>
          </a:prstGeom>
          <a:ln>
            <a:solidFill>
              <a:srgbClr val="F5D2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 flipV="1">
            <a:off x="7662679" y="815344"/>
            <a:ext cx="2881413" cy="2566987"/>
          </a:xfrm>
          <a:prstGeom prst="line">
            <a:avLst/>
          </a:prstGeom>
          <a:ln>
            <a:solidFill>
              <a:srgbClr val="F5D2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矩形 22"/>
          <p:cNvSpPr/>
          <p:nvPr/>
        </p:nvSpPr>
        <p:spPr>
          <a:xfrm flipH="1" rot="18900000">
            <a:off x="-731922" y="275697"/>
            <a:ext cx="2365828" cy="362857"/>
          </a:xfrm>
          <a:prstGeom prst="rect">
            <a:avLst/>
          </a:prstGeom>
          <a:solidFill>
            <a:srgbClr val="F5D2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>
                <a:solidFill>
                  <a:srgbClr val="26AADC"/>
                </a:solidFill>
                <a:latin charset="-122" panose="02000000000000000000" pitchFamily="2" typeface="方正兰亭粗黑简体"/>
                <a:ea charset="-122" panose="02000000000000000000" pitchFamily="2" typeface="方正兰亭粗黑简体"/>
              </a:rPr>
              <a:t>结束页 </a:t>
            </a:r>
          </a:p>
        </p:txBody>
      </p:sp>
    </p:spTree>
    <p:extLst>
      <p:ext uri="{BB962C8B-B14F-4D97-AF65-F5344CB8AC3E}">
        <p14:creationId val="1359401107"/>
      </p:ext>
    </p:extLst>
  </p:cSld>
  <p:clrMapOvr>
    <a:masterClrMapping/>
  </p:clrMapOvr>
  <p:transition/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E8E7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 1">
            <a:hlinkClick r:id="rId3"/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1571625" y="277795"/>
            <a:ext cx="9048750" cy="5000625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1699143" y="6315670"/>
            <a:ext cx="1828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endParaRPr altLang="en-US" lang="zh-CN">
              <a:solidFill>
                <a:srgbClr val="404043"/>
              </a:solidFill>
              <a:latin charset="-122" panose="02000000000000000000" pitchFamily="2" typeface="方正兰亭粗黑简体"/>
              <a:ea charset="-122" panose="02000000000000000000" pitchFamily="2" typeface="方正兰亭粗黑简体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774813" y="6284892"/>
            <a:ext cx="1828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endParaRPr altLang="en-US" lang="zh-CN">
              <a:solidFill>
                <a:srgbClr val="404043"/>
              </a:solidFill>
              <a:latin charset="-122" panose="02000000000000000000" pitchFamily="2" typeface="方正兰亭粗黑简体"/>
              <a:ea charset="-122" panose="02000000000000000000" pitchFamily="2" typeface="方正兰亭粗黑简体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7646340" y="6315670"/>
            <a:ext cx="18288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altLang="en-US" lang="zh-CN">
              <a:solidFill>
                <a:srgbClr val="E982A7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0" y="6315670"/>
            <a:ext cx="12192000" cy="542330"/>
          </a:xfrm>
          <a:prstGeom prst="rect">
            <a:avLst/>
          </a:prstGeom>
          <a:solidFill>
            <a:srgbClr val="E43C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mtClean="0">
                <a:solidFill>
                  <a:schemeClr val="bg1"/>
                </a:solidFill>
                <a:latin charset="-122" panose="02000000000000000000" pitchFamily="2" typeface="方正兰亭粗黑简体"/>
                <a:ea charset="-122" panose="02000000000000000000" pitchFamily="2" typeface="方正兰亭粗黑简体"/>
              </a:rPr>
              <a:t>广告时间：铛铛铛铛铛，我的清新小店【青苗】，希望大家收藏支持    http://cyantea.taobao.com/</a:t>
            </a:r>
          </a:p>
        </p:txBody>
      </p:sp>
    </p:spTree>
    <p:extLst>
      <p:ext uri="{BB962C8B-B14F-4D97-AF65-F5344CB8AC3E}">
        <p14:creationId val="707738889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F5D28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4627998" y="651044"/>
            <a:ext cx="2936003" cy="2531036"/>
            <a:chOff x="4348078" y="1042933"/>
            <a:chExt cx="3495842" cy="3013656"/>
          </a:xfrm>
        </p:grpSpPr>
        <p:sp>
          <p:nvSpPr>
            <p:cNvPr id="3" name="六边形 2"/>
            <p:cNvSpPr/>
            <p:nvPr/>
          </p:nvSpPr>
          <p:spPr>
            <a:xfrm rot="2040000">
              <a:off x="4348079" y="1042933"/>
              <a:ext cx="3495841" cy="3013656"/>
            </a:xfrm>
            <a:prstGeom prst="hexagon">
              <a:avLst/>
            </a:prstGeom>
            <a:solidFill>
              <a:schemeClr val="bg1"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5400"/>
            </a:p>
          </p:txBody>
        </p:sp>
        <p:sp>
          <p:nvSpPr>
            <p:cNvPr id="4" name="六边形 3"/>
            <p:cNvSpPr/>
            <p:nvPr/>
          </p:nvSpPr>
          <p:spPr>
            <a:xfrm>
              <a:off x="4348078" y="1042933"/>
              <a:ext cx="3495841" cy="3013656"/>
            </a:xfrm>
            <a:prstGeom prst="hexagon">
              <a:avLst/>
            </a:prstGeom>
            <a:solidFill>
              <a:schemeClr val="bg1"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b="1" lang="en-US" smtClean="0" sz="3600">
                  <a:solidFill>
                    <a:srgbClr val="F5D289"/>
                  </a:solidFill>
                  <a:latin charset="0" panose="02060603030405020103" pitchFamily="18" typeface="Rockwell Std"/>
                </a:rPr>
                <a:t>1</a:t>
              </a:r>
            </a:p>
            <a:p>
              <a:pPr algn="ctr"/>
              <a:r>
                <a:rPr altLang="zh-CN" b="1" lang="en-US" smtClean="0" sz="3600">
                  <a:solidFill>
                    <a:srgbClr val="F5D289"/>
                  </a:solidFill>
                  <a:latin charset="0" panose="02060603030405020103" pitchFamily="18" typeface="Rockwell Std"/>
                </a:rPr>
                <a:t>KEEP IT SIMPLE.</a:t>
              </a:r>
            </a:p>
          </p:txBody>
        </p:sp>
      </p:grpSp>
      <p:sp>
        <p:nvSpPr>
          <p:cNvPr id="5" name="矩形 4"/>
          <p:cNvSpPr/>
          <p:nvPr/>
        </p:nvSpPr>
        <p:spPr>
          <a:xfrm rot="2700000">
            <a:off x="10638973" y="246743"/>
            <a:ext cx="2365828" cy="362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mtClean="0">
                <a:solidFill>
                  <a:srgbClr val="F5D289"/>
                </a:solidFill>
                <a:latin charset="-122" panose="02000000000000000000" pitchFamily="2" typeface="方正兰亭粗黑简体"/>
                <a:ea charset="-122" panose="02000000000000000000" pitchFamily="2" typeface="方正兰亭粗黑简体"/>
              </a:rPr>
              <a:t>目录页</a:t>
            </a:r>
          </a:p>
        </p:txBody>
      </p:sp>
      <p:grpSp>
        <p:nvGrpSpPr>
          <p:cNvPr id="6" name="组合 5"/>
          <p:cNvGrpSpPr/>
          <p:nvPr/>
        </p:nvGrpSpPr>
        <p:grpSpPr>
          <a:xfrm>
            <a:off x="2044455" y="3429000"/>
            <a:ext cx="2936003" cy="2531036"/>
            <a:chOff x="4348078" y="1042933"/>
            <a:chExt cx="3495842" cy="3013656"/>
          </a:xfrm>
        </p:grpSpPr>
        <p:sp>
          <p:nvSpPr>
            <p:cNvPr id="7" name="六边形 6"/>
            <p:cNvSpPr/>
            <p:nvPr/>
          </p:nvSpPr>
          <p:spPr>
            <a:xfrm rot="2040000">
              <a:off x="4348079" y="1042933"/>
              <a:ext cx="3495841" cy="3013656"/>
            </a:xfrm>
            <a:prstGeom prst="hexagon">
              <a:avLst/>
            </a:prstGeom>
            <a:solidFill>
              <a:schemeClr val="bg1"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5400"/>
            </a:p>
          </p:txBody>
        </p:sp>
        <p:sp>
          <p:nvSpPr>
            <p:cNvPr id="8" name="六边形 7"/>
            <p:cNvSpPr/>
            <p:nvPr/>
          </p:nvSpPr>
          <p:spPr>
            <a:xfrm>
              <a:off x="4348078" y="1042933"/>
              <a:ext cx="3495841" cy="3013656"/>
            </a:xfrm>
            <a:prstGeom prst="hexagon">
              <a:avLst/>
            </a:prstGeom>
            <a:solidFill>
              <a:schemeClr val="bg1"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b="1" lang="en-US" smtClean="0" sz="3600">
                  <a:solidFill>
                    <a:srgbClr val="F5D289"/>
                  </a:solidFill>
                  <a:latin charset="0" panose="02060603030405020103" pitchFamily="18" typeface="Rockwell Std"/>
                </a:rPr>
                <a:t>2</a:t>
              </a:r>
            </a:p>
            <a:p>
              <a:pPr algn="ctr"/>
              <a:r>
                <a:rPr altLang="zh-CN" b="1" lang="en-US" smtClean="0" sz="3600">
                  <a:solidFill>
                    <a:srgbClr val="F5D289"/>
                  </a:solidFill>
                  <a:latin charset="0" panose="02060603030405020103" pitchFamily="18" typeface="Rockwell Std"/>
                </a:rPr>
                <a:t>What you’ve done this year</a:t>
              </a:r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7211542" y="3429000"/>
            <a:ext cx="2936003" cy="2531036"/>
            <a:chOff x="4348078" y="1042933"/>
            <a:chExt cx="3495842" cy="3013656"/>
          </a:xfrm>
        </p:grpSpPr>
        <p:sp>
          <p:nvSpPr>
            <p:cNvPr id="10" name="六边形 9"/>
            <p:cNvSpPr/>
            <p:nvPr/>
          </p:nvSpPr>
          <p:spPr>
            <a:xfrm rot="2040000">
              <a:off x="4348079" y="1042933"/>
              <a:ext cx="3495841" cy="3013656"/>
            </a:xfrm>
            <a:prstGeom prst="hexagon">
              <a:avLst/>
            </a:prstGeom>
            <a:solidFill>
              <a:schemeClr val="bg1"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5400"/>
            </a:p>
          </p:txBody>
        </p:sp>
        <p:sp>
          <p:nvSpPr>
            <p:cNvPr id="11" name="六边形 10"/>
            <p:cNvSpPr/>
            <p:nvPr/>
          </p:nvSpPr>
          <p:spPr>
            <a:xfrm>
              <a:off x="4348078" y="1042933"/>
              <a:ext cx="3495841" cy="3013656"/>
            </a:xfrm>
            <a:prstGeom prst="hexagon">
              <a:avLst/>
            </a:prstGeom>
            <a:solidFill>
              <a:schemeClr val="bg1"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b="1" lang="en-US" smtClean="0" sz="3600">
                  <a:solidFill>
                    <a:srgbClr val="F5D289"/>
                  </a:solidFill>
                  <a:latin charset="0" panose="02060603030405020103" pitchFamily="18" typeface="Rockwell Std"/>
                </a:rPr>
                <a:t>3</a:t>
              </a:r>
            </a:p>
            <a:p>
              <a:pPr algn="ctr"/>
              <a:r>
                <a:rPr altLang="zh-CN" b="1" lang="en-US" smtClean="0" sz="3600">
                  <a:solidFill>
                    <a:srgbClr val="F5D289"/>
                  </a:solidFill>
                  <a:latin charset="0" panose="02060603030405020103" pitchFamily="18" typeface="Rockwell Std"/>
                </a:rPr>
                <a:t>Start the next year on a high note</a:t>
              </a:r>
            </a:p>
          </p:txBody>
        </p:sp>
      </p:grpSp>
    </p:spTree>
    <p:extLst>
      <p:ext uri="{BB962C8B-B14F-4D97-AF65-F5344CB8AC3E}">
        <p14:creationId val="1774634146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E982A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1952682" y="2251225"/>
            <a:ext cx="8680767" cy="1402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 smtClean="0" sz="8600">
                <a:solidFill>
                  <a:schemeClr val="bg1"/>
                </a:solidFill>
                <a:latin charset="0" panose="02060603030405020103" pitchFamily="18" typeface="Rockwell Std"/>
              </a:rPr>
              <a:t>KEEP IT SIMPLE.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967196" y="3425149"/>
            <a:ext cx="1039368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pc="18100" sz="2000">
                <a:solidFill>
                  <a:schemeClr val="bg1"/>
                </a:solidFill>
                <a:latin charset="-122" panose="02000000000000000000" pitchFamily="2" typeface="张海山锐线体2.0"/>
                <a:ea charset="-122" panose="02000000000000000000" pitchFamily="2" typeface="张海山锐线体2.0"/>
              </a:rPr>
              <a:t>大道至简</a:t>
            </a:r>
          </a:p>
        </p:txBody>
      </p:sp>
      <p:sp>
        <p:nvSpPr>
          <p:cNvPr id="6" name="矩形 5"/>
          <p:cNvSpPr/>
          <p:nvPr/>
        </p:nvSpPr>
        <p:spPr>
          <a:xfrm rot="2700000">
            <a:off x="10638973" y="246743"/>
            <a:ext cx="2365828" cy="362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mtClean="0">
                <a:solidFill>
                  <a:srgbClr val="E982A7"/>
                </a:solidFill>
                <a:latin charset="-122" panose="02000000000000000000" pitchFamily="2" typeface="方正兰亭粗黑简体"/>
                <a:ea charset="-122" panose="02000000000000000000" pitchFamily="2" typeface="方正兰亭粗黑简体"/>
              </a:rPr>
              <a:t>过渡页</a:t>
            </a:r>
          </a:p>
        </p:txBody>
      </p:sp>
      <p:grpSp>
        <p:nvGrpSpPr>
          <p:cNvPr id="7" name="组合 6"/>
          <p:cNvGrpSpPr/>
          <p:nvPr/>
        </p:nvGrpSpPr>
        <p:grpSpPr>
          <a:xfrm>
            <a:off x="1577940" y="2024229"/>
            <a:ext cx="526631" cy="453992"/>
            <a:chOff x="4348078" y="1042933"/>
            <a:chExt cx="3495842" cy="3013656"/>
          </a:xfrm>
        </p:grpSpPr>
        <p:sp>
          <p:nvSpPr>
            <p:cNvPr id="8" name="六边形 7"/>
            <p:cNvSpPr/>
            <p:nvPr/>
          </p:nvSpPr>
          <p:spPr>
            <a:xfrm rot="2040000">
              <a:off x="4348079" y="1042933"/>
              <a:ext cx="3495841" cy="3013656"/>
            </a:xfrm>
            <a:prstGeom prst="hexagon">
              <a:avLst/>
            </a:prstGeom>
            <a:solidFill>
              <a:schemeClr val="bg1"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800"/>
            </a:p>
          </p:txBody>
        </p:sp>
        <p:sp>
          <p:nvSpPr>
            <p:cNvPr id="9" name="六边形 8"/>
            <p:cNvSpPr/>
            <p:nvPr/>
          </p:nvSpPr>
          <p:spPr>
            <a:xfrm>
              <a:off x="4348078" y="1042933"/>
              <a:ext cx="3495841" cy="3013656"/>
            </a:xfrm>
            <a:prstGeom prst="hexagon">
              <a:avLst/>
            </a:prstGeom>
            <a:solidFill>
              <a:schemeClr val="bg1"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 smtClean="0" sz="2800">
                  <a:solidFill>
                    <a:srgbClr val="E982A7"/>
                  </a:solidFill>
                  <a:latin charset="0" panose="02060603030405020103" pitchFamily="18" typeface="Rockwell Std"/>
                </a:rPr>
                <a:t>1</a:t>
              </a:r>
            </a:p>
          </p:txBody>
        </p:sp>
      </p:grpSp>
    </p:spTree>
    <p:extLst>
      <p:ext uri="{BB962C8B-B14F-4D97-AF65-F5344CB8AC3E}">
        <p14:creationId val="2810687748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26AA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矩形 2"/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E982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矩形 9"/>
          <p:cNvSpPr/>
          <p:nvPr/>
        </p:nvSpPr>
        <p:spPr>
          <a:xfrm>
            <a:off x="7968810" y="2537323"/>
            <a:ext cx="2815772" cy="17373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zh-CN" lang="en-US" smtClean="0">
                <a:solidFill>
                  <a:srgbClr val="ECEBF0"/>
                </a:solidFill>
                <a:latin charset="0" panose="02060603030405020103" pitchFamily="18" typeface="Rockwell Std"/>
              </a:rPr>
              <a:t>After working for a few years, you’d find that the years sort of just start to blend into each other. Soon it’s hard to tell one year apart from the next. </a:t>
            </a:r>
          </a:p>
        </p:txBody>
      </p:sp>
      <p:graphicFrame>
        <p:nvGraphicFramePr>
          <p:cNvPr id="11" name="Chart 38"/>
          <p:cNvGraphicFramePr/>
          <p:nvPr>
            <p:extLst>
              <p:ext uri="{D42A27DB-BD31-4B8C-83A1-F6EECF244321}">
                <p14:modId val="531705538"/>
              </p:ext>
            </p:extLst>
          </p:nvPr>
        </p:nvGraphicFramePr>
        <p:xfrm>
          <a:off x="573302" y="711201"/>
          <a:ext cx="5058228" cy="5783942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3" name="矩形 12"/>
          <p:cNvSpPr/>
          <p:nvPr/>
        </p:nvSpPr>
        <p:spPr>
          <a:xfrm rot="2700000">
            <a:off x="10638973" y="246743"/>
            <a:ext cx="2365828" cy="362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>
                <a:solidFill>
                  <a:srgbClr val="E982A7"/>
                </a:solidFill>
                <a:latin charset="-122" panose="02000000000000000000" pitchFamily="2" typeface="方正兰亭粗黑简体"/>
                <a:ea charset="-122" panose="02000000000000000000" pitchFamily="2" typeface="方正兰亭粗黑简体"/>
              </a:rPr>
              <a:t>内容页 </a:t>
            </a:r>
          </a:p>
        </p:txBody>
      </p:sp>
    </p:spTree>
    <p:extLst>
      <p:ext uri="{BB962C8B-B14F-4D97-AF65-F5344CB8AC3E}">
        <p14:creationId val="2873074235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26AA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2" name="组合 21"/>
          <p:cNvGrpSpPr/>
          <p:nvPr/>
        </p:nvGrpSpPr>
        <p:grpSpPr>
          <a:xfrm>
            <a:off x="3858741" y="1543872"/>
            <a:ext cx="4474517" cy="3857341"/>
            <a:chOff x="4348078" y="1042933"/>
            <a:chExt cx="3495842" cy="3013656"/>
          </a:xfrm>
        </p:grpSpPr>
        <p:sp>
          <p:nvSpPr>
            <p:cNvPr id="24" name="六边形 23"/>
            <p:cNvSpPr/>
            <p:nvPr/>
          </p:nvSpPr>
          <p:spPr>
            <a:xfrm rot="2040000">
              <a:off x="4348079" y="1042933"/>
              <a:ext cx="3495841" cy="3013656"/>
            </a:xfrm>
            <a:prstGeom prst="hexagon">
              <a:avLst/>
            </a:prstGeom>
            <a:solidFill>
              <a:schemeClr val="bg1"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4800"/>
            </a:p>
          </p:txBody>
        </p:sp>
        <p:sp>
          <p:nvSpPr>
            <p:cNvPr id="17" name="六边形 16"/>
            <p:cNvSpPr/>
            <p:nvPr/>
          </p:nvSpPr>
          <p:spPr>
            <a:xfrm>
              <a:off x="4348078" y="1042933"/>
              <a:ext cx="3495841" cy="3013656"/>
            </a:xfrm>
            <a:prstGeom prst="hexagon">
              <a:avLst/>
            </a:prstGeom>
            <a:solidFill>
              <a:schemeClr val="bg1"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 smtClean="0" sz="4800">
                  <a:solidFill>
                    <a:srgbClr val="26AADC"/>
                  </a:solidFill>
                  <a:latin charset="0" panose="02060603030405020103" pitchFamily="18" typeface="Rockwell Std"/>
                </a:rPr>
                <a:t>thank you for listening</a:t>
              </a:r>
            </a:p>
          </p:txBody>
        </p:sp>
      </p:grpSp>
      <p:sp>
        <p:nvSpPr>
          <p:cNvPr id="26" name="矩形 25"/>
          <p:cNvSpPr/>
          <p:nvPr/>
        </p:nvSpPr>
        <p:spPr>
          <a:xfrm rot="2700000">
            <a:off x="10638973" y="246743"/>
            <a:ext cx="2365828" cy="362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mtClean="0">
                <a:solidFill>
                  <a:srgbClr val="26AADC"/>
                </a:solidFill>
                <a:latin charset="-122" panose="02000000000000000000" pitchFamily="2" typeface="方正兰亭粗黑简体"/>
                <a:ea charset="-122" panose="02000000000000000000" pitchFamily="2" typeface="方正兰亭粗黑简体"/>
              </a:rPr>
              <a:t>结束页 </a:t>
            </a:r>
          </a:p>
        </p:txBody>
      </p:sp>
      <p:grpSp>
        <p:nvGrpSpPr>
          <p:cNvPr id="8" name="组合 7"/>
          <p:cNvGrpSpPr/>
          <p:nvPr/>
        </p:nvGrpSpPr>
        <p:grpSpPr>
          <a:xfrm>
            <a:off x="2521369" y="622543"/>
            <a:ext cx="1541245" cy="1328659"/>
            <a:chOff x="4348078" y="1042933"/>
            <a:chExt cx="3495842" cy="3013656"/>
          </a:xfrm>
        </p:grpSpPr>
        <p:sp>
          <p:nvSpPr>
            <p:cNvPr id="9" name="六边形 8"/>
            <p:cNvSpPr/>
            <p:nvPr/>
          </p:nvSpPr>
          <p:spPr>
            <a:xfrm rot="2040000">
              <a:off x="4348079" y="1042933"/>
              <a:ext cx="3495841" cy="3013656"/>
            </a:xfrm>
            <a:prstGeom prst="hexagon">
              <a:avLst/>
            </a:prstGeom>
            <a:solidFill>
              <a:schemeClr val="bg1"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6600"/>
            </a:p>
          </p:txBody>
        </p:sp>
        <p:sp>
          <p:nvSpPr>
            <p:cNvPr id="10" name="六边形 9"/>
            <p:cNvSpPr/>
            <p:nvPr/>
          </p:nvSpPr>
          <p:spPr>
            <a:xfrm>
              <a:off x="4348078" y="1042933"/>
              <a:ext cx="3495841" cy="3013656"/>
            </a:xfrm>
            <a:prstGeom prst="hexagon">
              <a:avLst/>
            </a:prstGeom>
            <a:solidFill>
              <a:schemeClr val="bg1"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 smtClean="0">
                  <a:solidFill>
                    <a:srgbClr val="26AADC"/>
                  </a:solidFill>
                  <a:latin charset="0" panose="02060603030405020103" pitchFamily="18" typeface="Rockwell Std"/>
                </a:rPr>
                <a:t>UNIQUE</a:t>
              </a:r>
            </a:p>
            <a:p>
              <a:pPr algn="ctr"/>
              <a:r>
                <a:rPr altLang="zh-CN" lang="en-US" smtClean="0">
                  <a:solidFill>
                    <a:srgbClr val="26AADC"/>
                  </a:solidFill>
                  <a:latin charset="0" panose="02060603030405020103" pitchFamily="18" typeface="Rockwell Std"/>
                </a:rPr>
                <a:t>PPT</a:t>
              </a:r>
            </a:p>
          </p:txBody>
        </p:sp>
      </p:grpSp>
    </p:spTree>
    <p:extLst>
      <p:ext uri="{BB962C8B-B14F-4D97-AF65-F5344CB8AC3E}">
        <p14:creationId val="3703837845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b="50000" l="50000" r="50000" t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/>
        </p:nvSpPr>
        <p:spPr>
          <a:xfrm>
            <a:off x="4351831" y="2878202"/>
            <a:ext cx="741680" cy="7620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4400">
                <a:latin charset="-122" panose="02000000000000000000" pitchFamily="2" typeface="方正兰亭特黑简体"/>
                <a:ea charset="-122" panose="02000000000000000000" pitchFamily="2" typeface="方正兰亭特黑简体"/>
              </a:rPr>
              <a:t>中</a:t>
            </a:r>
          </a:p>
        </p:txBody>
      </p:sp>
      <p:sp>
        <p:nvSpPr>
          <p:cNvPr id="6" name="乘号 5"/>
          <p:cNvSpPr/>
          <p:nvPr/>
        </p:nvSpPr>
        <p:spPr>
          <a:xfrm>
            <a:off x="3911600" y="1078523"/>
            <a:ext cx="4368800" cy="4368800"/>
          </a:xfrm>
          <a:prstGeom prst="mathMultiply">
            <a:avLst>
              <a:gd fmla="val 664" name="adj1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" name="文本框 6"/>
          <p:cNvSpPr txBox="1"/>
          <p:nvPr/>
        </p:nvSpPr>
        <p:spPr>
          <a:xfrm>
            <a:off x="5721538" y="1644488"/>
            <a:ext cx="741680" cy="7620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z="4400">
                <a:latin charset="-122" panose="02000000000000000000" pitchFamily="2" typeface="方正兰亭特黑简体"/>
                <a:ea charset="-122" panose="02000000000000000000" pitchFamily="2" typeface="方正兰亭特黑简体"/>
              </a:rPr>
              <a:t>文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7085881" y="2878202"/>
            <a:ext cx="741680" cy="7620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4400">
                <a:latin charset="-122" panose="02000000000000000000" pitchFamily="2" typeface="方正兰亭特黑简体"/>
                <a:ea charset="-122" panose="02000000000000000000" pitchFamily="2" typeface="方正兰亭特黑简体"/>
              </a:rPr>
              <a:t>版</a:t>
            </a:r>
          </a:p>
        </p:txBody>
      </p:sp>
      <p:sp>
        <p:nvSpPr>
          <p:cNvPr id="9" name="等腰三角形 8"/>
          <p:cNvSpPr/>
          <p:nvPr/>
        </p:nvSpPr>
        <p:spPr>
          <a:xfrm flipV="1">
            <a:off x="5942147" y="4571997"/>
            <a:ext cx="336732" cy="290286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767243932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26AA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2" name="组合 21"/>
          <p:cNvGrpSpPr/>
          <p:nvPr/>
        </p:nvGrpSpPr>
        <p:grpSpPr>
          <a:xfrm>
            <a:off x="3508340" y="1188072"/>
            <a:ext cx="5238608" cy="4516040"/>
            <a:chOff x="4348078" y="1042933"/>
            <a:chExt cx="3495842" cy="3013656"/>
          </a:xfrm>
        </p:grpSpPr>
        <p:sp>
          <p:nvSpPr>
            <p:cNvPr id="24" name="六边形 23"/>
            <p:cNvSpPr/>
            <p:nvPr/>
          </p:nvSpPr>
          <p:spPr>
            <a:xfrm rot="2040000">
              <a:off x="4348079" y="1042933"/>
              <a:ext cx="3495841" cy="3013656"/>
            </a:xfrm>
            <a:prstGeom prst="hexagon">
              <a:avLst/>
            </a:prstGeom>
            <a:solidFill>
              <a:schemeClr val="bg1"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6600"/>
            </a:p>
          </p:txBody>
        </p:sp>
        <p:sp>
          <p:nvSpPr>
            <p:cNvPr id="17" name="六边形 16"/>
            <p:cNvSpPr/>
            <p:nvPr/>
          </p:nvSpPr>
          <p:spPr>
            <a:xfrm>
              <a:off x="4348078" y="1042933"/>
              <a:ext cx="3495841" cy="3013656"/>
            </a:xfrm>
            <a:prstGeom prst="hexagon">
              <a:avLst/>
            </a:prstGeom>
            <a:solidFill>
              <a:schemeClr val="bg1"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b="1" lang="zh-CN" smtClean="0" sz="5400">
                  <a:solidFill>
                    <a:srgbClr val="26AADC"/>
                  </a:solidFill>
                  <a:latin charset="-122" panose="02000000000000000000" pitchFamily="2" typeface="张海山锐线体2.0"/>
                  <a:ea charset="-122" panose="02000000000000000000" pitchFamily="2" typeface="张海山锐线体2.0"/>
                </a:rPr>
                <a:t>一个比较长超过八个字的中文标题</a:t>
              </a:r>
            </a:p>
          </p:txBody>
        </p:sp>
      </p:grpSp>
      <p:sp>
        <p:nvSpPr>
          <p:cNvPr id="26" name="矩形 25"/>
          <p:cNvSpPr/>
          <p:nvPr/>
        </p:nvSpPr>
        <p:spPr>
          <a:xfrm rot="2700000">
            <a:off x="10638973" y="246743"/>
            <a:ext cx="2365828" cy="362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mtClean="0">
                <a:solidFill>
                  <a:srgbClr val="26AADC"/>
                </a:solidFill>
                <a:latin charset="-122" panose="02000000000000000000" pitchFamily="2" typeface="方正兰亭粗黑简体"/>
                <a:ea charset="-122" panose="02000000000000000000" pitchFamily="2" typeface="方正兰亭粗黑简体"/>
              </a:rPr>
              <a:t>封面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5542002" y="138440"/>
            <a:ext cx="10972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>
                <a:solidFill>
                  <a:schemeClr val="bg1"/>
                </a:solidFill>
                <a:latin charset="-122" panose="02000000000000000000" pitchFamily="2" typeface="张海山锐线体2.0"/>
                <a:ea charset="-122" panose="02000000000000000000" pitchFamily="2" typeface="张海山锐线体2.0"/>
              </a:rPr>
              <a:t>主讲人等</a:t>
            </a:r>
          </a:p>
        </p:txBody>
      </p:sp>
      <p:sp>
        <p:nvSpPr>
          <p:cNvPr id="30" name="文本框 29"/>
          <p:cNvSpPr txBox="1"/>
          <p:nvPr/>
        </p:nvSpPr>
        <p:spPr>
          <a:xfrm>
            <a:off x="5309653" y="6384413"/>
            <a:ext cx="15544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>
            <a:defPPr>
              <a:defRPr lang="zh-CN"/>
            </a:defPPr>
            <a:lvl1pPr>
              <a:defRPr>
                <a:solidFill>
                  <a:schemeClr val="bg1"/>
                </a:solidFill>
                <a:latin charset="-122" panose="02000000000000000000" pitchFamily="2" typeface="张海山锐线体2.0"/>
                <a:ea charset="-122" panose="02000000000000000000" pitchFamily="2" typeface="张海山锐线体2.0"/>
              </a:defRPr>
            </a:lvl1pPr>
          </a:lstStyle>
          <a:p>
            <a:r>
              <a:rPr altLang="zh-CN" lang="en-US"/>
              <a:t>2013年6月6日</a:t>
            </a:r>
          </a:p>
        </p:txBody>
      </p:sp>
      <p:grpSp>
        <p:nvGrpSpPr>
          <p:cNvPr id="8" name="组合 7"/>
          <p:cNvGrpSpPr/>
          <p:nvPr/>
        </p:nvGrpSpPr>
        <p:grpSpPr>
          <a:xfrm>
            <a:off x="9126203" y="4569900"/>
            <a:ext cx="1686093" cy="1453528"/>
            <a:chOff x="4348078" y="1042933"/>
            <a:chExt cx="3495842" cy="3013656"/>
          </a:xfrm>
        </p:grpSpPr>
        <p:sp>
          <p:nvSpPr>
            <p:cNvPr id="9" name="六边形 8"/>
            <p:cNvSpPr/>
            <p:nvPr/>
          </p:nvSpPr>
          <p:spPr>
            <a:xfrm rot="2040000">
              <a:off x="4348079" y="1042933"/>
              <a:ext cx="3495841" cy="3013656"/>
            </a:xfrm>
            <a:prstGeom prst="hexagon">
              <a:avLst/>
            </a:prstGeom>
            <a:solidFill>
              <a:schemeClr val="bg1"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6600"/>
            </a:p>
          </p:txBody>
        </p:sp>
        <p:sp>
          <p:nvSpPr>
            <p:cNvPr id="10" name="六边形 9"/>
            <p:cNvSpPr/>
            <p:nvPr/>
          </p:nvSpPr>
          <p:spPr>
            <a:xfrm>
              <a:off x="4348078" y="1042933"/>
              <a:ext cx="3495841" cy="3013656"/>
            </a:xfrm>
            <a:prstGeom prst="hexagon">
              <a:avLst/>
            </a:prstGeom>
            <a:solidFill>
              <a:schemeClr val="bg1"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lang="zh-CN" smtClean="0" sz="1400">
                  <a:solidFill>
                    <a:srgbClr val="26AADC"/>
                  </a:solidFill>
                  <a:latin charset="-122" panose="02000000000000000000" pitchFamily="2" typeface="张海山锐线体2.0"/>
                  <a:ea charset="-122" panose="02000000000000000000" pitchFamily="2" typeface="张海山锐线体2.0"/>
                </a:rPr>
                <a:t>还需要塞满双方logo什么的，不然心里发毛，乖乖</a:t>
              </a:r>
            </a:p>
          </p:txBody>
        </p:sp>
      </p:grpSp>
    </p:spTree>
    <p:extLst>
      <p:ext uri="{BB962C8B-B14F-4D97-AF65-F5344CB8AC3E}">
        <p14:creationId val="411091968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F5D28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4627998" y="651044"/>
            <a:ext cx="2936003" cy="2531036"/>
            <a:chOff x="4348078" y="1042933"/>
            <a:chExt cx="3495842" cy="3013656"/>
          </a:xfrm>
        </p:grpSpPr>
        <p:sp>
          <p:nvSpPr>
            <p:cNvPr id="3" name="六边形 2"/>
            <p:cNvSpPr/>
            <p:nvPr/>
          </p:nvSpPr>
          <p:spPr>
            <a:xfrm rot="2040000">
              <a:off x="4348079" y="1042933"/>
              <a:ext cx="3495841" cy="3013656"/>
            </a:xfrm>
            <a:prstGeom prst="hexagon">
              <a:avLst/>
            </a:prstGeom>
            <a:solidFill>
              <a:schemeClr val="bg1"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5400"/>
            </a:p>
          </p:txBody>
        </p:sp>
        <p:sp>
          <p:nvSpPr>
            <p:cNvPr id="4" name="六边形 3"/>
            <p:cNvSpPr/>
            <p:nvPr/>
          </p:nvSpPr>
          <p:spPr>
            <a:xfrm>
              <a:off x="4348078" y="1042933"/>
              <a:ext cx="3495841" cy="3013656"/>
            </a:xfrm>
            <a:prstGeom prst="hexagon">
              <a:avLst/>
            </a:prstGeom>
            <a:solidFill>
              <a:schemeClr val="bg1"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b="1" lang="en-US" smtClean="0" sz="3600">
                  <a:solidFill>
                    <a:srgbClr val="F5D289"/>
                  </a:solidFill>
                  <a:latin charset="0" panose="02060603030405020103" pitchFamily="18" typeface="Rockwell Std"/>
                </a:rPr>
                <a:t>1</a:t>
              </a:r>
            </a:p>
            <a:p>
              <a:pPr algn="ctr"/>
              <a:r>
                <a:rPr altLang="zh-CN" b="1" lang="en-US" smtClean="0" sz="3600">
                  <a:solidFill>
                    <a:srgbClr val="F5D289"/>
                  </a:solidFill>
                  <a:latin charset="0" panose="02060603030405020103" pitchFamily="18" typeface="Rockwell Std"/>
                </a:rPr>
                <a:t>一定要弄一个目录页，莫名其妙</a:t>
              </a:r>
            </a:p>
          </p:txBody>
        </p:sp>
      </p:grpSp>
      <p:sp>
        <p:nvSpPr>
          <p:cNvPr id="5" name="矩形 4"/>
          <p:cNvSpPr/>
          <p:nvPr/>
        </p:nvSpPr>
        <p:spPr>
          <a:xfrm rot="2700000">
            <a:off x="10638973" y="246743"/>
            <a:ext cx="2365828" cy="362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mtClean="0">
                <a:solidFill>
                  <a:srgbClr val="F5D289"/>
                </a:solidFill>
                <a:latin charset="-122" panose="02000000000000000000" pitchFamily="2" typeface="方正兰亭粗黑简体"/>
                <a:ea charset="-122" panose="02000000000000000000" pitchFamily="2" typeface="方正兰亭粗黑简体"/>
              </a:rPr>
              <a:t>目录页</a:t>
            </a:r>
          </a:p>
        </p:txBody>
      </p:sp>
      <p:grpSp>
        <p:nvGrpSpPr>
          <p:cNvPr id="6" name="组合 5"/>
          <p:cNvGrpSpPr/>
          <p:nvPr/>
        </p:nvGrpSpPr>
        <p:grpSpPr>
          <a:xfrm>
            <a:off x="2044455" y="3429000"/>
            <a:ext cx="2936003" cy="2531036"/>
            <a:chOff x="4348078" y="1042933"/>
            <a:chExt cx="3495842" cy="3013656"/>
          </a:xfrm>
        </p:grpSpPr>
        <p:sp>
          <p:nvSpPr>
            <p:cNvPr id="7" name="六边形 6"/>
            <p:cNvSpPr/>
            <p:nvPr/>
          </p:nvSpPr>
          <p:spPr>
            <a:xfrm rot="2040000">
              <a:off x="4348079" y="1042933"/>
              <a:ext cx="3495841" cy="3013656"/>
            </a:xfrm>
            <a:prstGeom prst="hexagon">
              <a:avLst/>
            </a:prstGeom>
            <a:solidFill>
              <a:schemeClr val="bg1"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5400"/>
            </a:p>
          </p:txBody>
        </p:sp>
        <p:sp>
          <p:nvSpPr>
            <p:cNvPr id="8" name="六边形 7"/>
            <p:cNvSpPr/>
            <p:nvPr/>
          </p:nvSpPr>
          <p:spPr>
            <a:xfrm>
              <a:off x="4348078" y="1042933"/>
              <a:ext cx="3495841" cy="3013656"/>
            </a:xfrm>
            <a:prstGeom prst="hexagon">
              <a:avLst/>
            </a:prstGeom>
            <a:solidFill>
              <a:schemeClr val="bg1"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b="1" lang="en-US" smtClean="0" sz="3600">
                  <a:solidFill>
                    <a:srgbClr val="F5D289"/>
                  </a:solidFill>
                  <a:latin charset="0" panose="02060603030405020103" pitchFamily="18" typeface="Rockwell Std"/>
                </a:rPr>
                <a:t>2</a:t>
              </a:r>
            </a:p>
            <a:p>
              <a:pPr algn="ctr"/>
              <a:r>
                <a:rPr altLang="zh-CN" b="1" lang="en-US" smtClean="0" sz="3600">
                  <a:solidFill>
                    <a:srgbClr val="F5D289"/>
                  </a:solidFill>
                  <a:latin charset="0" panose="02060603030405020103" pitchFamily="18" typeface="Rockwell Std"/>
                </a:rPr>
                <a:t>没有目录页的人生是不完整的</a:t>
              </a:r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7211542" y="3429000"/>
            <a:ext cx="2936003" cy="2531036"/>
            <a:chOff x="4348078" y="1042933"/>
            <a:chExt cx="3495842" cy="3013656"/>
          </a:xfrm>
        </p:grpSpPr>
        <p:sp>
          <p:nvSpPr>
            <p:cNvPr id="10" name="六边形 9"/>
            <p:cNvSpPr/>
            <p:nvPr/>
          </p:nvSpPr>
          <p:spPr>
            <a:xfrm rot="2040000">
              <a:off x="4348079" y="1042933"/>
              <a:ext cx="3495841" cy="3013656"/>
            </a:xfrm>
            <a:prstGeom prst="hexagon">
              <a:avLst/>
            </a:prstGeom>
            <a:solidFill>
              <a:schemeClr val="bg1"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5400"/>
            </a:p>
          </p:txBody>
        </p:sp>
        <p:sp>
          <p:nvSpPr>
            <p:cNvPr id="11" name="六边形 10"/>
            <p:cNvSpPr/>
            <p:nvPr/>
          </p:nvSpPr>
          <p:spPr>
            <a:xfrm>
              <a:off x="4348078" y="1042933"/>
              <a:ext cx="3495841" cy="3013656"/>
            </a:xfrm>
            <a:prstGeom prst="hexagon">
              <a:avLst/>
            </a:prstGeom>
            <a:solidFill>
              <a:schemeClr val="bg1"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b="1" lang="en-US" smtClean="0" sz="3600">
                  <a:solidFill>
                    <a:srgbClr val="F5D289"/>
                  </a:solidFill>
                  <a:latin charset="0" panose="02060603030405020103" pitchFamily="18" typeface="Rockwell Std"/>
                </a:rPr>
                <a:t>3</a:t>
              </a:r>
            </a:p>
            <a:p>
              <a:pPr algn="ctr"/>
              <a:r>
                <a:rPr altLang="zh-CN" b="1" lang="en-US" smtClean="0" sz="3600">
                  <a:solidFill>
                    <a:srgbClr val="F5D289"/>
                  </a:solidFill>
                  <a:latin charset="0" panose="02060603030405020103" pitchFamily="18" typeface="Rockwell Std"/>
                </a:rPr>
                <a:t>一般不止3条，会有4、5、6……N</a:t>
              </a:r>
            </a:p>
          </p:txBody>
        </p:sp>
      </p:grpSp>
    </p:spTree>
    <p:extLst>
      <p:ext uri="{BB962C8B-B14F-4D97-AF65-F5344CB8AC3E}">
        <p14:creationId val="625522749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E982A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1993823" y="2421673"/>
            <a:ext cx="8412480" cy="9144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b="1" lang="zh-CN" smtClean="0" sz="5400">
                <a:solidFill>
                  <a:schemeClr val="bg1"/>
                </a:solidFill>
                <a:latin charset="-122" panose="02000000000000000000" pitchFamily="2" typeface="张海山锐线体2.0"/>
                <a:ea charset="-122" panose="02000000000000000000" pitchFamily="2" typeface="张海山锐线体2.0"/>
              </a:rPr>
              <a:t>这一页这么少的字是不行的</a:t>
            </a:r>
          </a:p>
        </p:txBody>
      </p:sp>
      <p:sp>
        <p:nvSpPr>
          <p:cNvPr id="6" name="矩形 5"/>
          <p:cNvSpPr/>
          <p:nvPr/>
        </p:nvSpPr>
        <p:spPr>
          <a:xfrm rot="2700000">
            <a:off x="10638973" y="246743"/>
            <a:ext cx="2365828" cy="362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mtClean="0">
                <a:solidFill>
                  <a:srgbClr val="E982A7"/>
                </a:solidFill>
                <a:latin charset="-122" panose="02000000000000000000" pitchFamily="2" typeface="方正兰亭粗黑简体"/>
                <a:ea charset="-122" panose="02000000000000000000" pitchFamily="2" typeface="方正兰亭粗黑简体"/>
              </a:rPr>
              <a:t>过渡页</a:t>
            </a:r>
          </a:p>
        </p:txBody>
      </p:sp>
      <p:grpSp>
        <p:nvGrpSpPr>
          <p:cNvPr id="7" name="组合 6"/>
          <p:cNvGrpSpPr/>
          <p:nvPr/>
        </p:nvGrpSpPr>
        <p:grpSpPr>
          <a:xfrm>
            <a:off x="1577940" y="2024229"/>
            <a:ext cx="526631" cy="453992"/>
            <a:chOff x="4348078" y="1042933"/>
            <a:chExt cx="3495842" cy="3013656"/>
          </a:xfrm>
        </p:grpSpPr>
        <p:sp>
          <p:nvSpPr>
            <p:cNvPr id="8" name="六边形 7"/>
            <p:cNvSpPr/>
            <p:nvPr/>
          </p:nvSpPr>
          <p:spPr>
            <a:xfrm rot="2040000">
              <a:off x="4348079" y="1042933"/>
              <a:ext cx="3495841" cy="3013656"/>
            </a:xfrm>
            <a:prstGeom prst="hexagon">
              <a:avLst/>
            </a:prstGeom>
            <a:solidFill>
              <a:schemeClr val="bg1"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800"/>
            </a:p>
          </p:txBody>
        </p:sp>
        <p:sp>
          <p:nvSpPr>
            <p:cNvPr id="9" name="六边形 8"/>
            <p:cNvSpPr/>
            <p:nvPr/>
          </p:nvSpPr>
          <p:spPr>
            <a:xfrm>
              <a:off x="4348078" y="1042933"/>
              <a:ext cx="3495841" cy="3013656"/>
            </a:xfrm>
            <a:prstGeom prst="hexagon">
              <a:avLst/>
            </a:prstGeom>
            <a:solidFill>
              <a:schemeClr val="bg1"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 smtClean="0" sz="2800">
                  <a:solidFill>
                    <a:srgbClr val="E982A7"/>
                  </a:solidFill>
                  <a:latin charset="0" panose="02060603030405020103" pitchFamily="18" typeface="Rockwell Std"/>
                </a:rPr>
                <a:t>1</a:t>
              </a:r>
            </a:p>
          </p:txBody>
        </p:sp>
      </p:grpSp>
      <p:sp>
        <p:nvSpPr>
          <p:cNvPr id="3" name="文本框 2"/>
          <p:cNvSpPr txBox="1"/>
          <p:nvPr/>
        </p:nvSpPr>
        <p:spPr>
          <a:xfrm>
            <a:off x="2075543" y="3272432"/>
            <a:ext cx="8412481" cy="304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pc="1840" sz="1400">
                <a:solidFill>
                  <a:schemeClr val="bg1"/>
                </a:solidFill>
                <a:latin charset="-122" panose="02000000000000000000" pitchFamily="2" typeface="张海山锐线体2.0"/>
                <a:ea charset="-122" panose="02000000000000000000" pitchFamily="2" typeface="张海山锐线体2.0"/>
              </a:rPr>
              <a:t>我要塞满塞满塞满塞满，不然我会慌，我忘词</a:t>
            </a:r>
          </a:p>
        </p:txBody>
      </p:sp>
    </p:spTree>
    <p:extLst>
      <p:ext uri="{BB962C8B-B14F-4D97-AF65-F5344CB8AC3E}">
        <p14:creationId val="4032391799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自定义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FFFF"/>
      </a:hlink>
      <a:folHlink>
        <a:srgbClr val="FFFFFF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宽屏</PresentationFormat>
  <Paragraphs>49</Paragraphs>
  <Slides>12</Slides>
  <Notes>5</Notes>
  <TotalTime>486</TotalTime>
  <HiddenSlides>0</HiddenSlides>
  <MMClips>0</MMClips>
  <ScaleCrop>0</ScaleCrop>
  <HeadingPairs>
    <vt:vector baseType="variant" size="6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baseType="lpstr" size="24">
      <vt:lpstr>Arial</vt:lpstr>
      <vt:lpstr>Calibri Light</vt:lpstr>
      <vt:lpstr>Calibri</vt:lpstr>
      <vt:lpstr>Rockwell Std</vt:lpstr>
      <vt:lpstr>方正兰亭粗黑简体</vt:lpstr>
      <vt:lpstr>张海山锐线体2.0</vt:lpstr>
      <vt:lpstr>方正兰亭特黑简体</vt:lpstr>
      <vt:lpstr>方正细谭黑简体</vt:lpstr>
      <vt:lpstr>Sansita One</vt:lpstr>
      <vt:lpstr>Whiteboard Modern Demo</vt:lpstr>
      <vt:lpstr>Miriam Fixed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2013-06-06T07:23:51Z</dcterms:created>
  <cp:lastModifiedBy>Administrator</cp:lastModifiedBy>
  <dcterms:modified xsi:type="dcterms:W3CDTF">2021-08-20T10:58:15Z</dcterms:modified>
  <cp:revision>46</cp:revision>
  <dc:title>PowerPoint 演示文稿</dc:title>
</cp:coreProperties>
</file>