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handoutMasterIdLst>
    <p:handoutMasterId r:id="rId4"/>
  </p:handoutMasterIdLst>
  <p:sldIdLst>
    <p:sldId id="256" r:id="rId5"/>
    <p:sldId id="294" r:id="rId6"/>
    <p:sldId id="257" r:id="rId7"/>
    <p:sldId id="260" r:id="rId8"/>
    <p:sldId id="263" r:id="rId9"/>
    <p:sldId id="259" r:id="rId10"/>
    <p:sldId id="276" r:id="rId11"/>
    <p:sldId id="261" r:id="rId12"/>
    <p:sldId id="295" r:id="rId13"/>
    <p:sldId id="258" r:id="rId14"/>
    <p:sldId id="262" r:id="rId15"/>
    <p:sldId id="264" r:id="rId16"/>
    <p:sldId id="267" r:id="rId17"/>
    <p:sldId id="268" r:id="rId18"/>
    <p:sldId id="269" r:id="rId19"/>
    <p:sldId id="272" r:id="rId20"/>
    <p:sldId id="288" r:id="rId21"/>
    <p:sldId id="271" r:id="rId22"/>
    <p:sldId id="265" r:id="rId23"/>
    <p:sldId id="293" r:id="rId24"/>
    <p:sldId id="289" r:id="rId25"/>
    <p:sldId id="290" r:id="rId26"/>
    <p:sldId id="291" r:id="rId27"/>
    <p:sldId id="275" r:id="rId28"/>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6314" autoAdjust="0"/>
  </p:normalViewPr>
  <p:slideViewPr>
    <p:cSldViewPr snapToGrid="0" showGuides="1">
      <p:cViewPr varScale="1">
        <p:scale>
          <a:sx n="108" d="100"/>
          <a:sy n="108" d="100"/>
        </p:scale>
        <p:origin x="870" y="114"/>
      </p:cViewPr>
      <p:guideLst>
        <p:guide orient="horz" pos="2160"/>
        <p:guide pos="3851"/>
      </p:guideLst>
    </p:cSldViewPr>
  </p:slideViewPr>
  <p:notesTextViewPr>
    <p:cViewPr>
      <p:scale>
        <a:sx n="3" d="2"/>
        <a:sy n="3" d="2"/>
      </p:scale>
      <p:origin x="0" y="0"/>
    </p:cViewPr>
  </p:notesTextViewPr>
  <p:notesViewPr>
    <p:cSldViewPr>
      <p:cViewPr>
        <p:scale>
          <a:sx n="1" d="100"/>
          <a:sy n="1" d="100"/>
        </p:scale>
        <p:origin x="0" y="0"/>
      </p:cViewPr>
    </p:cSldViewPr>
  </p:notesViewPr>
  <p:gridSpacing cx="72000" cy="720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28.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2020/12/10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51078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2020/12/10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extLst>
      <p:ext uri="{BB962C8B-B14F-4D97-AF65-F5344CB8AC3E}">
        <p14:creationId val="228659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513620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553894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511217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784957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476070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543886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429320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68837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012132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077974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786848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263054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068666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442658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437830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17699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09255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13111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8669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077000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397842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770766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59792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309051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2000"/>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034457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3879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16819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170944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136735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697285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51576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045639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409811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046075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762212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flipH="1">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770ED781-2B05-4D33-ADFD-715A40337ECC}"/>
              </a:ext>
            </a:extLst>
          </p:cNvPr>
          <p:cNvSpPr/>
          <p:nvPr userDrawn="1"/>
        </p:nvSpPr>
        <p:spPr>
          <a:xfrm>
            <a:off x="3048000" y="37142"/>
            <a:ext cx="6096000" cy="274242"/>
          </a:xfrm>
          <a:prstGeom prst="rect">
            <a:avLst/>
          </a:prstGeom>
        </p:spPr>
        <p:txBody>
          <a:bodyPr>
            <a:spAutoFit/>
          </a:bodyPr>
          <a:lstStyle/>
          <a:p>
            <a:pPr algn="ctr">
              <a:lnSpc>
                <a:spcPct val="150000"/>
              </a:lnSpc>
            </a:pPr>
            <a:r>
              <a:rPr lang="zh-CN" altLang="en-US" sz="300" b="1">
                <a:solidFill>
                  <a:srgbClr val="F1F1F1"/>
                </a:solidFill>
                <a:latin typeface="微软雅黑" panose="020b0503020204020204" charset="-122"/>
                <a:ea typeface="微软雅黑"/>
              </a:rPr>
              <a:t>版权声明</a:t>
            </a:r>
          </a:p>
          <a:p>
            <a:pPr algn="just">
              <a:lnSpc>
                <a:spcPct val="150000"/>
              </a:lnSpc>
            </a:pPr>
            <a:endParaRPr lang="zh-CN" altLang="en-US" sz="100">
              <a:solidFill>
                <a:srgbClr val="F1F1F1"/>
              </a:solidFill>
              <a:latin typeface="微软雅黑" panose="020b0503020204020204" charset="-122"/>
              <a:ea typeface="微软雅黑" panose="020b0503020204020204" charset="-122"/>
            </a:endParaRPr>
          </a:p>
          <a:p>
            <a:pPr algn="just">
              <a:lnSpc>
                <a:spcPct val="150000"/>
              </a:lnSpc>
            </a:pPr>
            <a:r>
              <a:rPr lang="zh-CN" altLang="en-US" sz="100">
                <a:solidFill>
                  <a:srgbClr val="F1F1F1"/>
                </a:solidFill>
                <a:latin typeface="微软雅黑" panose="020b0503020204020204" charset="-122"/>
                <a:ea typeface="微软雅黑"/>
              </a:rPr>
              <a:t>感谢您下载平台上提供的</a:t>
            </a:r>
            <a:r>
              <a:rPr lang="en-US" altLang="zh-CN" sz="100">
                <a:solidFill>
                  <a:srgbClr val="F1F1F1"/>
                </a:solidFill>
                <a:latin typeface="微软雅黑" panose="020b0503020204020204" charset="-122"/>
                <a:ea typeface="微软雅黑"/>
              </a:rPr>
              <a:t>PPT</a:t>
            </a:r>
            <a:r>
              <a:rPr lang="zh-CN" altLang="en-US" sz="100">
                <a:solidFill>
                  <a:srgbClr val="F1F1F1"/>
                </a:solidFill>
                <a:latin typeface="微软雅黑" panose="020b0503020204020204" charset="-122"/>
                <a:ea typeface="微软雅黑"/>
              </a:rPr>
              <a:t>作品，为了您和熊猫办公以及原创作者的利益，请勿复制、传播、销售，否则将承担法律责任！熊猫办公将对作品进行维权，按照传播下载次数进行十倍的索取赔偿！</a:t>
            </a:r>
            <a:endParaRPr lang="en-US" altLang="zh-CN" sz="100">
              <a:solidFill>
                <a:srgbClr val="F1F1F1"/>
              </a:solidFill>
              <a:latin typeface="微软雅黑" panose="020b0503020204020204" charset="-122"/>
              <a:ea typeface="微软雅黑" panose="020b0503020204020204" charset="-122"/>
            </a:endParaRPr>
          </a:p>
          <a:p>
            <a:pPr algn="just">
              <a:lnSpc>
                <a:spcPct val="150000"/>
              </a:lnSpc>
            </a:pPr>
            <a:endParaRPr lang="zh-CN" altLang="en-US" sz="100">
              <a:solidFill>
                <a:srgbClr val="F1F1F1"/>
              </a:solidFill>
              <a:latin typeface="微软雅黑" panose="020b0503020204020204" charset="-122"/>
              <a:ea typeface="微软雅黑"/>
            </a:endParaRPr>
          </a:p>
          <a:p>
            <a:pPr algn="just">
              <a:lnSpc>
                <a:spcPct val="150000"/>
              </a:lnSpc>
            </a:pPr>
            <a:r>
              <a:rPr lang="en-US" altLang="zh-CN" sz="100">
                <a:solidFill>
                  <a:srgbClr val="F1F1F1"/>
                </a:solidFill>
                <a:latin typeface="微软雅黑" panose="020b0503020204020204" charset="-122"/>
                <a:ea typeface="微软雅黑"/>
              </a:rPr>
              <a:t>1.</a:t>
            </a:r>
            <a:r>
              <a:rPr lang="zh-CN" altLang="en-US" sz="100">
                <a:solidFill>
                  <a:srgbClr val="F1F1F1"/>
                </a:solidFill>
                <a:latin typeface="微软雅黑" panose="020b0503020204020204" charset="-122"/>
                <a:ea typeface="微软雅黑"/>
              </a:rPr>
              <a:t>在熊猫办公出售的</a:t>
            </a:r>
            <a:r>
              <a:rPr lang="en-US" altLang="zh-CN" sz="100">
                <a:solidFill>
                  <a:srgbClr val="F1F1F1"/>
                </a:solidFill>
                <a:latin typeface="微软雅黑" panose="020b0503020204020204" charset="-122"/>
                <a:ea typeface="微软雅黑"/>
              </a:rPr>
              <a:t>PPT</a:t>
            </a:r>
            <a:r>
              <a:rPr lang="zh-CN" altLang="en-US" sz="100">
                <a:solidFill>
                  <a:srgbClr val="F1F1F1"/>
                </a:solidFill>
                <a:latin typeface="微软雅黑" panose="020b0503020204020204" charset="-122"/>
                <a:ea typeface="微软雅黑"/>
              </a:rPr>
              <a:t>模板是免版税类（</a:t>
            </a:r>
            <a:r>
              <a:rPr lang="en-US" altLang="zh-CN" sz="100">
                <a:solidFill>
                  <a:srgbClr val="F1F1F1"/>
                </a:solidFill>
                <a:latin typeface="微软雅黑" panose="020b0503020204020204" charset="-122"/>
                <a:ea typeface="微软雅黑"/>
              </a:rPr>
              <a:t>RF</a:t>
            </a:r>
            <a:r>
              <a:rPr lang="zh-CN" altLang="en-US" sz="100">
                <a:solidFill>
                  <a:srgbClr val="F1F1F1"/>
                </a:solidFill>
                <a:latin typeface="微软雅黑" panose="020b0503020204020204" charset="-122"/>
                <a:ea typeface="微软雅黑"/>
              </a:rPr>
              <a:t>：</a:t>
            </a:r>
            <a:r>
              <a:rPr lang="en-US" altLang="zh-CN" sz="100">
                <a:solidFill>
                  <a:srgbClr val="F1F1F1"/>
                </a:solidFill>
                <a:latin typeface="微软雅黑" panose="020b0503020204020204" charset="-122"/>
                <a:ea typeface="微软雅黑"/>
              </a:rPr>
              <a:t>Royalty-Free</a:t>
            </a:r>
            <a:r>
              <a:rPr lang="zh-CN" altLang="en-US" sz="100">
                <a:solidFill>
                  <a:srgbClr val="F1F1F1"/>
                </a:solidFill>
                <a:latin typeface="微软雅黑" panose="020b0503020204020204" charset="-122"/>
                <a:ea typeface="微软雅黑"/>
              </a:rPr>
              <a:t>）正版受</a:t>
            </a:r>
            <a:r>
              <a:rPr lang="en-US" altLang="zh-CN" sz="100">
                <a:solidFill>
                  <a:srgbClr val="F1F1F1"/>
                </a:solidFill>
                <a:latin typeface="微软雅黑" panose="020b0503020204020204" charset="-122"/>
                <a:ea typeface="微软雅黑"/>
              </a:rPr>
              <a:t>《</a:t>
            </a:r>
            <a:r>
              <a:rPr lang="zh-CN" altLang="en-US" sz="100">
                <a:solidFill>
                  <a:srgbClr val="F1F1F1"/>
                </a:solidFill>
                <a:latin typeface="微软雅黑" panose="020b0503020204020204" charset="-122"/>
                <a:ea typeface="微软雅黑"/>
              </a:rPr>
              <a:t>中国人民共和国著作法</a:t>
            </a:r>
            <a:r>
              <a:rPr lang="en-US" altLang="zh-CN" sz="100">
                <a:solidFill>
                  <a:srgbClr val="F1F1F1"/>
                </a:solidFill>
                <a:latin typeface="微软雅黑" panose="020b0503020204020204" charset="-122"/>
                <a:ea typeface="微软雅黑"/>
              </a:rPr>
              <a:t>》</a:t>
            </a:r>
            <a:r>
              <a:rPr lang="zh-CN" altLang="en-US" sz="100">
                <a:solidFill>
                  <a:srgbClr val="F1F1F1"/>
                </a:solidFill>
                <a:latin typeface="微软雅黑" panose="020b0503020204020204" charset="-122"/>
                <a:ea typeface="微软雅黑"/>
              </a:rPr>
              <a:t>和</a:t>
            </a:r>
            <a:r>
              <a:rPr lang="en-US" altLang="zh-CN" sz="100">
                <a:solidFill>
                  <a:srgbClr val="F1F1F1"/>
                </a:solidFill>
                <a:latin typeface="微软雅黑" panose="020b0503020204020204" charset="-122"/>
                <a:ea typeface="微软雅黑"/>
              </a:rPr>
              <a:t>《</a:t>
            </a:r>
            <a:r>
              <a:rPr lang="zh-CN" altLang="en-US" sz="100">
                <a:solidFill>
                  <a:srgbClr val="F1F1F1"/>
                </a:solidFill>
                <a:latin typeface="微软雅黑" panose="020b0503020204020204" charset="-122"/>
                <a:ea typeface="微软雅黑"/>
              </a:rPr>
              <a:t>世界版权公约</a:t>
            </a:r>
            <a:r>
              <a:rPr lang="en-US" altLang="zh-CN" sz="100">
                <a:solidFill>
                  <a:srgbClr val="F1F1F1"/>
                </a:solidFill>
                <a:latin typeface="微软雅黑" panose="020b0503020204020204" charset="-122"/>
                <a:ea typeface="微软雅黑"/>
              </a:rPr>
              <a:t>》</a:t>
            </a:r>
            <a:r>
              <a:rPr lang="zh-CN" altLang="en-US" sz="100">
                <a:solidFill>
                  <a:srgbClr val="F1F1F1"/>
                </a:solidFill>
                <a:latin typeface="微软雅黑" panose="020b0503020204020204" charset="-122"/>
                <a:ea typeface="微软雅黑"/>
              </a:rPr>
              <a:t>的保护，作品的所有权、版权和著作权归熊猫办公所有，您下载的是</a:t>
            </a:r>
            <a:r>
              <a:rPr lang="en-US" altLang="zh-CN" sz="100">
                <a:solidFill>
                  <a:srgbClr val="F1F1F1"/>
                </a:solidFill>
                <a:latin typeface="微软雅黑" panose="020b0503020204020204" charset="-122"/>
                <a:ea typeface="微软雅黑"/>
              </a:rPr>
              <a:t>PPT</a:t>
            </a:r>
            <a:r>
              <a:rPr lang="zh-CN" altLang="en-US" sz="100">
                <a:solidFill>
                  <a:srgbClr val="F1F1F1"/>
                </a:solidFill>
                <a:latin typeface="微软雅黑" panose="020b0503020204020204" charset="-122"/>
                <a:ea typeface="微软雅黑"/>
              </a:rPr>
              <a:t>模板素材的使用权。</a:t>
            </a:r>
          </a:p>
          <a:p>
            <a:pPr algn="just">
              <a:lnSpc>
                <a:spcPct val="150000"/>
              </a:lnSpc>
            </a:pPr>
            <a:r>
              <a:rPr lang="en-US" altLang="zh-CN" sz="100">
                <a:solidFill>
                  <a:srgbClr val="F1F1F1"/>
                </a:solidFill>
                <a:latin typeface="微软雅黑" panose="020b0503020204020204" charset="-122"/>
                <a:ea typeface="微软雅黑"/>
              </a:rPr>
              <a:t>2.</a:t>
            </a:r>
            <a:r>
              <a:rPr lang="zh-CN" altLang="en-US" sz="100">
                <a:solidFill>
                  <a:srgbClr val="F1F1F1"/>
                </a:solidFill>
                <a:latin typeface="微软雅黑" panose="020b0503020204020204" charset="-122"/>
                <a:ea typeface="微软雅黑"/>
              </a:rPr>
              <a:t>不得将熊猫办公的</a:t>
            </a:r>
            <a:r>
              <a:rPr lang="en-US" altLang="zh-CN" sz="100">
                <a:solidFill>
                  <a:srgbClr val="F1F1F1"/>
                </a:solidFill>
                <a:latin typeface="微软雅黑" panose="020b0503020204020204" charset="-122"/>
                <a:ea typeface="微软雅黑"/>
              </a:rPr>
              <a:t>PPT</a:t>
            </a:r>
            <a:r>
              <a:rPr lang="zh-CN" altLang="en-US" sz="100">
                <a:solidFill>
                  <a:srgbClr val="F1F1F1"/>
                </a:solidFill>
                <a:latin typeface="微软雅黑" panose="020b0503020204020204" charset="-122"/>
                <a:ea typeface="微软雅黑"/>
              </a:rPr>
              <a:t>模板、</a:t>
            </a:r>
            <a:r>
              <a:rPr lang="en-US" altLang="zh-CN" sz="100">
                <a:solidFill>
                  <a:srgbClr val="F1F1F1"/>
                </a:solidFill>
                <a:latin typeface="微软雅黑" panose="020b0503020204020204" charset="-122"/>
                <a:ea typeface="微软雅黑"/>
              </a:rPr>
              <a:t>PPT</a:t>
            </a:r>
            <a:r>
              <a:rPr lang="zh-CN" altLang="en-US" sz="100">
                <a:solidFill>
                  <a:srgbClr val="F1F1F1"/>
                </a:solidFill>
                <a:latin typeface="微软雅黑" panose="020b0503020204020204" charset="-122"/>
                <a:ea typeface="微软雅黑"/>
              </a:rPr>
              <a:t>素材，本身用于再出售，或者出租、出借、转让、分销、发布或者作为礼物供他人使用，不得转授权、出卖、转让本协议或者本协议中的权利。</a:t>
            </a:r>
          </a:p>
        </p:txBody>
      </p:sp>
    </p:spTree>
  </p:cSld>
  <p:clrMapOvr>
    <a:masterClrMapping/>
  </p:clrMapOvr>
  <p:transition advClick="0" advTm="2000"/>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ags/tag1.xml" Type="http://schemas.openxmlformats.org/officeDocument/2006/relationships/tags"/><Relationship Id="rId12" Target="../tags/tag2.xml" Type="http://schemas.openxmlformats.org/officeDocument/2006/relationships/tags"/><Relationship Id="rId13" Target="../tags/tag3.xml" Type="http://schemas.openxmlformats.org/officeDocument/2006/relationships/tags"/><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sp>
        <p:nvSpPr>
          <p:cNvPr id="7" name="KSO_TEMPLATE" hidden="1"/>
          <p:cNvSpPr/>
          <p:nvPr userDrawn="1">
            <p:custDataLst>
              <p:tags r:id="rId13"/>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Click="0" advTm="2000"/>
  <p:timing/>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708812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0.jpeg" Type="http://schemas.openxmlformats.org/officeDocument/2006/relationships/image"/><Relationship Id="rId4" Target="../tags/tag13.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1.jpeg" Type="http://schemas.openxmlformats.org/officeDocument/2006/relationships/image"/><Relationship Id="rId4" Target="../tags/tag14.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2.jpeg" Type="http://schemas.openxmlformats.org/officeDocument/2006/relationships/image"/><Relationship Id="rId4" Target="../tags/tag15.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3.jpeg" Type="http://schemas.openxmlformats.org/officeDocument/2006/relationships/image"/><Relationship Id="rId4" Target="../tags/tag16.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4.jpeg" Type="http://schemas.openxmlformats.org/officeDocument/2006/relationships/image"/><Relationship Id="rId4" Target="../tags/tag17.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8.jpeg" Type="http://schemas.openxmlformats.org/officeDocument/2006/relationships/image"/><Relationship Id="rId4" Target="../tags/tag18.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5.jpe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tags/tag19.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8.jpeg" Type="http://schemas.openxmlformats.org/officeDocument/2006/relationships/image"/><Relationship Id="rId4" Target="../tags/tag20.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9.jpeg" Type="http://schemas.openxmlformats.org/officeDocument/2006/relationships/image"/><Relationship Id="rId4" Target="../tags/tag21.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0.jpeg" Type="http://schemas.openxmlformats.org/officeDocument/2006/relationships/image"/><Relationship Id="rId4" Target="../tags/tag22.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tags/tag5.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1.jpeg" Type="http://schemas.openxmlformats.org/officeDocument/2006/relationships/image"/><Relationship Id="rId4" Target="../tags/tag2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2.jpeg" Type="http://schemas.openxmlformats.org/officeDocument/2006/relationships/image"/><Relationship Id="rId4" Target="../tags/tag24.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3.jpeg" Type="http://schemas.openxmlformats.org/officeDocument/2006/relationships/image"/><Relationship Id="rId4" Target="../tags/tag2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4.jpeg" Type="http://schemas.openxmlformats.org/officeDocument/2006/relationships/image"/><Relationship Id="rId4" Target="../tags/tag26.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5.jpeg" Type="http://schemas.openxmlformats.org/officeDocument/2006/relationships/image"/><Relationship Id="rId4" Target="../tags/tag2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tags/tag6.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tags/tag7.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tags/tag8.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tags/tag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tags/tag10.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tags/tag1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 Id="rId4" Target="../tags/tag12.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tretch>
            <a:fillRect/>
          </a:stretch>
        </p:blipFill>
        <p:spPr>
          <a:xfrm>
            <a:off x="1873885" y="743246"/>
            <a:ext cx="8228330" cy="5479458"/>
          </a:xfrm>
          <a:prstGeom prst="rect">
            <a:avLst/>
          </a:prstGeom>
        </p:spPr>
      </p:pic>
      <p:sp>
        <p:nvSpPr>
          <p:cNvPr id="22" name="直角三角形 21"/>
          <p:cNvSpPr/>
          <p:nvPr/>
        </p:nvSpPr>
        <p:spPr>
          <a:xfrm rot="5400000">
            <a:off x="579120" y="524510"/>
            <a:ext cx="2466340" cy="2459355"/>
          </a:xfrm>
          <a:prstGeom prst="rtTriangle">
            <a:avLst/>
          </a:prstGeom>
          <a:solidFill>
            <a:schemeClr val="bg1">
              <a:alpha val="15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0518141" y="810260"/>
            <a:ext cx="914400" cy="3985895"/>
          </a:xfrm>
          <a:prstGeom prst="rect">
            <a:avLst/>
          </a:prstGeom>
          <a:noFill/>
        </p:spPr>
        <p:txBody>
          <a:bodyPr anchor="t" rtlCol="0" vert="eaVert" wrap="square">
            <a:spAutoFit/>
          </a:bodyPr>
          <a:lstStyle/>
          <a:p>
            <a:pPr algn="dist"/>
            <a:r>
              <a:rPr altLang="en-US" lang="zh-CN" sz="4800">
                <a:latin charset="-122" panose="02000000000000000000" typeface="方正清刻本悦宋简体"/>
                <a:ea charset="-122" panose="02000000000000000000" typeface="方正清刻本悦宋简体"/>
              </a:rPr>
              <a:t>冬天の旅行</a:t>
            </a:r>
          </a:p>
        </p:txBody>
      </p:sp>
      <p:sp>
        <p:nvSpPr>
          <p:cNvPr id="8" name="文本框 7"/>
          <p:cNvSpPr txBox="1"/>
          <p:nvPr/>
        </p:nvSpPr>
        <p:spPr>
          <a:xfrm>
            <a:off x="11252836" y="810260"/>
            <a:ext cx="457200" cy="1741170"/>
          </a:xfrm>
          <a:prstGeom prst="rect">
            <a:avLst/>
          </a:prstGeom>
          <a:noFill/>
        </p:spPr>
        <p:txBody>
          <a:bodyPr rtlCol="0" vert="eaVert" wrap="square">
            <a:spAutoFit/>
          </a:bodyPr>
          <a:lstStyle/>
          <a:p>
            <a:pPr algn="dist"/>
            <a:r>
              <a:rPr altLang="en-US" lang="zh-CN">
                <a:solidFill>
                  <a:schemeClr val="tx1">
                    <a:lumMod val="50000"/>
                    <a:lumOff val="50000"/>
                  </a:schemeClr>
                </a:solidFill>
                <a:latin charset="-122" panose="02020400000000000000" typeface="仓耳新仿宋 W01"/>
                <a:ea charset="-122" panose="02020400000000000000" typeface="仓耳新仿宋 W01"/>
              </a:rPr>
              <a:t>我的旅行日记</a:t>
            </a:r>
          </a:p>
        </p:txBody>
      </p:sp>
      <p:cxnSp>
        <p:nvCxnSpPr>
          <p:cNvPr id="9" name="直接连接符 8"/>
          <p:cNvCxnSpPr/>
          <p:nvPr/>
        </p:nvCxnSpPr>
        <p:spPr>
          <a:xfrm flipH="1">
            <a:off x="11480165" y="2629535"/>
            <a:ext cx="5080" cy="1148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97280" y="5762625"/>
            <a:ext cx="3645535" cy="243840"/>
          </a:xfrm>
          <a:prstGeom prst="rect">
            <a:avLst/>
          </a:prstGeom>
          <a:noFill/>
        </p:spPr>
        <p:txBody>
          <a:bodyPr anchor="t" rtlCol="0" wrap="square">
            <a:spAutoFit/>
          </a:bodyPr>
          <a:lstStyle/>
          <a:p>
            <a:r>
              <a:rPr altLang="en-US" lang="zh-CN" sz="1000">
                <a:latin charset="-122" panose="02010601030101010101" typeface="方正细圆简体"/>
                <a:ea charset="-122" panose="02010601030101010101" typeface="方正细圆简体"/>
              </a:rPr>
              <a:t>记录下每一次精彩的瞬间</a:t>
            </a:r>
          </a:p>
        </p:txBody>
      </p:sp>
      <p:grpSp>
        <p:nvGrpSpPr>
          <p:cNvPr id="15" name="组合 14"/>
          <p:cNvGrpSpPr/>
          <p:nvPr/>
        </p:nvGrpSpPr>
        <p:grpSpPr>
          <a:xfrm>
            <a:off x="1097280" y="5212715"/>
            <a:ext cx="1617980" cy="522605"/>
            <a:chOff x="2055" y="7871"/>
            <a:chExt cx="2548" cy="823"/>
          </a:xfrm>
        </p:grpSpPr>
        <p:sp>
          <p:nvSpPr>
            <p:cNvPr id="12" name="任意多边形 11"/>
            <p:cNvSpPr/>
            <p:nvPr/>
          </p:nvSpPr>
          <p:spPr>
            <a:xfrm>
              <a:off x="2055" y="7872"/>
              <a:ext cx="1508" cy="822"/>
            </a:xfrm>
            <a:custGeom>
              <a:gdLst>
                <a:gd fmla="*/ 565785 w 957580" name="connisteX0"/>
                <a:gd fmla="*/ 0 h 521970" name="connsiteY0"/>
                <a:gd fmla="*/ 0 w 957580" name="connisteX1"/>
                <a:gd fmla="*/ 0 h 521970" name="connsiteY1"/>
                <a:gd fmla="*/ 0 w 957580" name="connisteX2"/>
                <a:gd fmla="*/ 521970 h 521970" name="connsiteY2"/>
                <a:gd fmla="*/ 957580 w 957580" name="connisteX3"/>
                <a:gd fmla="*/ 521970 h 521970" name="connsiteY3"/>
              </a:gdLst>
              <a:cxnLst>
                <a:cxn ang="0">
                  <a:pos x="connisteX0" y="connsiteY0"/>
                </a:cxn>
                <a:cxn ang="0">
                  <a:pos x="connisteX1" y="connsiteY1"/>
                </a:cxn>
                <a:cxn ang="0">
                  <a:pos x="connisteX2" y="connsiteY2"/>
                </a:cxn>
                <a:cxn ang="0">
                  <a:pos x="connisteX3" y="connsiteY3"/>
                </a:cxn>
              </a:cxnLst>
              <a:rect b="b" l="l" r="r" t="t"/>
              <a:pathLst>
                <a:path h="521970" w="957580">
                  <a:moveTo>
                    <a:pt x="565785" y="0"/>
                  </a:moveTo>
                  <a:lnTo>
                    <a:pt x="0" y="0"/>
                  </a:lnTo>
                  <a:lnTo>
                    <a:pt x="0" y="521970"/>
                  </a:lnTo>
                  <a:lnTo>
                    <a:pt x="957580" y="521970"/>
                  </a:lnTo>
                </a:path>
              </a:pathLst>
            </a:custGeom>
            <a:no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flipH="1" flipV="1">
              <a:off x="3563" y="7871"/>
              <a:ext cx="1041" cy="823"/>
            </a:xfrm>
            <a:custGeom>
              <a:gdLst>
                <a:gd fmla="*/ 565785 w 957580" name="connisteX0"/>
                <a:gd fmla="*/ 0 h 521970" name="connsiteY0"/>
                <a:gd fmla="*/ 0 w 957580" name="connisteX1"/>
                <a:gd fmla="*/ 0 h 521970" name="connsiteY1"/>
                <a:gd fmla="*/ 0 w 957580" name="connisteX2"/>
                <a:gd fmla="*/ 521970 h 521970" name="connsiteY2"/>
                <a:gd fmla="*/ 957580 w 957580" name="connisteX3"/>
                <a:gd fmla="*/ 521970 h 521970" name="connsiteY3"/>
              </a:gdLst>
              <a:cxnLst>
                <a:cxn ang="0">
                  <a:pos x="connisteX0" y="connsiteY0"/>
                </a:cxn>
                <a:cxn ang="0">
                  <a:pos x="connisteX1" y="connsiteY1"/>
                </a:cxn>
                <a:cxn ang="0">
                  <a:pos x="connisteX2" y="connsiteY2"/>
                </a:cxn>
                <a:cxn ang="0">
                  <a:pos x="connisteX3" y="connsiteY3"/>
                </a:cxn>
              </a:cxnLst>
              <a:rect b="b" l="l" r="r" t="t"/>
              <a:pathLst>
                <a:path h="521970" w="957580">
                  <a:moveTo>
                    <a:pt x="565785" y="0"/>
                  </a:moveTo>
                  <a:lnTo>
                    <a:pt x="0" y="0"/>
                  </a:lnTo>
                  <a:lnTo>
                    <a:pt x="0" y="521970"/>
                  </a:lnTo>
                  <a:lnTo>
                    <a:pt x="957580" y="521970"/>
                  </a:lnTo>
                </a:path>
              </a:pathLst>
            </a:custGeom>
            <a:no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文本框 13"/>
          <p:cNvSpPr txBox="1"/>
          <p:nvPr/>
        </p:nvSpPr>
        <p:spPr>
          <a:xfrm>
            <a:off x="1194435" y="5290184"/>
            <a:ext cx="1401445" cy="365760"/>
          </a:xfrm>
          <a:prstGeom prst="rect">
            <a:avLst/>
          </a:prstGeom>
          <a:noFill/>
        </p:spPr>
        <p:txBody>
          <a:bodyPr rtlCol="0" wrap="square">
            <a:spAutoFit/>
          </a:bodyPr>
          <a:lstStyle/>
          <a:p>
            <a:pPr algn="dist"/>
            <a:r>
              <a:rPr lang="zh-CN">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旅行日记</a:t>
            </a:r>
          </a:p>
        </p:txBody>
      </p:sp>
      <p:sp>
        <p:nvSpPr>
          <p:cNvPr id="17" name="任意多边形 16"/>
          <p:cNvSpPr/>
          <p:nvPr/>
        </p:nvSpPr>
        <p:spPr>
          <a:xfrm>
            <a:off x="861695" y="648335"/>
            <a:ext cx="956945" cy="843915"/>
          </a:xfrm>
          <a:custGeom>
            <a:gdLst>
              <a:gd fmla="*/ 956945 w 956945" name="connisteX0"/>
              <a:gd fmla="*/ 0 h 843915" name="connsiteY0"/>
              <a:gd fmla="*/ 0 w 956945" name="connisteX1"/>
              <a:gd fmla="*/ 0 h 843915" name="connsiteY1"/>
              <a:gd fmla="*/ 0 w 956945" name="connisteX2"/>
              <a:gd fmla="*/ 843915 h 843915" name="connsiteY2"/>
            </a:gdLst>
            <a:cxnLst>
              <a:cxn ang="0">
                <a:pos x="connisteX0" y="connsiteY0"/>
              </a:cxn>
              <a:cxn ang="0">
                <a:pos x="connisteX1" y="connsiteY1"/>
              </a:cxn>
              <a:cxn ang="0">
                <a:pos x="connisteX2" y="connsiteY2"/>
              </a:cxn>
            </a:cxnLst>
            <a:rect b="b" l="l" r="r" t="t"/>
            <a:pathLst>
              <a:path h="843915" w="956944">
                <a:moveTo>
                  <a:pt x="956945" y="0"/>
                </a:moveTo>
                <a:lnTo>
                  <a:pt x="0" y="0"/>
                </a:lnTo>
                <a:lnTo>
                  <a:pt x="0" y="843915"/>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rot="10800000">
            <a:off x="10143490" y="5462905"/>
            <a:ext cx="956945" cy="843915"/>
          </a:xfrm>
          <a:custGeom>
            <a:gdLst>
              <a:gd fmla="*/ 956945 w 956945" name="connisteX0"/>
              <a:gd fmla="*/ 0 h 843915" name="connsiteY0"/>
              <a:gd fmla="*/ 0 w 956945" name="connisteX1"/>
              <a:gd fmla="*/ 0 h 843915" name="connsiteY1"/>
              <a:gd fmla="*/ 0 w 956945" name="connisteX2"/>
              <a:gd fmla="*/ 843915 h 843915" name="connsiteY2"/>
            </a:gdLst>
            <a:cxnLst>
              <a:cxn ang="0">
                <a:pos x="connisteX0" y="connsiteY0"/>
              </a:cxn>
              <a:cxn ang="0">
                <a:pos x="connisteX1" y="connsiteY1"/>
              </a:cxn>
              <a:cxn ang="0">
                <a:pos x="connisteX2" y="connsiteY2"/>
              </a:cxn>
            </a:cxnLst>
            <a:rect b="b" l="l" r="r" t="t"/>
            <a:pathLst>
              <a:path h="843915" w="956944">
                <a:moveTo>
                  <a:pt x="956945" y="0"/>
                </a:moveTo>
                <a:lnTo>
                  <a:pt x="0" y="0"/>
                </a:lnTo>
                <a:lnTo>
                  <a:pt x="0" y="843915"/>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4"/>
    </p:custDataLst>
  </p:cSld>
  <p:clrMapOvr>
    <a:masterClrMapping/>
  </p:clrMapOvr>
  <mc:AlternateContent>
    <mc:Choice Requires="p14">
      <p:transition advClick="0" advTm="2000" p14:dur="0"/>
    </mc:Choice>
    <mc:Fallback>
      <p:transition advClick="0" advTm="2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14"/>
                                        </p:tgtEl>
                                        <p:attrNameLst>
                                          <p:attrName>style.visibility</p:attrName>
                                        </p:attrNameLst>
                                      </p:cBhvr>
                                      <p:to>
                                        <p:strVal val="visible"/>
                                      </p:to>
                                    </p:set>
                                    <p:animEffect filter="wipe(down)" transition="in">
                                      <p:cBhvr>
                                        <p:cTn dur="500" id="12"/>
                                        <p:tgtEl>
                                          <p:spTgt spid="14"/>
                                        </p:tgtEl>
                                      </p:cBhvr>
                                    </p:animEffect>
                                  </p:childTnLst>
                                </p:cTn>
                              </p:par>
                              <p:par>
                                <p:cTn fill="hold" id="13" nodeType="withEffect" presetClass="entr" presetID="22" presetSubtype="4">
                                  <p:stCondLst>
                                    <p:cond delay="0"/>
                                  </p:stCondLst>
                                  <p:childTnLst>
                                    <p:set>
                                      <p:cBhvr>
                                        <p:cTn dur="1" fill="hold" id="14">
                                          <p:stCondLst>
                                            <p:cond delay="0"/>
                                          </p:stCondLst>
                                        </p:cTn>
                                        <p:tgtEl>
                                          <p:spTgt spid="15"/>
                                        </p:tgtEl>
                                        <p:attrNameLst>
                                          <p:attrName>style.visibility</p:attrName>
                                        </p:attrNameLst>
                                      </p:cBhvr>
                                      <p:to>
                                        <p:strVal val="visible"/>
                                      </p:to>
                                    </p:set>
                                    <p:animEffect filter="wipe(down)" transition="in">
                                      <p:cBhvr>
                                        <p:cTn dur="500" id="15"/>
                                        <p:tgtEl>
                                          <p:spTgt spid="15"/>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11"/>
                                        </p:tgtEl>
                                        <p:attrNameLst>
                                          <p:attrName>style.visibility</p:attrName>
                                        </p:attrNameLst>
                                      </p:cBhvr>
                                      <p:to>
                                        <p:strVal val="visible"/>
                                      </p:to>
                                    </p:set>
                                    <p:animEffect filter="wipe(down)" transition="in">
                                      <p:cBhvr>
                                        <p:cTn dur="500" id="18"/>
                                        <p:tgtEl>
                                          <p:spTgt spid="11"/>
                                        </p:tgtEl>
                                      </p:cBhvr>
                                    </p:animEffect>
                                  </p:childTnLst>
                                </p:cTn>
                              </p:par>
                            </p:childTnLst>
                          </p:cTn>
                        </p:par>
                        <p:par>
                          <p:cTn fill="hold" id="19" nodeType="afterGroup">
                            <p:stCondLst>
                              <p:cond delay="1000"/>
                            </p:stCondLst>
                            <p:childTnLst>
                              <p:par>
                                <p:cTn fill="hold" grpId="0" id="20" nodeType="afterEffect" presetClass="entr" presetID="14" presetSubtype="10">
                                  <p:stCondLst>
                                    <p:cond delay="0"/>
                                  </p:stCondLst>
                                  <p:childTnLst>
                                    <p:set>
                                      <p:cBhvr>
                                        <p:cTn dur="1" fill="hold" id="21">
                                          <p:stCondLst>
                                            <p:cond delay="0"/>
                                          </p:stCondLst>
                                        </p:cTn>
                                        <p:tgtEl>
                                          <p:spTgt spid="8"/>
                                        </p:tgtEl>
                                        <p:attrNameLst>
                                          <p:attrName>style.visibility</p:attrName>
                                        </p:attrNameLst>
                                      </p:cBhvr>
                                      <p:to>
                                        <p:strVal val="visible"/>
                                      </p:to>
                                    </p:set>
                                    <p:animEffect filter="randombar(horizontal)" transition="in">
                                      <p:cBhvr>
                                        <p:cTn dur="500" id="22"/>
                                        <p:tgtEl>
                                          <p:spTgt spid="8"/>
                                        </p:tgtEl>
                                      </p:cBhvr>
                                    </p:animEffect>
                                  </p:childTnLst>
                                </p:cTn>
                              </p:par>
                            </p:childTnLst>
                          </p:cTn>
                        </p:par>
                        <p:par>
                          <p:cTn fill="hold" id="23" nodeType="afterGroup">
                            <p:stCondLst>
                              <p:cond delay="1500"/>
                            </p:stCondLst>
                            <p:childTnLst>
                              <p:par>
                                <p:cTn fill="hold" grpId="0" id="24" nodeType="afterEffect" presetClass="entr" presetID="14" presetSubtype="10">
                                  <p:stCondLst>
                                    <p:cond delay="0"/>
                                  </p:stCondLst>
                                  <p:childTnLst>
                                    <p:set>
                                      <p:cBhvr>
                                        <p:cTn dur="1" fill="hold" id="25">
                                          <p:stCondLst>
                                            <p:cond delay="0"/>
                                          </p:stCondLst>
                                        </p:cTn>
                                        <p:tgtEl>
                                          <p:spTgt spid="6"/>
                                        </p:tgtEl>
                                        <p:attrNameLst>
                                          <p:attrName>style.visibility</p:attrName>
                                        </p:attrNameLst>
                                      </p:cBhvr>
                                      <p:to>
                                        <p:strVal val="visible"/>
                                      </p:to>
                                    </p:set>
                                    <p:animEffect filter="randombar(horizontal)" transition="in">
                                      <p:cBhvr>
                                        <p:cTn dur="5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1"/>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24816"/>
            <a:ext cx="12198985" cy="6903821"/>
          </a:xfrm>
          <a:prstGeom prst="rect">
            <a:avLst/>
          </a:prstGeom>
        </p:spPr>
      </p:pic>
      <p:sp>
        <p:nvSpPr>
          <p:cNvPr id="4" name="矩形 3"/>
          <p:cNvSpPr/>
          <p:nvPr/>
        </p:nvSpPr>
        <p:spPr>
          <a:xfrm>
            <a:off x="-9843" y="-26620"/>
            <a:ext cx="12212320" cy="6905625"/>
          </a:xfrm>
          <a:prstGeom prst="rect">
            <a:avLst/>
          </a:prstGeom>
          <a:solidFill>
            <a:schemeClr val="accent1">
              <a:lumMod val="20000"/>
              <a:lumOff val="8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810" y="4877435"/>
            <a:ext cx="12212320" cy="200469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3187700" y="6218555"/>
            <a:ext cx="7588885" cy="457200"/>
          </a:xfrm>
          <a:prstGeom prst="rect">
            <a:avLst/>
          </a:prstGeom>
          <a:noFill/>
        </p:spPr>
        <p:txBody>
          <a:bodyPr anchor="t" rtlCol="0" wrap="square">
            <a:spAutoFit/>
          </a:bodyPr>
          <a:lstStyle/>
          <a:p>
            <a:pPr algn="l"/>
            <a:r>
              <a:rPr altLang="en-US" lang="zh-CN" sz="1200">
                <a:latin charset="-122" panose="02010601030101010101" typeface="方正细圆简体"/>
                <a:ea charset="-122" panose="02010601030101010101" typeface="方正细圆简体"/>
              </a:rPr>
              <a:t>Life is a journey, not the destination, but the scenery along the should be and the mood at the view.</a:t>
            </a:r>
          </a:p>
        </p:txBody>
      </p:sp>
      <p:sp>
        <p:nvSpPr>
          <p:cNvPr id="8" name="文本框 7"/>
          <p:cNvSpPr txBox="1"/>
          <p:nvPr/>
        </p:nvSpPr>
        <p:spPr>
          <a:xfrm>
            <a:off x="4973638" y="5166359"/>
            <a:ext cx="2231390"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sym typeface="+mn-ea"/>
              </a:rPr>
              <a:t>思念の旅</a:t>
            </a:r>
          </a:p>
        </p:txBody>
      </p:sp>
      <p:sp>
        <p:nvSpPr>
          <p:cNvPr id="5" name="文本框 4"/>
          <p:cNvSpPr txBox="1"/>
          <p:nvPr/>
        </p:nvSpPr>
        <p:spPr>
          <a:xfrm>
            <a:off x="3081655" y="5850255"/>
            <a:ext cx="8603615" cy="365760"/>
          </a:xfrm>
          <a:prstGeom prst="rect">
            <a:avLst/>
          </a:prstGeom>
          <a:noFill/>
        </p:spPr>
        <p:txBody>
          <a:bodyPr anchor="t" rtlCol="0" wrap="square">
            <a:spAutoFit/>
          </a:bodyPr>
          <a:lstStyle/>
          <a:p>
            <a:pPr algn="ctr"/>
            <a:r>
              <a:rPr altLang="en-US" lang="zh-CN">
                <a:latin charset="-122" panose="02020400000000000000" typeface="仓耳新仿宋 W01"/>
                <a:ea charset="-122" panose="02020400000000000000" typeface="仓耳新仿宋 W01"/>
                <a:sym typeface="+mn-ea"/>
              </a:rPr>
              <a:t>人生就是一场旅行，不在乎目旳地，在乎旳应当是沿途旳风景以及看风景旳心情。</a:t>
            </a:r>
          </a:p>
        </p:txBody>
      </p:sp>
      <p:sp>
        <p:nvSpPr>
          <p:cNvPr id="12" name="文本框 11"/>
          <p:cNvSpPr txBox="1"/>
          <p:nvPr/>
        </p:nvSpPr>
        <p:spPr>
          <a:xfrm>
            <a:off x="417830" y="5915659"/>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10" name="文本框 9"/>
          <p:cNvSpPr txBox="1"/>
          <p:nvPr/>
        </p:nvSpPr>
        <p:spPr>
          <a:xfrm>
            <a:off x="-321945" y="628586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26" name="文本框 25"/>
          <p:cNvSpPr txBox="1"/>
          <p:nvPr/>
        </p:nvSpPr>
        <p:spPr>
          <a:xfrm>
            <a:off x="803910" y="604075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4"/>
                                        </p:tgtEl>
                                        <p:attrNameLst>
                                          <p:attrName>style.visibility</p:attrName>
                                        </p:attrNameLst>
                                      </p:cBhvr>
                                      <p:to>
                                        <p:strVal val="visible"/>
                                      </p:to>
                                    </p:set>
                                    <p:animEffect filter="barn(inVertical)" transition="in">
                                      <p:cBhvr>
                                        <p:cTn dur="500" id="10"/>
                                        <p:tgtEl>
                                          <p:spTgt spid="4"/>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6"/>
                                        </p:tgtEl>
                                        <p:attrNameLst>
                                          <p:attrName>style.visibility</p:attrName>
                                        </p:attrNameLst>
                                      </p:cBhvr>
                                      <p:to>
                                        <p:strVal val="visible"/>
                                      </p:to>
                                    </p:set>
                                    <p:animEffect filter="barn(inVertical)" transition="in">
                                      <p:cBhvr>
                                        <p:cTn dur="500" id="13"/>
                                        <p:tgtEl>
                                          <p:spTgt spid="6"/>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8"/>
                                        </p:tgtEl>
                                        <p:attrNameLst>
                                          <p:attrName>style.visibility</p:attrName>
                                        </p:attrNameLst>
                                      </p:cBhvr>
                                      <p:to>
                                        <p:strVal val="visible"/>
                                      </p:to>
                                    </p:set>
                                    <p:animEffect filter="barn(inVertical)" transition="in">
                                      <p:cBhvr>
                                        <p:cTn dur="500" id="16"/>
                                        <p:tgtEl>
                                          <p:spTgt spid="8"/>
                                        </p:tgtEl>
                                      </p:cBhvr>
                                    </p:animEffect>
                                  </p:childTnLst>
                                </p:cTn>
                              </p:par>
                              <p:par>
                                <p:cTn fill="hold" grpId="0" id="17" nodeType="withEffect" presetClass="entr" presetID="16" presetSubtype="21">
                                  <p:stCondLst>
                                    <p:cond delay="0"/>
                                  </p:stCondLst>
                                  <p:childTnLst>
                                    <p:set>
                                      <p:cBhvr>
                                        <p:cTn dur="1" fill="hold" id="18">
                                          <p:stCondLst>
                                            <p:cond delay="0"/>
                                          </p:stCondLst>
                                        </p:cTn>
                                        <p:tgtEl>
                                          <p:spTgt spid="12"/>
                                        </p:tgtEl>
                                        <p:attrNameLst>
                                          <p:attrName>style.visibility</p:attrName>
                                        </p:attrNameLst>
                                      </p:cBhvr>
                                      <p:to>
                                        <p:strVal val="visible"/>
                                      </p:to>
                                    </p:set>
                                    <p:animEffect filter="barn(inVertical)" transition="in">
                                      <p:cBhvr>
                                        <p:cTn dur="500" id="19"/>
                                        <p:tgtEl>
                                          <p:spTgt spid="12"/>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
                                        </p:tgtEl>
                                        <p:attrNameLst>
                                          <p:attrName>style.visibility</p:attrName>
                                        </p:attrNameLst>
                                      </p:cBhvr>
                                      <p:to>
                                        <p:strVal val="visible"/>
                                      </p:to>
                                    </p:set>
                                    <p:animEffect filter="barn(inVertical)" transition="in">
                                      <p:cBhvr>
                                        <p:cTn dur="500" id="22"/>
                                        <p:tgtEl>
                                          <p:spTgt spid="10"/>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26"/>
                                        </p:tgtEl>
                                        <p:attrNameLst>
                                          <p:attrName>style.visibility</p:attrName>
                                        </p:attrNameLst>
                                      </p:cBhvr>
                                      <p:to>
                                        <p:strVal val="visible"/>
                                      </p:to>
                                    </p:set>
                                    <p:animEffect filter="barn(inVertical)" transition="in">
                                      <p:cBhvr>
                                        <p:cTn dur="500" id="25"/>
                                        <p:tgtEl>
                                          <p:spTgt spid="26"/>
                                        </p:tgtEl>
                                      </p:cBhvr>
                                    </p:animEffect>
                                  </p:childTnLst>
                                </p:cTn>
                              </p:par>
                            </p:childTnLst>
                          </p:cTn>
                        </p:par>
                        <p:par>
                          <p:cTn fill="hold" id="26" nodeType="afterGroup">
                            <p:stCondLst>
                              <p:cond delay="500"/>
                            </p:stCondLst>
                            <p:childTnLst>
                              <p:par>
                                <p:cTn fill="hold" grpId="0" id="27" nodeType="afterEffect" presetClass="entr" presetID="14" presetSubtype="10">
                                  <p:stCondLst>
                                    <p:cond delay="0"/>
                                  </p:stCondLst>
                                  <p:childTnLst>
                                    <p:set>
                                      <p:cBhvr>
                                        <p:cTn dur="1" fill="hold" id="28">
                                          <p:stCondLst>
                                            <p:cond delay="0"/>
                                          </p:stCondLst>
                                        </p:cTn>
                                        <p:tgtEl>
                                          <p:spTgt spid="2"/>
                                        </p:tgtEl>
                                        <p:attrNameLst>
                                          <p:attrName>style.visibility</p:attrName>
                                        </p:attrNameLst>
                                      </p:cBhvr>
                                      <p:to>
                                        <p:strVal val="visible"/>
                                      </p:to>
                                    </p:set>
                                    <p:animEffect filter="randombar(horizontal)" transition="in">
                                      <p:cBhvr>
                                        <p:cTn dur="500" id="29"/>
                                        <p:tgtEl>
                                          <p:spTgt spid="2"/>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5"/>
                                        </p:tgtEl>
                                        <p:attrNameLst>
                                          <p:attrName>style.visibility</p:attrName>
                                        </p:attrNameLst>
                                      </p:cBhvr>
                                      <p:to>
                                        <p:strVal val="visible"/>
                                      </p:to>
                                    </p:set>
                                    <p:animEffect filter="randombar(horizontal)" transition="in">
                                      <p:cBhvr>
                                        <p:cTn dur="500" id="3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2"/>
      <p:bldP grpId="0" spid="8"/>
      <p:bldP grpId="0" spid="5"/>
      <p:bldP grpId="0" spid="12"/>
      <p:bldP grpId="0" spid="10"/>
      <p:bldP grpId="0" spid="2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8" name="文本框 7"/>
          <p:cNvSpPr txBox="1"/>
          <p:nvPr/>
        </p:nvSpPr>
        <p:spPr>
          <a:xfrm>
            <a:off x="9002714" y="622935"/>
            <a:ext cx="2231390"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sym typeface="+mn-ea"/>
              </a:rPr>
              <a:t>倾听の旅</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5723827" y="1958023"/>
            <a:ext cx="5584316" cy="3724910"/>
          </a:xfrm>
          <a:prstGeom prst="rect">
            <a:avLst/>
          </a:prstGeom>
        </p:spPr>
      </p:pic>
      <p:sp>
        <p:nvSpPr>
          <p:cNvPr id="9" name="文本框 8"/>
          <p:cNvSpPr txBox="1"/>
          <p:nvPr/>
        </p:nvSpPr>
        <p:spPr>
          <a:xfrm>
            <a:off x="1273175" y="3353434"/>
            <a:ext cx="2540000" cy="1463040"/>
          </a:xfrm>
          <a:prstGeom prst="rect">
            <a:avLst/>
          </a:prstGeom>
          <a:noFill/>
        </p:spPr>
        <p:txBody>
          <a:bodyPr anchor="t" rtlCol="0" wrap="square">
            <a:spAutoFit/>
          </a:bodyPr>
          <a:lstStyle/>
          <a:p>
            <a:r>
              <a:rPr altLang="en-US" lang="zh-CN">
                <a:latin charset="-122" panose="02020400000000000000" typeface="仓耳静雅体 W01"/>
                <a:ea charset="-122" panose="02020400000000000000" typeface="仓耳静雅体 W01"/>
              </a:rPr>
              <a:t>当下雪之后，我最喜欢到比较高的地方去看雪景，在阳光的照映下，雪花发着银白色的光芒照射大地。</a:t>
            </a:r>
          </a:p>
        </p:txBody>
      </p:sp>
      <p:sp>
        <p:nvSpPr>
          <p:cNvPr id="10" name="文本框 9"/>
          <p:cNvSpPr txBox="1"/>
          <p:nvPr/>
        </p:nvSpPr>
        <p:spPr>
          <a:xfrm>
            <a:off x="5574664" y="1130300"/>
            <a:ext cx="5735320" cy="457200"/>
          </a:xfrm>
          <a:prstGeom prst="rect">
            <a:avLst/>
          </a:prstGeom>
          <a:noFill/>
        </p:spPr>
        <p:txBody>
          <a:bodyPr anchor="t" rtlCol="0" wrap="square">
            <a:spAutoFit/>
          </a:bodyPr>
          <a:lstStyle/>
          <a:p>
            <a:pPr algn="r"/>
            <a:r>
              <a:rPr altLang="en-US" lang="zh-CN" sz="1200">
                <a:latin charset="-122" panose="02020400000000000000" typeface="仓耳新仿宋 W01"/>
                <a:ea charset="-122" panose="02020400000000000000" typeface="仓耳新仿宋 W01"/>
                <a:sym typeface="+mn-ea"/>
              </a:rPr>
              <a:t>我喜欢自己安安静静的呆在一个能看到下雪的地方，欣赏银色的雪花漫天飞舞，然后铺满一地，就像是天使从天上投下了一张银白色的地毯。</a:t>
            </a:r>
          </a:p>
        </p:txBody>
      </p:sp>
      <p:sp>
        <p:nvSpPr>
          <p:cNvPr id="12" name="文本框 11"/>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16" name="雪花"/>
          <p:cNvSpPr/>
          <p:nvPr/>
        </p:nvSpPr>
        <p:spPr bwMode="auto">
          <a:xfrm rot="1500000">
            <a:off x="1517650" y="679450"/>
            <a:ext cx="328930" cy="36957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3" name="雪花"/>
          <p:cNvSpPr/>
          <p:nvPr/>
        </p:nvSpPr>
        <p:spPr bwMode="auto">
          <a:xfrm rot="1500000">
            <a:off x="5763895" y="1541145"/>
            <a:ext cx="216535" cy="24320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4" name="雪花"/>
          <p:cNvSpPr/>
          <p:nvPr/>
        </p:nvSpPr>
        <p:spPr bwMode="auto">
          <a:xfrm rot="1500000">
            <a:off x="3608070" y="5612765"/>
            <a:ext cx="472440" cy="55181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5" name="雪花"/>
          <p:cNvSpPr/>
          <p:nvPr/>
        </p:nvSpPr>
        <p:spPr bwMode="auto">
          <a:xfrm rot="1500000">
            <a:off x="11473180" y="349885"/>
            <a:ext cx="216535" cy="24320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 name="文本框 1"/>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3" name="文本框 2"/>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blinds(horizontal)" transition="in">
                                      <p:cBhvr>
                                        <p:cTn dur="500" id="7"/>
                                        <p:tgtEl>
                                          <p:spTgt spid="8"/>
                                        </p:tgtEl>
                                      </p:cBhvr>
                                    </p:animEffect>
                                  </p:childTnLst>
                                </p:cTn>
                              </p:par>
                              <p:par>
                                <p:cTn fill="hold" id="8" nodeType="withEffect" presetClass="entr" presetID="3" presetSubtype="10">
                                  <p:stCondLst>
                                    <p:cond delay="0"/>
                                  </p:stCondLst>
                                  <p:childTnLst>
                                    <p:set>
                                      <p:cBhvr>
                                        <p:cTn dur="1" fill="hold" id="9">
                                          <p:stCondLst>
                                            <p:cond delay="0"/>
                                          </p:stCondLst>
                                        </p:cTn>
                                        <p:tgtEl>
                                          <p:spTgt spid="7"/>
                                        </p:tgtEl>
                                        <p:attrNameLst>
                                          <p:attrName>style.visibility</p:attrName>
                                        </p:attrNameLst>
                                      </p:cBhvr>
                                      <p:to>
                                        <p:strVal val="visible"/>
                                      </p:to>
                                    </p:set>
                                    <p:animEffect filter="blinds(horizontal)" transition="in">
                                      <p:cBhvr>
                                        <p:cTn dur="500" id="10"/>
                                        <p:tgtEl>
                                          <p:spTgt spid="7"/>
                                        </p:tgtEl>
                                      </p:cBhvr>
                                    </p:animEffect>
                                  </p:childTnLst>
                                </p:cTn>
                              </p:par>
                              <p:par>
                                <p:cTn fill="hold" grpId="0" id="11" nodeType="withEffect" presetClass="entr" presetID="3" presetSubtype="10">
                                  <p:stCondLst>
                                    <p:cond delay="0"/>
                                  </p:stCondLst>
                                  <p:childTnLst>
                                    <p:set>
                                      <p:cBhvr>
                                        <p:cTn dur="1" fill="hold" id="12">
                                          <p:stCondLst>
                                            <p:cond delay="0"/>
                                          </p:stCondLst>
                                        </p:cTn>
                                        <p:tgtEl>
                                          <p:spTgt spid="10"/>
                                        </p:tgtEl>
                                        <p:attrNameLst>
                                          <p:attrName>style.visibility</p:attrName>
                                        </p:attrNameLst>
                                      </p:cBhvr>
                                      <p:to>
                                        <p:strVal val="visible"/>
                                      </p:to>
                                    </p:set>
                                    <p:animEffect filter="blinds(horizontal)" transition="in">
                                      <p:cBhvr>
                                        <p:cTn dur="500" id="13"/>
                                        <p:tgtEl>
                                          <p:spTgt spid="10"/>
                                        </p:tgtEl>
                                      </p:cBhvr>
                                    </p:animEffect>
                                  </p:childTnLst>
                                </p:cTn>
                              </p:par>
                              <p:par>
                                <p:cTn fill="hold" grpId="0" id="14" nodeType="withEffect" presetClass="entr" presetID="3" presetSubtype="10">
                                  <p:stCondLst>
                                    <p:cond delay="0"/>
                                  </p:stCondLst>
                                  <p:childTnLst>
                                    <p:set>
                                      <p:cBhvr>
                                        <p:cTn dur="1" fill="hold" id="15">
                                          <p:stCondLst>
                                            <p:cond delay="0"/>
                                          </p:stCondLst>
                                        </p:cTn>
                                        <p:tgtEl>
                                          <p:spTgt spid="12"/>
                                        </p:tgtEl>
                                        <p:attrNameLst>
                                          <p:attrName>style.visibility</p:attrName>
                                        </p:attrNameLst>
                                      </p:cBhvr>
                                      <p:to>
                                        <p:strVal val="visible"/>
                                      </p:to>
                                    </p:set>
                                    <p:animEffect filter="blinds(horizontal)" transition="in">
                                      <p:cBhvr>
                                        <p:cTn dur="500" id="16"/>
                                        <p:tgtEl>
                                          <p:spTgt spid="12"/>
                                        </p:tgtEl>
                                      </p:cBhvr>
                                    </p:animEffect>
                                  </p:childTnLst>
                                </p:cTn>
                              </p:par>
                              <p:par>
                                <p:cTn fill="hold" grpId="0" id="17" nodeType="withEffect" presetClass="entr" presetID="3" presetSubtype="10">
                                  <p:stCondLst>
                                    <p:cond delay="0"/>
                                  </p:stCondLst>
                                  <p:childTnLst>
                                    <p:set>
                                      <p:cBhvr>
                                        <p:cTn dur="1" fill="hold" id="18">
                                          <p:stCondLst>
                                            <p:cond delay="0"/>
                                          </p:stCondLst>
                                        </p:cTn>
                                        <p:tgtEl>
                                          <p:spTgt spid="16"/>
                                        </p:tgtEl>
                                        <p:attrNameLst>
                                          <p:attrName>style.visibility</p:attrName>
                                        </p:attrNameLst>
                                      </p:cBhvr>
                                      <p:to>
                                        <p:strVal val="visible"/>
                                      </p:to>
                                    </p:set>
                                    <p:animEffect filter="blinds(horizontal)" transition="in">
                                      <p:cBhvr>
                                        <p:cTn dur="500" id="19"/>
                                        <p:tgtEl>
                                          <p:spTgt spid="16"/>
                                        </p:tgtEl>
                                      </p:cBhvr>
                                    </p:animEffect>
                                  </p:childTnLst>
                                </p:cTn>
                              </p:par>
                              <p:par>
                                <p:cTn fill="hold" grpId="0" id="20" nodeType="withEffect" presetClass="entr" presetID="3" presetSubtype="10">
                                  <p:stCondLst>
                                    <p:cond delay="0"/>
                                  </p:stCondLst>
                                  <p:childTnLst>
                                    <p:set>
                                      <p:cBhvr>
                                        <p:cTn dur="1" fill="hold" id="21">
                                          <p:stCondLst>
                                            <p:cond delay="0"/>
                                          </p:stCondLst>
                                        </p:cTn>
                                        <p:tgtEl>
                                          <p:spTgt spid="13"/>
                                        </p:tgtEl>
                                        <p:attrNameLst>
                                          <p:attrName>style.visibility</p:attrName>
                                        </p:attrNameLst>
                                      </p:cBhvr>
                                      <p:to>
                                        <p:strVal val="visible"/>
                                      </p:to>
                                    </p:set>
                                    <p:animEffect filter="blinds(horizontal)" transition="in">
                                      <p:cBhvr>
                                        <p:cTn dur="500" id="22"/>
                                        <p:tgtEl>
                                          <p:spTgt spid="13"/>
                                        </p:tgtEl>
                                      </p:cBhvr>
                                    </p:animEffect>
                                  </p:childTnLst>
                                </p:cTn>
                              </p:par>
                              <p:par>
                                <p:cTn fill="hold" grpId="0" id="23" nodeType="withEffect" presetClass="entr" presetID="3" presetSubtype="10">
                                  <p:stCondLst>
                                    <p:cond delay="0"/>
                                  </p:stCondLst>
                                  <p:childTnLst>
                                    <p:set>
                                      <p:cBhvr>
                                        <p:cTn dur="1" fill="hold" id="24">
                                          <p:stCondLst>
                                            <p:cond delay="0"/>
                                          </p:stCondLst>
                                        </p:cTn>
                                        <p:tgtEl>
                                          <p:spTgt spid="14"/>
                                        </p:tgtEl>
                                        <p:attrNameLst>
                                          <p:attrName>style.visibility</p:attrName>
                                        </p:attrNameLst>
                                      </p:cBhvr>
                                      <p:to>
                                        <p:strVal val="visible"/>
                                      </p:to>
                                    </p:set>
                                    <p:animEffect filter="blinds(horizontal)" transition="in">
                                      <p:cBhvr>
                                        <p:cTn dur="500" id="25"/>
                                        <p:tgtEl>
                                          <p:spTgt spid="14"/>
                                        </p:tgtEl>
                                      </p:cBhvr>
                                    </p:animEffect>
                                  </p:childTnLst>
                                </p:cTn>
                              </p:par>
                              <p:par>
                                <p:cTn fill="hold" grpId="0" id="26" nodeType="withEffect" presetClass="entr" presetID="3" presetSubtype="10">
                                  <p:stCondLst>
                                    <p:cond delay="0"/>
                                  </p:stCondLst>
                                  <p:childTnLst>
                                    <p:set>
                                      <p:cBhvr>
                                        <p:cTn dur="1" fill="hold" id="27">
                                          <p:stCondLst>
                                            <p:cond delay="0"/>
                                          </p:stCondLst>
                                        </p:cTn>
                                        <p:tgtEl>
                                          <p:spTgt spid="15"/>
                                        </p:tgtEl>
                                        <p:attrNameLst>
                                          <p:attrName>style.visibility</p:attrName>
                                        </p:attrNameLst>
                                      </p:cBhvr>
                                      <p:to>
                                        <p:strVal val="visible"/>
                                      </p:to>
                                    </p:set>
                                    <p:animEffect filter="blinds(horizontal)" transition="in">
                                      <p:cBhvr>
                                        <p:cTn dur="500" id="28"/>
                                        <p:tgtEl>
                                          <p:spTgt spid="15"/>
                                        </p:tgtEl>
                                      </p:cBhvr>
                                    </p:animEffect>
                                  </p:childTnLst>
                                </p:cTn>
                              </p:par>
                              <p:par>
                                <p:cTn fill="hold" grpId="0" id="29" nodeType="withEffect" presetClass="entr" presetID="3" presetSubtype="10">
                                  <p:stCondLst>
                                    <p:cond delay="0"/>
                                  </p:stCondLst>
                                  <p:childTnLst>
                                    <p:set>
                                      <p:cBhvr>
                                        <p:cTn dur="1" fill="hold" id="30">
                                          <p:stCondLst>
                                            <p:cond delay="0"/>
                                          </p:stCondLst>
                                        </p:cTn>
                                        <p:tgtEl>
                                          <p:spTgt spid="2"/>
                                        </p:tgtEl>
                                        <p:attrNameLst>
                                          <p:attrName>style.visibility</p:attrName>
                                        </p:attrNameLst>
                                      </p:cBhvr>
                                      <p:to>
                                        <p:strVal val="visible"/>
                                      </p:to>
                                    </p:set>
                                    <p:animEffect filter="blinds(horizontal)" transition="in">
                                      <p:cBhvr>
                                        <p:cTn dur="500" id="31"/>
                                        <p:tgtEl>
                                          <p:spTgt spid="2"/>
                                        </p:tgtEl>
                                      </p:cBhvr>
                                    </p:animEffect>
                                  </p:childTnLst>
                                </p:cTn>
                              </p:par>
                              <p:par>
                                <p:cTn fill="hold" grpId="0" id="32" nodeType="withEffect" presetClass="entr" presetID="3" presetSubtype="10">
                                  <p:stCondLst>
                                    <p:cond delay="0"/>
                                  </p:stCondLst>
                                  <p:childTnLst>
                                    <p:set>
                                      <p:cBhvr>
                                        <p:cTn dur="1" fill="hold" id="33">
                                          <p:stCondLst>
                                            <p:cond delay="0"/>
                                          </p:stCondLst>
                                        </p:cTn>
                                        <p:tgtEl>
                                          <p:spTgt spid="3"/>
                                        </p:tgtEl>
                                        <p:attrNameLst>
                                          <p:attrName>style.visibility</p:attrName>
                                        </p:attrNameLst>
                                      </p:cBhvr>
                                      <p:to>
                                        <p:strVal val="visible"/>
                                      </p:to>
                                    </p:set>
                                    <p:animEffect filter="blinds(horizontal)" transition="in">
                                      <p:cBhvr>
                                        <p:cTn dur="500" id="34"/>
                                        <p:tgtEl>
                                          <p:spTgt spid="3"/>
                                        </p:tgtEl>
                                      </p:cBhvr>
                                    </p:animEffect>
                                  </p:childTnLst>
                                </p:cTn>
                              </p:par>
                            </p:childTnLst>
                          </p:cTn>
                        </p:par>
                        <p:par>
                          <p:cTn fill="hold" id="35" nodeType="afterGroup">
                            <p:stCondLst>
                              <p:cond delay="500"/>
                            </p:stCondLst>
                            <p:childTnLst>
                              <p:par>
                                <p:cTn fill="hold" grpId="0" id="36" nodeType="afterEffect" presetClass="entr" presetID="14" presetSubtype="10">
                                  <p:stCondLst>
                                    <p:cond delay="0"/>
                                  </p:stCondLst>
                                  <p:childTnLst>
                                    <p:set>
                                      <p:cBhvr>
                                        <p:cTn dur="1" fill="hold" id="37">
                                          <p:stCondLst>
                                            <p:cond delay="0"/>
                                          </p:stCondLst>
                                        </p:cTn>
                                        <p:tgtEl>
                                          <p:spTgt spid="9"/>
                                        </p:tgtEl>
                                        <p:attrNameLst>
                                          <p:attrName>style.visibility</p:attrName>
                                        </p:attrNameLst>
                                      </p:cBhvr>
                                      <p:to>
                                        <p:strVal val="visible"/>
                                      </p:to>
                                    </p:set>
                                    <p:animEffect filter="randombar(horizontal)" transition="in">
                                      <p:cBhvr>
                                        <p:cTn dur="500" id="3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2"/>
      <p:bldP grpId="0" spid="16"/>
      <p:bldP grpId="0" spid="13"/>
      <p:bldP grpId="0" spid="14"/>
      <p:bldP grpId="0" spid="15"/>
      <p:bldP grpId="0" spid="2"/>
      <p:bldP grpId="0" spid="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G:\ppt文档和图片\500638821.jpg500638821" id="3" name="图片 2"/>
          <p:cNvPicPr>
            <a:picLocks noChangeAspect="1"/>
          </p:cNvPicPr>
          <p:nvPr/>
        </p:nvPicPr>
        <p:blipFill>
          <a:blip r:embed="rId3"/>
          <a:stretch>
            <a:fillRect/>
          </a:stretch>
        </p:blipFill>
        <p:spPr>
          <a:xfrm>
            <a:off x="949325" y="1381125"/>
            <a:ext cx="4533900" cy="4095750"/>
          </a:xfrm>
          <a:prstGeom prst="ellipse">
            <a:avLst/>
          </a:prstGeom>
        </p:spPr>
      </p:pic>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8" name="文本框 7"/>
          <p:cNvSpPr txBox="1"/>
          <p:nvPr/>
        </p:nvSpPr>
        <p:spPr>
          <a:xfrm>
            <a:off x="6700519" y="2417445"/>
            <a:ext cx="670560" cy="2275205"/>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安静の旅</a:t>
            </a:r>
          </a:p>
        </p:txBody>
      </p:sp>
      <p:sp>
        <p:nvSpPr>
          <p:cNvPr id="16" name="文本框 15"/>
          <p:cNvSpPr txBox="1"/>
          <p:nvPr/>
        </p:nvSpPr>
        <p:spPr>
          <a:xfrm>
            <a:off x="7245986" y="2510155"/>
            <a:ext cx="365760" cy="3415030"/>
          </a:xfrm>
          <a:prstGeom prst="rect">
            <a:avLst/>
          </a:prstGeom>
          <a:noFill/>
        </p:spPr>
        <p:txBody>
          <a:bodyPr rtlCol="0" vert="eaVert" wrap="square">
            <a:spAutoFit/>
          </a:bodyPr>
          <a:lstStyle/>
          <a:p>
            <a:pPr algn="dist"/>
            <a:r>
              <a:rPr altLang="en-US" lang="zh-CN" sz="1200">
                <a:latin charset="-122" panose="02020400000000000000" typeface="仓耳新仿宋 W01"/>
                <a:ea charset="-122" panose="02020400000000000000" typeface="仓耳新仿宋 W01"/>
              </a:rPr>
              <a:t>因为冬天寒冷，使人会去寻找那难得的温暖。</a:t>
            </a:r>
          </a:p>
        </p:txBody>
      </p:sp>
      <p:sp>
        <p:nvSpPr>
          <p:cNvPr id="5" name="文本框 4"/>
          <p:cNvSpPr txBox="1"/>
          <p:nvPr/>
        </p:nvSpPr>
        <p:spPr>
          <a:xfrm>
            <a:off x="8512174" y="1535430"/>
            <a:ext cx="2931160" cy="256032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下过雪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2" name="文本框 1"/>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6" name="文本框 5"/>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11"/>
                                        </p:tgtEl>
                                        <p:attrNameLst>
                                          <p:attrName>style.visibility</p:attrName>
                                        </p:attrNameLst>
                                      </p:cBhvr>
                                      <p:to>
                                        <p:strVal val="visible"/>
                                      </p:to>
                                    </p:set>
                                    <p:animEffect filter="wheel(1)" transition="in">
                                      <p:cBhvr>
                                        <p:cTn dur="2000" id="10"/>
                                        <p:tgtEl>
                                          <p:spTgt spid="11"/>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8"/>
                                        </p:tgtEl>
                                        <p:attrNameLst>
                                          <p:attrName>style.visibility</p:attrName>
                                        </p:attrNameLst>
                                      </p:cBhvr>
                                      <p:to>
                                        <p:strVal val="visible"/>
                                      </p:to>
                                    </p:set>
                                    <p:animEffect filter="wheel(1)" transition="in">
                                      <p:cBhvr>
                                        <p:cTn dur="2000" id="13"/>
                                        <p:tgtEl>
                                          <p:spTgt spid="8"/>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16"/>
                                        </p:tgtEl>
                                        <p:attrNameLst>
                                          <p:attrName>style.visibility</p:attrName>
                                        </p:attrNameLst>
                                      </p:cBhvr>
                                      <p:to>
                                        <p:strVal val="visible"/>
                                      </p:to>
                                    </p:set>
                                    <p:animEffect filter="wheel(1)" transition="in">
                                      <p:cBhvr>
                                        <p:cTn dur="2000" id="16"/>
                                        <p:tgtEl>
                                          <p:spTgt spid="16"/>
                                        </p:tgtEl>
                                      </p:cBhvr>
                                    </p:animEffect>
                                  </p:childTnLst>
                                </p:cTn>
                              </p:par>
                              <p:par>
                                <p:cTn fill="hold" grpId="0" id="17" nodeType="withEffect" presetClass="entr" presetID="21" presetSubtype="1">
                                  <p:stCondLst>
                                    <p:cond delay="0"/>
                                  </p:stCondLst>
                                  <p:childTnLst>
                                    <p:set>
                                      <p:cBhvr>
                                        <p:cTn dur="1" fill="hold" id="18">
                                          <p:stCondLst>
                                            <p:cond delay="0"/>
                                          </p:stCondLst>
                                        </p:cTn>
                                        <p:tgtEl>
                                          <p:spTgt spid="2"/>
                                        </p:tgtEl>
                                        <p:attrNameLst>
                                          <p:attrName>style.visibility</p:attrName>
                                        </p:attrNameLst>
                                      </p:cBhvr>
                                      <p:to>
                                        <p:strVal val="visible"/>
                                      </p:to>
                                    </p:set>
                                    <p:animEffect filter="wheel(1)" transition="in">
                                      <p:cBhvr>
                                        <p:cTn dur="2000" id="19"/>
                                        <p:tgtEl>
                                          <p:spTgt spid="2"/>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6"/>
                                        </p:tgtEl>
                                        <p:attrNameLst>
                                          <p:attrName>style.visibility</p:attrName>
                                        </p:attrNameLst>
                                      </p:cBhvr>
                                      <p:to>
                                        <p:strVal val="visible"/>
                                      </p:to>
                                    </p:set>
                                    <p:animEffect filter="wheel(1)" transition="in">
                                      <p:cBhvr>
                                        <p:cTn dur="2000" id="22"/>
                                        <p:tgtEl>
                                          <p:spTgt spid="6"/>
                                        </p:tgtEl>
                                      </p:cBhvr>
                                    </p:animEffect>
                                  </p:childTnLst>
                                </p:cTn>
                              </p:par>
                            </p:childTnLst>
                          </p:cTn>
                        </p:par>
                        <p:par>
                          <p:cTn fill="hold" id="23" nodeType="afterGroup">
                            <p:stCondLst>
                              <p:cond delay="2000"/>
                            </p:stCondLst>
                            <p:childTnLst>
                              <p:par>
                                <p:cTn fill="hold" grpId="0" id="24" nodeType="afterEffect" presetClass="entr" presetID="14" presetSubtype="10">
                                  <p:stCondLst>
                                    <p:cond delay="0"/>
                                  </p:stCondLst>
                                  <p:childTnLst>
                                    <p:set>
                                      <p:cBhvr>
                                        <p:cTn dur="1" fill="hold" id="25">
                                          <p:stCondLst>
                                            <p:cond delay="0"/>
                                          </p:stCondLst>
                                        </p:cTn>
                                        <p:tgtEl>
                                          <p:spTgt spid="5"/>
                                        </p:tgtEl>
                                        <p:attrNameLst>
                                          <p:attrName>style.visibility</p:attrName>
                                        </p:attrNameLst>
                                      </p:cBhvr>
                                      <p:to>
                                        <p:strVal val="visible"/>
                                      </p:to>
                                    </p:set>
                                    <p:animEffect filter="randombar(horizontal)" transition="in">
                                      <p:cBhvr>
                                        <p:cTn dur="500" id="2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P grpId="0" spid="16"/>
      <p:bldP grpId="0" spid="5"/>
      <p:bldP grpId="0" spid="2"/>
      <p:bldP grpId="0" spid="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6719948" y="898525"/>
            <a:ext cx="4582038" cy="4594225"/>
          </a:xfrm>
          <a:prstGeom prst="rect">
            <a:avLst/>
          </a:prstGeom>
        </p:spPr>
      </p:pic>
      <p:sp>
        <p:nvSpPr>
          <p:cNvPr id="4" name="矩形 3"/>
          <p:cNvSpPr/>
          <p:nvPr/>
        </p:nvSpPr>
        <p:spPr>
          <a:xfrm>
            <a:off x="7729220" y="-18415"/>
            <a:ext cx="76200" cy="201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485120" y="4443095"/>
            <a:ext cx="76200" cy="24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719570" y="-24130"/>
            <a:ext cx="1000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0561320" y="-10160"/>
            <a:ext cx="746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880870" y="1102995"/>
            <a:ext cx="2274570"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sym typeface="+mn-ea"/>
              </a:rPr>
              <a:t>安静の旅</a:t>
            </a:r>
          </a:p>
        </p:txBody>
      </p:sp>
      <p:sp>
        <p:nvSpPr>
          <p:cNvPr id="16" name="文本框 15"/>
          <p:cNvSpPr txBox="1"/>
          <p:nvPr/>
        </p:nvSpPr>
        <p:spPr>
          <a:xfrm>
            <a:off x="1122045" y="1686560"/>
            <a:ext cx="3967480" cy="274320"/>
          </a:xfrm>
          <a:prstGeom prst="rect">
            <a:avLst/>
          </a:prstGeom>
          <a:noFill/>
        </p:spPr>
        <p:txBody>
          <a:bodyPr rtlCol="0" vert="horz" wrap="square">
            <a:spAutoFit/>
          </a:bodyPr>
          <a:lstStyle/>
          <a:p>
            <a:pPr algn="dist"/>
            <a:r>
              <a:rPr altLang="en-US" lang="zh-CN" sz="1200">
                <a:latin charset="-122" panose="02020400000000000000" typeface="仓耳新仿宋 W01"/>
                <a:ea charset="-122" panose="02020400000000000000" typeface="仓耳新仿宋 W01"/>
              </a:rPr>
              <a:t>因为冬天寒冷，使人会去寻找那难得的温暖。</a:t>
            </a:r>
          </a:p>
        </p:txBody>
      </p:sp>
      <p:sp>
        <p:nvSpPr>
          <p:cNvPr id="9" name="文本框 8"/>
          <p:cNvSpPr txBox="1"/>
          <p:nvPr/>
        </p:nvSpPr>
        <p:spPr>
          <a:xfrm>
            <a:off x="1349375" y="3040380"/>
            <a:ext cx="4407535" cy="173736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下过雪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12" name="文本框 11"/>
          <p:cNvSpPr txBox="1"/>
          <p:nvPr/>
        </p:nvSpPr>
        <p:spPr>
          <a:xfrm>
            <a:off x="417830" y="5915659"/>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3" name="文本框 2"/>
          <p:cNvSpPr txBox="1"/>
          <p:nvPr/>
        </p:nvSpPr>
        <p:spPr>
          <a:xfrm>
            <a:off x="56515" y="636079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26" name="文本框 25"/>
          <p:cNvSpPr txBox="1"/>
          <p:nvPr/>
        </p:nvSpPr>
        <p:spPr>
          <a:xfrm>
            <a:off x="1122045" y="6115684"/>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8"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diamond(in)" transition="in">
                                      <p:cBhvr>
                                        <p:cTn dur="2000" id="7"/>
                                        <p:tgtEl>
                                          <p:spTgt spid="2"/>
                                        </p:tgtEl>
                                      </p:cBhvr>
                                    </p:animEffect>
                                  </p:childTnLst>
                                </p:cTn>
                              </p:par>
                              <p:par>
                                <p:cTn fill="hold" grpId="0" id="8" nodeType="withEffect" presetClass="entr" presetID="8" presetSubtype="16">
                                  <p:stCondLst>
                                    <p:cond delay="0"/>
                                  </p:stCondLst>
                                  <p:childTnLst>
                                    <p:set>
                                      <p:cBhvr>
                                        <p:cTn dur="1" fill="hold" id="9">
                                          <p:stCondLst>
                                            <p:cond delay="0"/>
                                          </p:stCondLst>
                                        </p:cTn>
                                        <p:tgtEl>
                                          <p:spTgt spid="4"/>
                                        </p:tgtEl>
                                        <p:attrNameLst>
                                          <p:attrName>style.visibility</p:attrName>
                                        </p:attrNameLst>
                                      </p:cBhvr>
                                      <p:to>
                                        <p:strVal val="visible"/>
                                      </p:to>
                                    </p:set>
                                    <p:animEffect filter="diamond(in)" transition="in">
                                      <p:cBhvr>
                                        <p:cTn dur="2000" id="10"/>
                                        <p:tgtEl>
                                          <p:spTgt spid="4"/>
                                        </p:tgtEl>
                                      </p:cBhvr>
                                    </p:animEffect>
                                  </p:childTnLst>
                                </p:cTn>
                              </p:par>
                              <p:par>
                                <p:cTn fill="hold" grpId="0" id="11" nodeType="withEffect" presetClass="entr" presetID="8" presetSubtype="16">
                                  <p:stCondLst>
                                    <p:cond delay="0"/>
                                  </p:stCondLst>
                                  <p:childTnLst>
                                    <p:set>
                                      <p:cBhvr>
                                        <p:cTn dur="1" fill="hold" id="12">
                                          <p:stCondLst>
                                            <p:cond delay="0"/>
                                          </p:stCondLst>
                                        </p:cTn>
                                        <p:tgtEl>
                                          <p:spTgt spid="5"/>
                                        </p:tgtEl>
                                        <p:attrNameLst>
                                          <p:attrName>style.visibility</p:attrName>
                                        </p:attrNameLst>
                                      </p:cBhvr>
                                      <p:to>
                                        <p:strVal val="visible"/>
                                      </p:to>
                                    </p:set>
                                    <p:animEffect filter="diamond(in)" transition="in">
                                      <p:cBhvr>
                                        <p:cTn dur="2000" id="13"/>
                                        <p:tgtEl>
                                          <p:spTgt spid="5"/>
                                        </p:tgtEl>
                                      </p:cBhvr>
                                    </p:animEffect>
                                  </p:childTnLst>
                                </p:cTn>
                              </p:par>
                              <p:par>
                                <p:cTn fill="hold" grpId="0" id="14" nodeType="withEffect" presetClass="entr" presetID="8" presetSubtype="16">
                                  <p:stCondLst>
                                    <p:cond delay="0"/>
                                  </p:stCondLst>
                                  <p:childTnLst>
                                    <p:set>
                                      <p:cBhvr>
                                        <p:cTn dur="1" fill="hold" id="15">
                                          <p:stCondLst>
                                            <p:cond delay="0"/>
                                          </p:stCondLst>
                                        </p:cTn>
                                        <p:tgtEl>
                                          <p:spTgt spid="6"/>
                                        </p:tgtEl>
                                        <p:attrNameLst>
                                          <p:attrName>style.visibility</p:attrName>
                                        </p:attrNameLst>
                                      </p:cBhvr>
                                      <p:to>
                                        <p:strVal val="visible"/>
                                      </p:to>
                                    </p:set>
                                    <p:animEffect filter="diamond(in)" transition="in">
                                      <p:cBhvr>
                                        <p:cTn dur="2000" id="16"/>
                                        <p:tgtEl>
                                          <p:spTgt spid="6"/>
                                        </p:tgtEl>
                                      </p:cBhvr>
                                    </p:animEffect>
                                  </p:childTnLst>
                                </p:cTn>
                              </p:par>
                              <p:par>
                                <p:cTn fill="hold" grpId="0" id="17" nodeType="withEffect" presetClass="entr" presetID="8" presetSubtype="16">
                                  <p:stCondLst>
                                    <p:cond delay="0"/>
                                  </p:stCondLst>
                                  <p:childTnLst>
                                    <p:set>
                                      <p:cBhvr>
                                        <p:cTn dur="1" fill="hold" id="18">
                                          <p:stCondLst>
                                            <p:cond delay="0"/>
                                          </p:stCondLst>
                                        </p:cTn>
                                        <p:tgtEl>
                                          <p:spTgt spid="7"/>
                                        </p:tgtEl>
                                        <p:attrNameLst>
                                          <p:attrName>style.visibility</p:attrName>
                                        </p:attrNameLst>
                                      </p:cBhvr>
                                      <p:to>
                                        <p:strVal val="visible"/>
                                      </p:to>
                                    </p:set>
                                    <p:animEffect filter="diamond(in)" transition="in">
                                      <p:cBhvr>
                                        <p:cTn dur="2000" id="19"/>
                                        <p:tgtEl>
                                          <p:spTgt spid="7"/>
                                        </p:tgtEl>
                                      </p:cBhvr>
                                    </p:animEffect>
                                  </p:childTnLst>
                                </p:cTn>
                              </p:par>
                              <p:par>
                                <p:cTn fill="hold" grpId="0" id="20" nodeType="withEffect" presetClass="entr" presetID="8" presetSubtype="16">
                                  <p:stCondLst>
                                    <p:cond delay="0"/>
                                  </p:stCondLst>
                                  <p:childTnLst>
                                    <p:set>
                                      <p:cBhvr>
                                        <p:cTn dur="1" fill="hold" id="21">
                                          <p:stCondLst>
                                            <p:cond delay="0"/>
                                          </p:stCondLst>
                                        </p:cTn>
                                        <p:tgtEl>
                                          <p:spTgt spid="8"/>
                                        </p:tgtEl>
                                        <p:attrNameLst>
                                          <p:attrName>style.visibility</p:attrName>
                                        </p:attrNameLst>
                                      </p:cBhvr>
                                      <p:to>
                                        <p:strVal val="visible"/>
                                      </p:to>
                                    </p:set>
                                    <p:animEffect filter="diamond(in)" transition="in">
                                      <p:cBhvr>
                                        <p:cTn dur="2000" id="22"/>
                                        <p:tgtEl>
                                          <p:spTgt spid="8"/>
                                        </p:tgtEl>
                                      </p:cBhvr>
                                    </p:animEffect>
                                  </p:childTnLst>
                                </p:cTn>
                              </p:par>
                              <p:par>
                                <p:cTn fill="hold" grpId="0" id="23" nodeType="withEffect" presetClass="entr" presetID="8" presetSubtype="16">
                                  <p:stCondLst>
                                    <p:cond delay="0"/>
                                  </p:stCondLst>
                                  <p:childTnLst>
                                    <p:set>
                                      <p:cBhvr>
                                        <p:cTn dur="1" fill="hold" id="24">
                                          <p:stCondLst>
                                            <p:cond delay="0"/>
                                          </p:stCondLst>
                                        </p:cTn>
                                        <p:tgtEl>
                                          <p:spTgt spid="16"/>
                                        </p:tgtEl>
                                        <p:attrNameLst>
                                          <p:attrName>style.visibility</p:attrName>
                                        </p:attrNameLst>
                                      </p:cBhvr>
                                      <p:to>
                                        <p:strVal val="visible"/>
                                      </p:to>
                                    </p:set>
                                    <p:animEffect filter="diamond(in)" transition="in">
                                      <p:cBhvr>
                                        <p:cTn dur="2000" id="25"/>
                                        <p:tgtEl>
                                          <p:spTgt spid="16"/>
                                        </p:tgtEl>
                                      </p:cBhvr>
                                    </p:animEffect>
                                  </p:childTnLst>
                                </p:cTn>
                              </p:par>
                              <p:par>
                                <p:cTn fill="hold" grpId="0" id="26" nodeType="withEffect" presetClass="entr" presetID="8" presetSubtype="16">
                                  <p:stCondLst>
                                    <p:cond delay="0"/>
                                  </p:stCondLst>
                                  <p:childTnLst>
                                    <p:set>
                                      <p:cBhvr>
                                        <p:cTn dur="1" fill="hold" id="27">
                                          <p:stCondLst>
                                            <p:cond delay="0"/>
                                          </p:stCondLst>
                                        </p:cTn>
                                        <p:tgtEl>
                                          <p:spTgt spid="12"/>
                                        </p:tgtEl>
                                        <p:attrNameLst>
                                          <p:attrName>style.visibility</p:attrName>
                                        </p:attrNameLst>
                                      </p:cBhvr>
                                      <p:to>
                                        <p:strVal val="visible"/>
                                      </p:to>
                                    </p:set>
                                    <p:animEffect filter="diamond(in)" transition="in">
                                      <p:cBhvr>
                                        <p:cTn dur="2000" id="28"/>
                                        <p:tgtEl>
                                          <p:spTgt spid="12"/>
                                        </p:tgtEl>
                                      </p:cBhvr>
                                    </p:animEffect>
                                  </p:childTnLst>
                                </p:cTn>
                              </p:par>
                              <p:par>
                                <p:cTn fill="hold" grpId="0" id="29" nodeType="withEffect" presetClass="entr" presetID="8" presetSubtype="16">
                                  <p:stCondLst>
                                    <p:cond delay="0"/>
                                  </p:stCondLst>
                                  <p:childTnLst>
                                    <p:set>
                                      <p:cBhvr>
                                        <p:cTn dur="1" fill="hold" id="30">
                                          <p:stCondLst>
                                            <p:cond delay="0"/>
                                          </p:stCondLst>
                                        </p:cTn>
                                        <p:tgtEl>
                                          <p:spTgt spid="3"/>
                                        </p:tgtEl>
                                        <p:attrNameLst>
                                          <p:attrName>style.visibility</p:attrName>
                                        </p:attrNameLst>
                                      </p:cBhvr>
                                      <p:to>
                                        <p:strVal val="visible"/>
                                      </p:to>
                                    </p:set>
                                    <p:animEffect filter="diamond(in)" transition="in">
                                      <p:cBhvr>
                                        <p:cTn dur="2000" id="31"/>
                                        <p:tgtEl>
                                          <p:spTgt spid="3"/>
                                        </p:tgtEl>
                                      </p:cBhvr>
                                    </p:animEffect>
                                  </p:childTnLst>
                                </p:cTn>
                              </p:par>
                              <p:par>
                                <p:cTn fill="hold" grpId="0" id="32" nodeType="withEffect" presetClass="entr" presetID="8" presetSubtype="16">
                                  <p:stCondLst>
                                    <p:cond delay="0"/>
                                  </p:stCondLst>
                                  <p:childTnLst>
                                    <p:set>
                                      <p:cBhvr>
                                        <p:cTn dur="1" fill="hold" id="33">
                                          <p:stCondLst>
                                            <p:cond delay="0"/>
                                          </p:stCondLst>
                                        </p:cTn>
                                        <p:tgtEl>
                                          <p:spTgt spid="26"/>
                                        </p:tgtEl>
                                        <p:attrNameLst>
                                          <p:attrName>style.visibility</p:attrName>
                                        </p:attrNameLst>
                                      </p:cBhvr>
                                      <p:to>
                                        <p:strVal val="visible"/>
                                      </p:to>
                                    </p:set>
                                    <p:animEffect filter="diamond(in)" transition="in">
                                      <p:cBhvr>
                                        <p:cTn dur="2000" id="34"/>
                                        <p:tgtEl>
                                          <p:spTgt spid="26"/>
                                        </p:tgtEl>
                                      </p:cBhvr>
                                    </p:animEffect>
                                  </p:childTnLst>
                                </p:cTn>
                              </p:par>
                            </p:childTnLst>
                          </p:cTn>
                        </p:par>
                        <p:par>
                          <p:cTn fill="hold" id="35" nodeType="afterGroup">
                            <p:stCondLst>
                              <p:cond delay="2000"/>
                            </p:stCondLst>
                            <p:childTnLst>
                              <p:par>
                                <p:cTn fill="hold" grpId="0" id="36" nodeType="afterEffect" presetClass="entr" presetID="14" presetSubtype="10">
                                  <p:stCondLst>
                                    <p:cond delay="0"/>
                                  </p:stCondLst>
                                  <p:childTnLst>
                                    <p:set>
                                      <p:cBhvr>
                                        <p:cTn dur="1" fill="hold" id="37">
                                          <p:stCondLst>
                                            <p:cond delay="0"/>
                                          </p:stCondLst>
                                        </p:cTn>
                                        <p:tgtEl>
                                          <p:spTgt spid="9"/>
                                        </p:tgtEl>
                                        <p:attrNameLst>
                                          <p:attrName>style.visibility</p:attrName>
                                        </p:attrNameLst>
                                      </p:cBhvr>
                                      <p:to>
                                        <p:strVal val="visible"/>
                                      </p:to>
                                    </p:set>
                                    <p:animEffect filter="randombar(horizontal)" transition="in">
                                      <p:cBhvr>
                                        <p:cTn dur="500" id="3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6"/>
      <p:bldP grpId="0" spid="9"/>
      <p:bldP grpId="0" spid="12"/>
      <p:bldP grpId="0" spid="3"/>
      <p:bldP grpId="0" spid="2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64135" y="7797"/>
            <a:ext cx="12279630" cy="6874155"/>
          </a:xfrm>
          <a:prstGeom prst="rect">
            <a:avLst/>
          </a:prstGeom>
        </p:spPr>
      </p:pic>
      <p:sp>
        <p:nvSpPr>
          <p:cNvPr id="4" name="矩形 3"/>
          <p:cNvSpPr/>
          <p:nvPr/>
        </p:nvSpPr>
        <p:spPr>
          <a:xfrm>
            <a:off x="-10160" y="5080"/>
            <a:ext cx="12212320" cy="690562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0615294" y="569595"/>
            <a:ext cx="670560" cy="2275205"/>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安静の旅</a:t>
            </a:r>
          </a:p>
        </p:txBody>
      </p:sp>
      <p:sp>
        <p:nvSpPr>
          <p:cNvPr id="16" name="文本框 15"/>
          <p:cNvSpPr txBox="1"/>
          <p:nvPr/>
        </p:nvSpPr>
        <p:spPr>
          <a:xfrm>
            <a:off x="11160761" y="662305"/>
            <a:ext cx="365760" cy="3415030"/>
          </a:xfrm>
          <a:prstGeom prst="rect">
            <a:avLst/>
          </a:prstGeom>
          <a:noFill/>
        </p:spPr>
        <p:txBody>
          <a:bodyPr rtlCol="0" vert="eaVert" wrap="square">
            <a:spAutoFit/>
          </a:bodyPr>
          <a:lstStyle/>
          <a:p>
            <a:pPr algn="dist"/>
            <a:r>
              <a:rPr altLang="en-US" lang="zh-CN" sz="1200">
                <a:latin charset="-122" panose="02020400000000000000" typeface="仓耳新仿宋 W01"/>
                <a:ea charset="-122" panose="02020400000000000000" typeface="仓耳新仿宋 W01"/>
              </a:rPr>
              <a:t>因为冬天寒冷，使人会去寻找那难得的温暖。</a:t>
            </a:r>
          </a:p>
        </p:txBody>
      </p:sp>
      <p:sp>
        <p:nvSpPr>
          <p:cNvPr id="3" name="文本框 2"/>
          <p:cNvSpPr txBox="1"/>
          <p:nvPr/>
        </p:nvSpPr>
        <p:spPr>
          <a:xfrm>
            <a:off x="8571230" y="1512570"/>
            <a:ext cx="1005840" cy="4362450"/>
          </a:xfrm>
          <a:prstGeom prst="rect">
            <a:avLst/>
          </a:prstGeom>
          <a:noFill/>
        </p:spPr>
        <p:txBody>
          <a:bodyPr anchor="t" rtlCol="0" vert="eaVert" wrap="square">
            <a:spAutoFit/>
          </a:bodyPr>
          <a:lstStyle/>
          <a:p>
            <a:r>
              <a:rPr altLang="zh-CN" lang="en-US">
                <a:latin charset="-122" panose="02020400000000000000" typeface="仓耳静雅体 W01"/>
                <a:ea charset="-122" panose="02020400000000000000" typeface="仓耳静雅体 W01"/>
              </a:rPr>
              <a:t>        冬天，虽然没有春天迷人的鸟语花香，没有夏天壮观的闪电雷鸣，没有秋天诱人的丰硕果实，但它也有献给大自然的含蓄的美。</a:t>
            </a:r>
          </a:p>
        </p:txBody>
      </p:sp>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5" name="文本框 4"/>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6" name="文本框 5"/>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4"/>
                                        </p:tgtEl>
                                        <p:attrNameLst>
                                          <p:attrName>style.visibility</p:attrName>
                                        </p:attrNameLst>
                                      </p:cBhvr>
                                      <p:to>
                                        <p:strVal val="visible"/>
                                      </p:to>
                                    </p:set>
                                    <p:animEffect filter="randombar(horizontal)" transition="in">
                                      <p:cBhvr>
                                        <p:cTn dur="500" id="10"/>
                                        <p:tgtEl>
                                          <p:spTgt spid="4"/>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8"/>
                                        </p:tgtEl>
                                        <p:attrNameLst>
                                          <p:attrName>style.visibility</p:attrName>
                                        </p:attrNameLst>
                                      </p:cBhvr>
                                      <p:to>
                                        <p:strVal val="visible"/>
                                      </p:to>
                                    </p:set>
                                    <p:animEffect filter="randombar(horizontal)" transition="in">
                                      <p:cBhvr>
                                        <p:cTn dur="500" id="13"/>
                                        <p:tgtEl>
                                          <p:spTgt spid="8"/>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16"/>
                                        </p:tgtEl>
                                        <p:attrNameLst>
                                          <p:attrName>style.visibility</p:attrName>
                                        </p:attrNameLst>
                                      </p:cBhvr>
                                      <p:to>
                                        <p:strVal val="visible"/>
                                      </p:to>
                                    </p:set>
                                    <p:animEffect filter="randombar(horizontal)" transition="in">
                                      <p:cBhvr>
                                        <p:cTn dur="500" id="16"/>
                                        <p:tgtEl>
                                          <p:spTgt spid="16"/>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3"/>
                                        </p:tgtEl>
                                        <p:attrNameLst>
                                          <p:attrName>style.visibility</p:attrName>
                                        </p:attrNameLst>
                                      </p:cBhvr>
                                      <p:to>
                                        <p:strVal val="visible"/>
                                      </p:to>
                                    </p:set>
                                    <p:animEffect filter="randombar(horizontal)" transition="in">
                                      <p:cBhvr>
                                        <p:cTn dur="500" id="19"/>
                                        <p:tgtEl>
                                          <p:spTgt spid="3"/>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11"/>
                                        </p:tgtEl>
                                        <p:attrNameLst>
                                          <p:attrName>style.visibility</p:attrName>
                                        </p:attrNameLst>
                                      </p:cBhvr>
                                      <p:to>
                                        <p:strVal val="visible"/>
                                      </p:to>
                                    </p:set>
                                    <p:animEffect filter="randombar(horizontal)" transition="in">
                                      <p:cBhvr>
                                        <p:cTn dur="500" id="22"/>
                                        <p:tgtEl>
                                          <p:spTgt spid="11"/>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5"/>
                                        </p:tgtEl>
                                        <p:attrNameLst>
                                          <p:attrName>style.visibility</p:attrName>
                                        </p:attrNameLst>
                                      </p:cBhvr>
                                      <p:to>
                                        <p:strVal val="visible"/>
                                      </p:to>
                                    </p:set>
                                    <p:animEffect filter="randombar(horizontal)" transition="in">
                                      <p:cBhvr>
                                        <p:cTn dur="500" id="25"/>
                                        <p:tgtEl>
                                          <p:spTgt spid="5"/>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6"/>
                                        </p:tgtEl>
                                        <p:attrNameLst>
                                          <p:attrName>style.visibility</p:attrName>
                                        </p:attrNameLst>
                                      </p:cBhvr>
                                      <p:to>
                                        <p:strVal val="visible"/>
                                      </p:to>
                                    </p:set>
                                    <p:animEffect filter="randombar(horizontal)" transition="in">
                                      <p:cBhvr>
                                        <p:cTn dur="500" id="2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6"/>
      <p:bldP grpId="0" spid="3"/>
      <p:bldP grpId="0" spid="11"/>
      <p:bldP grpId="0" spid="5"/>
      <p:bldP grpId="0" spid="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5752148" y="1956719"/>
            <a:ext cx="5748020" cy="3772602"/>
          </a:xfrm>
          <a:prstGeom prst="rect">
            <a:avLst/>
          </a:prstGeom>
        </p:spPr>
      </p:pic>
      <p:sp>
        <p:nvSpPr>
          <p:cNvPr id="4" name="矩形 3"/>
          <p:cNvSpPr/>
          <p:nvPr/>
        </p:nvSpPr>
        <p:spPr>
          <a:xfrm>
            <a:off x="-4445" y="1955165"/>
            <a:ext cx="6044565" cy="3775075"/>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4980305" y="680085"/>
            <a:ext cx="2231390"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sym typeface="+mn-ea"/>
              </a:rPr>
              <a:t>倾听の旅</a:t>
            </a:r>
          </a:p>
        </p:txBody>
      </p:sp>
      <p:sp>
        <p:nvSpPr>
          <p:cNvPr id="10" name="文本框 9"/>
          <p:cNvSpPr txBox="1"/>
          <p:nvPr/>
        </p:nvSpPr>
        <p:spPr>
          <a:xfrm>
            <a:off x="3228340" y="1187450"/>
            <a:ext cx="5735320" cy="457200"/>
          </a:xfrm>
          <a:prstGeom prst="rect">
            <a:avLst/>
          </a:prstGeom>
          <a:noFill/>
        </p:spPr>
        <p:txBody>
          <a:bodyPr anchor="t" rtlCol="0" wrap="square">
            <a:spAutoFit/>
          </a:bodyPr>
          <a:lstStyle/>
          <a:p>
            <a:pPr algn="ctr"/>
            <a:r>
              <a:rPr altLang="en-US" lang="zh-CN" sz="1200">
                <a:latin charset="-122" panose="02020400000000000000" typeface="仓耳新仿宋 W01"/>
                <a:ea charset="-122" panose="02020400000000000000" typeface="仓耳新仿宋 W01"/>
                <a:sym typeface="+mn-ea"/>
              </a:rPr>
              <a:t>我喜欢自己安安静静的呆在一个能看到下雪的地方，欣赏银色的雪花漫天飞舞，然后铺满一地，就像是天使从天上投下了一张银白色的地毯。</a:t>
            </a:r>
          </a:p>
        </p:txBody>
      </p:sp>
      <p:sp>
        <p:nvSpPr>
          <p:cNvPr id="5" name="矩形 4"/>
          <p:cNvSpPr/>
          <p:nvPr/>
        </p:nvSpPr>
        <p:spPr>
          <a:xfrm>
            <a:off x="6048375" y="1804670"/>
            <a:ext cx="95250" cy="407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675005" y="2827656"/>
            <a:ext cx="5012055" cy="146304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2" name="文本框 1"/>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4"/>
                                        </p:tgtEl>
                                        <p:attrNameLst>
                                          <p:attrName>style.visibility</p:attrName>
                                        </p:attrNameLst>
                                      </p:cBhvr>
                                      <p:to>
                                        <p:strVal val="visible"/>
                                      </p:to>
                                    </p:set>
                                    <p:animEffect filter="barn(inVertical)" transition="in">
                                      <p:cBhvr>
                                        <p:cTn dur="500" id="10"/>
                                        <p:tgtEl>
                                          <p:spTgt spid="4"/>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8"/>
                                        </p:tgtEl>
                                        <p:attrNameLst>
                                          <p:attrName>style.visibility</p:attrName>
                                        </p:attrNameLst>
                                      </p:cBhvr>
                                      <p:to>
                                        <p:strVal val="visible"/>
                                      </p:to>
                                    </p:set>
                                    <p:animEffect filter="barn(inVertical)" transition="in">
                                      <p:cBhvr>
                                        <p:cTn dur="500" id="13"/>
                                        <p:tgtEl>
                                          <p:spTgt spid="8"/>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10"/>
                                        </p:tgtEl>
                                        <p:attrNameLst>
                                          <p:attrName>style.visibility</p:attrName>
                                        </p:attrNameLst>
                                      </p:cBhvr>
                                      <p:to>
                                        <p:strVal val="visible"/>
                                      </p:to>
                                    </p:set>
                                    <p:animEffect filter="barn(inVertical)" transition="in">
                                      <p:cBhvr>
                                        <p:cTn dur="500" id="16"/>
                                        <p:tgtEl>
                                          <p:spTgt spid="10"/>
                                        </p:tgtEl>
                                      </p:cBhvr>
                                    </p:animEffect>
                                  </p:childTnLst>
                                </p:cTn>
                              </p:par>
                              <p:par>
                                <p:cTn fill="hold" grpId="0" id="17" nodeType="withEffect" presetClass="entr" presetID="16" presetSubtype="21">
                                  <p:stCondLst>
                                    <p:cond delay="0"/>
                                  </p:stCondLst>
                                  <p:childTnLst>
                                    <p:set>
                                      <p:cBhvr>
                                        <p:cTn dur="1" fill="hold" id="18">
                                          <p:stCondLst>
                                            <p:cond delay="0"/>
                                          </p:stCondLst>
                                        </p:cTn>
                                        <p:tgtEl>
                                          <p:spTgt spid="5"/>
                                        </p:tgtEl>
                                        <p:attrNameLst>
                                          <p:attrName>style.visibility</p:attrName>
                                        </p:attrNameLst>
                                      </p:cBhvr>
                                      <p:to>
                                        <p:strVal val="visible"/>
                                      </p:to>
                                    </p:set>
                                    <p:animEffect filter="barn(inVertical)" transition="in">
                                      <p:cBhvr>
                                        <p:cTn dur="500" id="19"/>
                                        <p:tgtEl>
                                          <p:spTgt spid="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6"/>
                                        </p:tgtEl>
                                        <p:attrNameLst>
                                          <p:attrName>style.visibility</p:attrName>
                                        </p:attrNameLst>
                                      </p:cBhvr>
                                      <p:to>
                                        <p:strVal val="visible"/>
                                      </p:to>
                                    </p:set>
                                    <p:animEffect filter="barn(inVertical)" transition="in">
                                      <p:cBhvr>
                                        <p:cTn dur="500" id="22"/>
                                        <p:tgtEl>
                                          <p:spTgt spid="6"/>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11"/>
                                        </p:tgtEl>
                                        <p:attrNameLst>
                                          <p:attrName>style.visibility</p:attrName>
                                        </p:attrNameLst>
                                      </p:cBhvr>
                                      <p:to>
                                        <p:strVal val="visible"/>
                                      </p:to>
                                    </p:set>
                                    <p:animEffect filter="barn(inVertical)" transition="in">
                                      <p:cBhvr>
                                        <p:cTn dur="500" id="25"/>
                                        <p:tgtEl>
                                          <p:spTgt spid="11"/>
                                        </p:tgtEl>
                                      </p:cBhvr>
                                    </p:animEffect>
                                  </p:childTnLst>
                                </p:cTn>
                              </p:par>
                              <p:par>
                                <p:cTn fill="hold" grpId="0" id="26" nodeType="withEffect" presetClass="entr" presetID="16" presetSubtype="21">
                                  <p:stCondLst>
                                    <p:cond delay="0"/>
                                  </p:stCondLst>
                                  <p:childTnLst>
                                    <p:set>
                                      <p:cBhvr>
                                        <p:cTn dur="1" fill="hold" id="27">
                                          <p:stCondLst>
                                            <p:cond delay="0"/>
                                          </p:stCondLst>
                                        </p:cTn>
                                        <p:tgtEl>
                                          <p:spTgt spid="2"/>
                                        </p:tgtEl>
                                        <p:attrNameLst>
                                          <p:attrName>style.visibility</p:attrName>
                                        </p:attrNameLst>
                                      </p:cBhvr>
                                      <p:to>
                                        <p:strVal val="visible"/>
                                      </p:to>
                                    </p:set>
                                    <p:animEffect filter="barn(inVertical)" transition="in">
                                      <p:cBhvr>
                                        <p:cTn dur="500" id="28"/>
                                        <p:tgtEl>
                                          <p:spTgt spid="2"/>
                                        </p:tgtEl>
                                      </p:cBhvr>
                                    </p:animEffect>
                                  </p:childTnLst>
                                </p:cTn>
                              </p:par>
                              <p:par>
                                <p:cTn fill="hold" grpId="0" id="29" nodeType="withEffect" presetClass="entr" presetID="16" presetSubtype="21">
                                  <p:stCondLst>
                                    <p:cond delay="0"/>
                                  </p:stCondLst>
                                  <p:childTnLst>
                                    <p:set>
                                      <p:cBhvr>
                                        <p:cTn dur="1" fill="hold" id="30">
                                          <p:stCondLst>
                                            <p:cond delay="0"/>
                                          </p:stCondLst>
                                        </p:cTn>
                                        <p:tgtEl>
                                          <p:spTgt spid="9"/>
                                        </p:tgtEl>
                                        <p:attrNameLst>
                                          <p:attrName>style.visibility</p:attrName>
                                        </p:attrNameLst>
                                      </p:cBhvr>
                                      <p:to>
                                        <p:strVal val="visible"/>
                                      </p:to>
                                    </p:set>
                                    <p:animEffect filter="barn(inVertical)"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0"/>
      <p:bldP grpId="0" spid="5"/>
      <p:bldP grpId="0" spid="6"/>
      <p:bldP grpId="0" spid="11"/>
      <p:bldP grpId="0" spid="2"/>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G:\ppt文档和图片\279889.jpg279889" id="2" name="图片 1"/>
          <p:cNvPicPr>
            <a:picLocks noChangeAspect="1"/>
          </p:cNvPicPr>
          <p:nvPr/>
        </p:nvPicPr>
        <p:blipFill>
          <a:blip r:embed="rId3"/>
          <a:stretch>
            <a:fillRect/>
          </a:stretch>
        </p:blipFill>
        <p:spPr>
          <a:xfrm>
            <a:off x="4919345" y="1072515"/>
            <a:ext cx="3086735" cy="2647950"/>
          </a:xfrm>
          <a:prstGeom prst="ellipse">
            <a:avLst/>
          </a:prstGeom>
        </p:spPr>
      </p:pic>
      <p:pic>
        <p:nvPicPr>
          <p:cNvPr id="3" name="图片 2"/>
          <p:cNvPicPr>
            <a:picLocks noChangeAspect="1"/>
          </p:cNvPicPr>
          <p:nvPr/>
        </p:nvPicPr>
        <p:blipFill>
          <a:blip r:embed="rId4"/>
          <a:srcRect b="11295" t="21743"/>
          <a:stretch>
            <a:fillRect/>
          </a:stretch>
        </p:blipFill>
        <p:spPr>
          <a:xfrm>
            <a:off x="9001125" y="1461770"/>
            <a:ext cx="2248535" cy="2258695"/>
          </a:xfrm>
          <a:prstGeom prst="ellipse">
            <a:avLst/>
          </a:prstGeom>
        </p:spPr>
      </p:pic>
      <p:pic>
        <p:nvPicPr>
          <p:cNvPr id="4" name="图片 3"/>
          <p:cNvPicPr>
            <a:picLocks noChangeAspect="1"/>
          </p:cNvPicPr>
          <p:nvPr/>
        </p:nvPicPr>
        <p:blipFill>
          <a:blip r:embed="rId5"/>
          <a:srcRect b="16473" t="28654"/>
          <a:stretch>
            <a:fillRect/>
          </a:stretch>
        </p:blipFill>
        <p:spPr>
          <a:xfrm>
            <a:off x="457200" y="2566670"/>
            <a:ext cx="3651250" cy="3775710"/>
          </a:xfrm>
          <a:prstGeom prst="ellipse">
            <a:avLst/>
          </a:prstGeom>
        </p:spPr>
      </p:pic>
      <p:sp>
        <p:nvSpPr>
          <p:cNvPr id="8" name="文本框 7"/>
          <p:cNvSpPr txBox="1"/>
          <p:nvPr/>
        </p:nvSpPr>
        <p:spPr>
          <a:xfrm>
            <a:off x="6713855" y="4680584"/>
            <a:ext cx="2231390"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sym typeface="+mn-ea"/>
              </a:rPr>
              <a:t>倾听の旅</a:t>
            </a:r>
          </a:p>
        </p:txBody>
      </p:sp>
      <p:sp>
        <p:nvSpPr>
          <p:cNvPr id="10" name="文本框 9"/>
          <p:cNvSpPr txBox="1"/>
          <p:nvPr/>
        </p:nvSpPr>
        <p:spPr>
          <a:xfrm>
            <a:off x="4961890" y="5187950"/>
            <a:ext cx="5735320" cy="457200"/>
          </a:xfrm>
          <a:prstGeom prst="rect">
            <a:avLst/>
          </a:prstGeom>
          <a:noFill/>
        </p:spPr>
        <p:txBody>
          <a:bodyPr anchor="t" rtlCol="0" wrap="square">
            <a:spAutoFit/>
          </a:bodyPr>
          <a:lstStyle/>
          <a:p>
            <a:pPr algn="ctr"/>
            <a:r>
              <a:rPr altLang="en-US" lang="zh-CN" sz="1200">
                <a:latin charset="-122" panose="02020400000000000000" typeface="仓耳新仿宋 W01"/>
                <a:ea charset="-122" panose="02020400000000000000" typeface="仓耳新仿宋 W01"/>
                <a:sym typeface="+mn-ea"/>
              </a:rPr>
              <a:t>我喜欢自己安安静静的呆在一个能看到下雪的地方，欣赏银色的雪花漫天飞舞，然后铺满一地，就像是天使从天上投下了一张银白色的地毯。</a:t>
            </a:r>
          </a:p>
        </p:txBody>
      </p:sp>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855345" y="899795"/>
            <a:ext cx="3069590" cy="118872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冬天就像一位美丽的、高贵的、矜持的公主，舞动着她那神奇的面纱，送来阵阵凛冽的寒风。</a:t>
            </a:r>
          </a:p>
        </p:txBody>
      </p:sp>
      <p:sp>
        <p:nvSpPr>
          <p:cNvPr id="5" name="文本框 4"/>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6"/>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par>
                                <p:cTn fill="hold" id="8" nodeType="withEffect" presetClass="entr" presetID="21" presetSubtype="1">
                                  <p:stCondLst>
                                    <p:cond delay="0"/>
                                  </p:stCondLst>
                                  <p:childTnLst>
                                    <p:set>
                                      <p:cBhvr>
                                        <p:cTn dur="1" fill="hold" id="9">
                                          <p:stCondLst>
                                            <p:cond delay="0"/>
                                          </p:stCondLst>
                                        </p:cTn>
                                        <p:tgtEl>
                                          <p:spTgt spid="3"/>
                                        </p:tgtEl>
                                        <p:attrNameLst>
                                          <p:attrName>style.visibility</p:attrName>
                                        </p:attrNameLst>
                                      </p:cBhvr>
                                      <p:to>
                                        <p:strVal val="visible"/>
                                      </p:to>
                                    </p:set>
                                    <p:animEffect filter="wheel(1)" transition="in">
                                      <p:cBhvr>
                                        <p:cTn dur="2000" id="10"/>
                                        <p:tgtEl>
                                          <p:spTgt spid="3"/>
                                        </p:tgtEl>
                                      </p:cBhvr>
                                    </p:animEffect>
                                  </p:childTnLst>
                                </p:cTn>
                              </p:par>
                              <p:par>
                                <p:cTn fill="hold" id="11" nodeType="with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2000" id="13"/>
                                        <p:tgtEl>
                                          <p:spTgt spid="4"/>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8"/>
                                        </p:tgtEl>
                                        <p:attrNameLst>
                                          <p:attrName>style.visibility</p:attrName>
                                        </p:attrNameLst>
                                      </p:cBhvr>
                                      <p:to>
                                        <p:strVal val="visible"/>
                                      </p:to>
                                    </p:set>
                                    <p:animEffect filter="wheel(1)" transition="in">
                                      <p:cBhvr>
                                        <p:cTn dur="2000" id="16"/>
                                        <p:tgtEl>
                                          <p:spTgt spid="8"/>
                                        </p:tgtEl>
                                      </p:cBhvr>
                                    </p:animEffect>
                                  </p:childTnLst>
                                </p:cTn>
                              </p:par>
                              <p:par>
                                <p:cTn fill="hold" grpId="0" id="17" nodeType="withEffect" presetClass="entr" presetID="21" presetSubtype="1">
                                  <p:stCondLst>
                                    <p:cond delay="0"/>
                                  </p:stCondLst>
                                  <p:childTnLst>
                                    <p:set>
                                      <p:cBhvr>
                                        <p:cTn dur="1" fill="hold" id="18">
                                          <p:stCondLst>
                                            <p:cond delay="0"/>
                                          </p:stCondLst>
                                        </p:cTn>
                                        <p:tgtEl>
                                          <p:spTgt spid="10"/>
                                        </p:tgtEl>
                                        <p:attrNameLst>
                                          <p:attrName>style.visibility</p:attrName>
                                        </p:attrNameLst>
                                      </p:cBhvr>
                                      <p:to>
                                        <p:strVal val="visible"/>
                                      </p:to>
                                    </p:set>
                                    <p:animEffect filter="wheel(1)" transition="in">
                                      <p:cBhvr>
                                        <p:cTn dur="2000" id="19"/>
                                        <p:tgtEl>
                                          <p:spTgt spid="10"/>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11"/>
                                        </p:tgtEl>
                                        <p:attrNameLst>
                                          <p:attrName>style.visibility</p:attrName>
                                        </p:attrNameLst>
                                      </p:cBhvr>
                                      <p:to>
                                        <p:strVal val="visible"/>
                                      </p:to>
                                    </p:set>
                                    <p:animEffect filter="wheel(1)" transition="in">
                                      <p:cBhvr>
                                        <p:cTn dur="2000" id="22"/>
                                        <p:tgtEl>
                                          <p:spTgt spid="11"/>
                                        </p:tgtEl>
                                      </p:cBhvr>
                                    </p:animEffect>
                                  </p:childTnLst>
                                </p:cTn>
                              </p:par>
                              <p:par>
                                <p:cTn fill="hold" grpId="0" id="23" nodeType="withEffect" presetClass="entr" presetID="21" presetSubtype="1">
                                  <p:stCondLst>
                                    <p:cond delay="0"/>
                                  </p:stCondLst>
                                  <p:childTnLst>
                                    <p:set>
                                      <p:cBhvr>
                                        <p:cTn dur="1" fill="hold" id="24">
                                          <p:stCondLst>
                                            <p:cond delay="0"/>
                                          </p:stCondLst>
                                        </p:cTn>
                                        <p:tgtEl>
                                          <p:spTgt spid="6"/>
                                        </p:tgtEl>
                                        <p:attrNameLst>
                                          <p:attrName>style.visibility</p:attrName>
                                        </p:attrNameLst>
                                      </p:cBhvr>
                                      <p:to>
                                        <p:strVal val="visible"/>
                                      </p:to>
                                    </p:set>
                                    <p:animEffect filter="wheel(1)" transition="in">
                                      <p:cBhvr>
                                        <p:cTn dur="2000" id="25"/>
                                        <p:tgtEl>
                                          <p:spTgt spid="6"/>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5"/>
                                        </p:tgtEl>
                                        <p:attrNameLst>
                                          <p:attrName>style.visibility</p:attrName>
                                        </p:attrNameLst>
                                      </p:cBhvr>
                                      <p:to>
                                        <p:strVal val="visible"/>
                                      </p:to>
                                    </p:set>
                                    <p:animEffect filter="wheel(1)" transition="in">
                                      <p:cBhvr>
                                        <p:cTn dur="2000" id="28"/>
                                        <p:tgtEl>
                                          <p:spTgt spid="5"/>
                                        </p:tgtEl>
                                      </p:cBhvr>
                                    </p:animEffect>
                                  </p:childTnLst>
                                </p:cTn>
                              </p:par>
                              <p:par>
                                <p:cTn fill="hold" grpId="0" id="29" nodeType="withEffect" presetClass="entr" presetID="21" presetSubtype="1">
                                  <p:stCondLst>
                                    <p:cond delay="0"/>
                                  </p:stCondLst>
                                  <p:childTnLst>
                                    <p:set>
                                      <p:cBhvr>
                                        <p:cTn dur="1" fill="hold" id="30">
                                          <p:stCondLst>
                                            <p:cond delay="0"/>
                                          </p:stCondLst>
                                        </p:cTn>
                                        <p:tgtEl>
                                          <p:spTgt spid="9"/>
                                        </p:tgtEl>
                                        <p:attrNameLst>
                                          <p:attrName>style.visibility</p:attrName>
                                        </p:attrNameLst>
                                      </p:cBhvr>
                                      <p:to>
                                        <p:strVal val="visible"/>
                                      </p:to>
                                    </p:set>
                                    <p:animEffect filter="wheel(1)" transition="in">
                                      <p:cBhvr>
                                        <p:cTn dur="20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6"/>
      <p:bldP grpId="0" spid="5"/>
      <p:bldP grpId="0"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6719570" y="1845785"/>
            <a:ext cx="4582795" cy="2699705"/>
          </a:xfrm>
          <a:prstGeom prst="rect">
            <a:avLst/>
          </a:prstGeom>
        </p:spPr>
      </p:pic>
      <p:sp>
        <p:nvSpPr>
          <p:cNvPr id="4" name="矩形 3"/>
          <p:cNvSpPr/>
          <p:nvPr/>
        </p:nvSpPr>
        <p:spPr>
          <a:xfrm>
            <a:off x="7729220" y="-18415"/>
            <a:ext cx="76200" cy="201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485120" y="4443095"/>
            <a:ext cx="76200" cy="24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719570" y="-24130"/>
            <a:ext cx="1000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0561320" y="-10160"/>
            <a:ext cx="746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880870" y="1102995"/>
            <a:ext cx="2274570"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sym typeface="+mn-ea"/>
              </a:rPr>
              <a:t>安静の旅</a:t>
            </a:r>
          </a:p>
        </p:txBody>
      </p:sp>
      <p:sp>
        <p:nvSpPr>
          <p:cNvPr id="16" name="文本框 15"/>
          <p:cNvSpPr txBox="1"/>
          <p:nvPr/>
        </p:nvSpPr>
        <p:spPr>
          <a:xfrm>
            <a:off x="1122045" y="1686560"/>
            <a:ext cx="3967480" cy="274320"/>
          </a:xfrm>
          <a:prstGeom prst="rect">
            <a:avLst/>
          </a:prstGeom>
          <a:noFill/>
        </p:spPr>
        <p:txBody>
          <a:bodyPr rtlCol="0" vert="horz" wrap="square">
            <a:spAutoFit/>
          </a:bodyPr>
          <a:lstStyle/>
          <a:p>
            <a:pPr algn="dist"/>
            <a:r>
              <a:rPr altLang="en-US" lang="zh-CN" sz="1200">
                <a:latin charset="-122" panose="02020400000000000000" typeface="仓耳新仿宋 W01"/>
                <a:ea charset="-122" panose="02020400000000000000" typeface="仓耳新仿宋 W01"/>
              </a:rPr>
              <a:t>因为冬天寒冷，使人会去寻找那难得的温暖。</a:t>
            </a:r>
          </a:p>
        </p:txBody>
      </p:sp>
      <p:sp>
        <p:nvSpPr>
          <p:cNvPr id="9" name="文本框 8"/>
          <p:cNvSpPr txBox="1"/>
          <p:nvPr/>
        </p:nvSpPr>
        <p:spPr>
          <a:xfrm>
            <a:off x="1349375" y="3040380"/>
            <a:ext cx="4407535" cy="173736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下过雪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12" name="文本框 11"/>
          <p:cNvSpPr txBox="1"/>
          <p:nvPr/>
        </p:nvSpPr>
        <p:spPr>
          <a:xfrm>
            <a:off x="417830" y="5915659"/>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3" name="文本框 2"/>
          <p:cNvSpPr txBox="1"/>
          <p:nvPr/>
        </p:nvSpPr>
        <p:spPr>
          <a:xfrm>
            <a:off x="56515" y="636079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26" name="文本框 25"/>
          <p:cNvSpPr txBox="1"/>
          <p:nvPr/>
        </p:nvSpPr>
        <p:spPr>
          <a:xfrm>
            <a:off x="1122045" y="6115684"/>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8"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diamond(in)" transition="in">
                                      <p:cBhvr>
                                        <p:cTn dur="2000" id="7"/>
                                        <p:tgtEl>
                                          <p:spTgt spid="2"/>
                                        </p:tgtEl>
                                      </p:cBhvr>
                                    </p:animEffect>
                                  </p:childTnLst>
                                </p:cTn>
                              </p:par>
                              <p:par>
                                <p:cTn fill="hold" grpId="0" id="8" nodeType="withEffect" presetClass="entr" presetID="8" presetSubtype="16">
                                  <p:stCondLst>
                                    <p:cond delay="0"/>
                                  </p:stCondLst>
                                  <p:childTnLst>
                                    <p:set>
                                      <p:cBhvr>
                                        <p:cTn dur="1" fill="hold" id="9">
                                          <p:stCondLst>
                                            <p:cond delay="0"/>
                                          </p:stCondLst>
                                        </p:cTn>
                                        <p:tgtEl>
                                          <p:spTgt spid="4"/>
                                        </p:tgtEl>
                                        <p:attrNameLst>
                                          <p:attrName>style.visibility</p:attrName>
                                        </p:attrNameLst>
                                      </p:cBhvr>
                                      <p:to>
                                        <p:strVal val="visible"/>
                                      </p:to>
                                    </p:set>
                                    <p:animEffect filter="diamond(in)" transition="in">
                                      <p:cBhvr>
                                        <p:cTn dur="2000" id="10"/>
                                        <p:tgtEl>
                                          <p:spTgt spid="4"/>
                                        </p:tgtEl>
                                      </p:cBhvr>
                                    </p:animEffect>
                                  </p:childTnLst>
                                </p:cTn>
                              </p:par>
                              <p:par>
                                <p:cTn fill="hold" grpId="0" id="11" nodeType="withEffect" presetClass="entr" presetID="8" presetSubtype="16">
                                  <p:stCondLst>
                                    <p:cond delay="0"/>
                                  </p:stCondLst>
                                  <p:childTnLst>
                                    <p:set>
                                      <p:cBhvr>
                                        <p:cTn dur="1" fill="hold" id="12">
                                          <p:stCondLst>
                                            <p:cond delay="0"/>
                                          </p:stCondLst>
                                        </p:cTn>
                                        <p:tgtEl>
                                          <p:spTgt spid="5"/>
                                        </p:tgtEl>
                                        <p:attrNameLst>
                                          <p:attrName>style.visibility</p:attrName>
                                        </p:attrNameLst>
                                      </p:cBhvr>
                                      <p:to>
                                        <p:strVal val="visible"/>
                                      </p:to>
                                    </p:set>
                                    <p:animEffect filter="diamond(in)" transition="in">
                                      <p:cBhvr>
                                        <p:cTn dur="2000" id="13"/>
                                        <p:tgtEl>
                                          <p:spTgt spid="5"/>
                                        </p:tgtEl>
                                      </p:cBhvr>
                                    </p:animEffect>
                                  </p:childTnLst>
                                </p:cTn>
                              </p:par>
                              <p:par>
                                <p:cTn fill="hold" grpId="0" id="14" nodeType="withEffect" presetClass="entr" presetID="8" presetSubtype="16">
                                  <p:stCondLst>
                                    <p:cond delay="0"/>
                                  </p:stCondLst>
                                  <p:childTnLst>
                                    <p:set>
                                      <p:cBhvr>
                                        <p:cTn dur="1" fill="hold" id="15">
                                          <p:stCondLst>
                                            <p:cond delay="0"/>
                                          </p:stCondLst>
                                        </p:cTn>
                                        <p:tgtEl>
                                          <p:spTgt spid="6"/>
                                        </p:tgtEl>
                                        <p:attrNameLst>
                                          <p:attrName>style.visibility</p:attrName>
                                        </p:attrNameLst>
                                      </p:cBhvr>
                                      <p:to>
                                        <p:strVal val="visible"/>
                                      </p:to>
                                    </p:set>
                                    <p:animEffect filter="diamond(in)" transition="in">
                                      <p:cBhvr>
                                        <p:cTn dur="2000" id="16"/>
                                        <p:tgtEl>
                                          <p:spTgt spid="6"/>
                                        </p:tgtEl>
                                      </p:cBhvr>
                                    </p:animEffect>
                                  </p:childTnLst>
                                </p:cTn>
                              </p:par>
                              <p:par>
                                <p:cTn fill="hold" grpId="0" id="17" nodeType="withEffect" presetClass="entr" presetID="8" presetSubtype="16">
                                  <p:stCondLst>
                                    <p:cond delay="0"/>
                                  </p:stCondLst>
                                  <p:childTnLst>
                                    <p:set>
                                      <p:cBhvr>
                                        <p:cTn dur="1" fill="hold" id="18">
                                          <p:stCondLst>
                                            <p:cond delay="0"/>
                                          </p:stCondLst>
                                        </p:cTn>
                                        <p:tgtEl>
                                          <p:spTgt spid="7"/>
                                        </p:tgtEl>
                                        <p:attrNameLst>
                                          <p:attrName>style.visibility</p:attrName>
                                        </p:attrNameLst>
                                      </p:cBhvr>
                                      <p:to>
                                        <p:strVal val="visible"/>
                                      </p:to>
                                    </p:set>
                                    <p:animEffect filter="diamond(in)" transition="in">
                                      <p:cBhvr>
                                        <p:cTn dur="2000" id="19"/>
                                        <p:tgtEl>
                                          <p:spTgt spid="7"/>
                                        </p:tgtEl>
                                      </p:cBhvr>
                                    </p:animEffect>
                                  </p:childTnLst>
                                </p:cTn>
                              </p:par>
                              <p:par>
                                <p:cTn fill="hold" grpId="0" id="20" nodeType="withEffect" presetClass="entr" presetID="8" presetSubtype="16">
                                  <p:stCondLst>
                                    <p:cond delay="0"/>
                                  </p:stCondLst>
                                  <p:childTnLst>
                                    <p:set>
                                      <p:cBhvr>
                                        <p:cTn dur="1" fill="hold" id="21">
                                          <p:stCondLst>
                                            <p:cond delay="0"/>
                                          </p:stCondLst>
                                        </p:cTn>
                                        <p:tgtEl>
                                          <p:spTgt spid="8"/>
                                        </p:tgtEl>
                                        <p:attrNameLst>
                                          <p:attrName>style.visibility</p:attrName>
                                        </p:attrNameLst>
                                      </p:cBhvr>
                                      <p:to>
                                        <p:strVal val="visible"/>
                                      </p:to>
                                    </p:set>
                                    <p:animEffect filter="diamond(in)" transition="in">
                                      <p:cBhvr>
                                        <p:cTn dur="2000" id="22"/>
                                        <p:tgtEl>
                                          <p:spTgt spid="8"/>
                                        </p:tgtEl>
                                      </p:cBhvr>
                                    </p:animEffect>
                                  </p:childTnLst>
                                </p:cTn>
                              </p:par>
                              <p:par>
                                <p:cTn fill="hold" grpId="0" id="23" nodeType="withEffect" presetClass="entr" presetID="8" presetSubtype="16">
                                  <p:stCondLst>
                                    <p:cond delay="0"/>
                                  </p:stCondLst>
                                  <p:childTnLst>
                                    <p:set>
                                      <p:cBhvr>
                                        <p:cTn dur="1" fill="hold" id="24">
                                          <p:stCondLst>
                                            <p:cond delay="0"/>
                                          </p:stCondLst>
                                        </p:cTn>
                                        <p:tgtEl>
                                          <p:spTgt spid="16"/>
                                        </p:tgtEl>
                                        <p:attrNameLst>
                                          <p:attrName>style.visibility</p:attrName>
                                        </p:attrNameLst>
                                      </p:cBhvr>
                                      <p:to>
                                        <p:strVal val="visible"/>
                                      </p:to>
                                    </p:set>
                                    <p:animEffect filter="diamond(in)" transition="in">
                                      <p:cBhvr>
                                        <p:cTn dur="2000" id="25"/>
                                        <p:tgtEl>
                                          <p:spTgt spid="16"/>
                                        </p:tgtEl>
                                      </p:cBhvr>
                                    </p:animEffect>
                                  </p:childTnLst>
                                </p:cTn>
                              </p:par>
                              <p:par>
                                <p:cTn fill="hold" grpId="0" id="26" nodeType="withEffect" presetClass="entr" presetID="8" presetSubtype="16">
                                  <p:stCondLst>
                                    <p:cond delay="0"/>
                                  </p:stCondLst>
                                  <p:childTnLst>
                                    <p:set>
                                      <p:cBhvr>
                                        <p:cTn dur="1" fill="hold" id="27">
                                          <p:stCondLst>
                                            <p:cond delay="0"/>
                                          </p:stCondLst>
                                        </p:cTn>
                                        <p:tgtEl>
                                          <p:spTgt spid="9"/>
                                        </p:tgtEl>
                                        <p:attrNameLst>
                                          <p:attrName>style.visibility</p:attrName>
                                        </p:attrNameLst>
                                      </p:cBhvr>
                                      <p:to>
                                        <p:strVal val="visible"/>
                                      </p:to>
                                    </p:set>
                                    <p:animEffect filter="diamond(in)" transition="in">
                                      <p:cBhvr>
                                        <p:cTn dur="2000" id="28"/>
                                        <p:tgtEl>
                                          <p:spTgt spid="9"/>
                                        </p:tgtEl>
                                      </p:cBhvr>
                                    </p:animEffect>
                                  </p:childTnLst>
                                </p:cTn>
                              </p:par>
                              <p:par>
                                <p:cTn fill="hold" grpId="0" id="29" nodeType="withEffect" presetClass="entr" presetID="8" presetSubtype="16">
                                  <p:stCondLst>
                                    <p:cond delay="0"/>
                                  </p:stCondLst>
                                  <p:childTnLst>
                                    <p:set>
                                      <p:cBhvr>
                                        <p:cTn dur="1" fill="hold" id="30">
                                          <p:stCondLst>
                                            <p:cond delay="0"/>
                                          </p:stCondLst>
                                        </p:cTn>
                                        <p:tgtEl>
                                          <p:spTgt spid="12"/>
                                        </p:tgtEl>
                                        <p:attrNameLst>
                                          <p:attrName>style.visibility</p:attrName>
                                        </p:attrNameLst>
                                      </p:cBhvr>
                                      <p:to>
                                        <p:strVal val="visible"/>
                                      </p:to>
                                    </p:set>
                                    <p:animEffect filter="diamond(in)" transition="in">
                                      <p:cBhvr>
                                        <p:cTn dur="2000" id="31"/>
                                        <p:tgtEl>
                                          <p:spTgt spid="12"/>
                                        </p:tgtEl>
                                      </p:cBhvr>
                                    </p:animEffect>
                                  </p:childTnLst>
                                </p:cTn>
                              </p:par>
                              <p:par>
                                <p:cTn fill="hold" grpId="0" id="32" nodeType="withEffect" presetClass="entr" presetID="8" presetSubtype="16">
                                  <p:stCondLst>
                                    <p:cond delay="0"/>
                                  </p:stCondLst>
                                  <p:childTnLst>
                                    <p:set>
                                      <p:cBhvr>
                                        <p:cTn dur="1" fill="hold" id="33">
                                          <p:stCondLst>
                                            <p:cond delay="0"/>
                                          </p:stCondLst>
                                        </p:cTn>
                                        <p:tgtEl>
                                          <p:spTgt spid="3"/>
                                        </p:tgtEl>
                                        <p:attrNameLst>
                                          <p:attrName>style.visibility</p:attrName>
                                        </p:attrNameLst>
                                      </p:cBhvr>
                                      <p:to>
                                        <p:strVal val="visible"/>
                                      </p:to>
                                    </p:set>
                                    <p:animEffect filter="diamond(in)" transition="in">
                                      <p:cBhvr>
                                        <p:cTn dur="2000" id="34"/>
                                        <p:tgtEl>
                                          <p:spTgt spid="3"/>
                                        </p:tgtEl>
                                      </p:cBhvr>
                                    </p:animEffect>
                                  </p:childTnLst>
                                </p:cTn>
                              </p:par>
                              <p:par>
                                <p:cTn fill="hold" grpId="0" id="35" nodeType="withEffect" presetClass="entr" presetID="8" presetSubtype="16">
                                  <p:stCondLst>
                                    <p:cond delay="0"/>
                                  </p:stCondLst>
                                  <p:childTnLst>
                                    <p:set>
                                      <p:cBhvr>
                                        <p:cTn dur="1" fill="hold" id="36">
                                          <p:stCondLst>
                                            <p:cond delay="0"/>
                                          </p:stCondLst>
                                        </p:cTn>
                                        <p:tgtEl>
                                          <p:spTgt spid="26"/>
                                        </p:tgtEl>
                                        <p:attrNameLst>
                                          <p:attrName>style.visibility</p:attrName>
                                        </p:attrNameLst>
                                      </p:cBhvr>
                                      <p:to>
                                        <p:strVal val="visible"/>
                                      </p:to>
                                    </p:set>
                                    <p:animEffect filter="diamond(in)" transition="in">
                                      <p:cBhvr>
                                        <p:cTn dur="200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6"/>
      <p:bldP grpId="0" spid="9"/>
      <p:bldP grpId="0" spid="12"/>
      <p:bldP grpId="0" spid="3"/>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902200" y="1008698"/>
            <a:ext cx="4610735" cy="5207633"/>
          </a:xfrm>
          <a:prstGeom prst="rect">
            <a:avLst/>
          </a:prstGeom>
        </p:spPr>
      </p:pic>
      <p:sp>
        <p:nvSpPr>
          <p:cNvPr id="3" name="矩形 2"/>
          <p:cNvSpPr/>
          <p:nvPr/>
        </p:nvSpPr>
        <p:spPr>
          <a:xfrm>
            <a:off x="7891780" y="4631690"/>
            <a:ext cx="1819275"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9439274" y="4090034"/>
            <a:ext cx="2231390"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sym typeface="+mn-ea"/>
              </a:rPr>
              <a:t>欣赏の旅</a:t>
            </a:r>
          </a:p>
        </p:txBody>
      </p:sp>
      <p:sp>
        <p:nvSpPr>
          <p:cNvPr id="10" name="文本框 9"/>
          <p:cNvSpPr txBox="1"/>
          <p:nvPr/>
        </p:nvSpPr>
        <p:spPr>
          <a:xfrm>
            <a:off x="8015605" y="4673600"/>
            <a:ext cx="3783330" cy="640080"/>
          </a:xfrm>
          <a:prstGeom prst="rect">
            <a:avLst/>
          </a:prstGeom>
          <a:noFill/>
        </p:spPr>
        <p:txBody>
          <a:bodyPr anchor="t" rtlCol="0" wrap="square">
            <a:spAutoFit/>
          </a:bodyPr>
          <a:lstStyle/>
          <a:p>
            <a:pPr algn="l"/>
            <a:r>
              <a:rPr altLang="zh-CN" lang="en-US" sz="1200">
                <a:latin charset="-122" panose="02020400000000000000" typeface="仓耳新仿宋 W01"/>
                <a:ea charset="-122" panose="02020400000000000000" typeface="仓耳新仿宋 W01"/>
                <a:sym typeface="+mn-ea"/>
              </a:rPr>
              <a:t>        我喜欢自己安安静静的呆在一个能看到下雪的地方，欣赏银色的雪花漫天飞舞，然后铺满一地，就像是天使从天上投下了一张银白色的地毯。</a:t>
            </a:r>
          </a:p>
        </p:txBody>
      </p:sp>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7" name="文本框 6"/>
          <p:cNvSpPr txBox="1"/>
          <p:nvPr/>
        </p:nvSpPr>
        <p:spPr>
          <a:xfrm>
            <a:off x="2799080" y="703580"/>
            <a:ext cx="1783715" cy="4206241"/>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855345" y="2541577"/>
            <a:ext cx="3654425" cy="4127520"/>
          </a:xfrm>
          <a:prstGeom prst="rect">
            <a:avLst/>
          </a:prstGeom>
        </p:spPr>
      </p:pic>
      <p:sp>
        <p:nvSpPr>
          <p:cNvPr id="6" name="文本框 5"/>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12" name="文本框 11"/>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3"/>
                                        </p:tgtEl>
                                        <p:attrNameLst>
                                          <p:attrName>style.visibility</p:attrName>
                                        </p:attrNameLst>
                                      </p:cBhvr>
                                      <p:to>
                                        <p:strVal val="visible"/>
                                      </p:to>
                                    </p:set>
                                    <p:animEffect filter="checkerboard(across)" transition="in">
                                      <p:cBhvr>
                                        <p:cTn dur="500" id="10"/>
                                        <p:tgtEl>
                                          <p:spTgt spid="3"/>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8"/>
                                        </p:tgtEl>
                                        <p:attrNameLst>
                                          <p:attrName>style.visibility</p:attrName>
                                        </p:attrNameLst>
                                      </p:cBhvr>
                                      <p:to>
                                        <p:strVal val="visible"/>
                                      </p:to>
                                    </p:set>
                                    <p:animEffect filter="checkerboard(across)" transition="in">
                                      <p:cBhvr>
                                        <p:cTn dur="500" id="13"/>
                                        <p:tgtEl>
                                          <p:spTgt spid="8"/>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10"/>
                                        </p:tgtEl>
                                        <p:attrNameLst>
                                          <p:attrName>style.visibility</p:attrName>
                                        </p:attrNameLst>
                                      </p:cBhvr>
                                      <p:to>
                                        <p:strVal val="visible"/>
                                      </p:to>
                                    </p:set>
                                    <p:animEffect filter="checkerboard(across)" transition="in">
                                      <p:cBhvr>
                                        <p:cTn dur="500" id="16"/>
                                        <p:tgtEl>
                                          <p:spTgt spid="10"/>
                                        </p:tgtEl>
                                      </p:cBhvr>
                                    </p:animEffect>
                                  </p:childTnLst>
                                </p:cTn>
                              </p:par>
                              <p:par>
                                <p:cTn fill="hold" grpId="0" id="17" nodeType="withEffect" presetClass="entr" presetID="5" presetSubtype="10">
                                  <p:stCondLst>
                                    <p:cond delay="0"/>
                                  </p:stCondLst>
                                  <p:childTnLst>
                                    <p:set>
                                      <p:cBhvr>
                                        <p:cTn dur="1" fill="hold" id="18">
                                          <p:stCondLst>
                                            <p:cond delay="0"/>
                                          </p:stCondLst>
                                        </p:cTn>
                                        <p:tgtEl>
                                          <p:spTgt spid="11"/>
                                        </p:tgtEl>
                                        <p:attrNameLst>
                                          <p:attrName>style.visibility</p:attrName>
                                        </p:attrNameLst>
                                      </p:cBhvr>
                                      <p:to>
                                        <p:strVal val="visible"/>
                                      </p:to>
                                    </p:set>
                                    <p:animEffect filter="checkerboard(across)" transition="in">
                                      <p:cBhvr>
                                        <p:cTn dur="500" id="19"/>
                                        <p:tgtEl>
                                          <p:spTgt spid="11"/>
                                        </p:tgtEl>
                                      </p:cBhvr>
                                    </p:animEffect>
                                  </p:childTnLst>
                                </p:cTn>
                              </p:par>
                              <p:par>
                                <p:cTn fill="hold" grpId="0" id="20" nodeType="withEffect" presetClass="entr" presetID="5" presetSubtype="10">
                                  <p:stCondLst>
                                    <p:cond delay="0"/>
                                  </p:stCondLst>
                                  <p:childTnLst>
                                    <p:set>
                                      <p:cBhvr>
                                        <p:cTn dur="1" fill="hold" id="21">
                                          <p:stCondLst>
                                            <p:cond delay="0"/>
                                          </p:stCondLst>
                                        </p:cTn>
                                        <p:tgtEl>
                                          <p:spTgt spid="7"/>
                                        </p:tgtEl>
                                        <p:attrNameLst>
                                          <p:attrName>style.visibility</p:attrName>
                                        </p:attrNameLst>
                                      </p:cBhvr>
                                      <p:to>
                                        <p:strVal val="visible"/>
                                      </p:to>
                                    </p:set>
                                    <p:animEffect filter="checkerboard(across)" transition="in">
                                      <p:cBhvr>
                                        <p:cTn dur="500" id="22"/>
                                        <p:tgtEl>
                                          <p:spTgt spid="7"/>
                                        </p:tgtEl>
                                      </p:cBhvr>
                                    </p:animEffect>
                                  </p:childTnLst>
                                </p:cTn>
                              </p:par>
                              <p:par>
                                <p:cTn fill="hold" id="23" nodeType="withEffect" presetClass="entr" presetID="5" presetSubtype="10">
                                  <p:stCondLst>
                                    <p:cond delay="0"/>
                                  </p:stCondLst>
                                  <p:childTnLst>
                                    <p:set>
                                      <p:cBhvr>
                                        <p:cTn dur="1" fill="hold" id="24">
                                          <p:stCondLst>
                                            <p:cond delay="0"/>
                                          </p:stCondLst>
                                        </p:cTn>
                                        <p:tgtEl>
                                          <p:spTgt spid="4"/>
                                        </p:tgtEl>
                                        <p:attrNameLst>
                                          <p:attrName>style.visibility</p:attrName>
                                        </p:attrNameLst>
                                      </p:cBhvr>
                                      <p:to>
                                        <p:strVal val="visible"/>
                                      </p:to>
                                    </p:set>
                                    <p:animEffect filter="checkerboard(across)" transition="in">
                                      <p:cBhvr>
                                        <p:cTn dur="500" id="25"/>
                                        <p:tgtEl>
                                          <p:spTgt spid="4"/>
                                        </p:tgtEl>
                                      </p:cBhvr>
                                    </p:animEffect>
                                  </p:childTnLst>
                                </p:cTn>
                              </p:par>
                              <p:par>
                                <p:cTn fill="hold" grpId="0" id="26" nodeType="withEffect" presetClass="entr" presetID="5" presetSubtype="10">
                                  <p:stCondLst>
                                    <p:cond delay="0"/>
                                  </p:stCondLst>
                                  <p:childTnLst>
                                    <p:set>
                                      <p:cBhvr>
                                        <p:cTn dur="1" fill="hold" id="27">
                                          <p:stCondLst>
                                            <p:cond delay="0"/>
                                          </p:stCondLst>
                                        </p:cTn>
                                        <p:tgtEl>
                                          <p:spTgt spid="6"/>
                                        </p:tgtEl>
                                        <p:attrNameLst>
                                          <p:attrName>style.visibility</p:attrName>
                                        </p:attrNameLst>
                                      </p:cBhvr>
                                      <p:to>
                                        <p:strVal val="visible"/>
                                      </p:to>
                                    </p:set>
                                    <p:animEffect filter="checkerboard(across)" transition="in">
                                      <p:cBhvr>
                                        <p:cTn dur="500" id="28"/>
                                        <p:tgtEl>
                                          <p:spTgt spid="6"/>
                                        </p:tgtEl>
                                      </p:cBhvr>
                                    </p:animEffect>
                                  </p:childTnLst>
                                </p:cTn>
                              </p:par>
                              <p:par>
                                <p:cTn fill="hold" grpId="0" id="29" nodeType="withEffect" presetClass="entr" presetID="5" presetSubtype="10">
                                  <p:stCondLst>
                                    <p:cond delay="0"/>
                                  </p:stCondLst>
                                  <p:childTnLst>
                                    <p:set>
                                      <p:cBhvr>
                                        <p:cTn dur="1" fill="hold" id="30">
                                          <p:stCondLst>
                                            <p:cond delay="0"/>
                                          </p:stCondLst>
                                        </p:cTn>
                                        <p:tgtEl>
                                          <p:spTgt spid="12"/>
                                        </p:tgtEl>
                                        <p:attrNameLst>
                                          <p:attrName>style.visibility</p:attrName>
                                        </p:attrNameLst>
                                      </p:cBhvr>
                                      <p:to>
                                        <p:strVal val="visible"/>
                                      </p:to>
                                    </p:set>
                                    <p:animEffect filter="checkerboard(across)" transition="in">
                                      <p:cBhvr>
                                        <p:cTn dur="500" id="3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10"/>
      <p:bldP grpId="0" spid="11"/>
      <p:bldP grpId="0" spid="7"/>
      <p:bldP grpId="0" spid="6"/>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532630" y="577808"/>
            <a:ext cx="7346950" cy="4895934"/>
          </a:xfrm>
          <a:prstGeom prst="rect">
            <a:avLst/>
          </a:prstGeom>
        </p:spPr>
      </p:pic>
      <p:sp>
        <p:nvSpPr>
          <p:cNvPr id="8" name="文本框 7"/>
          <p:cNvSpPr txBox="1"/>
          <p:nvPr/>
        </p:nvSpPr>
        <p:spPr>
          <a:xfrm>
            <a:off x="1849755" y="2639060"/>
            <a:ext cx="670560" cy="2275205"/>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回忆の旅</a:t>
            </a:r>
          </a:p>
        </p:txBody>
      </p:sp>
      <p:sp>
        <p:nvSpPr>
          <p:cNvPr id="16" name="文本框 15"/>
          <p:cNvSpPr txBox="1"/>
          <p:nvPr/>
        </p:nvSpPr>
        <p:spPr>
          <a:xfrm>
            <a:off x="2395220" y="2674620"/>
            <a:ext cx="365760" cy="3415030"/>
          </a:xfrm>
          <a:prstGeom prst="rect">
            <a:avLst/>
          </a:prstGeom>
          <a:noFill/>
        </p:spPr>
        <p:txBody>
          <a:bodyPr rtlCol="0" vert="eaVert" wrap="square">
            <a:spAutoFit/>
          </a:bodyPr>
          <a:lstStyle/>
          <a:p>
            <a:pPr algn="dist"/>
            <a:r>
              <a:rPr altLang="en-US" lang="zh-CN" sz="1200">
                <a:latin charset="-122" panose="02020400000000000000" typeface="仓耳新仿宋 W01"/>
                <a:ea charset="-122" panose="02020400000000000000" typeface="仓耳新仿宋 W01"/>
              </a:rPr>
              <a:t>因为冬天寒冷，使人会去寻找那难得的温暖。</a:t>
            </a:r>
          </a:p>
        </p:txBody>
      </p:sp>
      <p:sp>
        <p:nvSpPr>
          <p:cNvPr id="4" name="文本框 3"/>
          <p:cNvSpPr txBox="1"/>
          <p:nvPr/>
        </p:nvSpPr>
        <p:spPr>
          <a:xfrm>
            <a:off x="889635" y="1094105"/>
            <a:ext cx="3378200" cy="1188720"/>
          </a:xfrm>
          <a:prstGeom prst="rect">
            <a:avLst/>
          </a:prstGeom>
          <a:noFill/>
        </p:spPr>
        <p:txBody>
          <a:bodyPr anchor="t" rtlCol="0" wrap="square">
            <a:spAutoFit/>
          </a:bodyPr>
          <a:lstStyle/>
          <a:p>
            <a:r>
              <a:rPr altLang="en-US" lang="zh-CN">
                <a:latin charset="-122" panose="02020400000000000000" typeface="仓耳静雅体 W01"/>
                <a:ea charset="-122" panose="02020400000000000000" typeface="仓耳静雅体 W01"/>
              </a:rPr>
              <a:t>雪中的景色壮丽无比，天地之间浑然一色，只能看见一片银色，好象整个世界都是用白雪来装饰而成的。</a:t>
            </a:r>
          </a:p>
        </p:txBody>
      </p:sp>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8"/>
                                        </p:tgtEl>
                                        <p:attrNameLst>
                                          <p:attrName>style.visibility</p:attrName>
                                        </p:attrNameLst>
                                      </p:cBhvr>
                                      <p:to>
                                        <p:strVal val="visible"/>
                                      </p:to>
                                    </p:set>
                                    <p:animEffect filter="barn(inVertical)" transition="in">
                                      <p:cBhvr>
                                        <p:cTn dur="500" id="10"/>
                                        <p:tgtEl>
                                          <p:spTgt spid="8"/>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16"/>
                                        </p:tgtEl>
                                        <p:attrNameLst>
                                          <p:attrName>style.visibility</p:attrName>
                                        </p:attrNameLst>
                                      </p:cBhvr>
                                      <p:to>
                                        <p:strVal val="visible"/>
                                      </p:to>
                                    </p:set>
                                    <p:animEffect filter="barn(inVertical)" transition="in">
                                      <p:cBhvr>
                                        <p:cTn dur="500" id="13"/>
                                        <p:tgtEl>
                                          <p:spTgt spid="16"/>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4"/>
                                        </p:tgtEl>
                                        <p:attrNameLst>
                                          <p:attrName>style.visibility</p:attrName>
                                        </p:attrNameLst>
                                      </p:cBhvr>
                                      <p:to>
                                        <p:strVal val="visible"/>
                                      </p:to>
                                    </p:set>
                                    <p:animEffect filter="barn(inVertical)" transition="in">
                                      <p:cBhvr>
                                        <p:cTn dur="500" id="16"/>
                                        <p:tgtEl>
                                          <p:spTgt spid="4"/>
                                        </p:tgtEl>
                                      </p:cBhvr>
                                    </p:animEffect>
                                  </p:childTnLst>
                                </p:cTn>
                              </p:par>
                              <p:par>
                                <p:cTn fill="hold" grpId="0" id="17" nodeType="withEffect" presetClass="entr" presetID="16" presetSubtype="21">
                                  <p:stCondLst>
                                    <p:cond delay="0"/>
                                  </p:stCondLst>
                                  <p:childTnLst>
                                    <p:set>
                                      <p:cBhvr>
                                        <p:cTn dur="1" fill="hold" id="18">
                                          <p:stCondLst>
                                            <p:cond delay="0"/>
                                          </p:stCondLst>
                                        </p:cTn>
                                        <p:tgtEl>
                                          <p:spTgt spid="11"/>
                                        </p:tgtEl>
                                        <p:attrNameLst>
                                          <p:attrName>style.visibility</p:attrName>
                                        </p:attrNameLst>
                                      </p:cBhvr>
                                      <p:to>
                                        <p:strVal val="visible"/>
                                      </p:to>
                                    </p:set>
                                    <p:animEffect filter="barn(inVertical)" transition="in">
                                      <p:cBhvr>
                                        <p:cTn dur="500" id="19"/>
                                        <p:tgtEl>
                                          <p:spTgt spid="1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6"/>
                                        </p:tgtEl>
                                        <p:attrNameLst>
                                          <p:attrName>style.visibility</p:attrName>
                                        </p:attrNameLst>
                                      </p:cBhvr>
                                      <p:to>
                                        <p:strVal val="visible"/>
                                      </p:to>
                                    </p:set>
                                    <p:animEffect filter="barn(inVertical)" transition="in">
                                      <p:cBhvr>
                                        <p:cTn dur="500" id="22"/>
                                        <p:tgtEl>
                                          <p:spTgt spid="6"/>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9"/>
                                        </p:tgtEl>
                                        <p:attrNameLst>
                                          <p:attrName>style.visibility</p:attrName>
                                        </p:attrNameLst>
                                      </p:cBhvr>
                                      <p:to>
                                        <p:strVal val="visible"/>
                                      </p:to>
                                    </p:set>
                                    <p:animEffect filter="barn(inVertical)"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6"/>
      <p:bldP grpId="0" spid="4"/>
      <p:bldP grpId="0" spid="11"/>
      <p:bldP grpId="0" spid="6"/>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8532" y="0"/>
            <a:ext cx="11262278" cy="6856095"/>
          </a:xfrm>
          <a:prstGeom prst="rect">
            <a:avLst/>
          </a:prstGeom>
        </p:spPr>
      </p:pic>
      <p:sp>
        <p:nvSpPr>
          <p:cNvPr id="4" name="矩形 3"/>
          <p:cNvSpPr/>
          <p:nvPr/>
        </p:nvSpPr>
        <p:spPr>
          <a:xfrm>
            <a:off x="-12065"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1205211" y="848995"/>
            <a:ext cx="670560" cy="2225040"/>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初见の旅</a:t>
            </a:r>
          </a:p>
        </p:txBody>
      </p:sp>
      <p:sp>
        <p:nvSpPr>
          <p:cNvPr id="2" name="文本框 1"/>
          <p:cNvSpPr txBox="1"/>
          <p:nvPr/>
        </p:nvSpPr>
        <p:spPr>
          <a:xfrm>
            <a:off x="8418195" y="4243705"/>
            <a:ext cx="3298190" cy="118872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冬风，冷飕飕的风呼呼地刮着。光秃秃的树木，像一个个秃顶老头儿，受不住西北风的袭击，在寒风中摇曳</a:t>
            </a:r>
          </a:p>
        </p:txBody>
      </p:sp>
      <p:sp>
        <p:nvSpPr>
          <p:cNvPr id="11" name="文本框 10"/>
          <p:cNvSpPr txBox="1"/>
          <p:nvPr/>
        </p:nvSpPr>
        <p:spPr>
          <a:xfrm>
            <a:off x="11181080" y="5884545"/>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10856594" y="848995"/>
            <a:ext cx="347472" cy="3169285"/>
          </a:xfrm>
          <a:prstGeom prst="rect">
            <a:avLst/>
          </a:prstGeom>
          <a:noFill/>
        </p:spPr>
        <p:txBody>
          <a:bodyPr rtlCol="0" vert="eaVert" wrap="square">
            <a:spAutoFit/>
          </a:bodyPr>
          <a:lstStyle/>
          <a:p>
            <a:pPr algn="dist">
              <a:lnSpc>
                <a:spcPct val="90000"/>
              </a:lnSpc>
            </a:pPr>
            <a:r>
              <a:rPr altLang="en-US" lang="zh-CN" sz="1200">
                <a:latin charset="-122" panose="02020400000000000000" typeface="仓耳新仿宋 W01"/>
                <a:ea charset="-122" panose="02020400000000000000" typeface="仓耳新仿宋 W01"/>
              </a:rPr>
              <a:t>它藏着太多故事，揭开它的面纱去看一看吧！</a:t>
            </a:r>
          </a:p>
        </p:txBody>
      </p:sp>
      <p:sp>
        <p:nvSpPr>
          <p:cNvPr id="7" name="文本框 6"/>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
                                        </p:tgtEl>
                                        <p:attrNameLst>
                                          <p:attrName>style.visibility</p:attrName>
                                        </p:attrNameLst>
                                      </p:cBhvr>
                                      <p:to>
                                        <p:strVal val="visible"/>
                                      </p:to>
                                    </p:set>
                                    <p:animEffect filter="wipe(down)" transition="in">
                                      <p:cBhvr>
                                        <p:cTn dur="500" id="10"/>
                                        <p:tgtEl>
                                          <p:spTgt spid="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1"/>
                                        </p:tgtEl>
                                        <p:attrNameLst>
                                          <p:attrName>style.visibility</p:attrName>
                                        </p:attrNameLst>
                                      </p:cBhvr>
                                      <p:to>
                                        <p:strVal val="visible"/>
                                      </p:to>
                                    </p:set>
                                    <p:animEffect filter="wipe(down)" transition="in">
                                      <p:cBhvr>
                                        <p:cTn dur="500" id="19"/>
                                        <p:tgtEl>
                                          <p:spTgt spid="11"/>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6"/>
                                        </p:tgtEl>
                                        <p:attrNameLst>
                                          <p:attrName>style.visibility</p:attrName>
                                        </p:attrNameLst>
                                      </p:cBhvr>
                                      <p:to>
                                        <p:strVal val="visible"/>
                                      </p:to>
                                    </p:set>
                                    <p:animEffect filter="wipe(down)" transition="in">
                                      <p:cBhvr>
                                        <p:cTn dur="500" id="22"/>
                                        <p:tgtEl>
                                          <p:spTgt spid="6"/>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500" id="25"/>
                                        <p:tgtEl>
                                          <p:spTgt spid="7"/>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9"/>
                                        </p:tgtEl>
                                        <p:attrNameLst>
                                          <p:attrName>style.visibility</p:attrName>
                                        </p:attrNameLst>
                                      </p:cBhvr>
                                      <p:to>
                                        <p:strVal val="visible"/>
                                      </p:to>
                                    </p:set>
                                    <p:animEffect filter="wipe(down)" transition="in">
                                      <p:cBhvr>
                                        <p:cTn dur="500" id="28"/>
                                        <p:tgtEl>
                                          <p:spTgt spid="9"/>
                                        </p:tgtEl>
                                      </p:cBhvr>
                                    </p:animEffect>
                                  </p:childTnLst>
                                </p:cTn>
                              </p:par>
                            </p:childTnLst>
                          </p:cTn>
                        </p:par>
                        <p:par>
                          <p:cTn fill="hold" id="29" nodeType="afterGroup">
                            <p:stCondLst>
                              <p:cond delay="500"/>
                            </p:stCondLst>
                            <p:childTnLst>
                              <p:par>
                                <p:cTn fill="hold" grpId="0" id="30" nodeType="afterEffect" presetClass="entr" presetID="14" presetSubtype="10">
                                  <p:stCondLst>
                                    <p:cond delay="0"/>
                                  </p:stCondLst>
                                  <p:childTnLst>
                                    <p:set>
                                      <p:cBhvr>
                                        <p:cTn dur="1" fill="hold" id="31">
                                          <p:stCondLst>
                                            <p:cond delay="0"/>
                                          </p:stCondLst>
                                        </p:cTn>
                                        <p:tgtEl>
                                          <p:spTgt spid="2"/>
                                        </p:tgtEl>
                                        <p:attrNameLst>
                                          <p:attrName>style.visibility</p:attrName>
                                        </p:attrNameLst>
                                      </p:cBhvr>
                                      <p:to>
                                        <p:strVal val="visible"/>
                                      </p:to>
                                    </p:set>
                                    <p:animEffect filter="randombar(horizontal)" transition="in">
                                      <p:cBhvr>
                                        <p:cTn dur="500" id="3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2"/>
      <p:bldP grpId="0" spid="11"/>
      <p:bldP grpId="0" spid="6"/>
      <p:bldP grpId="0" spid="7"/>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159" y="1905"/>
            <a:ext cx="12163972" cy="5452110"/>
          </a:xfrm>
          <a:prstGeom prst="rect">
            <a:avLst/>
          </a:prstGeom>
        </p:spPr>
      </p:pic>
      <p:sp>
        <p:nvSpPr>
          <p:cNvPr id="4" name="矩形 3"/>
          <p:cNvSpPr/>
          <p:nvPr/>
        </p:nvSpPr>
        <p:spPr>
          <a:xfrm>
            <a:off x="-8934"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1205211" y="848995"/>
            <a:ext cx="670560" cy="2225040"/>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初冬の旅</a:t>
            </a:r>
          </a:p>
        </p:txBody>
      </p:sp>
      <p:sp>
        <p:nvSpPr>
          <p:cNvPr id="2" name="文本框 1"/>
          <p:cNvSpPr txBox="1"/>
          <p:nvPr/>
        </p:nvSpPr>
        <p:spPr>
          <a:xfrm>
            <a:off x="8418195" y="4243705"/>
            <a:ext cx="3298190" cy="64008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下过雪的山，好像被雪姑娘蒙上了一层神秘的面纱。</a:t>
            </a:r>
          </a:p>
        </p:txBody>
      </p:sp>
      <p:sp>
        <p:nvSpPr>
          <p:cNvPr id="11" name="文本框 10"/>
          <p:cNvSpPr txBox="1"/>
          <p:nvPr/>
        </p:nvSpPr>
        <p:spPr>
          <a:xfrm>
            <a:off x="11181080" y="5884545"/>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10856594" y="848995"/>
            <a:ext cx="347472" cy="3169285"/>
          </a:xfrm>
          <a:prstGeom prst="rect">
            <a:avLst/>
          </a:prstGeom>
          <a:noFill/>
        </p:spPr>
        <p:txBody>
          <a:bodyPr rtlCol="0" vert="eaVert" wrap="square">
            <a:spAutoFit/>
          </a:bodyPr>
          <a:lstStyle/>
          <a:p>
            <a:pPr algn="dist">
              <a:lnSpc>
                <a:spcPct val="90000"/>
              </a:lnSpc>
            </a:pPr>
            <a:r>
              <a:rPr altLang="en-US" lang="zh-CN" sz="1200">
                <a:latin charset="-122" panose="02020400000000000000" typeface="仓耳新仿宋 W01"/>
                <a:ea charset="-122" panose="02020400000000000000" typeface="仓耳新仿宋 W01"/>
              </a:rPr>
              <a:t>它藏着太多故事，揭开它的面纱去看一看吧！</a:t>
            </a:r>
          </a:p>
        </p:txBody>
      </p:sp>
      <p:sp>
        <p:nvSpPr>
          <p:cNvPr id="7" name="文本框 6"/>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
                                        </p:tgtEl>
                                        <p:attrNameLst>
                                          <p:attrName>style.visibility</p:attrName>
                                        </p:attrNameLst>
                                      </p:cBhvr>
                                      <p:to>
                                        <p:strVal val="visible"/>
                                      </p:to>
                                    </p:set>
                                    <p:animEffect filter="wipe(down)" transition="in">
                                      <p:cBhvr>
                                        <p:cTn dur="500" id="10"/>
                                        <p:tgtEl>
                                          <p:spTgt spid="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2"/>
                                        </p:tgtEl>
                                        <p:attrNameLst>
                                          <p:attrName>style.visibility</p:attrName>
                                        </p:attrNameLst>
                                      </p:cBhvr>
                                      <p:to>
                                        <p:strVal val="visible"/>
                                      </p:to>
                                    </p:set>
                                    <p:animEffect filter="wipe(down)" transition="in">
                                      <p:cBhvr>
                                        <p:cTn dur="500" id="19"/>
                                        <p:tgtEl>
                                          <p:spTgt spid="2"/>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11"/>
                                        </p:tgtEl>
                                        <p:attrNameLst>
                                          <p:attrName>style.visibility</p:attrName>
                                        </p:attrNameLst>
                                      </p:cBhvr>
                                      <p:to>
                                        <p:strVal val="visible"/>
                                      </p:to>
                                    </p:set>
                                    <p:animEffect filter="wipe(down)" transition="in">
                                      <p:cBhvr>
                                        <p:cTn dur="500" id="22"/>
                                        <p:tgtEl>
                                          <p:spTgt spid="11"/>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6"/>
                                        </p:tgtEl>
                                        <p:attrNameLst>
                                          <p:attrName>style.visibility</p:attrName>
                                        </p:attrNameLst>
                                      </p:cBhvr>
                                      <p:to>
                                        <p:strVal val="visible"/>
                                      </p:to>
                                    </p:set>
                                    <p:animEffect filter="wipe(down)" transition="in">
                                      <p:cBhvr>
                                        <p:cTn dur="500" id="25"/>
                                        <p:tgtEl>
                                          <p:spTgt spid="6"/>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7"/>
                                        </p:tgtEl>
                                        <p:attrNameLst>
                                          <p:attrName>style.visibility</p:attrName>
                                        </p:attrNameLst>
                                      </p:cBhvr>
                                      <p:to>
                                        <p:strVal val="visible"/>
                                      </p:to>
                                    </p:set>
                                    <p:animEffect filter="wipe(down)" transition="in">
                                      <p:cBhvr>
                                        <p:cTn dur="500" id="28"/>
                                        <p:tgtEl>
                                          <p:spTgt spid="7"/>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9"/>
                                        </p:tgtEl>
                                        <p:attrNameLst>
                                          <p:attrName>style.visibility</p:attrName>
                                        </p:attrNameLst>
                                      </p:cBhvr>
                                      <p:to>
                                        <p:strVal val="visible"/>
                                      </p:to>
                                    </p:set>
                                    <p:animEffect filter="wipe(down)"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2"/>
      <p:bldP grpId="0" spid="11"/>
      <p:bldP grpId="0" spid="6"/>
      <p:bldP grpId="0" spid="7"/>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532956" y="757873"/>
            <a:ext cx="7346297" cy="4535805"/>
          </a:xfrm>
          <a:prstGeom prst="rect">
            <a:avLst/>
          </a:prstGeom>
        </p:spPr>
      </p:pic>
      <p:sp>
        <p:nvSpPr>
          <p:cNvPr id="8" name="文本框 7"/>
          <p:cNvSpPr txBox="1"/>
          <p:nvPr/>
        </p:nvSpPr>
        <p:spPr>
          <a:xfrm>
            <a:off x="1849755" y="2639060"/>
            <a:ext cx="670560" cy="2275205"/>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rPr>
              <a:t>旅行</a:t>
            </a:r>
          </a:p>
        </p:txBody>
      </p:sp>
      <p:sp>
        <p:nvSpPr>
          <p:cNvPr id="16" name="文本框 15"/>
          <p:cNvSpPr txBox="1"/>
          <p:nvPr/>
        </p:nvSpPr>
        <p:spPr>
          <a:xfrm>
            <a:off x="2395220" y="2674620"/>
            <a:ext cx="365760" cy="3415030"/>
          </a:xfrm>
          <a:prstGeom prst="rect">
            <a:avLst/>
          </a:prstGeom>
          <a:noFill/>
        </p:spPr>
        <p:txBody>
          <a:bodyPr rtlCol="0" vert="eaVert" wrap="square">
            <a:spAutoFit/>
          </a:bodyPr>
          <a:lstStyle/>
          <a:p>
            <a:pPr algn="dist"/>
            <a:r>
              <a:rPr altLang="en-US" lang="zh-CN" sz="1200">
                <a:latin charset="-122" panose="02020400000000000000" typeface="仓耳新仿宋 W01"/>
                <a:ea charset="-122" panose="02020400000000000000" typeface="仓耳新仿宋 W01"/>
              </a:rPr>
              <a:t>因为冬天寒冷，使人会去寻找那难得的温暖。</a:t>
            </a:r>
          </a:p>
        </p:txBody>
      </p:sp>
      <p:sp>
        <p:nvSpPr>
          <p:cNvPr id="4" name="文本框 3"/>
          <p:cNvSpPr txBox="1"/>
          <p:nvPr/>
        </p:nvSpPr>
        <p:spPr>
          <a:xfrm>
            <a:off x="889635" y="1094105"/>
            <a:ext cx="3378200" cy="1188720"/>
          </a:xfrm>
          <a:prstGeom prst="rect">
            <a:avLst/>
          </a:prstGeom>
          <a:noFill/>
        </p:spPr>
        <p:txBody>
          <a:bodyPr anchor="t" rtlCol="0" wrap="square">
            <a:spAutoFit/>
          </a:bodyPr>
          <a:lstStyle/>
          <a:p>
            <a:r>
              <a:rPr altLang="en-US" lang="zh-CN">
                <a:latin charset="-122" panose="02020400000000000000" typeface="仓耳静雅体 W01"/>
                <a:ea charset="-122" panose="02020400000000000000" typeface="仓耳静雅体 W01"/>
              </a:rPr>
              <a:t>雪中的景色壮丽无比，天地之间浑然一色，只能看见一片银色，好象整个世界都是用白雪来装饰而成的。</a:t>
            </a:r>
          </a:p>
        </p:txBody>
      </p:sp>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8"/>
                                        </p:tgtEl>
                                        <p:attrNameLst>
                                          <p:attrName>style.visibility</p:attrName>
                                        </p:attrNameLst>
                                      </p:cBhvr>
                                      <p:to>
                                        <p:strVal val="visible"/>
                                      </p:to>
                                    </p:set>
                                    <p:animEffect filter="barn(inVertical)" transition="in">
                                      <p:cBhvr>
                                        <p:cTn dur="500" id="10"/>
                                        <p:tgtEl>
                                          <p:spTgt spid="8"/>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16"/>
                                        </p:tgtEl>
                                        <p:attrNameLst>
                                          <p:attrName>style.visibility</p:attrName>
                                        </p:attrNameLst>
                                      </p:cBhvr>
                                      <p:to>
                                        <p:strVal val="visible"/>
                                      </p:to>
                                    </p:set>
                                    <p:animEffect filter="barn(inVertical)" transition="in">
                                      <p:cBhvr>
                                        <p:cTn dur="500" id="13"/>
                                        <p:tgtEl>
                                          <p:spTgt spid="16"/>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4"/>
                                        </p:tgtEl>
                                        <p:attrNameLst>
                                          <p:attrName>style.visibility</p:attrName>
                                        </p:attrNameLst>
                                      </p:cBhvr>
                                      <p:to>
                                        <p:strVal val="visible"/>
                                      </p:to>
                                    </p:set>
                                    <p:animEffect filter="barn(inVertical)" transition="in">
                                      <p:cBhvr>
                                        <p:cTn dur="500" id="16"/>
                                        <p:tgtEl>
                                          <p:spTgt spid="4"/>
                                        </p:tgtEl>
                                      </p:cBhvr>
                                    </p:animEffect>
                                  </p:childTnLst>
                                </p:cTn>
                              </p:par>
                              <p:par>
                                <p:cTn fill="hold" grpId="0" id="17" nodeType="withEffect" presetClass="entr" presetID="16" presetSubtype="21">
                                  <p:stCondLst>
                                    <p:cond delay="0"/>
                                  </p:stCondLst>
                                  <p:childTnLst>
                                    <p:set>
                                      <p:cBhvr>
                                        <p:cTn dur="1" fill="hold" id="18">
                                          <p:stCondLst>
                                            <p:cond delay="0"/>
                                          </p:stCondLst>
                                        </p:cTn>
                                        <p:tgtEl>
                                          <p:spTgt spid="11"/>
                                        </p:tgtEl>
                                        <p:attrNameLst>
                                          <p:attrName>style.visibility</p:attrName>
                                        </p:attrNameLst>
                                      </p:cBhvr>
                                      <p:to>
                                        <p:strVal val="visible"/>
                                      </p:to>
                                    </p:set>
                                    <p:animEffect filter="barn(inVertical)" transition="in">
                                      <p:cBhvr>
                                        <p:cTn dur="500" id="19"/>
                                        <p:tgtEl>
                                          <p:spTgt spid="1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6"/>
                                        </p:tgtEl>
                                        <p:attrNameLst>
                                          <p:attrName>style.visibility</p:attrName>
                                        </p:attrNameLst>
                                      </p:cBhvr>
                                      <p:to>
                                        <p:strVal val="visible"/>
                                      </p:to>
                                    </p:set>
                                    <p:animEffect filter="barn(inVertical)" transition="in">
                                      <p:cBhvr>
                                        <p:cTn dur="500" id="22"/>
                                        <p:tgtEl>
                                          <p:spTgt spid="6"/>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9"/>
                                        </p:tgtEl>
                                        <p:attrNameLst>
                                          <p:attrName>style.visibility</p:attrName>
                                        </p:attrNameLst>
                                      </p:cBhvr>
                                      <p:to>
                                        <p:strVal val="visible"/>
                                      </p:to>
                                    </p:set>
                                    <p:animEffect filter="barn(inVertical)"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6"/>
      <p:bldP grpId="0" spid="4"/>
      <p:bldP grpId="0" spid="11"/>
      <p:bldP grpId="0" spid="6"/>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478790" y="1037450"/>
            <a:ext cx="5493385" cy="4078884"/>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6189980" y="1037450"/>
            <a:ext cx="5493385" cy="4078884"/>
          </a:xfrm>
          <a:prstGeom prst="rect">
            <a:avLst/>
          </a:prstGeom>
        </p:spPr>
      </p:pic>
      <p:sp>
        <p:nvSpPr>
          <p:cNvPr id="7" name="矩形 6"/>
          <p:cNvSpPr/>
          <p:nvPr/>
        </p:nvSpPr>
        <p:spPr>
          <a:xfrm>
            <a:off x="-20320" y="-23813"/>
            <a:ext cx="12212320" cy="690562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6"/>
                                        </p:tgtEl>
                                        <p:attrNameLst>
                                          <p:attrName>style.visibility</p:attrName>
                                        </p:attrNameLst>
                                      </p:cBhvr>
                                      <p:to>
                                        <p:strVal val="visible"/>
                                      </p:to>
                                    </p:set>
                                    <p:animEffect filter="barn(inVertical)" transition="in">
                                      <p:cBhvr>
                                        <p:cTn dur="500" id="10"/>
                                        <p:tgtEl>
                                          <p:spTgt spid="6"/>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9"/>
                                        </p:tgtEl>
                                        <p:attrNameLst>
                                          <p:attrName>style.visibility</p:attrName>
                                        </p:attrNameLst>
                                      </p:cBhvr>
                                      <p:to>
                                        <p:strVal val="visible"/>
                                      </p:to>
                                    </p:set>
                                    <p:animEffect filter="barn(inVertical)" transition="in">
                                      <p:cBhvr>
                                        <p:cTn dur="500" id="13"/>
                                        <p:tgtEl>
                                          <p:spTgt spid="9"/>
                                        </p:tgtEl>
                                      </p:cBhvr>
                                    </p:animEffect>
                                  </p:childTnLst>
                                </p:cTn>
                              </p:par>
                            </p:childTnLst>
                          </p:cTn>
                        </p:par>
                        <p:par>
                          <p:cTn fill="hold" id="14" nodeType="afterGroup">
                            <p:stCondLst>
                              <p:cond delay="500"/>
                            </p:stCondLst>
                            <p:childTnLst>
                              <p:par>
                                <p:cTn fill="hold" id="15" nodeType="afterEffect" presetClass="entr" presetID="16" presetSubtype="21">
                                  <p:stCondLst>
                                    <p:cond delay="0"/>
                                  </p:stCondLst>
                                  <p:childTnLst>
                                    <p:set>
                                      <p:cBhvr>
                                        <p:cTn dur="1" fill="hold" id="16">
                                          <p:stCondLst>
                                            <p:cond delay="0"/>
                                          </p:stCondLst>
                                        </p:cTn>
                                        <p:tgtEl>
                                          <p:spTgt spid="3"/>
                                        </p:tgtEl>
                                        <p:attrNameLst>
                                          <p:attrName>style.visibility</p:attrName>
                                        </p:attrNameLst>
                                      </p:cBhvr>
                                      <p:to>
                                        <p:strVal val="visible"/>
                                      </p:to>
                                    </p:set>
                                    <p:animEffect filter="barn(inVertical)" transition="in">
                                      <p:cBhvr>
                                        <p:cTn dur="500" id="17"/>
                                        <p:tgtEl>
                                          <p:spTgt spid="3"/>
                                        </p:tgtEl>
                                      </p:cBhvr>
                                    </p:animEffect>
                                  </p:childTnLst>
                                </p:cTn>
                              </p:par>
                            </p:childTnLst>
                          </p:cTn>
                        </p:par>
                        <p:par>
                          <p:cTn fill="hold" id="18" nodeType="afterGroup">
                            <p:stCondLst>
                              <p:cond delay="1000"/>
                            </p:stCondLst>
                            <p:childTnLst>
                              <p:par>
                                <p:cTn fill="hold" id="19" nodeType="afterEffect" presetClass="entr" presetID="16" presetSubtype="21">
                                  <p:stCondLst>
                                    <p:cond delay="0"/>
                                  </p:stCondLst>
                                  <p:childTnLst>
                                    <p:set>
                                      <p:cBhvr>
                                        <p:cTn dur="1" fill="hold" id="20">
                                          <p:stCondLst>
                                            <p:cond delay="0"/>
                                          </p:stCondLst>
                                        </p:cTn>
                                        <p:tgtEl>
                                          <p:spTgt spid="5"/>
                                        </p:tgtEl>
                                        <p:attrNameLst>
                                          <p:attrName>style.visibility</p:attrName>
                                        </p:attrNameLst>
                                      </p:cBhvr>
                                      <p:to>
                                        <p:strVal val="visible"/>
                                      </p:to>
                                    </p:set>
                                    <p:animEffect filter="barn(inVertical)" transition="in">
                                      <p:cBhvr>
                                        <p:cTn dur="500" id="21"/>
                                        <p:tgtEl>
                                          <p:spTgt spid="5"/>
                                        </p:tgtEl>
                                      </p:cBhvr>
                                    </p:animEffect>
                                  </p:childTnLst>
                                </p:cTn>
                              </p:par>
                              <p:par>
                                <p:cTn fill="hold" grpId="0" id="22" nodeType="withEffect" presetClass="entr" presetID="14" presetSubtype="10">
                                  <p:stCondLst>
                                    <p:cond delay="0"/>
                                  </p:stCondLst>
                                  <p:childTnLst>
                                    <p:set>
                                      <p:cBhvr>
                                        <p:cTn dur="1" fill="hold" id="23">
                                          <p:stCondLst>
                                            <p:cond delay="0"/>
                                          </p:stCondLst>
                                        </p:cTn>
                                        <p:tgtEl>
                                          <p:spTgt spid="7"/>
                                        </p:tgtEl>
                                        <p:attrNameLst>
                                          <p:attrName>style.visibility</p:attrName>
                                        </p:attrNameLst>
                                      </p:cBhvr>
                                      <p:to>
                                        <p:strVal val="visible"/>
                                      </p:to>
                                    </p:set>
                                    <p:animEffect filter="randombar(horizontal)" transition="in">
                                      <p:cBhvr>
                                        <p:cTn dur="500" id="2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6"/>
      <p:bldP grpId="0" spid="9"/>
      <p:bldP grpId="0" spid="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1483360" y="466286"/>
            <a:ext cx="9225280" cy="4637013"/>
          </a:xfrm>
          <a:prstGeom prst="rect">
            <a:avLst/>
          </a:prstGeom>
        </p:spPr>
      </p:pic>
      <p:sp>
        <p:nvSpPr>
          <p:cNvPr id="2" name="文本框 1"/>
          <p:cNvSpPr txBox="1"/>
          <p:nvPr/>
        </p:nvSpPr>
        <p:spPr>
          <a:xfrm>
            <a:off x="974725" y="5103495"/>
            <a:ext cx="5012055" cy="146304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6"/>
                                        </p:tgtEl>
                                        <p:attrNameLst>
                                          <p:attrName>style.visibility</p:attrName>
                                        </p:attrNameLst>
                                      </p:cBhvr>
                                      <p:to>
                                        <p:strVal val="visible"/>
                                      </p:to>
                                    </p:set>
                                    <p:animEffect filter="barn(inVertical)" transition="in">
                                      <p:cBhvr>
                                        <p:cTn dur="500" id="10"/>
                                        <p:tgtEl>
                                          <p:spTgt spid="6"/>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9"/>
                                        </p:tgtEl>
                                        <p:attrNameLst>
                                          <p:attrName>style.visibility</p:attrName>
                                        </p:attrNameLst>
                                      </p:cBhvr>
                                      <p:to>
                                        <p:strVal val="visible"/>
                                      </p:to>
                                    </p:set>
                                    <p:animEffect filter="barn(inVertical)" transition="in">
                                      <p:cBhvr>
                                        <p:cTn dur="500" id="13"/>
                                        <p:tgtEl>
                                          <p:spTgt spid="9"/>
                                        </p:tgtEl>
                                      </p:cBhvr>
                                    </p:animEffect>
                                  </p:childTnLst>
                                </p:cTn>
                              </p:par>
                            </p:childTnLst>
                          </p:cTn>
                        </p:par>
                        <p:par>
                          <p:cTn fill="hold" id="14" nodeType="afterGroup">
                            <p:stCondLst>
                              <p:cond delay="500"/>
                            </p:stCondLst>
                            <p:childTnLst>
                              <p:par>
                                <p:cTn fill="hold" id="15" nodeType="afterEffect" presetClass="entr" presetID="16" presetSubtype="21">
                                  <p:stCondLst>
                                    <p:cond delay="0"/>
                                  </p:stCondLst>
                                  <p:childTnLst>
                                    <p:set>
                                      <p:cBhvr>
                                        <p:cTn dur="1" fill="hold" id="16">
                                          <p:stCondLst>
                                            <p:cond delay="0"/>
                                          </p:stCondLst>
                                        </p:cTn>
                                        <p:tgtEl>
                                          <p:spTgt spid="3"/>
                                        </p:tgtEl>
                                        <p:attrNameLst>
                                          <p:attrName>style.visibility</p:attrName>
                                        </p:attrNameLst>
                                      </p:cBhvr>
                                      <p:to>
                                        <p:strVal val="visible"/>
                                      </p:to>
                                    </p:set>
                                    <p:animEffect filter="barn(inVertical)" transition="in">
                                      <p:cBhvr>
                                        <p:cTn dur="500" id="17"/>
                                        <p:tgtEl>
                                          <p:spTgt spid="3"/>
                                        </p:tgtEl>
                                      </p:cBhvr>
                                    </p:animEffect>
                                  </p:childTnLst>
                                </p:cTn>
                              </p:par>
                              <p:par>
                                <p:cTn fill="hold" grpId="0" id="18" nodeType="withEffect" presetClass="entr" presetID="16" presetSubtype="21">
                                  <p:stCondLst>
                                    <p:cond delay="0"/>
                                  </p:stCondLst>
                                  <p:childTnLst>
                                    <p:set>
                                      <p:cBhvr>
                                        <p:cTn dur="1" fill="hold" id="19">
                                          <p:stCondLst>
                                            <p:cond delay="0"/>
                                          </p:stCondLst>
                                        </p:cTn>
                                        <p:tgtEl>
                                          <p:spTgt spid="2"/>
                                        </p:tgtEl>
                                        <p:attrNameLst>
                                          <p:attrName>style.visibility</p:attrName>
                                        </p:attrNameLst>
                                      </p:cBhvr>
                                      <p:to>
                                        <p:strVal val="visible"/>
                                      </p:to>
                                    </p:set>
                                    <p:animEffect filter="barn(inVertical)"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6"/>
      <p:bldP grpId="0" spid="9"/>
      <p:bldP grpId="0" spid="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862455" y="657437"/>
            <a:ext cx="8486140" cy="5657426"/>
          </a:xfrm>
          <a:prstGeom prst="rect">
            <a:avLst/>
          </a:prstGeom>
        </p:spPr>
      </p:pic>
      <p:sp>
        <p:nvSpPr>
          <p:cNvPr id="4" name="矩形 3"/>
          <p:cNvSpPr/>
          <p:nvPr/>
        </p:nvSpPr>
        <p:spPr>
          <a:xfrm>
            <a:off x="1004656" y="657648"/>
            <a:ext cx="10058400" cy="56572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3634740" y="2748280"/>
            <a:ext cx="5360035" cy="822960"/>
          </a:xfrm>
          <a:prstGeom prst="rect">
            <a:avLst/>
          </a:prstGeom>
          <a:noFill/>
        </p:spPr>
        <p:txBody>
          <a:bodyPr rtlCol="0" vert="horz" wrap="square">
            <a:spAutoFit/>
          </a:bodyPr>
          <a:lstStyle/>
          <a:p>
            <a:pPr algn="ctr"/>
            <a:r>
              <a:rPr altLang="en-US" lang="zh-CN" sz="4800">
                <a:latin charset="-122" panose="02000000000000000000" typeface="方正清刻本悦宋简体"/>
                <a:ea charset="-122" panose="02000000000000000000" typeface="方正清刻本悦宋简体"/>
              </a:rPr>
              <a:t>谢谢您の观看</a:t>
            </a:r>
          </a:p>
        </p:txBody>
      </p:sp>
      <p:sp>
        <p:nvSpPr>
          <p:cNvPr id="17" name="文本框 16"/>
          <p:cNvSpPr txBox="1"/>
          <p:nvPr/>
        </p:nvSpPr>
        <p:spPr>
          <a:xfrm>
            <a:off x="3599180" y="3578225"/>
            <a:ext cx="5194935" cy="396240"/>
          </a:xfrm>
          <a:prstGeom prst="rect">
            <a:avLst/>
          </a:prstGeom>
          <a:noFill/>
        </p:spPr>
        <p:txBody>
          <a:bodyPr rtlCol="0" vert="horz" wrap="square">
            <a:spAutoFit/>
          </a:bodyPr>
          <a:lstStyle/>
          <a:p>
            <a:pPr algn="dist"/>
            <a:r>
              <a:rPr altLang="en-US" lang="zh-CN" sz="2000">
                <a:latin charset="-122" panose="02000000000000000000" typeface="方正清刻本悦宋简体"/>
                <a:ea charset="-122" panose="02000000000000000000" typeface="方正清刻本悦宋简体"/>
              </a:rPr>
              <a:t>THANK YOU FOR WATCHING</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
                                        </p:tgtEl>
                                        <p:attrNameLst>
                                          <p:attrName>style.visibility</p:attrName>
                                        </p:attrNameLst>
                                      </p:cBhvr>
                                      <p:to>
                                        <p:strVal val="visible"/>
                                      </p:to>
                                    </p:set>
                                    <p:animEffect filter="wipe(down)" transition="in">
                                      <p:cBhvr>
                                        <p:cTn dur="500" id="10"/>
                                        <p:tgtEl>
                                          <p:spTgt spid="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7"/>
                                        </p:tgtEl>
                                        <p:attrNameLst>
                                          <p:attrName>style.visibility</p:attrName>
                                        </p:attrNameLst>
                                      </p:cBhvr>
                                      <p:to>
                                        <p:strVal val="visible"/>
                                      </p:to>
                                    </p:set>
                                    <p:animEffect filter="wipe(down)" transition="in">
                                      <p:cBhvr>
                                        <p:cTn dur="500" id="1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522857" y="2056130"/>
            <a:ext cx="4115565" cy="2745740"/>
          </a:xfrm>
          <a:prstGeom prst="rect">
            <a:avLst/>
          </a:prstGeom>
          <a:effectLst/>
        </p:spPr>
      </p:pic>
      <p:sp>
        <p:nvSpPr>
          <p:cNvPr id="17" name="矩形 16"/>
          <p:cNvSpPr/>
          <p:nvPr/>
        </p:nvSpPr>
        <p:spPr>
          <a:xfrm>
            <a:off x="3866515" y="2828290"/>
            <a:ext cx="2752090" cy="221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103370" y="2944495"/>
            <a:ext cx="6347460" cy="1737360"/>
          </a:xfrm>
          <a:prstGeom prst="rect">
            <a:avLst/>
          </a:prstGeom>
          <a:noFill/>
        </p:spPr>
        <p:txBody>
          <a:bodyPr anchor="t" rtlCol="0" wrap="square">
            <a:spAutoFit/>
          </a:bodyPr>
          <a:lstStyle/>
          <a:p>
            <a:endParaRPr altLang="en-US" lang="zh-CN">
              <a:latin charset="-122" panose="02020400000000000000" typeface="仓耳静雅体 W01"/>
              <a:ea charset="-122" panose="02020400000000000000" typeface="仓耳静雅体 W01"/>
              <a:cs charset="-122" panose="02020400000000000000" typeface="仓耳静雅体 W01"/>
            </a:endParaRPr>
          </a:p>
          <a:p>
            <a:r>
              <a:rPr altLang="en-US" lang="zh-CN">
                <a:latin charset="-122" panose="02020400000000000000" typeface="仓耳静雅体 W01"/>
                <a:ea charset="-122" panose="02020400000000000000" typeface="仓耳静雅体 W01"/>
                <a:cs charset="-122" panose="02020400000000000000" typeface="仓耳静雅体 W01"/>
              </a:rPr>
              <a:t>旅行，是另一种修行。</a:t>
            </a:r>
          </a:p>
          <a:p>
            <a:r>
              <a:rPr altLang="en-US" lang="zh-CN">
                <a:latin charset="-122" panose="02020400000000000000" typeface="仓耳静雅体 W01"/>
                <a:ea charset="-122" panose="02020400000000000000" typeface="仓耳静雅体 W01"/>
                <a:cs charset="-122" panose="02020400000000000000" typeface="仓耳静雅体 W01"/>
              </a:rPr>
              <a:t>当我们走过灯红酒绿，尝过食不知味，试过夜不能寐......</a:t>
            </a:r>
          </a:p>
          <a:p>
            <a:r>
              <a:rPr altLang="en-US" lang="zh-CN">
                <a:latin charset="-122" panose="02020400000000000000" typeface="仓耳静雅体 W01"/>
                <a:ea charset="-122" panose="02020400000000000000" typeface="仓耳静雅体 W01"/>
                <a:cs charset="-122" panose="02020400000000000000" typeface="仓耳静雅体 W01"/>
              </a:rPr>
              <a:t>最后又回到最初的出发点，</a:t>
            </a:r>
          </a:p>
          <a:p>
            <a:r>
              <a:rPr altLang="en-US" lang="zh-CN">
                <a:latin charset="-122" panose="02020400000000000000" typeface="仓耳静雅体 W01"/>
                <a:ea charset="-122" panose="02020400000000000000" typeface="仓耳静雅体 W01"/>
                <a:cs charset="-122" panose="02020400000000000000" typeface="仓耳静雅体 W01"/>
              </a:rPr>
              <a:t>开始认真仔细的生活，</a:t>
            </a:r>
          </a:p>
          <a:p>
            <a:r>
              <a:rPr altLang="en-US" lang="zh-CN">
                <a:latin charset="-122" panose="02020400000000000000" typeface="仓耳静雅体 W01"/>
                <a:ea charset="-122" panose="02020400000000000000" typeface="仓耳静雅体 W01"/>
                <a:cs charset="-122" panose="02020400000000000000" typeface="仓耳静雅体 W01"/>
              </a:rPr>
              <a:t>我们会比以前更懂得生活的美好。</a:t>
            </a:r>
          </a:p>
        </p:txBody>
      </p:sp>
      <p:sp>
        <p:nvSpPr>
          <p:cNvPr id="4" name="文本框 3"/>
          <p:cNvSpPr txBox="1"/>
          <p:nvPr/>
        </p:nvSpPr>
        <p:spPr>
          <a:xfrm>
            <a:off x="8675369" y="751205"/>
            <a:ext cx="2644775"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rPr>
              <a:t>旅行の目地</a:t>
            </a:r>
          </a:p>
        </p:txBody>
      </p:sp>
      <p:sp>
        <p:nvSpPr>
          <p:cNvPr id="10" name="文本框 9"/>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11" name="文本框 10"/>
          <p:cNvSpPr txBox="1"/>
          <p:nvPr/>
        </p:nvSpPr>
        <p:spPr>
          <a:xfrm>
            <a:off x="11181080" y="5884545"/>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2050" name="雪花"/>
          <p:cNvSpPr/>
          <p:nvPr/>
        </p:nvSpPr>
        <p:spPr bwMode="auto">
          <a:xfrm rot="1500000">
            <a:off x="5203825" y="2332990"/>
            <a:ext cx="287020" cy="32258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5" name="雪花"/>
          <p:cNvSpPr/>
          <p:nvPr/>
        </p:nvSpPr>
        <p:spPr bwMode="auto">
          <a:xfrm rot="1500000">
            <a:off x="10770235" y="2157730"/>
            <a:ext cx="287020" cy="32258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6" name="雪花"/>
          <p:cNvSpPr/>
          <p:nvPr/>
        </p:nvSpPr>
        <p:spPr bwMode="auto">
          <a:xfrm rot="1500000">
            <a:off x="8698865" y="5014595"/>
            <a:ext cx="459740" cy="51689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8" name="雪花"/>
          <p:cNvSpPr/>
          <p:nvPr/>
        </p:nvSpPr>
        <p:spPr bwMode="auto">
          <a:xfrm rot="1500000">
            <a:off x="7070090" y="627380"/>
            <a:ext cx="199390" cy="22415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9" name="文本框 18"/>
          <p:cNvSpPr txBox="1"/>
          <p:nvPr/>
        </p:nvSpPr>
        <p:spPr>
          <a:xfrm>
            <a:off x="6805930" y="1334770"/>
            <a:ext cx="4636770" cy="274320"/>
          </a:xfrm>
          <a:prstGeom prst="rect">
            <a:avLst/>
          </a:prstGeom>
          <a:noFill/>
        </p:spPr>
        <p:txBody>
          <a:bodyPr anchor="t" rtlCol="0" wrap="square">
            <a:spAutoFit/>
          </a:bodyPr>
          <a:lstStyle/>
          <a:p>
            <a:pPr algn="r"/>
            <a:r>
              <a:rPr altLang="en-US" lang="zh-CN" sz="1200">
                <a:latin charset="-122" panose="02020400000000000000" typeface="仓耳新仿宋 W01"/>
                <a:ea charset="-122" panose="02020400000000000000" typeface="仓耳新仿宋 W01"/>
                <a:sym typeface="+mn-ea"/>
              </a:rPr>
              <a:t>有人说冬天不适合旅行，但这些地方让你来了就不想走！</a:t>
            </a:r>
          </a:p>
        </p:txBody>
      </p:sp>
      <p:sp>
        <p:nvSpPr>
          <p:cNvPr id="20" name="雪花"/>
          <p:cNvSpPr/>
          <p:nvPr/>
        </p:nvSpPr>
        <p:spPr bwMode="auto">
          <a:xfrm rot="1500000">
            <a:off x="11807825" y="3580130"/>
            <a:ext cx="569595" cy="64071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2" name="直角三角形 21"/>
          <p:cNvSpPr/>
          <p:nvPr/>
        </p:nvSpPr>
        <p:spPr>
          <a:xfrm>
            <a:off x="296545" y="2287270"/>
            <a:ext cx="2085975" cy="4372610"/>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par>
                                <p:cTn fill="hold" grpId="0" id="8" nodeType="withEffect" presetClass="entr" presetID="8" presetSubtype="16">
                                  <p:stCondLst>
                                    <p:cond delay="0"/>
                                  </p:stCondLst>
                                  <p:childTnLst>
                                    <p:set>
                                      <p:cBhvr>
                                        <p:cTn dur="1" fill="hold" id="9">
                                          <p:stCondLst>
                                            <p:cond delay="0"/>
                                          </p:stCondLst>
                                        </p:cTn>
                                        <p:tgtEl>
                                          <p:spTgt spid="17"/>
                                        </p:tgtEl>
                                        <p:attrNameLst>
                                          <p:attrName>style.visibility</p:attrName>
                                        </p:attrNameLst>
                                      </p:cBhvr>
                                      <p:to>
                                        <p:strVal val="visible"/>
                                      </p:to>
                                    </p:set>
                                    <p:animEffect filter="diamond(in)" transition="in">
                                      <p:cBhvr>
                                        <p:cTn dur="2000" id="10"/>
                                        <p:tgtEl>
                                          <p:spTgt spid="17"/>
                                        </p:tgtEl>
                                      </p:cBhvr>
                                    </p:animEffect>
                                  </p:childTnLst>
                                </p:cTn>
                              </p:par>
                              <p:par>
                                <p:cTn fill="hold" grpId="0" id="11" nodeType="withEffect" presetClass="entr" presetID="8" presetSubtype="16">
                                  <p:stCondLst>
                                    <p:cond delay="0"/>
                                  </p:stCondLst>
                                  <p:childTnLst>
                                    <p:set>
                                      <p:cBhvr>
                                        <p:cTn dur="1" fill="hold" id="12">
                                          <p:stCondLst>
                                            <p:cond delay="0"/>
                                          </p:stCondLst>
                                        </p:cTn>
                                        <p:tgtEl>
                                          <p:spTgt spid="4"/>
                                        </p:tgtEl>
                                        <p:attrNameLst>
                                          <p:attrName>style.visibility</p:attrName>
                                        </p:attrNameLst>
                                      </p:cBhvr>
                                      <p:to>
                                        <p:strVal val="visible"/>
                                      </p:to>
                                    </p:set>
                                    <p:animEffect filter="diamond(in)" transition="in">
                                      <p:cBhvr>
                                        <p:cTn dur="2000" id="13"/>
                                        <p:tgtEl>
                                          <p:spTgt spid="4"/>
                                        </p:tgtEl>
                                      </p:cBhvr>
                                    </p:animEffect>
                                  </p:childTnLst>
                                </p:cTn>
                              </p:par>
                              <p:par>
                                <p:cTn fill="hold" grpId="0" id="14" nodeType="withEffect" presetClass="entr" presetID="8" presetSubtype="16">
                                  <p:stCondLst>
                                    <p:cond delay="0"/>
                                  </p:stCondLst>
                                  <p:childTnLst>
                                    <p:set>
                                      <p:cBhvr>
                                        <p:cTn dur="1" fill="hold" id="15">
                                          <p:stCondLst>
                                            <p:cond delay="0"/>
                                          </p:stCondLst>
                                        </p:cTn>
                                        <p:tgtEl>
                                          <p:spTgt spid="10"/>
                                        </p:tgtEl>
                                        <p:attrNameLst>
                                          <p:attrName>style.visibility</p:attrName>
                                        </p:attrNameLst>
                                      </p:cBhvr>
                                      <p:to>
                                        <p:strVal val="visible"/>
                                      </p:to>
                                    </p:set>
                                    <p:animEffect filter="diamond(in)" transition="in">
                                      <p:cBhvr>
                                        <p:cTn dur="2000" id="16"/>
                                        <p:tgtEl>
                                          <p:spTgt spid="10"/>
                                        </p:tgtEl>
                                      </p:cBhvr>
                                    </p:animEffect>
                                  </p:childTnLst>
                                </p:cTn>
                              </p:par>
                              <p:par>
                                <p:cTn fill="hold" grpId="0" id="17" nodeType="withEffect" presetClass="entr" presetID="8" presetSubtype="16">
                                  <p:stCondLst>
                                    <p:cond delay="0"/>
                                  </p:stCondLst>
                                  <p:childTnLst>
                                    <p:set>
                                      <p:cBhvr>
                                        <p:cTn dur="1" fill="hold" id="18">
                                          <p:stCondLst>
                                            <p:cond delay="0"/>
                                          </p:stCondLst>
                                        </p:cTn>
                                        <p:tgtEl>
                                          <p:spTgt spid="11"/>
                                        </p:tgtEl>
                                        <p:attrNameLst>
                                          <p:attrName>style.visibility</p:attrName>
                                        </p:attrNameLst>
                                      </p:cBhvr>
                                      <p:to>
                                        <p:strVal val="visible"/>
                                      </p:to>
                                    </p:set>
                                    <p:animEffect filter="diamond(in)" transition="in">
                                      <p:cBhvr>
                                        <p:cTn dur="2000" id="19"/>
                                        <p:tgtEl>
                                          <p:spTgt spid="11"/>
                                        </p:tgtEl>
                                      </p:cBhvr>
                                    </p:animEffect>
                                  </p:childTnLst>
                                </p:cTn>
                              </p:par>
                              <p:par>
                                <p:cTn fill="hold" grpId="0" id="20" nodeType="withEffect" presetClass="entr" presetID="8" presetSubtype="16">
                                  <p:stCondLst>
                                    <p:cond delay="0"/>
                                  </p:stCondLst>
                                  <p:childTnLst>
                                    <p:set>
                                      <p:cBhvr>
                                        <p:cTn dur="1" fill="hold" id="21">
                                          <p:stCondLst>
                                            <p:cond delay="0"/>
                                          </p:stCondLst>
                                        </p:cTn>
                                        <p:tgtEl>
                                          <p:spTgt spid="2050"/>
                                        </p:tgtEl>
                                        <p:attrNameLst>
                                          <p:attrName>style.visibility</p:attrName>
                                        </p:attrNameLst>
                                      </p:cBhvr>
                                      <p:to>
                                        <p:strVal val="visible"/>
                                      </p:to>
                                    </p:set>
                                    <p:animEffect filter="diamond(in)" transition="in">
                                      <p:cBhvr>
                                        <p:cTn dur="2000" id="22"/>
                                        <p:tgtEl>
                                          <p:spTgt spid="2050"/>
                                        </p:tgtEl>
                                      </p:cBhvr>
                                    </p:animEffect>
                                  </p:childTnLst>
                                </p:cTn>
                              </p:par>
                              <p:par>
                                <p:cTn fill="hold" grpId="0" id="23" nodeType="withEffect" presetClass="entr" presetID="8" presetSubtype="16">
                                  <p:stCondLst>
                                    <p:cond delay="0"/>
                                  </p:stCondLst>
                                  <p:childTnLst>
                                    <p:set>
                                      <p:cBhvr>
                                        <p:cTn dur="1" fill="hold" id="24">
                                          <p:stCondLst>
                                            <p:cond delay="0"/>
                                          </p:stCondLst>
                                        </p:cTn>
                                        <p:tgtEl>
                                          <p:spTgt spid="15"/>
                                        </p:tgtEl>
                                        <p:attrNameLst>
                                          <p:attrName>style.visibility</p:attrName>
                                        </p:attrNameLst>
                                      </p:cBhvr>
                                      <p:to>
                                        <p:strVal val="visible"/>
                                      </p:to>
                                    </p:set>
                                    <p:animEffect filter="diamond(in)" transition="in">
                                      <p:cBhvr>
                                        <p:cTn dur="2000" id="25"/>
                                        <p:tgtEl>
                                          <p:spTgt spid="15"/>
                                        </p:tgtEl>
                                      </p:cBhvr>
                                    </p:animEffect>
                                  </p:childTnLst>
                                </p:cTn>
                              </p:par>
                              <p:par>
                                <p:cTn fill="hold" grpId="0" id="26" nodeType="withEffect" presetClass="entr" presetID="8" presetSubtype="16">
                                  <p:stCondLst>
                                    <p:cond delay="0"/>
                                  </p:stCondLst>
                                  <p:childTnLst>
                                    <p:set>
                                      <p:cBhvr>
                                        <p:cTn dur="1" fill="hold" id="27">
                                          <p:stCondLst>
                                            <p:cond delay="0"/>
                                          </p:stCondLst>
                                        </p:cTn>
                                        <p:tgtEl>
                                          <p:spTgt spid="16"/>
                                        </p:tgtEl>
                                        <p:attrNameLst>
                                          <p:attrName>style.visibility</p:attrName>
                                        </p:attrNameLst>
                                      </p:cBhvr>
                                      <p:to>
                                        <p:strVal val="visible"/>
                                      </p:to>
                                    </p:set>
                                    <p:animEffect filter="diamond(in)" transition="in">
                                      <p:cBhvr>
                                        <p:cTn dur="2000" id="28"/>
                                        <p:tgtEl>
                                          <p:spTgt spid="16"/>
                                        </p:tgtEl>
                                      </p:cBhvr>
                                    </p:animEffect>
                                  </p:childTnLst>
                                </p:cTn>
                              </p:par>
                              <p:par>
                                <p:cTn fill="hold" grpId="0" id="29" nodeType="withEffect" presetClass="entr" presetID="8" presetSubtype="16">
                                  <p:stCondLst>
                                    <p:cond delay="0"/>
                                  </p:stCondLst>
                                  <p:childTnLst>
                                    <p:set>
                                      <p:cBhvr>
                                        <p:cTn dur="1" fill="hold" id="30">
                                          <p:stCondLst>
                                            <p:cond delay="0"/>
                                          </p:stCondLst>
                                        </p:cTn>
                                        <p:tgtEl>
                                          <p:spTgt spid="18"/>
                                        </p:tgtEl>
                                        <p:attrNameLst>
                                          <p:attrName>style.visibility</p:attrName>
                                        </p:attrNameLst>
                                      </p:cBhvr>
                                      <p:to>
                                        <p:strVal val="visible"/>
                                      </p:to>
                                    </p:set>
                                    <p:animEffect filter="diamond(in)" transition="in">
                                      <p:cBhvr>
                                        <p:cTn dur="2000" id="31"/>
                                        <p:tgtEl>
                                          <p:spTgt spid="18"/>
                                        </p:tgtEl>
                                      </p:cBhvr>
                                    </p:animEffect>
                                  </p:childTnLst>
                                </p:cTn>
                              </p:par>
                              <p:par>
                                <p:cTn fill="hold" grpId="0" id="32" nodeType="withEffect" presetClass="entr" presetID="8" presetSubtype="16">
                                  <p:stCondLst>
                                    <p:cond delay="0"/>
                                  </p:stCondLst>
                                  <p:childTnLst>
                                    <p:set>
                                      <p:cBhvr>
                                        <p:cTn dur="1" fill="hold" id="33">
                                          <p:stCondLst>
                                            <p:cond delay="0"/>
                                          </p:stCondLst>
                                        </p:cTn>
                                        <p:tgtEl>
                                          <p:spTgt spid="19"/>
                                        </p:tgtEl>
                                        <p:attrNameLst>
                                          <p:attrName>style.visibility</p:attrName>
                                        </p:attrNameLst>
                                      </p:cBhvr>
                                      <p:to>
                                        <p:strVal val="visible"/>
                                      </p:to>
                                    </p:set>
                                    <p:animEffect filter="diamond(in)" transition="in">
                                      <p:cBhvr>
                                        <p:cTn dur="2000" id="34"/>
                                        <p:tgtEl>
                                          <p:spTgt spid="19"/>
                                        </p:tgtEl>
                                      </p:cBhvr>
                                    </p:animEffect>
                                  </p:childTnLst>
                                </p:cTn>
                              </p:par>
                              <p:par>
                                <p:cTn fill="hold" grpId="0" id="35" nodeType="withEffect" presetClass="entr" presetID="8" presetSubtype="16">
                                  <p:stCondLst>
                                    <p:cond delay="0"/>
                                  </p:stCondLst>
                                  <p:childTnLst>
                                    <p:set>
                                      <p:cBhvr>
                                        <p:cTn dur="1" fill="hold" id="36">
                                          <p:stCondLst>
                                            <p:cond delay="0"/>
                                          </p:stCondLst>
                                        </p:cTn>
                                        <p:tgtEl>
                                          <p:spTgt spid="20"/>
                                        </p:tgtEl>
                                        <p:attrNameLst>
                                          <p:attrName>style.visibility</p:attrName>
                                        </p:attrNameLst>
                                      </p:cBhvr>
                                      <p:to>
                                        <p:strVal val="visible"/>
                                      </p:to>
                                    </p:set>
                                    <p:animEffect filter="diamond(in)" transition="in">
                                      <p:cBhvr>
                                        <p:cTn dur="2000" id="37"/>
                                        <p:tgtEl>
                                          <p:spTgt spid="20"/>
                                        </p:tgtEl>
                                      </p:cBhvr>
                                    </p:animEffect>
                                  </p:childTnLst>
                                </p:cTn>
                              </p:par>
                              <p:par>
                                <p:cTn fill="hold" grpId="0" id="38" nodeType="withEffect" presetClass="entr" presetID="8" presetSubtype="16">
                                  <p:stCondLst>
                                    <p:cond delay="0"/>
                                  </p:stCondLst>
                                  <p:childTnLst>
                                    <p:set>
                                      <p:cBhvr>
                                        <p:cTn dur="1" fill="hold" id="39">
                                          <p:stCondLst>
                                            <p:cond delay="0"/>
                                          </p:stCondLst>
                                        </p:cTn>
                                        <p:tgtEl>
                                          <p:spTgt spid="22"/>
                                        </p:tgtEl>
                                        <p:attrNameLst>
                                          <p:attrName>style.visibility</p:attrName>
                                        </p:attrNameLst>
                                      </p:cBhvr>
                                      <p:to>
                                        <p:strVal val="visible"/>
                                      </p:to>
                                    </p:set>
                                    <p:animEffect filter="diamond(in)" transition="in">
                                      <p:cBhvr>
                                        <p:cTn dur="2000" id="40"/>
                                        <p:tgtEl>
                                          <p:spTgt spid="22"/>
                                        </p:tgtEl>
                                      </p:cBhvr>
                                    </p:animEffect>
                                  </p:childTnLst>
                                </p:cTn>
                              </p:par>
                              <p:par>
                                <p:cTn fill="hold" grpId="0" id="41" nodeType="withEffect" presetClass="entr" presetID="8" presetSubtype="16">
                                  <p:stCondLst>
                                    <p:cond delay="0"/>
                                  </p:stCondLst>
                                  <p:childTnLst>
                                    <p:set>
                                      <p:cBhvr>
                                        <p:cTn dur="1" fill="hold" id="42">
                                          <p:stCondLst>
                                            <p:cond delay="0"/>
                                          </p:stCondLst>
                                        </p:cTn>
                                        <p:tgtEl>
                                          <p:spTgt spid="26"/>
                                        </p:tgtEl>
                                        <p:attrNameLst>
                                          <p:attrName>style.visibility</p:attrName>
                                        </p:attrNameLst>
                                      </p:cBhvr>
                                      <p:to>
                                        <p:strVal val="visible"/>
                                      </p:to>
                                    </p:set>
                                    <p:animEffect filter="diamond(in)" transition="in">
                                      <p:cBhvr>
                                        <p:cTn dur="2000" id="43"/>
                                        <p:tgtEl>
                                          <p:spTgt spid="26"/>
                                        </p:tgtEl>
                                      </p:cBhvr>
                                    </p:animEffect>
                                  </p:childTnLst>
                                </p:cTn>
                              </p:par>
                            </p:childTnLst>
                          </p:cTn>
                        </p:par>
                        <p:par>
                          <p:cTn fill="hold" id="44" nodeType="afterGroup">
                            <p:stCondLst>
                              <p:cond delay="2000"/>
                            </p:stCondLst>
                            <p:childTnLst>
                              <p:par>
                                <p:cTn fill="hold" grpId="0" id="45" nodeType="afterEffect" presetClass="entr" presetID="14" presetSubtype="10">
                                  <p:stCondLst>
                                    <p:cond delay="0"/>
                                  </p:stCondLst>
                                  <p:childTnLst>
                                    <p:set>
                                      <p:cBhvr>
                                        <p:cTn dur="1" fill="hold" id="46">
                                          <p:stCondLst>
                                            <p:cond delay="0"/>
                                          </p:stCondLst>
                                        </p:cTn>
                                        <p:tgtEl>
                                          <p:spTgt spid="5"/>
                                        </p:tgtEl>
                                        <p:attrNameLst>
                                          <p:attrName>style.visibility</p:attrName>
                                        </p:attrNameLst>
                                      </p:cBhvr>
                                      <p:to>
                                        <p:strVal val="visible"/>
                                      </p:to>
                                    </p:set>
                                    <p:animEffect filter="randombar(horizontal)" transition="in">
                                      <p:cBhvr>
                                        <p:cTn dur="500" id="4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5"/>
      <p:bldP grpId="0" spid="4"/>
      <p:bldP grpId="0" spid="10"/>
      <p:bldP grpId="0" spid="11"/>
      <p:bldP grpId="0" spid="2050"/>
      <p:bldP grpId="0" spid="15"/>
      <p:bldP grpId="0" spid="16"/>
      <p:bldP grpId="0" spid="18"/>
      <p:bldP grpId="0" spid="19"/>
      <p:bldP grpId="0" spid="20"/>
      <p:bldP grpId="0" spid="22"/>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4654611" y="1014413"/>
            <a:ext cx="6663567" cy="4032250"/>
          </a:xfrm>
          <a:prstGeom prst="rect">
            <a:avLst/>
          </a:prstGeom>
        </p:spPr>
      </p:pic>
      <p:sp>
        <p:nvSpPr>
          <p:cNvPr id="7" name="文本框 6"/>
          <p:cNvSpPr txBox="1"/>
          <p:nvPr/>
        </p:nvSpPr>
        <p:spPr>
          <a:xfrm>
            <a:off x="3465830" y="1123950"/>
            <a:ext cx="841248" cy="4151630"/>
          </a:xfrm>
          <a:prstGeom prst="rect">
            <a:avLst/>
          </a:prstGeom>
          <a:noFill/>
        </p:spPr>
        <p:txBody>
          <a:bodyPr anchor="t" rtlCol="0" vert="eaVert" wrap="square">
            <a:spAutoFit/>
          </a:bodyPr>
          <a:lstStyle/>
          <a:p>
            <a:pPr>
              <a:lnSpc>
                <a:spcPct val="120000"/>
              </a:lnSpc>
            </a:pPr>
            <a:r>
              <a:rPr altLang="en-US" lang="zh-CN">
                <a:latin charset="-122" panose="02020400000000000000" typeface="仓耳静雅体 W01"/>
                <a:ea charset="-122" panose="02020400000000000000" typeface="仓耳静雅体 W01"/>
              </a:rPr>
              <a:t>与其懒洋洋地窝在被窝里，不如放飞自我，享受大雪纷飞的纯白世界。</a:t>
            </a:r>
          </a:p>
        </p:txBody>
      </p:sp>
      <p:sp>
        <p:nvSpPr>
          <p:cNvPr id="8" name="文本框 7"/>
          <p:cNvSpPr txBox="1"/>
          <p:nvPr/>
        </p:nvSpPr>
        <p:spPr>
          <a:xfrm>
            <a:off x="579755" y="2087245"/>
            <a:ext cx="670560" cy="2225040"/>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雪人の旅</a:t>
            </a:r>
          </a:p>
        </p:txBody>
      </p:sp>
      <p:sp>
        <p:nvSpPr>
          <p:cNvPr id="15" name="雪花"/>
          <p:cNvSpPr/>
          <p:nvPr/>
        </p:nvSpPr>
        <p:spPr bwMode="auto">
          <a:xfrm rot="1500000">
            <a:off x="2133600" y="2731135"/>
            <a:ext cx="287020" cy="32258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8" name="雪花"/>
          <p:cNvSpPr/>
          <p:nvPr/>
        </p:nvSpPr>
        <p:spPr bwMode="auto">
          <a:xfrm rot="1500000">
            <a:off x="916305" y="809625"/>
            <a:ext cx="199390" cy="22415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1" name="文本框 10"/>
          <p:cNvSpPr txBox="1"/>
          <p:nvPr/>
        </p:nvSpPr>
        <p:spPr>
          <a:xfrm>
            <a:off x="11181080" y="5884545"/>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9" name="文本框 8"/>
          <p:cNvSpPr txBox="1"/>
          <p:nvPr/>
        </p:nvSpPr>
        <p:spPr>
          <a:xfrm>
            <a:off x="1153795" y="2138680"/>
            <a:ext cx="365760" cy="2994025"/>
          </a:xfrm>
          <a:prstGeom prst="rect">
            <a:avLst/>
          </a:prstGeom>
          <a:noFill/>
        </p:spPr>
        <p:txBody>
          <a:bodyPr anchor="t" rtlCol="0" vert="eaVert" wrap="square">
            <a:spAutoFit/>
          </a:bodyPr>
          <a:lstStyle/>
          <a:p>
            <a:pPr algn="dist"/>
            <a:r>
              <a:rPr altLang="en-US" lang="zh-CN" sz="1200">
                <a:latin charset="-122" panose="02020400000000000000" typeface="仓耳新仿宋 W01"/>
                <a:ea charset="-122" panose="02020400000000000000" typeface="仓耳新仿宋 W01"/>
              </a:rPr>
              <a:t>我喜欢冬天，因为我喜欢雪人，你呢？</a:t>
            </a:r>
          </a:p>
        </p:txBody>
      </p:sp>
      <p:sp>
        <p:nvSpPr>
          <p:cNvPr id="12" name="文本框 11"/>
          <p:cNvSpPr txBox="1"/>
          <p:nvPr/>
        </p:nvSpPr>
        <p:spPr>
          <a:xfrm>
            <a:off x="8013066" y="5030470"/>
            <a:ext cx="3307080" cy="396240"/>
          </a:xfrm>
          <a:prstGeom prst="rect">
            <a:avLst/>
          </a:prstGeom>
          <a:noFill/>
        </p:spPr>
        <p:txBody>
          <a:bodyPr anchor="t" rtlCol="0" wrap="square">
            <a:spAutoFit/>
          </a:bodyPr>
          <a:lstStyle/>
          <a:p>
            <a:pPr algn="dist"/>
            <a:r>
              <a:rPr altLang="en-US" lang="zh-CN" sz="1000">
                <a:solidFill>
                  <a:schemeClr val="bg1"/>
                </a:solidFill>
                <a:latin charset="-122" panose="02010601030101010101" typeface="方正细圆简体"/>
                <a:ea charset="-122" panose="02010601030101010101" typeface="方正细圆简体"/>
                <a:cs charset="-122" panose="02010601030101010101" typeface="方正细圆简体"/>
              </a:rPr>
              <a:t>I like winter, because I like the snowman。And you? </a:t>
            </a:r>
          </a:p>
        </p:txBody>
      </p:sp>
      <p:sp>
        <p:nvSpPr>
          <p:cNvPr id="22" name="直角三角形 21"/>
          <p:cNvSpPr/>
          <p:nvPr/>
        </p:nvSpPr>
        <p:spPr>
          <a:xfrm flipV="1" rot="5400000">
            <a:off x="8778240" y="-28575"/>
            <a:ext cx="2085975" cy="3342005"/>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3" name="文本框 2"/>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4" presetSubtype="16">
                                  <p:stCondLst>
                                    <p:cond delay="0"/>
                                  </p:stCondLst>
                                  <p:childTnLst>
                                    <p:set>
                                      <p:cBhvr>
                                        <p:cTn dur="1" fill="hold" id="9">
                                          <p:stCondLst>
                                            <p:cond delay="0"/>
                                          </p:stCondLst>
                                        </p:cTn>
                                        <p:tgtEl>
                                          <p:spTgt spid="8"/>
                                        </p:tgtEl>
                                        <p:attrNameLst>
                                          <p:attrName>style.visibility</p:attrName>
                                        </p:attrNameLst>
                                      </p:cBhvr>
                                      <p:to>
                                        <p:strVal val="visible"/>
                                      </p:to>
                                    </p:set>
                                    <p:animEffect filter="box(in)" transition="in">
                                      <p:cBhvr>
                                        <p:cTn dur="2000" id="10"/>
                                        <p:tgtEl>
                                          <p:spTgt spid="8"/>
                                        </p:tgtEl>
                                      </p:cBhvr>
                                    </p:animEffect>
                                  </p:childTnLst>
                                </p:cTn>
                              </p:par>
                              <p:par>
                                <p:cTn fill="hold" grpId="0" id="11" nodeType="withEffect" presetClass="entr" presetID="4" presetSubtype="16">
                                  <p:stCondLst>
                                    <p:cond delay="0"/>
                                  </p:stCondLst>
                                  <p:childTnLst>
                                    <p:set>
                                      <p:cBhvr>
                                        <p:cTn dur="1" fill="hold" id="12">
                                          <p:stCondLst>
                                            <p:cond delay="0"/>
                                          </p:stCondLst>
                                        </p:cTn>
                                        <p:tgtEl>
                                          <p:spTgt spid="15"/>
                                        </p:tgtEl>
                                        <p:attrNameLst>
                                          <p:attrName>style.visibility</p:attrName>
                                        </p:attrNameLst>
                                      </p:cBhvr>
                                      <p:to>
                                        <p:strVal val="visible"/>
                                      </p:to>
                                    </p:set>
                                    <p:animEffect filter="box(in)" transition="in">
                                      <p:cBhvr>
                                        <p:cTn dur="2000" id="13"/>
                                        <p:tgtEl>
                                          <p:spTgt spid="15"/>
                                        </p:tgtEl>
                                      </p:cBhvr>
                                    </p:animEffect>
                                  </p:childTnLst>
                                </p:cTn>
                              </p:par>
                              <p:par>
                                <p:cTn fill="hold" grpId="0" id="14" nodeType="withEffect" presetClass="entr" presetID="4" presetSubtype="16">
                                  <p:stCondLst>
                                    <p:cond delay="0"/>
                                  </p:stCondLst>
                                  <p:childTnLst>
                                    <p:set>
                                      <p:cBhvr>
                                        <p:cTn dur="1" fill="hold" id="15">
                                          <p:stCondLst>
                                            <p:cond delay="0"/>
                                          </p:stCondLst>
                                        </p:cTn>
                                        <p:tgtEl>
                                          <p:spTgt spid="18"/>
                                        </p:tgtEl>
                                        <p:attrNameLst>
                                          <p:attrName>style.visibility</p:attrName>
                                        </p:attrNameLst>
                                      </p:cBhvr>
                                      <p:to>
                                        <p:strVal val="visible"/>
                                      </p:to>
                                    </p:set>
                                    <p:animEffect filter="box(in)" transition="in">
                                      <p:cBhvr>
                                        <p:cTn dur="2000" id="16"/>
                                        <p:tgtEl>
                                          <p:spTgt spid="18"/>
                                        </p:tgtEl>
                                      </p:cBhvr>
                                    </p:animEffect>
                                  </p:childTnLst>
                                </p:cTn>
                              </p:par>
                              <p:par>
                                <p:cTn fill="hold" grpId="0" id="17" nodeType="withEffect" presetClass="entr" presetID="4" presetSubtype="16">
                                  <p:stCondLst>
                                    <p:cond delay="0"/>
                                  </p:stCondLst>
                                  <p:childTnLst>
                                    <p:set>
                                      <p:cBhvr>
                                        <p:cTn dur="1" fill="hold" id="18">
                                          <p:stCondLst>
                                            <p:cond delay="0"/>
                                          </p:stCondLst>
                                        </p:cTn>
                                        <p:tgtEl>
                                          <p:spTgt spid="11"/>
                                        </p:tgtEl>
                                        <p:attrNameLst>
                                          <p:attrName>style.visibility</p:attrName>
                                        </p:attrNameLst>
                                      </p:cBhvr>
                                      <p:to>
                                        <p:strVal val="visible"/>
                                      </p:to>
                                    </p:set>
                                    <p:animEffect filter="box(in)" transition="in">
                                      <p:cBhvr>
                                        <p:cTn dur="2000" id="19"/>
                                        <p:tgtEl>
                                          <p:spTgt spid="11"/>
                                        </p:tgtEl>
                                      </p:cBhvr>
                                    </p:animEffect>
                                  </p:childTnLst>
                                </p:cTn>
                              </p:par>
                              <p:par>
                                <p:cTn fill="hold" grpId="0" id="20" nodeType="withEffect" presetClass="entr" presetID="4" presetSubtype="16">
                                  <p:stCondLst>
                                    <p:cond delay="0"/>
                                  </p:stCondLst>
                                  <p:childTnLst>
                                    <p:set>
                                      <p:cBhvr>
                                        <p:cTn dur="1" fill="hold" id="21">
                                          <p:stCondLst>
                                            <p:cond delay="0"/>
                                          </p:stCondLst>
                                        </p:cTn>
                                        <p:tgtEl>
                                          <p:spTgt spid="9"/>
                                        </p:tgtEl>
                                        <p:attrNameLst>
                                          <p:attrName>style.visibility</p:attrName>
                                        </p:attrNameLst>
                                      </p:cBhvr>
                                      <p:to>
                                        <p:strVal val="visible"/>
                                      </p:to>
                                    </p:set>
                                    <p:animEffect filter="box(in)" transition="in">
                                      <p:cBhvr>
                                        <p:cTn dur="2000" id="22"/>
                                        <p:tgtEl>
                                          <p:spTgt spid="9"/>
                                        </p:tgtEl>
                                      </p:cBhvr>
                                    </p:animEffect>
                                  </p:childTnLst>
                                </p:cTn>
                              </p:par>
                              <p:par>
                                <p:cTn fill="hold" grpId="0" id="23" nodeType="withEffect" presetClass="entr" presetID="4" presetSubtype="16">
                                  <p:stCondLst>
                                    <p:cond delay="0"/>
                                  </p:stCondLst>
                                  <p:childTnLst>
                                    <p:set>
                                      <p:cBhvr>
                                        <p:cTn dur="1" fill="hold" id="24">
                                          <p:stCondLst>
                                            <p:cond delay="0"/>
                                          </p:stCondLst>
                                        </p:cTn>
                                        <p:tgtEl>
                                          <p:spTgt spid="12"/>
                                        </p:tgtEl>
                                        <p:attrNameLst>
                                          <p:attrName>style.visibility</p:attrName>
                                        </p:attrNameLst>
                                      </p:cBhvr>
                                      <p:to>
                                        <p:strVal val="visible"/>
                                      </p:to>
                                    </p:set>
                                    <p:animEffect filter="box(in)" transition="in">
                                      <p:cBhvr>
                                        <p:cTn dur="2000" id="25"/>
                                        <p:tgtEl>
                                          <p:spTgt spid="12"/>
                                        </p:tgtEl>
                                      </p:cBhvr>
                                    </p:animEffect>
                                  </p:childTnLst>
                                </p:cTn>
                              </p:par>
                              <p:par>
                                <p:cTn fill="hold" grpId="0" id="26" nodeType="withEffect" presetClass="entr" presetID="4" presetSubtype="16">
                                  <p:stCondLst>
                                    <p:cond delay="0"/>
                                  </p:stCondLst>
                                  <p:childTnLst>
                                    <p:set>
                                      <p:cBhvr>
                                        <p:cTn dur="1" fill="hold" id="27">
                                          <p:stCondLst>
                                            <p:cond delay="0"/>
                                          </p:stCondLst>
                                        </p:cTn>
                                        <p:tgtEl>
                                          <p:spTgt spid="22"/>
                                        </p:tgtEl>
                                        <p:attrNameLst>
                                          <p:attrName>style.visibility</p:attrName>
                                        </p:attrNameLst>
                                      </p:cBhvr>
                                      <p:to>
                                        <p:strVal val="visible"/>
                                      </p:to>
                                    </p:set>
                                    <p:animEffect filter="box(in)" transition="in">
                                      <p:cBhvr>
                                        <p:cTn dur="2000" id="28"/>
                                        <p:tgtEl>
                                          <p:spTgt spid="22"/>
                                        </p:tgtEl>
                                      </p:cBhvr>
                                    </p:animEffect>
                                  </p:childTnLst>
                                </p:cTn>
                              </p:par>
                              <p:par>
                                <p:cTn fill="hold" grpId="0" id="29" nodeType="withEffect" presetClass="entr" presetID="4" presetSubtype="16">
                                  <p:stCondLst>
                                    <p:cond delay="0"/>
                                  </p:stCondLst>
                                  <p:childTnLst>
                                    <p:set>
                                      <p:cBhvr>
                                        <p:cTn dur="1" fill="hold" id="30">
                                          <p:stCondLst>
                                            <p:cond delay="0"/>
                                          </p:stCondLst>
                                        </p:cTn>
                                        <p:tgtEl>
                                          <p:spTgt spid="2"/>
                                        </p:tgtEl>
                                        <p:attrNameLst>
                                          <p:attrName>style.visibility</p:attrName>
                                        </p:attrNameLst>
                                      </p:cBhvr>
                                      <p:to>
                                        <p:strVal val="visible"/>
                                      </p:to>
                                    </p:set>
                                    <p:animEffect filter="box(in)" transition="in">
                                      <p:cBhvr>
                                        <p:cTn dur="2000" id="31"/>
                                        <p:tgtEl>
                                          <p:spTgt spid="2"/>
                                        </p:tgtEl>
                                      </p:cBhvr>
                                    </p:animEffect>
                                  </p:childTnLst>
                                </p:cTn>
                              </p:par>
                              <p:par>
                                <p:cTn fill="hold" grpId="0" id="32" nodeType="withEffect" presetClass="entr" presetID="4" presetSubtype="16">
                                  <p:stCondLst>
                                    <p:cond delay="0"/>
                                  </p:stCondLst>
                                  <p:childTnLst>
                                    <p:set>
                                      <p:cBhvr>
                                        <p:cTn dur="1" fill="hold" id="33">
                                          <p:stCondLst>
                                            <p:cond delay="0"/>
                                          </p:stCondLst>
                                        </p:cTn>
                                        <p:tgtEl>
                                          <p:spTgt spid="3"/>
                                        </p:tgtEl>
                                        <p:attrNameLst>
                                          <p:attrName>style.visibility</p:attrName>
                                        </p:attrNameLst>
                                      </p:cBhvr>
                                      <p:to>
                                        <p:strVal val="visible"/>
                                      </p:to>
                                    </p:set>
                                    <p:animEffect filter="box(in)" transition="in">
                                      <p:cBhvr>
                                        <p:cTn dur="2000" id="34"/>
                                        <p:tgtEl>
                                          <p:spTgt spid="3"/>
                                        </p:tgtEl>
                                      </p:cBhvr>
                                    </p:animEffect>
                                  </p:childTnLst>
                                </p:cTn>
                              </p:par>
                            </p:childTnLst>
                          </p:cTn>
                        </p:par>
                        <p:par>
                          <p:cTn fill="hold" id="35" nodeType="afterGroup">
                            <p:stCondLst>
                              <p:cond delay="2000"/>
                            </p:stCondLst>
                            <p:childTnLst>
                              <p:par>
                                <p:cTn fill="hold" grpId="0" id="36" nodeType="afterEffect" presetClass="entr" presetID="14" presetSubtype="10">
                                  <p:stCondLst>
                                    <p:cond delay="0"/>
                                  </p:stCondLst>
                                  <p:childTnLst>
                                    <p:set>
                                      <p:cBhvr>
                                        <p:cTn dur="1" fill="hold" id="37">
                                          <p:stCondLst>
                                            <p:cond delay="0"/>
                                          </p:stCondLst>
                                        </p:cTn>
                                        <p:tgtEl>
                                          <p:spTgt spid="7"/>
                                        </p:tgtEl>
                                        <p:attrNameLst>
                                          <p:attrName>style.visibility</p:attrName>
                                        </p:attrNameLst>
                                      </p:cBhvr>
                                      <p:to>
                                        <p:strVal val="visible"/>
                                      </p:to>
                                    </p:set>
                                    <p:animEffect filter="randombar(horizontal)" transition="in">
                                      <p:cBhvr>
                                        <p:cTn dur="500" id="3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5"/>
      <p:bldP grpId="0" spid="18"/>
      <p:bldP grpId="0" spid="11"/>
      <p:bldP grpId="0" spid="9"/>
      <p:bldP grpId="0" spid="12"/>
      <p:bldP grpId="0" spid="22"/>
      <p:bldP grpId="0" spid="2"/>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027" y="0"/>
            <a:ext cx="12164236" cy="6856095"/>
          </a:xfrm>
          <a:prstGeom prst="rect">
            <a:avLst/>
          </a:prstGeom>
        </p:spPr>
      </p:pic>
      <p:sp>
        <p:nvSpPr>
          <p:cNvPr id="4" name="矩形 3"/>
          <p:cNvSpPr/>
          <p:nvPr/>
        </p:nvSpPr>
        <p:spPr>
          <a:xfrm>
            <a:off x="-12065" y="-1905"/>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1205211" y="848995"/>
            <a:ext cx="670560" cy="2225040"/>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初冬の旅</a:t>
            </a:r>
          </a:p>
        </p:txBody>
      </p:sp>
      <p:sp>
        <p:nvSpPr>
          <p:cNvPr id="2" name="文本框 1"/>
          <p:cNvSpPr txBox="1"/>
          <p:nvPr/>
        </p:nvSpPr>
        <p:spPr>
          <a:xfrm>
            <a:off x="8418195" y="4243705"/>
            <a:ext cx="3298190" cy="64008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下过雪的山，好像被雪姑娘蒙上了一层神秘的面纱。</a:t>
            </a:r>
          </a:p>
        </p:txBody>
      </p:sp>
      <p:sp>
        <p:nvSpPr>
          <p:cNvPr id="11" name="文本框 10"/>
          <p:cNvSpPr txBox="1"/>
          <p:nvPr/>
        </p:nvSpPr>
        <p:spPr>
          <a:xfrm>
            <a:off x="11181080" y="5884545"/>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10856594" y="848995"/>
            <a:ext cx="347472" cy="3169285"/>
          </a:xfrm>
          <a:prstGeom prst="rect">
            <a:avLst/>
          </a:prstGeom>
          <a:noFill/>
        </p:spPr>
        <p:txBody>
          <a:bodyPr rtlCol="0" vert="eaVert" wrap="square">
            <a:spAutoFit/>
          </a:bodyPr>
          <a:lstStyle/>
          <a:p>
            <a:pPr algn="dist">
              <a:lnSpc>
                <a:spcPct val="90000"/>
              </a:lnSpc>
            </a:pPr>
            <a:r>
              <a:rPr altLang="en-US" lang="zh-CN" sz="1200">
                <a:latin charset="-122" panose="02020400000000000000" typeface="仓耳新仿宋 W01"/>
                <a:ea charset="-122" panose="02020400000000000000" typeface="仓耳新仿宋 W01"/>
              </a:rPr>
              <a:t>它藏着太多故事，揭开它的面纱去看一看吧！</a:t>
            </a:r>
          </a:p>
        </p:txBody>
      </p:sp>
      <p:sp>
        <p:nvSpPr>
          <p:cNvPr id="7" name="文本框 6"/>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
                                        </p:tgtEl>
                                        <p:attrNameLst>
                                          <p:attrName>style.visibility</p:attrName>
                                        </p:attrNameLst>
                                      </p:cBhvr>
                                      <p:to>
                                        <p:strVal val="visible"/>
                                      </p:to>
                                    </p:set>
                                    <p:animEffect filter="wipe(down)" transition="in">
                                      <p:cBhvr>
                                        <p:cTn dur="500" id="10"/>
                                        <p:tgtEl>
                                          <p:spTgt spid="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2"/>
                                        </p:tgtEl>
                                        <p:attrNameLst>
                                          <p:attrName>style.visibility</p:attrName>
                                        </p:attrNameLst>
                                      </p:cBhvr>
                                      <p:to>
                                        <p:strVal val="visible"/>
                                      </p:to>
                                    </p:set>
                                    <p:animEffect filter="wipe(down)" transition="in">
                                      <p:cBhvr>
                                        <p:cTn dur="500" id="19"/>
                                        <p:tgtEl>
                                          <p:spTgt spid="2"/>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11"/>
                                        </p:tgtEl>
                                        <p:attrNameLst>
                                          <p:attrName>style.visibility</p:attrName>
                                        </p:attrNameLst>
                                      </p:cBhvr>
                                      <p:to>
                                        <p:strVal val="visible"/>
                                      </p:to>
                                    </p:set>
                                    <p:animEffect filter="wipe(down)" transition="in">
                                      <p:cBhvr>
                                        <p:cTn dur="500" id="22"/>
                                        <p:tgtEl>
                                          <p:spTgt spid="11"/>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6"/>
                                        </p:tgtEl>
                                        <p:attrNameLst>
                                          <p:attrName>style.visibility</p:attrName>
                                        </p:attrNameLst>
                                      </p:cBhvr>
                                      <p:to>
                                        <p:strVal val="visible"/>
                                      </p:to>
                                    </p:set>
                                    <p:animEffect filter="wipe(down)" transition="in">
                                      <p:cBhvr>
                                        <p:cTn dur="500" id="25"/>
                                        <p:tgtEl>
                                          <p:spTgt spid="6"/>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7"/>
                                        </p:tgtEl>
                                        <p:attrNameLst>
                                          <p:attrName>style.visibility</p:attrName>
                                        </p:attrNameLst>
                                      </p:cBhvr>
                                      <p:to>
                                        <p:strVal val="visible"/>
                                      </p:to>
                                    </p:set>
                                    <p:animEffect filter="wipe(down)" transition="in">
                                      <p:cBhvr>
                                        <p:cTn dur="500" id="28"/>
                                        <p:tgtEl>
                                          <p:spTgt spid="7"/>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9"/>
                                        </p:tgtEl>
                                        <p:attrNameLst>
                                          <p:attrName>style.visibility</p:attrName>
                                        </p:attrNameLst>
                                      </p:cBhvr>
                                      <p:to>
                                        <p:strVal val="visible"/>
                                      </p:to>
                                    </p:set>
                                    <p:animEffect filter="wipe(down)"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2"/>
      <p:bldP grpId="0" spid="11"/>
      <p:bldP grpId="0" spid="6"/>
      <p:bldP grpId="0" spid="7"/>
      <p:bldP grpId="0" spid="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文本框 2"/>
          <p:cNvSpPr txBox="1"/>
          <p:nvPr/>
        </p:nvSpPr>
        <p:spPr>
          <a:xfrm>
            <a:off x="713105" y="702310"/>
            <a:ext cx="5488305" cy="2395728"/>
          </a:xfrm>
          <a:prstGeom prst="rect">
            <a:avLst/>
          </a:prstGeom>
          <a:noFill/>
        </p:spPr>
        <p:txBody>
          <a:bodyPr anchor="t" rtlCol="0" wrap="square">
            <a:spAutoFit/>
          </a:bodyPr>
          <a:lstStyle/>
          <a:p>
            <a:pPr algn="l">
              <a:lnSpc>
                <a:spcPct val="120000"/>
              </a:lnSpc>
            </a:pPr>
            <a:r>
              <a:rPr altLang="zh-CN" lang="en-US">
                <a:latin charset="-122" panose="02020400000000000000" typeface="仓耳静雅体 W01"/>
                <a:ea charset="-122" panose="02020400000000000000" typeface="仓耳静雅体 W01"/>
                <a:cs charset="-122" panose="02020400000000000000" typeface="仓耳静雅体 W01"/>
              </a:rPr>
              <a:t>        冬日似乎真正来了，虽然没有雪花，但是寒风的呜咽声，挂霜的屋檐，都在提醒我们冬天的力量。你喜欢冬天吗？冬天在鲁迅先生的笔下是江南滋润美艳的雪，在老舍先生笔下是有山有水暖和安适地睡着的老城，在丰子恺先生笔下是沐浴冬阳的好日子，在青年作家安宁笔下是童年时冬日里卖豆腐人的声音以及一碗豆腐脑的味道……</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6673850" y="1809562"/>
            <a:ext cx="5525135" cy="3238241"/>
          </a:xfrm>
          <a:prstGeom prst="rect">
            <a:avLst/>
          </a:prstGeom>
        </p:spPr>
      </p:pic>
      <p:sp>
        <p:nvSpPr>
          <p:cNvPr id="8" name="文本框 7"/>
          <p:cNvSpPr txBox="1"/>
          <p:nvPr/>
        </p:nvSpPr>
        <p:spPr>
          <a:xfrm>
            <a:off x="3052445" y="3606800"/>
            <a:ext cx="670560" cy="2225040"/>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记忆の旅</a:t>
            </a:r>
          </a:p>
        </p:txBody>
      </p:sp>
      <p:sp>
        <p:nvSpPr>
          <p:cNvPr id="9" name="文本框 8"/>
          <p:cNvSpPr txBox="1"/>
          <p:nvPr/>
        </p:nvSpPr>
        <p:spPr>
          <a:xfrm>
            <a:off x="3632200" y="3451860"/>
            <a:ext cx="365760" cy="3414395"/>
          </a:xfrm>
          <a:prstGeom prst="rect">
            <a:avLst/>
          </a:prstGeom>
          <a:noFill/>
        </p:spPr>
        <p:txBody>
          <a:bodyPr anchor="t" rtlCol="0" vert="eaVert" wrap="square">
            <a:spAutoFit/>
          </a:bodyPr>
          <a:lstStyle/>
          <a:p>
            <a:pPr algn="l"/>
            <a:r>
              <a:rPr altLang="en-US" lang="zh-CN" sz="1200">
                <a:latin charset="-122" panose="02020400000000000000" typeface="仓耳新仿宋 W01"/>
                <a:ea charset="-122" panose="02020400000000000000" typeface="仓耳新仿宋 W01"/>
              </a:rPr>
              <a:t>在冬风的气息里，我们还能闻出烤白薯的香气。</a:t>
            </a:r>
          </a:p>
        </p:txBody>
      </p:sp>
      <p:sp>
        <p:nvSpPr>
          <p:cNvPr id="11" name="文本框 10"/>
          <p:cNvSpPr txBox="1"/>
          <p:nvPr/>
        </p:nvSpPr>
        <p:spPr>
          <a:xfrm>
            <a:off x="417830" y="5915659"/>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2050" name="雪花"/>
          <p:cNvSpPr/>
          <p:nvPr/>
        </p:nvSpPr>
        <p:spPr bwMode="auto">
          <a:xfrm rot="1500000">
            <a:off x="472440" y="1447165"/>
            <a:ext cx="287020" cy="32258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6" name="雪花"/>
          <p:cNvSpPr/>
          <p:nvPr/>
        </p:nvSpPr>
        <p:spPr bwMode="auto">
          <a:xfrm rot="1500000">
            <a:off x="4910455" y="4900930"/>
            <a:ext cx="459740" cy="51689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8" name="雪花"/>
          <p:cNvSpPr/>
          <p:nvPr/>
        </p:nvSpPr>
        <p:spPr bwMode="auto">
          <a:xfrm rot="1500000">
            <a:off x="1256665" y="4462780"/>
            <a:ext cx="199390" cy="22415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4" name="文本框 3"/>
          <p:cNvSpPr txBox="1"/>
          <p:nvPr/>
        </p:nvSpPr>
        <p:spPr>
          <a:xfrm>
            <a:off x="-322580" y="6192520"/>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5" name="文本框 4"/>
          <p:cNvSpPr txBox="1"/>
          <p:nvPr/>
        </p:nvSpPr>
        <p:spPr>
          <a:xfrm>
            <a:off x="891540" y="6014720"/>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8"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diamond(in)" transition="in">
                                      <p:cBhvr>
                                        <p:cTn dur="2000" id="7"/>
                                        <p:tgtEl>
                                          <p:spTgt spid="2"/>
                                        </p:tgtEl>
                                      </p:cBhvr>
                                    </p:animEffect>
                                  </p:childTnLst>
                                </p:cTn>
                              </p:par>
                              <p:par>
                                <p:cTn fill="hold" grpId="0" id="8" nodeType="withEffect" presetClass="entr" presetID="8" presetSubtype="16">
                                  <p:stCondLst>
                                    <p:cond delay="0"/>
                                  </p:stCondLst>
                                  <p:childTnLst>
                                    <p:set>
                                      <p:cBhvr>
                                        <p:cTn dur="1" fill="hold" id="9">
                                          <p:stCondLst>
                                            <p:cond delay="0"/>
                                          </p:stCondLst>
                                        </p:cTn>
                                        <p:tgtEl>
                                          <p:spTgt spid="8"/>
                                        </p:tgtEl>
                                        <p:attrNameLst>
                                          <p:attrName>style.visibility</p:attrName>
                                        </p:attrNameLst>
                                      </p:cBhvr>
                                      <p:to>
                                        <p:strVal val="visible"/>
                                      </p:to>
                                    </p:set>
                                    <p:animEffect filter="diamond(in)" transition="in">
                                      <p:cBhvr>
                                        <p:cTn dur="2000" id="10"/>
                                        <p:tgtEl>
                                          <p:spTgt spid="8"/>
                                        </p:tgtEl>
                                      </p:cBhvr>
                                    </p:animEffect>
                                  </p:childTnLst>
                                </p:cTn>
                              </p:par>
                              <p:par>
                                <p:cTn fill="hold" grpId="0" id="11" nodeType="withEffect" presetClass="entr" presetID="8" presetSubtype="16">
                                  <p:stCondLst>
                                    <p:cond delay="0"/>
                                  </p:stCondLst>
                                  <p:childTnLst>
                                    <p:set>
                                      <p:cBhvr>
                                        <p:cTn dur="1" fill="hold" id="12">
                                          <p:stCondLst>
                                            <p:cond delay="0"/>
                                          </p:stCondLst>
                                        </p:cTn>
                                        <p:tgtEl>
                                          <p:spTgt spid="9"/>
                                        </p:tgtEl>
                                        <p:attrNameLst>
                                          <p:attrName>style.visibility</p:attrName>
                                        </p:attrNameLst>
                                      </p:cBhvr>
                                      <p:to>
                                        <p:strVal val="visible"/>
                                      </p:to>
                                    </p:set>
                                    <p:animEffect filter="diamond(in)" transition="in">
                                      <p:cBhvr>
                                        <p:cTn dur="2000" id="13"/>
                                        <p:tgtEl>
                                          <p:spTgt spid="9"/>
                                        </p:tgtEl>
                                      </p:cBhvr>
                                    </p:animEffect>
                                  </p:childTnLst>
                                </p:cTn>
                              </p:par>
                              <p:par>
                                <p:cTn fill="hold" grpId="0" id="14" nodeType="withEffect" presetClass="entr" presetID="8" presetSubtype="16">
                                  <p:stCondLst>
                                    <p:cond delay="0"/>
                                  </p:stCondLst>
                                  <p:childTnLst>
                                    <p:set>
                                      <p:cBhvr>
                                        <p:cTn dur="1" fill="hold" id="15">
                                          <p:stCondLst>
                                            <p:cond delay="0"/>
                                          </p:stCondLst>
                                        </p:cTn>
                                        <p:tgtEl>
                                          <p:spTgt spid="11"/>
                                        </p:tgtEl>
                                        <p:attrNameLst>
                                          <p:attrName>style.visibility</p:attrName>
                                        </p:attrNameLst>
                                      </p:cBhvr>
                                      <p:to>
                                        <p:strVal val="visible"/>
                                      </p:to>
                                    </p:set>
                                    <p:animEffect filter="diamond(in)" transition="in">
                                      <p:cBhvr>
                                        <p:cTn dur="2000" id="16"/>
                                        <p:tgtEl>
                                          <p:spTgt spid="11"/>
                                        </p:tgtEl>
                                      </p:cBhvr>
                                    </p:animEffect>
                                  </p:childTnLst>
                                </p:cTn>
                              </p:par>
                              <p:par>
                                <p:cTn fill="hold" grpId="0" id="17" nodeType="withEffect" presetClass="entr" presetID="8" presetSubtype="16">
                                  <p:stCondLst>
                                    <p:cond delay="0"/>
                                  </p:stCondLst>
                                  <p:childTnLst>
                                    <p:set>
                                      <p:cBhvr>
                                        <p:cTn dur="1" fill="hold" id="18">
                                          <p:stCondLst>
                                            <p:cond delay="0"/>
                                          </p:stCondLst>
                                        </p:cTn>
                                        <p:tgtEl>
                                          <p:spTgt spid="2050"/>
                                        </p:tgtEl>
                                        <p:attrNameLst>
                                          <p:attrName>style.visibility</p:attrName>
                                        </p:attrNameLst>
                                      </p:cBhvr>
                                      <p:to>
                                        <p:strVal val="visible"/>
                                      </p:to>
                                    </p:set>
                                    <p:animEffect filter="diamond(in)" transition="in">
                                      <p:cBhvr>
                                        <p:cTn dur="2000" id="19"/>
                                        <p:tgtEl>
                                          <p:spTgt spid="2050"/>
                                        </p:tgtEl>
                                      </p:cBhvr>
                                    </p:animEffect>
                                  </p:childTnLst>
                                </p:cTn>
                              </p:par>
                              <p:par>
                                <p:cTn fill="hold" grpId="0" id="20" nodeType="withEffect" presetClass="entr" presetID="8" presetSubtype="16">
                                  <p:stCondLst>
                                    <p:cond delay="0"/>
                                  </p:stCondLst>
                                  <p:childTnLst>
                                    <p:set>
                                      <p:cBhvr>
                                        <p:cTn dur="1" fill="hold" id="21">
                                          <p:stCondLst>
                                            <p:cond delay="0"/>
                                          </p:stCondLst>
                                        </p:cTn>
                                        <p:tgtEl>
                                          <p:spTgt spid="16"/>
                                        </p:tgtEl>
                                        <p:attrNameLst>
                                          <p:attrName>style.visibility</p:attrName>
                                        </p:attrNameLst>
                                      </p:cBhvr>
                                      <p:to>
                                        <p:strVal val="visible"/>
                                      </p:to>
                                    </p:set>
                                    <p:animEffect filter="diamond(in)" transition="in">
                                      <p:cBhvr>
                                        <p:cTn dur="2000" id="22"/>
                                        <p:tgtEl>
                                          <p:spTgt spid="16"/>
                                        </p:tgtEl>
                                      </p:cBhvr>
                                    </p:animEffect>
                                  </p:childTnLst>
                                </p:cTn>
                              </p:par>
                              <p:par>
                                <p:cTn fill="hold" grpId="0" id="23" nodeType="withEffect" presetClass="entr" presetID="8" presetSubtype="16">
                                  <p:stCondLst>
                                    <p:cond delay="0"/>
                                  </p:stCondLst>
                                  <p:childTnLst>
                                    <p:set>
                                      <p:cBhvr>
                                        <p:cTn dur="1" fill="hold" id="24">
                                          <p:stCondLst>
                                            <p:cond delay="0"/>
                                          </p:stCondLst>
                                        </p:cTn>
                                        <p:tgtEl>
                                          <p:spTgt spid="18"/>
                                        </p:tgtEl>
                                        <p:attrNameLst>
                                          <p:attrName>style.visibility</p:attrName>
                                        </p:attrNameLst>
                                      </p:cBhvr>
                                      <p:to>
                                        <p:strVal val="visible"/>
                                      </p:to>
                                    </p:set>
                                    <p:animEffect filter="diamond(in)" transition="in">
                                      <p:cBhvr>
                                        <p:cTn dur="2000" id="25"/>
                                        <p:tgtEl>
                                          <p:spTgt spid="18"/>
                                        </p:tgtEl>
                                      </p:cBhvr>
                                    </p:animEffect>
                                  </p:childTnLst>
                                </p:cTn>
                              </p:par>
                              <p:par>
                                <p:cTn fill="hold" grpId="0" id="26" nodeType="withEffect" presetClass="entr" presetID="8" presetSubtype="16">
                                  <p:stCondLst>
                                    <p:cond delay="0"/>
                                  </p:stCondLst>
                                  <p:childTnLst>
                                    <p:set>
                                      <p:cBhvr>
                                        <p:cTn dur="1" fill="hold" id="27">
                                          <p:stCondLst>
                                            <p:cond delay="0"/>
                                          </p:stCondLst>
                                        </p:cTn>
                                        <p:tgtEl>
                                          <p:spTgt spid="4"/>
                                        </p:tgtEl>
                                        <p:attrNameLst>
                                          <p:attrName>style.visibility</p:attrName>
                                        </p:attrNameLst>
                                      </p:cBhvr>
                                      <p:to>
                                        <p:strVal val="visible"/>
                                      </p:to>
                                    </p:set>
                                    <p:animEffect filter="diamond(in)" transition="in">
                                      <p:cBhvr>
                                        <p:cTn dur="2000" id="28"/>
                                        <p:tgtEl>
                                          <p:spTgt spid="4"/>
                                        </p:tgtEl>
                                      </p:cBhvr>
                                    </p:animEffect>
                                  </p:childTnLst>
                                </p:cTn>
                              </p:par>
                              <p:par>
                                <p:cTn fill="hold" grpId="0" id="29" nodeType="withEffect" presetClass="entr" presetID="8" presetSubtype="16">
                                  <p:stCondLst>
                                    <p:cond delay="0"/>
                                  </p:stCondLst>
                                  <p:childTnLst>
                                    <p:set>
                                      <p:cBhvr>
                                        <p:cTn dur="1" fill="hold" id="30">
                                          <p:stCondLst>
                                            <p:cond delay="0"/>
                                          </p:stCondLst>
                                        </p:cTn>
                                        <p:tgtEl>
                                          <p:spTgt spid="5"/>
                                        </p:tgtEl>
                                        <p:attrNameLst>
                                          <p:attrName>style.visibility</p:attrName>
                                        </p:attrNameLst>
                                      </p:cBhvr>
                                      <p:to>
                                        <p:strVal val="visible"/>
                                      </p:to>
                                    </p:set>
                                    <p:animEffect filter="diamond(in)" transition="in">
                                      <p:cBhvr>
                                        <p:cTn dur="2000" id="31"/>
                                        <p:tgtEl>
                                          <p:spTgt spid="5"/>
                                        </p:tgtEl>
                                      </p:cBhvr>
                                    </p:animEffect>
                                  </p:childTnLst>
                                </p:cTn>
                              </p:par>
                            </p:childTnLst>
                          </p:cTn>
                        </p:par>
                        <p:par>
                          <p:cTn fill="hold" id="32" nodeType="afterGroup">
                            <p:stCondLst>
                              <p:cond delay="2000"/>
                            </p:stCondLst>
                            <p:childTnLst>
                              <p:par>
                                <p:cTn fill="hold" grpId="0" id="33" nodeType="afterEffect" presetClass="entr" presetID="14" presetSubtype="10">
                                  <p:stCondLst>
                                    <p:cond delay="0"/>
                                  </p:stCondLst>
                                  <p:childTnLst>
                                    <p:set>
                                      <p:cBhvr>
                                        <p:cTn dur="1" fill="hold" id="34">
                                          <p:stCondLst>
                                            <p:cond delay="0"/>
                                          </p:stCondLst>
                                        </p:cTn>
                                        <p:tgtEl>
                                          <p:spTgt spid="3"/>
                                        </p:tgtEl>
                                        <p:attrNameLst>
                                          <p:attrName>style.visibility</p:attrName>
                                        </p:attrNameLst>
                                      </p:cBhvr>
                                      <p:to>
                                        <p:strVal val="visible"/>
                                      </p:to>
                                    </p:set>
                                    <p:animEffect filter="randombar(horizontal)" transition="in">
                                      <p:cBhvr>
                                        <p:cTn dur="500" id="3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9"/>
      <p:bldP grpId="0" spid="11"/>
      <p:bldP grpId="0" spid="2050"/>
      <p:bldP grpId="0" spid="16"/>
      <p:bldP grpId="0" spid="18"/>
      <p:bldP grpId="0" spid="4"/>
      <p:bldP grpId="0" spid="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298296" y="1068070"/>
            <a:ext cx="4848532" cy="4915535"/>
          </a:xfrm>
          <a:prstGeom prst="rect">
            <a:avLst/>
          </a:prstGeom>
          <a:effectLst/>
        </p:spPr>
      </p:pic>
      <p:sp>
        <p:nvSpPr>
          <p:cNvPr id="17" name="矩形 16"/>
          <p:cNvSpPr/>
          <p:nvPr/>
        </p:nvSpPr>
        <p:spPr>
          <a:xfrm>
            <a:off x="3866515" y="2828290"/>
            <a:ext cx="2752090" cy="221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103370" y="2944495"/>
            <a:ext cx="6347460" cy="1737360"/>
          </a:xfrm>
          <a:prstGeom prst="rect">
            <a:avLst/>
          </a:prstGeom>
          <a:noFill/>
        </p:spPr>
        <p:txBody>
          <a:bodyPr anchor="t" rtlCol="0" wrap="square">
            <a:spAutoFit/>
          </a:bodyPr>
          <a:lstStyle/>
          <a:p>
            <a:endParaRPr altLang="en-US" lang="zh-CN">
              <a:latin charset="-122" panose="02020400000000000000" typeface="仓耳静雅体 W01"/>
              <a:ea charset="-122" panose="02020400000000000000" typeface="仓耳静雅体 W01"/>
              <a:cs charset="-122" panose="02020400000000000000" typeface="仓耳静雅体 W01"/>
            </a:endParaRPr>
          </a:p>
          <a:p>
            <a:r>
              <a:rPr altLang="en-US" lang="zh-CN">
                <a:latin charset="-122" panose="02020400000000000000" typeface="仓耳静雅体 W01"/>
                <a:ea charset="-122" panose="02020400000000000000" typeface="仓耳静雅体 W01"/>
                <a:cs charset="-122" panose="02020400000000000000" typeface="仓耳静雅体 W01"/>
              </a:rPr>
              <a:t>旅行，是另一种修行。</a:t>
            </a:r>
          </a:p>
          <a:p>
            <a:r>
              <a:rPr altLang="en-US" lang="zh-CN">
                <a:latin charset="-122" panose="02020400000000000000" typeface="仓耳静雅体 W01"/>
                <a:ea charset="-122" panose="02020400000000000000" typeface="仓耳静雅体 W01"/>
                <a:cs charset="-122" panose="02020400000000000000" typeface="仓耳静雅体 W01"/>
              </a:rPr>
              <a:t>当我们走过灯红酒绿，尝过食不知味，试过夜不能寐......</a:t>
            </a:r>
          </a:p>
          <a:p>
            <a:r>
              <a:rPr altLang="en-US" lang="zh-CN">
                <a:latin charset="-122" panose="02020400000000000000" typeface="仓耳静雅体 W01"/>
                <a:ea charset="-122" panose="02020400000000000000" typeface="仓耳静雅体 W01"/>
                <a:cs charset="-122" panose="02020400000000000000" typeface="仓耳静雅体 W01"/>
              </a:rPr>
              <a:t>最后又回到最初的出发点，</a:t>
            </a:r>
          </a:p>
          <a:p>
            <a:r>
              <a:rPr altLang="en-US" lang="zh-CN">
                <a:latin charset="-122" panose="02020400000000000000" typeface="仓耳静雅体 W01"/>
                <a:ea charset="-122" panose="02020400000000000000" typeface="仓耳静雅体 W01"/>
                <a:cs charset="-122" panose="02020400000000000000" typeface="仓耳静雅体 W01"/>
              </a:rPr>
              <a:t>开始认真仔细的生活，</a:t>
            </a:r>
          </a:p>
          <a:p>
            <a:r>
              <a:rPr altLang="en-US" lang="zh-CN">
                <a:latin charset="-122" panose="02020400000000000000" typeface="仓耳静雅体 W01"/>
                <a:ea charset="-122" panose="02020400000000000000" typeface="仓耳静雅体 W01"/>
                <a:cs charset="-122" panose="02020400000000000000" typeface="仓耳静雅体 W01"/>
              </a:rPr>
              <a:t>我们会比以前更懂得生活的美好。</a:t>
            </a:r>
          </a:p>
        </p:txBody>
      </p:sp>
      <p:sp>
        <p:nvSpPr>
          <p:cNvPr id="4" name="文本框 3"/>
          <p:cNvSpPr txBox="1"/>
          <p:nvPr/>
        </p:nvSpPr>
        <p:spPr>
          <a:xfrm>
            <a:off x="8675369" y="751205"/>
            <a:ext cx="2644775" cy="579120"/>
          </a:xfrm>
          <a:prstGeom prst="rect">
            <a:avLst/>
          </a:prstGeom>
          <a:noFill/>
        </p:spPr>
        <p:txBody>
          <a:bodyPr rtlCol="0" vert="horz" wrap="square">
            <a:spAutoFit/>
          </a:bodyPr>
          <a:lstStyle/>
          <a:p>
            <a:pPr algn="dist"/>
            <a:r>
              <a:rPr altLang="en-US" lang="zh-CN" sz="3200">
                <a:latin charset="-122" panose="02000000000000000000" typeface="方正清刻本悦宋简体"/>
                <a:ea charset="-122" panose="02000000000000000000" typeface="方正清刻本悦宋简体"/>
              </a:rPr>
              <a:t>旅行の目地</a:t>
            </a:r>
          </a:p>
        </p:txBody>
      </p:sp>
      <p:sp>
        <p:nvSpPr>
          <p:cNvPr id="10" name="文本框 9"/>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11" name="文本框 10"/>
          <p:cNvSpPr txBox="1"/>
          <p:nvPr/>
        </p:nvSpPr>
        <p:spPr>
          <a:xfrm>
            <a:off x="11181080" y="5884545"/>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2050" name="雪花"/>
          <p:cNvSpPr/>
          <p:nvPr/>
        </p:nvSpPr>
        <p:spPr bwMode="auto">
          <a:xfrm rot="1500000">
            <a:off x="5203825" y="2332990"/>
            <a:ext cx="287020" cy="32258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5" name="雪花"/>
          <p:cNvSpPr/>
          <p:nvPr/>
        </p:nvSpPr>
        <p:spPr bwMode="auto">
          <a:xfrm rot="1500000">
            <a:off x="10770235" y="2157730"/>
            <a:ext cx="287020" cy="32258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6" name="雪花"/>
          <p:cNvSpPr/>
          <p:nvPr/>
        </p:nvSpPr>
        <p:spPr bwMode="auto">
          <a:xfrm rot="1500000">
            <a:off x="8698865" y="5014595"/>
            <a:ext cx="459740" cy="51689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8" name="雪花"/>
          <p:cNvSpPr/>
          <p:nvPr/>
        </p:nvSpPr>
        <p:spPr bwMode="auto">
          <a:xfrm rot="1500000">
            <a:off x="7070090" y="627380"/>
            <a:ext cx="199390" cy="22415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9" name="文本框 18"/>
          <p:cNvSpPr txBox="1"/>
          <p:nvPr/>
        </p:nvSpPr>
        <p:spPr>
          <a:xfrm>
            <a:off x="6805930" y="1334770"/>
            <a:ext cx="4636770" cy="274320"/>
          </a:xfrm>
          <a:prstGeom prst="rect">
            <a:avLst/>
          </a:prstGeom>
          <a:noFill/>
        </p:spPr>
        <p:txBody>
          <a:bodyPr anchor="t" rtlCol="0" wrap="square">
            <a:spAutoFit/>
          </a:bodyPr>
          <a:lstStyle/>
          <a:p>
            <a:pPr algn="r"/>
            <a:r>
              <a:rPr altLang="en-US" lang="zh-CN" sz="1200">
                <a:latin charset="-122" panose="02020400000000000000" typeface="仓耳新仿宋 W01"/>
                <a:ea charset="-122" panose="02020400000000000000" typeface="仓耳新仿宋 W01"/>
                <a:sym typeface="+mn-ea"/>
              </a:rPr>
              <a:t>有人说冬天不适合旅行，但这些地方让你来了就不想走！</a:t>
            </a:r>
          </a:p>
        </p:txBody>
      </p:sp>
      <p:sp>
        <p:nvSpPr>
          <p:cNvPr id="20" name="雪花"/>
          <p:cNvSpPr/>
          <p:nvPr/>
        </p:nvSpPr>
        <p:spPr bwMode="auto">
          <a:xfrm rot="1500000">
            <a:off x="11807825" y="3580130"/>
            <a:ext cx="569595" cy="640715"/>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2" name="直角三角形 21"/>
          <p:cNvSpPr/>
          <p:nvPr/>
        </p:nvSpPr>
        <p:spPr>
          <a:xfrm>
            <a:off x="296545" y="2287270"/>
            <a:ext cx="2085975" cy="4372610"/>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par>
                                <p:cTn fill="hold" grpId="0" id="8" nodeType="withEffect" presetClass="entr" presetID="8" presetSubtype="16">
                                  <p:stCondLst>
                                    <p:cond delay="0"/>
                                  </p:stCondLst>
                                  <p:childTnLst>
                                    <p:set>
                                      <p:cBhvr>
                                        <p:cTn dur="1" fill="hold" id="9">
                                          <p:stCondLst>
                                            <p:cond delay="0"/>
                                          </p:stCondLst>
                                        </p:cTn>
                                        <p:tgtEl>
                                          <p:spTgt spid="17"/>
                                        </p:tgtEl>
                                        <p:attrNameLst>
                                          <p:attrName>style.visibility</p:attrName>
                                        </p:attrNameLst>
                                      </p:cBhvr>
                                      <p:to>
                                        <p:strVal val="visible"/>
                                      </p:to>
                                    </p:set>
                                    <p:animEffect filter="diamond(in)" transition="in">
                                      <p:cBhvr>
                                        <p:cTn dur="2000" id="10"/>
                                        <p:tgtEl>
                                          <p:spTgt spid="17"/>
                                        </p:tgtEl>
                                      </p:cBhvr>
                                    </p:animEffect>
                                  </p:childTnLst>
                                </p:cTn>
                              </p:par>
                              <p:par>
                                <p:cTn fill="hold" grpId="0" id="11" nodeType="withEffect" presetClass="entr" presetID="8" presetSubtype="16">
                                  <p:stCondLst>
                                    <p:cond delay="0"/>
                                  </p:stCondLst>
                                  <p:childTnLst>
                                    <p:set>
                                      <p:cBhvr>
                                        <p:cTn dur="1" fill="hold" id="12">
                                          <p:stCondLst>
                                            <p:cond delay="0"/>
                                          </p:stCondLst>
                                        </p:cTn>
                                        <p:tgtEl>
                                          <p:spTgt spid="4"/>
                                        </p:tgtEl>
                                        <p:attrNameLst>
                                          <p:attrName>style.visibility</p:attrName>
                                        </p:attrNameLst>
                                      </p:cBhvr>
                                      <p:to>
                                        <p:strVal val="visible"/>
                                      </p:to>
                                    </p:set>
                                    <p:animEffect filter="diamond(in)" transition="in">
                                      <p:cBhvr>
                                        <p:cTn dur="2000" id="13"/>
                                        <p:tgtEl>
                                          <p:spTgt spid="4"/>
                                        </p:tgtEl>
                                      </p:cBhvr>
                                    </p:animEffect>
                                  </p:childTnLst>
                                </p:cTn>
                              </p:par>
                              <p:par>
                                <p:cTn fill="hold" grpId="0" id="14" nodeType="withEffect" presetClass="entr" presetID="8" presetSubtype="16">
                                  <p:stCondLst>
                                    <p:cond delay="0"/>
                                  </p:stCondLst>
                                  <p:childTnLst>
                                    <p:set>
                                      <p:cBhvr>
                                        <p:cTn dur="1" fill="hold" id="15">
                                          <p:stCondLst>
                                            <p:cond delay="0"/>
                                          </p:stCondLst>
                                        </p:cTn>
                                        <p:tgtEl>
                                          <p:spTgt spid="10"/>
                                        </p:tgtEl>
                                        <p:attrNameLst>
                                          <p:attrName>style.visibility</p:attrName>
                                        </p:attrNameLst>
                                      </p:cBhvr>
                                      <p:to>
                                        <p:strVal val="visible"/>
                                      </p:to>
                                    </p:set>
                                    <p:animEffect filter="diamond(in)" transition="in">
                                      <p:cBhvr>
                                        <p:cTn dur="2000" id="16"/>
                                        <p:tgtEl>
                                          <p:spTgt spid="10"/>
                                        </p:tgtEl>
                                      </p:cBhvr>
                                    </p:animEffect>
                                  </p:childTnLst>
                                </p:cTn>
                              </p:par>
                              <p:par>
                                <p:cTn fill="hold" grpId="0" id="17" nodeType="withEffect" presetClass="entr" presetID="8" presetSubtype="16">
                                  <p:stCondLst>
                                    <p:cond delay="0"/>
                                  </p:stCondLst>
                                  <p:childTnLst>
                                    <p:set>
                                      <p:cBhvr>
                                        <p:cTn dur="1" fill="hold" id="18">
                                          <p:stCondLst>
                                            <p:cond delay="0"/>
                                          </p:stCondLst>
                                        </p:cTn>
                                        <p:tgtEl>
                                          <p:spTgt spid="11"/>
                                        </p:tgtEl>
                                        <p:attrNameLst>
                                          <p:attrName>style.visibility</p:attrName>
                                        </p:attrNameLst>
                                      </p:cBhvr>
                                      <p:to>
                                        <p:strVal val="visible"/>
                                      </p:to>
                                    </p:set>
                                    <p:animEffect filter="diamond(in)" transition="in">
                                      <p:cBhvr>
                                        <p:cTn dur="2000" id="19"/>
                                        <p:tgtEl>
                                          <p:spTgt spid="11"/>
                                        </p:tgtEl>
                                      </p:cBhvr>
                                    </p:animEffect>
                                  </p:childTnLst>
                                </p:cTn>
                              </p:par>
                              <p:par>
                                <p:cTn fill="hold" grpId="0" id="20" nodeType="withEffect" presetClass="entr" presetID="8" presetSubtype="16">
                                  <p:stCondLst>
                                    <p:cond delay="0"/>
                                  </p:stCondLst>
                                  <p:childTnLst>
                                    <p:set>
                                      <p:cBhvr>
                                        <p:cTn dur="1" fill="hold" id="21">
                                          <p:stCondLst>
                                            <p:cond delay="0"/>
                                          </p:stCondLst>
                                        </p:cTn>
                                        <p:tgtEl>
                                          <p:spTgt spid="2050"/>
                                        </p:tgtEl>
                                        <p:attrNameLst>
                                          <p:attrName>style.visibility</p:attrName>
                                        </p:attrNameLst>
                                      </p:cBhvr>
                                      <p:to>
                                        <p:strVal val="visible"/>
                                      </p:to>
                                    </p:set>
                                    <p:animEffect filter="diamond(in)" transition="in">
                                      <p:cBhvr>
                                        <p:cTn dur="2000" id="22"/>
                                        <p:tgtEl>
                                          <p:spTgt spid="2050"/>
                                        </p:tgtEl>
                                      </p:cBhvr>
                                    </p:animEffect>
                                  </p:childTnLst>
                                </p:cTn>
                              </p:par>
                              <p:par>
                                <p:cTn fill="hold" grpId="0" id="23" nodeType="withEffect" presetClass="entr" presetID="8" presetSubtype="16">
                                  <p:stCondLst>
                                    <p:cond delay="0"/>
                                  </p:stCondLst>
                                  <p:childTnLst>
                                    <p:set>
                                      <p:cBhvr>
                                        <p:cTn dur="1" fill="hold" id="24">
                                          <p:stCondLst>
                                            <p:cond delay="0"/>
                                          </p:stCondLst>
                                        </p:cTn>
                                        <p:tgtEl>
                                          <p:spTgt spid="15"/>
                                        </p:tgtEl>
                                        <p:attrNameLst>
                                          <p:attrName>style.visibility</p:attrName>
                                        </p:attrNameLst>
                                      </p:cBhvr>
                                      <p:to>
                                        <p:strVal val="visible"/>
                                      </p:to>
                                    </p:set>
                                    <p:animEffect filter="diamond(in)" transition="in">
                                      <p:cBhvr>
                                        <p:cTn dur="2000" id="25"/>
                                        <p:tgtEl>
                                          <p:spTgt spid="15"/>
                                        </p:tgtEl>
                                      </p:cBhvr>
                                    </p:animEffect>
                                  </p:childTnLst>
                                </p:cTn>
                              </p:par>
                              <p:par>
                                <p:cTn fill="hold" grpId="0" id="26" nodeType="withEffect" presetClass="entr" presetID="8" presetSubtype="16">
                                  <p:stCondLst>
                                    <p:cond delay="0"/>
                                  </p:stCondLst>
                                  <p:childTnLst>
                                    <p:set>
                                      <p:cBhvr>
                                        <p:cTn dur="1" fill="hold" id="27">
                                          <p:stCondLst>
                                            <p:cond delay="0"/>
                                          </p:stCondLst>
                                        </p:cTn>
                                        <p:tgtEl>
                                          <p:spTgt spid="16"/>
                                        </p:tgtEl>
                                        <p:attrNameLst>
                                          <p:attrName>style.visibility</p:attrName>
                                        </p:attrNameLst>
                                      </p:cBhvr>
                                      <p:to>
                                        <p:strVal val="visible"/>
                                      </p:to>
                                    </p:set>
                                    <p:animEffect filter="diamond(in)" transition="in">
                                      <p:cBhvr>
                                        <p:cTn dur="2000" id="28"/>
                                        <p:tgtEl>
                                          <p:spTgt spid="16"/>
                                        </p:tgtEl>
                                      </p:cBhvr>
                                    </p:animEffect>
                                  </p:childTnLst>
                                </p:cTn>
                              </p:par>
                              <p:par>
                                <p:cTn fill="hold" grpId="0" id="29" nodeType="withEffect" presetClass="entr" presetID="8" presetSubtype="16">
                                  <p:stCondLst>
                                    <p:cond delay="0"/>
                                  </p:stCondLst>
                                  <p:childTnLst>
                                    <p:set>
                                      <p:cBhvr>
                                        <p:cTn dur="1" fill="hold" id="30">
                                          <p:stCondLst>
                                            <p:cond delay="0"/>
                                          </p:stCondLst>
                                        </p:cTn>
                                        <p:tgtEl>
                                          <p:spTgt spid="18"/>
                                        </p:tgtEl>
                                        <p:attrNameLst>
                                          <p:attrName>style.visibility</p:attrName>
                                        </p:attrNameLst>
                                      </p:cBhvr>
                                      <p:to>
                                        <p:strVal val="visible"/>
                                      </p:to>
                                    </p:set>
                                    <p:animEffect filter="diamond(in)" transition="in">
                                      <p:cBhvr>
                                        <p:cTn dur="2000" id="31"/>
                                        <p:tgtEl>
                                          <p:spTgt spid="18"/>
                                        </p:tgtEl>
                                      </p:cBhvr>
                                    </p:animEffect>
                                  </p:childTnLst>
                                </p:cTn>
                              </p:par>
                              <p:par>
                                <p:cTn fill="hold" grpId="0" id="32" nodeType="withEffect" presetClass="entr" presetID="8" presetSubtype="16">
                                  <p:stCondLst>
                                    <p:cond delay="0"/>
                                  </p:stCondLst>
                                  <p:childTnLst>
                                    <p:set>
                                      <p:cBhvr>
                                        <p:cTn dur="1" fill="hold" id="33">
                                          <p:stCondLst>
                                            <p:cond delay="0"/>
                                          </p:stCondLst>
                                        </p:cTn>
                                        <p:tgtEl>
                                          <p:spTgt spid="19"/>
                                        </p:tgtEl>
                                        <p:attrNameLst>
                                          <p:attrName>style.visibility</p:attrName>
                                        </p:attrNameLst>
                                      </p:cBhvr>
                                      <p:to>
                                        <p:strVal val="visible"/>
                                      </p:to>
                                    </p:set>
                                    <p:animEffect filter="diamond(in)" transition="in">
                                      <p:cBhvr>
                                        <p:cTn dur="2000" id="34"/>
                                        <p:tgtEl>
                                          <p:spTgt spid="19"/>
                                        </p:tgtEl>
                                      </p:cBhvr>
                                    </p:animEffect>
                                  </p:childTnLst>
                                </p:cTn>
                              </p:par>
                              <p:par>
                                <p:cTn fill="hold" grpId="0" id="35" nodeType="withEffect" presetClass="entr" presetID="8" presetSubtype="16">
                                  <p:stCondLst>
                                    <p:cond delay="0"/>
                                  </p:stCondLst>
                                  <p:childTnLst>
                                    <p:set>
                                      <p:cBhvr>
                                        <p:cTn dur="1" fill="hold" id="36">
                                          <p:stCondLst>
                                            <p:cond delay="0"/>
                                          </p:stCondLst>
                                        </p:cTn>
                                        <p:tgtEl>
                                          <p:spTgt spid="20"/>
                                        </p:tgtEl>
                                        <p:attrNameLst>
                                          <p:attrName>style.visibility</p:attrName>
                                        </p:attrNameLst>
                                      </p:cBhvr>
                                      <p:to>
                                        <p:strVal val="visible"/>
                                      </p:to>
                                    </p:set>
                                    <p:animEffect filter="diamond(in)" transition="in">
                                      <p:cBhvr>
                                        <p:cTn dur="2000" id="37"/>
                                        <p:tgtEl>
                                          <p:spTgt spid="20"/>
                                        </p:tgtEl>
                                      </p:cBhvr>
                                    </p:animEffect>
                                  </p:childTnLst>
                                </p:cTn>
                              </p:par>
                              <p:par>
                                <p:cTn fill="hold" grpId="0" id="38" nodeType="withEffect" presetClass="entr" presetID="8" presetSubtype="16">
                                  <p:stCondLst>
                                    <p:cond delay="0"/>
                                  </p:stCondLst>
                                  <p:childTnLst>
                                    <p:set>
                                      <p:cBhvr>
                                        <p:cTn dur="1" fill="hold" id="39">
                                          <p:stCondLst>
                                            <p:cond delay="0"/>
                                          </p:stCondLst>
                                        </p:cTn>
                                        <p:tgtEl>
                                          <p:spTgt spid="22"/>
                                        </p:tgtEl>
                                        <p:attrNameLst>
                                          <p:attrName>style.visibility</p:attrName>
                                        </p:attrNameLst>
                                      </p:cBhvr>
                                      <p:to>
                                        <p:strVal val="visible"/>
                                      </p:to>
                                    </p:set>
                                    <p:animEffect filter="diamond(in)" transition="in">
                                      <p:cBhvr>
                                        <p:cTn dur="2000" id="40"/>
                                        <p:tgtEl>
                                          <p:spTgt spid="22"/>
                                        </p:tgtEl>
                                      </p:cBhvr>
                                    </p:animEffect>
                                  </p:childTnLst>
                                </p:cTn>
                              </p:par>
                              <p:par>
                                <p:cTn fill="hold" grpId="0" id="41" nodeType="withEffect" presetClass="entr" presetID="8" presetSubtype="16">
                                  <p:stCondLst>
                                    <p:cond delay="0"/>
                                  </p:stCondLst>
                                  <p:childTnLst>
                                    <p:set>
                                      <p:cBhvr>
                                        <p:cTn dur="1" fill="hold" id="42">
                                          <p:stCondLst>
                                            <p:cond delay="0"/>
                                          </p:stCondLst>
                                        </p:cTn>
                                        <p:tgtEl>
                                          <p:spTgt spid="26"/>
                                        </p:tgtEl>
                                        <p:attrNameLst>
                                          <p:attrName>style.visibility</p:attrName>
                                        </p:attrNameLst>
                                      </p:cBhvr>
                                      <p:to>
                                        <p:strVal val="visible"/>
                                      </p:to>
                                    </p:set>
                                    <p:animEffect filter="diamond(in)" transition="in">
                                      <p:cBhvr>
                                        <p:cTn dur="2000" id="43"/>
                                        <p:tgtEl>
                                          <p:spTgt spid="26"/>
                                        </p:tgtEl>
                                      </p:cBhvr>
                                    </p:animEffect>
                                  </p:childTnLst>
                                </p:cTn>
                              </p:par>
                            </p:childTnLst>
                          </p:cTn>
                        </p:par>
                        <p:par>
                          <p:cTn fill="hold" id="44" nodeType="afterGroup">
                            <p:stCondLst>
                              <p:cond delay="2000"/>
                            </p:stCondLst>
                            <p:childTnLst>
                              <p:par>
                                <p:cTn fill="hold" grpId="0" id="45" nodeType="afterEffect" presetClass="entr" presetID="14" presetSubtype="10">
                                  <p:stCondLst>
                                    <p:cond delay="0"/>
                                  </p:stCondLst>
                                  <p:childTnLst>
                                    <p:set>
                                      <p:cBhvr>
                                        <p:cTn dur="1" fill="hold" id="46">
                                          <p:stCondLst>
                                            <p:cond delay="0"/>
                                          </p:stCondLst>
                                        </p:cTn>
                                        <p:tgtEl>
                                          <p:spTgt spid="5"/>
                                        </p:tgtEl>
                                        <p:attrNameLst>
                                          <p:attrName>style.visibility</p:attrName>
                                        </p:attrNameLst>
                                      </p:cBhvr>
                                      <p:to>
                                        <p:strVal val="visible"/>
                                      </p:to>
                                    </p:set>
                                    <p:animEffect filter="randombar(horizontal)" transition="in">
                                      <p:cBhvr>
                                        <p:cTn dur="500" id="4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5"/>
      <p:bldP grpId="0" spid="4"/>
      <p:bldP grpId="0" spid="10"/>
      <p:bldP grpId="0" spid="11"/>
      <p:bldP grpId="0" spid="2050"/>
      <p:bldP grpId="0" spid="15"/>
      <p:bldP grpId="0" spid="16"/>
      <p:bldP grpId="0" spid="18"/>
      <p:bldP grpId="0" spid="19"/>
      <p:bldP grpId="0" spid="20"/>
      <p:bldP grpId="0" spid="22"/>
      <p:bldP grpId="0" spid="2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文本框 1"/>
          <p:cNvSpPr txBox="1"/>
          <p:nvPr/>
        </p:nvSpPr>
        <p:spPr>
          <a:xfrm>
            <a:off x="7522845" y="793115"/>
            <a:ext cx="3907790" cy="256032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冬天的太阳是最迷人。因为冬天寒冷，使人很珍惜这难得的温暖。星期天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8" name="文本框 7"/>
          <p:cNvSpPr txBox="1"/>
          <p:nvPr/>
        </p:nvSpPr>
        <p:spPr>
          <a:xfrm>
            <a:off x="5252720" y="2274570"/>
            <a:ext cx="670560" cy="2275205"/>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快乐の旅</a:t>
            </a:r>
          </a:p>
        </p:txBody>
      </p:sp>
      <p:sp>
        <p:nvSpPr>
          <p:cNvPr id="11" name="文本框 10"/>
          <p:cNvSpPr txBox="1"/>
          <p:nvPr/>
        </p:nvSpPr>
        <p:spPr>
          <a:xfrm>
            <a:off x="11181080" y="5925184"/>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15" name="直角三角形 14"/>
          <p:cNvSpPr/>
          <p:nvPr/>
        </p:nvSpPr>
        <p:spPr>
          <a:xfrm flipV="1">
            <a:off x="635" y="3526790"/>
            <a:ext cx="4916805" cy="3044825"/>
          </a:xfrm>
          <a:prstGeom prst="rtTriangle">
            <a:avLst/>
          </a:prstGeom>
          <a:solidFill>
            <a:schemeClr val="bg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5859780" y="2552700"/>
            <a:ext cx="295910" cy="1737360"/>
          </a:xfrm>
          <a:prstGeom prst="rect">
            <a:avLst/>
          </a:prstGeom>
          <a:noFill/>
        </p:spPr>
        <p:txBody>
          <a:bodyPr rtlCol="0" wrap="square">
            <a:spAutoFit/>
          </a:bodyPr>
          <a:lstStyle/>
          <a:p>
            <a:r>
              <a:rPr altLang="en-US" lang="zh-CN" sz="1200">
                <a:latin charset="-122" panose="02020400000000000000" typeface="仓耳新仿宋 W01"/>
                <a:ea charset="-122" panose="02020400000000000000" typeface="仓耳新仿宋 W01"/>
              </a:rPr>
              <a:t>冬天不可辜负的快乐</a:t>
            </a:r>
          </a:p>
        </p:txBody>
      </p:sp>
      <p:sp>
        <p:nvSpPr>
          <p:cNvPr id="17" name="雪花"/>
          <p:cNvSpPr/>
          <p:nvPr/>
        </p:nvSpPr>
        <p:spPr bwMode="auto">
          <a:xfrm rot="1500000">
            <a:off x="6200775" y="1271905"/>
            <a:ext cx="287020" cy="32258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8" name="雪花"/>
          <p:cNvSpPr/>
          <p:nvPr/>
        </p:nvSpPr>
        <p:spPr bwMode="auto">
          <a:xfrm rot="1500000">
            <a:off x="10158730" y="4167505"/>
            <a:ext cx="459740" cy="516890"/>
          </a:xfrm>
          <a:custGeom>
            <a:gdLst>
              <a:gd fmla="*/ 1442393 w 652" name="T0"/>
              <a:gd fmla="*/ 665321 h 733" name="T1"/>
              <a:gd fmla="*/ 1652904 w 652" name="T2"/>
              <a:gd fmla="*/ 899222 h 733" name="T3"/>
              <a:gd fmla="*/ 943403 w 652" name="T4"/>
              <a:gd fmla="*/ 951201 h 733" name="T5"/>
              <a:gd fmla="*/ 1652904 w 652" name="T6"/>
              <a:gd fmla="*/ 1003179 h 733" name="T7"/>
              <a:gd fmla="*/ 1442393 w 652" name="T8"/>
              <a:gd fmla="*/ 1234482 h 733" name="T9"/>
              <a:gd fmla="*/ 1652904 w 652" name="T10"/>
              <a:gd fmla="*/ 1468383 h 733" name="T11"/>
              <a:gd fmla="*/ 1390415 w 652" name="T12"/>
              <a:gd fmla="*/ 1619120 h 733" name="T13"/>
              <a:gd fmla="*/ 1294255 w 652" name="T14"/>
              <a:gd fmla="*/ 1265668 h 733" name="T15"/>
              <a:gd fmla="*/ 899222 w 652" name="T16"/>
              <a:gd fmla="*/ 1494372 h 733" name="T17"/>
              <a:gd fmla="*/ 1164310 w 652" name="T18"/>
              <a:gd fmla="*/ 1746467 h 733" name="T19"/>
              <a:gd fmla="*/ 899222 w 652" name="T20"/>
              <a:gd fmla="*/ 1905000 h 733" name="T21"/>
              <a:gd fmla="*/ 805661 w 652" name="T22"/>
              <a:gd fmla="*/ 1603527 h 733" name="T23"/>
              <a:gd fmla="*/ 498990 w 652" name="T24"/>
              <a:gd fmla="*/ 1671098 h 733" name="T25"/>
              <a:gd fmla="*/ 805661 w 652" name="T26"/>
              <a:gd fmla="*/ 1034366 h 733" name="T27"/>
              <a:gd fmla="*/ 408028 w 652" name="T28"/>
              <a:gd fmla="*/ 1619120 h 733" name="T29"/>
              <a:gd fmla="*/ 306671 w 652" name="T30"/>
              <a:gd fmla="*/ 1320246 h 733" name="T31"/>
              <a:gd fmla="*/ 0 w 652" name="T32"/>
              <a:gd fmla="*/ 1382619 h 733" name="T33"/>
              <a:gd fmla="*/ 0 w 652" name="T34"/>
              <a:gd fmla="*/ 1083745 h 733" name="T35"/>
              <a:gd fmla="*/ 358649 w 652" name="T36"/>
              <a:gd fmla="*/ 1177306 h 733" name="T37"/>
              <a:gd fmla="*/ 358649 w 652" name="T38"/>
              <a:gd fmla="*/ 725095 h 733" name="T39"/>
              <a:gd fmla="*/ 0 w 652" name="T40"/>
              <a:gd fmla="*/ 810859 h 733" name="T41"/>
              <a:gd fmla="*/ 0 w 652" name="T42"/>
              <a:gd fmla="*/ 519782 h 733" name="T43"/>
              <a:gd fmla="*/ 306671 w 652" name="T44"/>
              <a:gd fmla="*/ 584754 h 733" name="T45"/>
              <a:gd fmla="*/ 408028 w 652" name="T46"/>
              <a:gd fmla="*/ 285880 h 733" name="T47"/>
              <a:gd fmla="*/ 805661 w 652" name="T48"/>
              <a:gd fmla="*/ 870634 h 733" name="T49"/>
              <a:gd fmla="*/ 498990 w 652" name="T50"/>
              <a:gd fmla="*/ 233902 h 733" name="T51"/>
              <a:gd fmla="*/ 805661 w 652" name="T52"/>
              <a:gd fmla="*/ 298874 h 733" name="T53"/>
              <a:gd fmla="*/ 899222 w 652" name="T54"/>
              <a:gd fmla="*/ 0 h 733" name="T55"/>
              <a:gd fmla="*/ 1156513 w 652" name="T56"/>
              <a:gd fmla="*/ 145539 h 733" name="T57"/>
              <a:gd fmla="*/ 899222 w 652" name="T58"/>
              <a:gd fmla="*/ 410628 h 733" name="T59"/>
              <a:gd fmla="*/ 1294255 w 652" name="T60"/>
              <a:gd fmla="*/ 636733 h 733" name="T61"/>
              <a:gd fmla="*/ 1390415 w 652" name="T62"/>
              <a:gd fmla="*/ 285880 h 733" name="T63"/>
              <a:gd fmla="*/ 1652904 w 652" name="T64"/>
              <a:gd fmla="*/ 431419 h 73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3" w="652">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306070" y="1811167"/>
            <a:ext cx="4718050" cy="3096601"/>
          </a:xfrm>
          <a:prstGeom prst="rect">
            <a:avLst/>
          </a:prstGeom>
        </p:spPr>
      </p:pic>
      <p:sp>
        <p:nvSpPr>
          <p:cNvPr id="4" name="文本框 3"/>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5" name="文本框 4"/>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checkerboard(across)" transition="in">
                                      <p:cBhvr>
                                        <p:cTn dur="500" id="7"/>
                                        <p:tgtEl>
                                          <p:spTgt spid="8"/>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11"/>
                                        </p:tgtEl>
                                        <p:attrNameLst>
                                          <p:attrName>style.visibility</p:attrName>
                                        </p:attrNameLst>
                                      </p:cBhvr>
                                      <p:to>
                                        <p:strVal val="visible"/>
                                      </p:to>
                                    </p:set>
                                    <p:animEffect filter="checkerboard(across)" transition="in">
                                      <p:cBhvr>
                                        <p:cTn dur="500" id="10"/>
                                        <p:tgtEl>
                                          <p:spTgt spid="11"/>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15"/>
                                        </p:tgtEl>
                                        <p:attrNameLst>
                                          <p:attrName>style.visibility</p:attrName>
                                        </p:attrNameLst>
                                      </p:cBhvr>
                                      <p:to>
                                        <p:strVal val="visible"/>
                                      </p:to>
                                    </p:set>
                                    <p:animEffect filter="checkerboard(across)" transition="in">
                                      <p:cBhvr>
                                        <p:cTn dur="500" id="13"/>
                                        <p:tgtEl>
                                          <p:spTgt spid="1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16"/>
                                        </p:tgtEl>
                                        <p:attrNameLst>
                                          <p:attrName>style.visibility</p:attrName>
                                        </p:attrNameLst>
                                      </p:cBhvr>
                                      <p:to>
                                        <p:strVal val="visible"/>
                                      </p:to>
                                    </p:set>
                                    <p:animEffect filter="checkerboard(across)" transition="in">
                                      <p:cBhvr>
                                        <p:cTn dur="500" id="16"/>
                                        <p:tgtEl>
                                          <p:spTgt spid="16"/>
                                        </p:tgtEl>
                                      </p:cBhvr>
                                    </p:animEffect>
                                  </p:childTnLst>
                                </p:cTn>
                              </p:par>
                              <p:par>
                                <p:cTn fill="hold" grpId="0" id="17" nodeType="withEffect" presetClass="entr" presetID="5" presetSubtype="10">
                                  <p:stCondLst>
                                    <p:cond delay="0"/>
                                  </p:stCondLst>
                                  <p:childTnLst>
                                    <p:set>
                                      <p:cBhvr>
                                        <p:cTn dur="1" fill="hold" id="18">
                                          <p:stCondLst>
                                            <p:cond delay="0"/>
                                          </p:stCondLst>
                                        </p:cTn>
                                        <p:tgtEl>
                                          <p:spTgt spid="17"/>
                                        </p:tgtEl>
                                        <p:attrNameLst>
                                          <p:attrName>style.visibility</p:attrName>
                                        </p:attrNameLst>
                                      </p:cBhvr>
                                      <p:to>
                                        <p:strVal val="visible"/>
                                      </p:to>
                                    </p:set>
                                    <p:animEffect filter="checkerboard(across)" transition="in">
                                      <p:cBhvr>
                                        <p:cTn dur="500" id="19"/>
                                        <p:tgtEl>
                                          <p:spTgt spid="17"/>
                                        </p:tgtEl>
                                      </p:cBhvr>
                                    </p:animEffect>
                                  </p:childTnLst>
                                </p:cTn>
                              </p:par>
                              <p:par>
                                <p:cTn fill="hold" grpId="0" id="20" nodeType="withEffect" presetClass="entr" presetID="5" presetSubtype="10">
                                  <p:stCondLst>
                                    <p:cond delay="0"/>
                                  </p:stCondLst>
                                  <p:childTnLst>
                                    <p:set>
                                      <p:cBhvr>
                                        <p:cTn dur="1" fill="hold" id="21">
                                          <p:stCondLst>
                                            <p:cond delay="0"/>
                                          </p:stCondLst>
                                        </p:cTn>
                                        <p:tgtEl>
                                          <p:spTgt spid="18"/>
                                        </p:tgtEl>
                                        <p:attrNameLst>
                                          <p:attrName>style.visibility</p:attrName>
                                        </p:attrNameLst>
                                      </p:cBhvr>
                                      <p:to>
                                        <p:strVal val="visible"/>
                                      </p:to>
                                    </p:set>
                                    <p:animEffect filter="checkerboard(across)" transition="in">
                                      <p:cBhvr>
                                        <p:cTn dur="500" id="22"/>
                                        <p:tgtEl>
                                          <p:spTgt spid="18"/>
                                        </p:tgtEl>
                                      </p:cBhvr>
                                    </p:animEffect>
                                  </p:childTnLst>
                                </p:cTn>
                              </p:par>
                              <p:par>
                                <p:cTn fill="hold" id="23" nodeType="withEffect" presetClass="entr" presetID="5" presetSubtype="10">
                                  <p:stCondLst>
                                    <p:cond delay="0"/>
                                  </p:stCondLst>
                                  <p:childTnLst>
                                    <p:set>
                                      <p:cBhvr>
                                        <p:cTn dur="1" fill="hold" id="24">
                                          <p:stCondLst>
                                            <p:cond delay="0"/>
                                          </p:stCondLst>
                                        </p:cTn>
                                        <p:tgtEl>
                                          <p:spTgt spid="3"/>
                                        </p:tgtEl>
                                        <p:attrNameLst>
                                          <p:attrName>style.visibility</p:attrName>
                                        </p:attrNameLst>
                                      </p:cBhvr>
                                      <p:to>
                                        <p:strVal val="visible"/>
                                      </p:to>
                                    </p:set>
                                    <p:animEffect filter="checkerboard(across)" transition="in">
                                      <p:cBhvr>
                                        <p:cTn dur="500" id="25"/>
                                        <p:tgtEl>
                                          <p:spTgt spid="3"/>
                                        </p:tgtEl>
                                      </p:cBhvr>
                                    </p:animEffect>
                                  </p:childTnLst>
                                </p:cTn>
                              </p:par>
                              <p:par>
                                <p:cTn fill="hold" grpId="0" id="26" nodeType="withEffect" presetClass="entr" presetID="5" presetSubtype="10">
                                  <p:stCondLst>
                                    <p:cond delay="0"/>
                                  </p:stCondLst>
                                  <p:childTnLst>
                                    <p:set>
                                      <p:cBhvr>
                                        <p:cTn dur="1" fill="hold" id="27">
                                          <p:stCondLst>
                                            <p:cond delay="0"/>
                                          </p:stCondLst>
                                        </p:cTn>
                                        <p:tgtEl>
                                          <p:spTgt spid="4"/>
                                        </p:tgtEl>
                                        <p:attrNameLst>
                                          <p:attrName>style.visibility</p:attrName>
                                        </p:attrNameLst>
                                      </p:cBhvr>
                                      <p:to>
                                        <p:strVal val="visible"/>
                                      </p:to>
                                    </p:set>
                                    <p:animEffect filter="checkerboard(across)" transition="in">
                                      <p:cBhvr>
                                        <p:cTn dur="500" id="28"/>
                                        <p:tgtEl>
                                          <p:spTgt spid="4"/>
                                        </p:tgtEl>
                                      </p:cBhvr>
                                    </p:animEffect>
                                  </p:childTnLst>
                                </p:cTn>
                              </p:par>
                              <p:par>
                                <p:cTn fill="hold" grpId="0" id="29" nodeType="withEffect" presetClass="entr" presetID="5" presetSubtype="10">
                                  <p:stCondLst>
                                    <p:cond delay="0"/>
                                  </p:stCondLst>
                                  <p:childTnLst>
                                    <p:set>
                                      <p:cBhvr>
                                        <p:cTn dur="1" fill="hold" id="30">
                                          <p:stCondLst>
                                            <p:cond delay="0"/>
                                          </p:stCondLst>
                                        </p:cTn>
                                        <p:tgtEl>
                                          <p:spTgt spid="5"/>
                                        </p:tgtEl>
                                        <p:attrNameLst>
                                          <p:attrName>style.visibility</p:attrName>
                                        </p:attrNameLst>
                                      </p:cBhvr>
                                      <p:to>
                                        <p:strVal val="visible"/>
                                      </p:to>
                                    </p:set>
                                    <p:animEffect filter="checkerboard(across)" transition="in">
                                      <p:cBhvr>
                                        <p:cTn dur="500" id="31"/>
                                        <p:tgtEl>
                                          <p:spTgt spid="5"/>
                                        </p:tgtEl>
                                      </p:cBhvr>
                                    </p:animEffect>
                                  </p:childTnLst>
                                </p:cTn>
                              </p:par>
                            </p:childTnLst>
                          </p:cTn>
                        </p:par>
                        <p:par>
                          <p:cTn fill="hold" id="32" nodeType="afterGroup">
                            <p:stCondLst>
                              <p:cond delay="500"/>
                            </p:stCondLst>
                            <p:childTnLst>
                              <p:par>
                                <p:cTn fill="hold" grpId="0" id="33" nodeType="afterEffect" presetClass="entr" presetID="14" presetSubtype="10">
                                  <p:stCondLst>
                                    <p:cond delay="0"/>
                                  </p:stCondLst>
                                  <p:childTnLst>
                                    <p:set>
                                      <p:cBhvr>
                                        <p:cTn dur="1" fill="hold" id="34">
                                          <p:stCondLst>
                                            <p:cond delay="0"/>
                                          </p:stCondLst>
                                        </p:cTn>
                                        <p:tgtEl>
                                          <p:spTgt spid="2"/>
                                        </p:tgtEl>
                                        <p:attrNameLst>
                                          <p:attrName>style.visibility</p:attrName>
                                        </p:attrNameLst>
                                      </p:cBhvr>
                                      <p:to>
                                        <p:strVal val="visible"/>
                                      </p:to>
                                    </p:set>
                                    <p:animEffect filter="randombar(horizontal)" transition="in">
                                      <p:cBhvr>
                                        <p:cTn dur="500" id="3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11"/>
      <p:bldP grpId="0" spid="15"/>
      <p:bldP grpId="0" spid="16"/>
      <p:bldP grpId="0" spid="17"/>
      <p:bldP grpId="0" spid="18"/>
      <p:bldP grpId="0" spid="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13499" y="0"/>
            <a:ext cx="11237901" cy="6856095"/>
          </a:xfrm>
          <a:prstGeom prst="rect">
            <a:avLst/>
          </a:prstGeom>
        </p:spPr>
      </p:pic>
      <p:sp>
        <p:nvSpPr>
          <p:cNvPr id="4" name="矩形 3"/>
          <p:cNvSpPr/>
          <p:nvPr/>
        </p:nvSpPr>
        <p:spPr>
          <a:xfrm>
            <a:off x="-6985"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1205211" y="848995"/>
            <a:ext cx="670560" cy="2225040"/>
          </a:xfrm>
          <a:prstGeom prst="rect">
            <a:avLst/>
          </a:prstGeom>
          <a:noFill/>
        </p:spPr>
        <p:txBody>
          <a:bodyPr rtlCol="0" vert="eaVert" wrap="square">
            <a:spAutoFit/>
          </a:bodyPr>
          <a:lstStyle/>
          <a:p>
            <a:pPr algn="dist"/>
            <a:r>
              <a:rPr altLang="en-US" lang="zh-CN" sz="3200">
                <a:latin charset="-122" panose="02000000000000000000" typeface="方正清刻本悦宋简体"/>
                <a:ea charset="-122" panose="02000000000000000000" typeface="方正清刻本悦宋简体"/>
                <a:sym typeface="+mn-ea"/>
              </a:rPr>
              <a:t>行走の旅</a:t>
            </a:r>
          </a:p>
        </p:txBody>
      </p:sp>
      <p:sp>
        <p:nvSpPr>
          <p:cNvPr id="2" name="文本框 1"/>
          <p:cNvSpPr txBox="1"/>
          <p:nvPr/>
        </p:nvSpPr>
        <p:spPr>
          <a:xfrm>
            <a:off x="8418194" y="4243705"/>
            <a:ext cx="3462020" cy="1188720"/>
          </a:xfrm>
          <a:prstGeom prst="rect">
            <a:avLst/>
          </a:prstGeom>
          <a:noFill/>
        </p:spPr>
        <p:txBody>
          <a:bodyPr anchor="t" rtlCol="0" wrap="square">
            <a:spAutoFit/>
          </a:bodyPr>
          <a:lstStyle/>
          <a:p>
            <a:r>
              <a:rPr altLang="zh-CN" lang="en-US">
                <a:latin charset="-122" panose="02020400000000000000" typeface="仓耳静雅体 W01"/>
                <a:ea charset="-122" panose="02020400000000000000" typeface="仓耳静雅体 W01"/>
              </a:rPr>
              <a:t>    我爱白雪，我爱雪景，我更爱冬天。冬天是心灵的年轮。冬天，虽然十分寒冷，但是它有着无可比拟的温馨和希望。</a:t>
            </a:r>
          </a:p>
        </p:txBody>
      </p:sp>
      <p:sp>
        <p:nvSpPr>
          <p:cNvPr id="11" name="文本框 10"/>
          <p:cNvSpPr txBox="1"/>
          <p:nvPr/>
        </p:nvSpPr>
        <p:spPr>
          <a:xfrm>
            <a:off x="11181080" y="5884545"/>
            <a:ext cx="800735" cy="640080"/>
          </a:xfrm>
          <a:prstGeom prst="rect">
            <a:avLst/>
          </a:prstGeom>
          <a:noFill/>
        </p:spPr>
        <p:txBody>
          <a:bodyPr rtlCol="0" wrap="square">
            <a:spAutoFit/>
          </a:bodyPr>
          <a:lstStyle/>
          <a:p>
            <a:r>
              <a:rPr altLang="en-US" lang="zh-CN" sz="3600">
                <a:latin charset="-122" panose="02000000000000000000" typeface="方正清刻本悦宋简体"/>
                <a:ea charset="-122" panose="02000000000000000000" typeface="方正清刻本悦宋简体"/>
              </a:rPr>
              <a:t>冬</a:t>
            </a:r>
          </a:p>
        </p:txBody>
      </p:sp>
      <p:sp>
        <p:nvSpPr>
          <p:cNvPr id="6" name="文本框 5"/>
          <p:cNvSpPr txBox="1"/>
          <p:nvPr/>
        </p:nvSpPr>
        <p:spPr>
          <a:xfrm>
            <a:off x="10856594" y="848995"/>
            <a:ext cx="347472" cy="3169285"/>
          </a:xfrm>
          <a:prstGeom prst="rect">
            <a:avLst/>
          </a:prstGeom>
          <a:noFill/>
        </p:spPr>
        <p:txBody>
          <a:bodyPr rtlCol="0" vert="eaVert" wrap="square">
            <a:spAutoFit/>
          </a:bodyPr>
          <a:lstStyle/>
          <a:p>
            <a:pPr algn="dist">
              <a:lnSpc>
                <a:spcPct val="90000"/>
              </a:lnSpc>
            </a:pPr>
            <a:r>
              <a:rPr altLang="en-US" lang="zh-CN" sz="1200">
                <a:latin charset="-122" panose="02020400000000000000" typeface="仓耳新仿宋 W01"/>
                <a:ea charset="-122" panose="02020400000000000000" typeface="仓耳新仿宋 W01"/>
              </a:rPr>
              <a:t>它藏着太多故事，揭开它的面纱去看一看吧！</a:t>
            </a:r>
          </a:p>
        </p:txBody>
      </p:sp>
      <p:sp>
        <p:nvSpPr>
          <p:cNvPr id="7" name="文本框 6"/>
          <p:cNvSpPr txBox="1"/>
          <p:nvPr/>
        </p:nvSpPr>
        <p:spPr>
          <a:xfrm>
            <a:off x="9039225" y="6161405"/>
            <a:ext cx="2280920" cy="365760"/>
          </a:xfrm>
          <a:prstGeom prst="rect">
            <a:avLst/>
          </a:prstGeom>
          <a:noFill/>
        </p:spPr>
        <p:txBody>
          <a:bodyPr rtlCol="0" wrap="square">
            <a:spAutoFit/>
          </a:bodyPr>
          <a:lstStyle/>
          <a:p>
            <a:pPr algn="r"/>
            <a:r>
              <a:rPr altLang="zh-CN" lang="en-US">
                <a:latin charset="0" typeface="创艺简仿宋"/>
                <a:ea charset="0" typeface="创艺简仿宋"/>
              </a:rPr>
              <a:t>WINTER </a:t>
            </a:r>
          </a:p>
        </p:txBody>
      </p:sp>
      <p:sp>
        <p:nvSpPr>
          <p:cNvPr id="9" name="文本框 8"/>
          <p:cNvSpPr txBox="1"/>
          <p:nvPr/>
        </p:nvSpPr>
        <p:spPr>
          <a:xfrm>
            <a:off x="9359899" y="5983605"/>
            <a:ext cx="1821180" cy="243840"/>
          </a:xfrm>
          <a:prstGeom prst="rect">
            <a:avLst/>
          </a:prstGeom>
          <a:noFill/>
        </p:spPr>
        <p:txBody>
          <a:bodyPr rtlCol="0" wrap="square">
            <a:spAutoFit/>
          </a:bodyPr>
          <a:lstStyle/>
          <a:p>
            <a:pPr algn="dist"/>
            <a:r>
              <a:rPr lang="zh-CN" sz="1000">
                <a:solidFill>
                  <a:schemeClr val="tx1">
                    <a:lumMod val="75000"/>
                    <a:lumOff val="25000"/>
                  </a:schemeClr>
                </a:solidFill>
                <a:latin charset="-122" panose="02000000000000000000" typeface="方正清刻本悦宋简体"/>
                <a:ea charset="-122" panose="02000000000000000000" typeface="方正清刻本悦宋简体"/>
                <a:cs charset="-122" panose="02000000000000000000" typeface="方正清刻本悦宋简体"/>
              </a:rPr>
              <a:t>记录每一次精彩的瞬间</a:t>
            </a:r>
          </a:p>
        </p:txBody>
      </p:sp>
    </p:spTree>
    <p:custDataLst>
      <p:tags r:id="rId4"/>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
                                        </p:tgtEl>
                                        <p:attrNameLst>
                                          <p:attrName>style.visibility</p:attrName>
                                        </p:attrNameLst>
                                      </p:cBhvr>
                                      <p:to>
                                        <p:strVal val="visible"/>
                                      </p:to>
                                    </p:set>
                                    <p:animEffect filter="wipe(down)" transition="in">
                                      <p:cBhvr>
                                        <p:cTn dur="500" id="10"/>
                                        <p:tgtEl>
                                          <p:spTgt spid="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1"/>
                                        </p:tgtEl>
                                        <p:attrNameLst>
                                          <p:attrName>style.visibility</p:attrName>
                                        </p:attrNameLst>
                                      </p:cBhvr>
                                      <p:to>
                                        <p:strVal val="visible"/>
                                      </p:to>
                                    </p:set>
                                    <p:animEffect filter="wipe(down)" transition="in">
                                      <p:cBhvr>
                                        <p:cTn dur="500" id="19"/>
                                        <p:tgtEl>
                                          <p:spTgt spid="11"/>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6"/>
                                        </p:tgtEl>
                                        <p:attrNameLst>
                                          <p:attrName>style.visibility</p:attrName>
                                        </p:attrNameLst>
                                      </p:cBhvr>
                                      <p:to>
                                        <p:strVal val="visible"/>
                                      </p:to>
                                    </p:set>
                                    <p:animEffect filter="wipe(down)" transition="in">
                                      <p:cBhvr>
                                        <p:cTn dur="500" id="22"/>
                                        <p:tgtEl>
                                          <p:spTgt spid="6"/>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500" id="25"/>
                                        <p:tgtEl>
                                          <p:spTgt spid="7"/>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9"/>
                                        </p:tgtEl>
                                        <p:attrNameLst>
                                          <p:attrName>style.visibility</p:attrName>
                                        </p:attrNameLst>
                                      </p:cBhvr>
                                      <p:to>
                                        <p:strVal val="visible"/>
                                      </p:to>
                                    </p:set>
                                    <p:animEffect filter="wipe(down)" transition="in">
                                      <p:cBhvr>
                                        <p:cTn dur="500" id="28"/>
                                        <p:tgtEl>
                                          <p:spTgt spid="9"/>
                                        </p:tgtEl>
                                      </p:cBhvr>
                                    </p:animEffect>
                                  </p:childTnLst>
                                </p:cTn>
                              </p:par>
                            </p:childTnLst>
                          </p:cTn>
                        </p:par>
                        <p:par>
                          <p:cTn fill="hold" id="29" nodeType="afterGroup">
                            <p:stCondLst>
                              <p:cond delay="500"/>
                            </p:stCondLst>
                            <p:childTnLst>
                              <p:par>
                                <p:cTn fill="hold" grpId="0" id="30" nodeType="afterEffect" presetClass="entr" presetID="14" presetSubtype="10">
                                  <p:stCondLst>
                                    <p:cond delay="0"/>
                                  </p:stCondLst>
                                  <p:childTnLst>
                                    <p:set>
                                      <p:cBhvr>
                                        <p:cTn dur="1" fill="hold" id="31">
                                          <p:stCondLst>
                                            <p:cond delay="0"/>
                                          </p:stCondLst>
                                        </p:cTn>
                                        <p:tgtEl>
                                          <p:spTgt spid="2"/>
                                        </p:tgtEl>
                                        <p:attrNameLst>
                                          <p:attrName>style.visibility</p:attrName>
                                        </p:attrNameLst>
                                      </p:cBhvr>
                                      <p:to>
                                        <p:strVal val="visible"/>
                                      </p:to>
                                    </p:set>
                                    <p:animEffect filter="randombar(horizontal)" transition="in">
                                      <p:cBhvr>
                                        <p:cTn dur="500" id="3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2"/>
      <p:bldP grpId="0" spid="11"/>
      <p:bldP grpId="0" spid="6"/>
      <p:bldP grpId="0" spid="7"/>
      <p:bldP grpId="0" spid="9"/>
    </p:bld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1.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2.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3.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4.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5.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6.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7.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8.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19.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1.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2.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3.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4.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5.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6.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7.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KSO_WM_BEAUTIFY_FLAG" val="#wm#"/>
  <p:tag name="KSO_WM_TAG_VERSION" val="1.0"/>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5.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6.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7.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8.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ags/tag9.xml><?xml version="1.0" encoding="utf-8"?>
<p:tagLst xmlns:p="http://schemas.openxmlformats.org/presentationml/2006/main">
  <p:tag name="KSO_WM_BEAUTIFY_FLAG" val="#wm#"/>
  <p:tag name="KSO_WM_SLIDE_ID" val="custom20187308_1"/>
  <p:tag name="KSO_WM_SLIDE_INDEX" val="1"/>
  <p:tag name="KSO_WM_SLIDE_ITEM_CNT" val="2"/>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THUMBS_INDEX" val="1、2、3、6、8、10、11、12、15"/>
</p:tagLst>
</file>

<file path=ppt/theme/theme1.xml><?xml version="1.0" encoding="utf-8"?>
<a:theme xmlns:r="http://schemas.openxmlformats.org/officeDocument/2006/relationships" xmlns:a="http://schemas.openxmlformats.org/drawingml/2006/main" name="">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142</Paragraphs>
  <Slides>24</Slides>
  <Notes>24</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微软雅黑</vt:lpstr>
      <vt:lpstr>Calibri Light</vt:lpstr>
      <vt:lpstr>Calibri</vt:lpstr>
      <vt:lpstr>等线 Light</vt:lpstr>
      <vt:lpstr>等线</vt:lpstr>
      <vt:lpstr>方正清刻本悦宋简体</vt:lpstr>
      <vt:lpstr>仓耳新仿宋 W01</vt:lpstr>
      <vt:lpstr>方正细圆简体</vt:lpstr>
      <vt:lpstr>仓耳静雅体 W01</vt:lpstr>
      <vt:lpstr>创艺简仿宋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2021-08-22T11:55:32Z</dcterms:created>
  <cp:lastPrinted>2021-08-22T11:55:32Z</cp:lastPrinted>
  <dcterms:modified xsi:type="dcterms:W3CDTF">2021-08-22T05:49:17Z</dcterms:modified>
  <cp:revision>1</cp:revision>
</cp:coreProperties>
</file>