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sldIdLst>
    <p:sldId id="289" r:id="rId4"/>
    <p:sldId id="292" r:id="rId5"/>
    <p:sldId id="296" r:id="rId6"/>
    <p:sldId id="297" r:id="rId7"/>
    <p:sldId id="258" r:id="rId8"/>
    <p:sldId id="295" r:id="rId9"/>
    <p:sldId id="293" r:id="rId10"/>
    <p:sldId id="288" r:id="rId11"/>
    <p:sldId id="260" r:id="rId12"/>
    <p:sldId id="264" r:id="rId13"/>
    <p:sldId id="290" r:id="rId14"/>
    <p:sldId id="265" r:id="rId15"/>
    <p:sldId id="268" r:id="rId16"/>
    <p:sldId id="287" r:id="rId17"/>
    <p:sldId id="273" r:id="rId18"/>
    <p:sldId id="278" r:id="rId19"/>
    <p:sldId id="285" r:id="rId20"/>
    <p:sldId id="294" r:id="rId21"/>
  </p:sldIdLst>
  <p:sldSz cx="12192000" cy="6858000"/>
  <p:notesSz cx="6858000" cy="91440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31" userDrawn="1">
          <p15:clr>
            <a:srgbClr val="A4A3A4"/>
          </p15:clr>
        </p15:guide>
        <p15:guide id="2" pos="3817"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6314" autoAdjust="0"/>
  </p:normalViewPr>
  <p:slideViewPr>
    <p:cSldViewPr snapToGrid="0" showGuides="1">
      <p:cViewPr varScale="1">
        <p:scale>
          <a:sx n="108" d="100"/>
          <a:sy n="108" d="100"/>
        </p:scale>
        <p:origin x="762" y="114"/>
      </p:cViewPr>
      <p:guideLst>
        <p:guide orient="horz" pos="731"/>
        <p:guide pos="3817"/>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tags/tag1.xml" Type="http://schemas.openxmlformats.org/officeDocument/2006/relationships/tags"/><Relationship Id="rId23" Target="presProps.xml" Type="http://schemas.openxmlformats.org/officeDocument/2006/relationships/presProps"/><Relationship Id="rId24" Target="viewProps.xml" Type="http://schemas.openxmlformats.org/officeDocument/2006/relationships/viewProps"/><Relationship Id="rId25" Target="theme/theme1.xml" Type="http://schemas.openxmlformats.org/officeDocument/2006/relationships/theme"/><Relationship Id="rId26"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diagrams/colors1.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29999D52-7C4C-47EA-A89C-B0E44C97E870}"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50F07BD9-9E15-4E35-9615-C31E94AA62E9}" type="parTrans" cxnId="{9BC26C82-D30C-4349-9BB0-0B55AB584C7B}">
      <dgm:prSet/>
      <dgm:spPr/>
      <dgm:t>
        <a:bodyPr/>
        <a:lstStyle/>
        <a:p>
          <a:endParaRPr lang="zh-CN" altLang="en-US"/>
        </a:p>
      </dgm:t>
    </dgm:pt>
    <dgm:pt modelId="{22FDB58F-9071-48F6-8BED-DDFDBC4FD7C6}">
      <dgm:prSet custT="1"/>
      <dgm:spPr>
        <a:solidFill>
          <a:srgbClr val="CE4646"/>
        </a:solidFill>
        <a:ln>
          <a:noFill/>
        </a:ln>
      </dgm:spPr>
      <dgm:t>
        <a:bodyPr/>
        <a:lstStyle/>
        <a:p>
          <a:pPr rtl="0"/>
          <a:r>
            <a:rPr lang="zh-CN" altLang="en-US" sz="3200" b="0" i="0" baseline="0" smtClean="0">
              <a:solidFill>
                <a:srgbClr val="FFFFFF"/>
              </a:solidFill>
              <a:latin typeface="华康俪金黑W8" panose="020b0809000000000000" pitchFamily="49" charset="-122"/>
              <a:ea typeface="华康俪金黑W8" panose="020b0809000000000000" pitchFamily="49" charset="-122"/>
            </a:rPr>
            <a:t>获取注意力</a:t>
          </a:r>
          <a:endParaRPr lang="zh-CN" altLang="en-US" sz="3200">
            <a:solidFill>
              <a:srgbClr val="FFFFFF"/>
            </a:solidFill>
            <a:latin typeface="华康俪金黑W8" panose="020b0809000000000000" pitchFamily="49" charset="-122"/>
            <a:ea typeface="华康俪金黑W8" panose="020b0809000000000000" pitchFamily="49" charset="-122"/>
          </a:endParaRPr>
        </a:p>
      </dgm:t>
    </dgm:pt>
    <dgm:pt modelId="{FE134D65-8663-416F-ABE4-19B6D78D8699}" type="parTrans" cxnId="{AED90D33-BC3F-4DB1-99F0-7EF0B22D6FAE}">
      <dgm:prSet/>
      <dgm:spPr>
        <a:ln w="25400">
          <a:solidFill>
            <a:srgbClr val="CE4646"/>
          </a:solidFill>
          <a:prstDash val="sysDash"/>
        </a:ln>
      </dgm:spPr>
      <dgm:t>
        <a:bodyPr/>
        <a:lstStyle/>
        <a:p>
          <a:endParaRPr lang="zh-CN" altLang="en-US"/>
        </a:p>
      </dgm:t>
    </dgm:pt>
    <dgm:pt modelId="{4FC23575-1286-4A00-BE79-D772DA6757CA}">
      <dgm:prSet custT="1"/>
      <dgm:spPr>
        <a:solidFill>
          <a:srgbClr val="C1C2BF">
            <a:alpha val="70000"/>
          </a:srgbClr>
        </a:solidFill>
        <a:ln>
          <a:noFill/>
        </a:ln>
      </dgm:spPr>
      <dgm:t>
        <a:bodyPr lIns="72000" tIns="180000" rIns="72000" bIns="36000" anchor="t" anchorCtr="0"/>
        <a:lstStyle/>
        <a:p>
          <a:pPr marL="0" algn="just" defTabSz="800100" rtl="0" eaLnBrk="1" latinLnBrk="0" hangingPunct="1">
            <a:lnSpc>
              <a:spcPct val="90000"/>
            </a:lnSpc>
            <a:spcBef>
              <a:spcPct val="0"/>
            </a:spcBef>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通过运用幽默趣事引用语，反问句与场合相关的东西来获取听众的注意力</a:t>
          </a:r>
          <a:endParaRPr lang="zh-CN" altLang="en-US" sz="2400" kern="120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endParaRPr>
        </a:p>
      </dgm:t>
    </dgm:pt>
    <dgm:pt modelId="{9D733C8B-ECB5-4C74-B967-8C5A806BD44A}" type="sibTrans" cxnId="{AED90D33-BC3F-4DB1-99F0-7EF0B22D6FAE}">
      <dgm:prSet/>
      <dgm:spPr/>
      <dgm:t>
        <a:bodyPr/>
        <a:lstStyle/>
        <a:p>
          <a:endParaRPr lang="zh-CN" altLang="en-US"/>
        </a:p>
      </dgm:t>
    </dgm:pt>
    <dgm:pt modelId="{5FA232FB-414E-44B1-A610-91FAF02B819D}" type="sibTrans" cxnId="{9BC26C82-D30C-4349-9BB0-0B55AB584C7B}">
      <dgm:prSet/>
      <dgm:spPr/>
      <dgm:t>
        <a:bodyPr/>
        <a:lstStyle/>
        <a:p>
          <a:endParaRPr lang="zh-CN" altLang="en-US"/>
        </a:p>
      </dgm:t>
    </dgm:pt>
    <dgm:pt modelId="{A33C627D-E9C3-4379-AC78-43B66E620B70}" type="parTrans" cxnId="{C339E3B0-AE46-4FDA-A040-BB562730F14D}">
      <dgm:prSet/>
      <dgm:spPr/>
      <dgm:t>
        <a:bodyPr/>
        <a:lstStyle/>
        <a:p>
          <a:endParaRPr lang="zh-CN" altLang="en-US"/>
        </a:p>
      </dgm:t>
    </dgm:pt>
    <dgm:pt modelId="{5ECA1ADF-5001-41E9-86E4-524434989B23}">
      <dgm:prSet custT="1"/>
      <dgm:spPr>
        <a:solidFill>
          <a:srgbClr val="CE4646"/>
        </a:solidFill>
        <a:ln>
          <a:noFill/>
        </a:ln>
      </dgm:spPr>
      <dgm:t>
        <a:bodyPr/>
        <a:lstStyle/>
        <a:p>
          <a:pPr rtl="0"/>
          <a:r>
            <a:rPr lang="zh-CN" altLang="en-US" sz="3200" b="0" i="0" baseline="0" smtClean="0">
              <a:latin typeface="华康俪金黑W8" panose="020b0809000000000000" pitchFamily="49" charset="-122"/>
              <a:ea typeface="华康俪金黑W8" panose="020b0809000000000000" pitchFamily="49" charset="-122"/>
            </a:rPr>
            <a:t>清晰的目的陈述</a:t>
          </a:r>
          <a:endParaRPr lang="zh-CN" altLang="en-US" sz="3200">
            <a:latin typeface="华康俪金黑W8" panose="020b0809000000000000" pitchFamily="49" charset="-122"/>
            <a:ea typeface="华康俪金黑W8" panose="020b0809000000000000" pitchFamily="49" charset="-122"/>
          </a:endParaRPr>
        </a:p>
      </dgm:t>
    </dgm:pt>
    <dgm:pt modelId="{1082492A-8925-4379-8C04-386911CDBBA0}" type="parTrans" cxnId="{8B2D848D-8682-4DA9-B44D-5558EE167277}">
      <dgm:prSet/>
      <dgm:spPr>
        <a:ln w="25400">
          <a:solidFill>
            <a:srgbClr val="CE4646"/>
          </a:solidFill>
          <a:prstDash val="sysDash"/>
        </a:ln>
      </dgm:spPr>
      <dgm:t>
        <a:bodyPr/>
        <a:lstStyle/>
        <a:p>
          <a:endParaRPr lang="zh-CN" altLang="en-US"/>
        </a:p>
      </dgm:t>
    </dgm:pt>
    <dgm:pt modelId="{BB2E4D0C-7357-4610-953E-E0D2E5B7392A}">
      <dgm:prSet custT="1"/>
      <dgm:spPr>
        <a:solidFill>
          <a:srgbClr val="C1C2BF">
            <a:alpha val="70000"/>
          </a:srgbClr>
        </a:solidFill>
        <a:ln>
          <a:noFill/>
        </a:ln>
      </dgm:spPr>
      <dgm:t>
        <a:bodyPr lIns="72000" tIns="180000" rIns="72000" bIns="36000" anchor="t" anchorCtr="0"/>
        <a:lstStyle/>
        <a:p>
          <a:pPr algn="just" rtl="0">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如果听众无法理解你的主要思想，你的演讲就会失去力度</a:t>
          </a:r>
          <a:r>
            <a:rPr lang="zh-CN" altLang="en-US" sz="2000" b="0" i="0" kern="1200" baseline="0" smtClean="0">
              <a:latin typeface="微软雅黑" panose="020b0503020204020204" pitchFamily="34" charset="-122"/>
              <a:ea typeface="微软雅黑" panose="020b0503020204020204" pitchFamily="34" charset="-122"/>
            </a:rPr>
            <a:t>。</a:t>
          </a:r>
          <a:endParaRPr lang="zh-CN" altLang="en-US" sz="2000" b="0" i="0" kern="1200" baseline="0">
            <a:latin typeface="微软雅黑" panose="020b0503020204020204" pitchFamily="34" charset="-122"/>
            <a:ea typeface="微软雅黑" panose="020b0503020204020204" pitchFamily="34" charset="-122"/>
          </a:endParaRPr>
        </a:p>
      </dgm:t>
    </dgm:pt>
    <dgm:pt modelId="{BBE36622-4A28-495C-A6D9-F9C875A31E50}" type="sibTrans" cxnId="{8B2D848D-8682-4DA9-B44D-5558EE167277}">
      <dgm:prSet/>
      <dgm:spPr/>
      <dgm:t>
        <a:bodyPr/>
        <a:lstStyle/>
        <a:p>
          <a:endParaRPr lang="zh-CN" altLang="en-US"/>
        </a:p>
      </dgm:t>
    </dgm:pt>
    <dgm:pt modelId="{220DB73C-CAEA-40F0-9826-84ED5A779A2D}" type="sibTrans" cxnId="{C339E3B0-AE46-4FDA-A040-BB562730F14D}">
      <dgm:prSet/>
      <dgm:spPr/>
      <dgm:t>
        <a:bodyPr/>
        <a:lstStyle/>
        <a:p>
          <a:endParaRPr lang="zh-CN" altLang="en-US"/>
        </a:p>
      </dgm:t>
    </dgm:pt>
    <dgm:pt modelId="{B262844B-E091-47CB-8489-1A255656D018}" type="parTrans" cxnId="{DD6B21D8-3710-41CD-907B-AC7DC5B358BF}">
      <dgm:prSet/>
      <dgm:spPr/>
      <dgm:t>
        <a:bodyPr/>
        <a:lstStyle/>
        <a:p>
          <a:endParaRPr lang="zh-CN" altLang="en-US"/>
        </a:p>
      </dgm:t>
    </dgm:pt>
    <dgm:pt modelId="{DF962C66-0F03-4C94-AB1B-4803FB217201}">
      <dgm:prSet custT="1"/>
      <dgm:spPr>
        <a:solidFill>
          <a:srgbClr val="CE4646"/>
        </a:solidFill>
        <a:ln>
          <a:noFill/>
        </a:ln>
      </dgm:spPr>
      <dgm:t>
        <a:bodyPr/>
        <a:lstStyle/>
        <a:p>
          <a:pPr algn="ctr" rtl="0"/>
          <a:r>
            <a:rPr lang="zh-CN" altLang="en-US" sz="3200" b="0" i="0" baseline="0" smtClean="0">
              <a:latin typeface="华康俪金黑W8" panose="020b0809000000000000" pitchFamily="49" charset="-122"/>
              <a:ea typeface="华康俪金黑W8" panose="020b0809000000000000" pitchFamily="49" charset="-122"/>
            </a:rPr>
            <a:t>强调重要观点</a:t>
          </a:r>
          <a:endParaRPr lang="zh-CN" altLang="en-US" sz="3200">
            <a:latin typeface="华康俪金黑W8" panose="020b0809000000000000" pitchFamily="49" charset="-122"/>
            <a:ea typeface="华康俪金黑W8" panose="020b0809000000000000" pitchFamily="49" charset="-122"/>
          </a:endParaRPr>
        </a:p>
      </dgm:t>
    </dgm:pt>
    <dgm:pt modelId="{CBD1E731-04AC-44B8-B984-B43949E4890B}" type="parTrans" cxnId="{290C41CC-1588-4CF4-B491-2DB02C470820}">
      <dgm:prSet/>
      <dgm:spPr>
        <a:ln w="25400">
          <a:solidFill>
            <a:srgbClr val="CE4646"/>
          </a:solidFill>
          <a:prstDash val="sysDash"/>
        </a:ln>
      </dgm:spPr>
      <dgm:t>
        <a:bodyPr/>
        <a:lstStyle/>
        <a:p>
          <a:endParaRPr lang="zh-CN" altLang="en-US"/>
        </a:p>
      </dgm:t>
    </dgm:pt>
    <dgm:pt modelId="{6573D087-5F6D-475A-B5C6-D748526711C9}">
      <dgm:prSet custT="1"/>
      <dgm:spPr>
        <a:solidFill>
          <a:srgbClr val="C1C2BF">
            <a:alpha val="70000"/>
          </a:srgbClr>
        </a:solidFill>
        <a:ln>
          <a:noFill/>
        </a:ln>
      </dgm:spPr>
      <dgm:t>
        <a:bodyPr lIns="72000" tIns="180000" rIns="72000" bIns="36000" anchor="t" anchorCtr="0"/>
        <a:lstStyle/>
        <a:p>
          <a:pPr marL="0" algn="just" defTabSz="800100" rtl="0" eaLnBrk="1" latinLnBrk="0" hangingPunct="1">
            <a:lnSpc>
              <a:spcPct val="90000"/>
            </a:lnSpc>
            <a:spcBef>
              <a:spcPct val="0"/>
            </a:spcBef>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在你的脑中确定什么是要让听众记住的最重要的东西然后想办法强调这些东西</a:t>
          </a:r>
          <a:r>
            <a:rPr lang="zh-CN" altLang="en-US"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a:t>
          </a:r>
          <a:endParaRPr lang="zh-CN" altLang="en-US" sz="2400" kern="120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endParaRPr>
        </a:p>
      </dgm:t>
    </dgm:pt>
    <dgm:pt modelId="{B4868D43-FADC-4660-8012-05D8E3A46F75}" type="sibTrans" cxnId="{290C41CC-1588-4CF4-B491-2DB02C470820}">
      <dgm:prSet/>
      <dgm:spPr/>
      <dgm:t>
        <a:bodyPr/>
        <a:lstStyle/>
        <a:p>
          <a:endParaRPr lang="zh-CN" altLang="en-US"/>
        </a:p>
      </dgm:t>
    </dgm:pt>
    <dgm:pt modelId="{4B40BCFA-2302-483B-B7BC-51686C2ACF3F}" type="sibTrans" cxnId="{DD6B21D8-3710-41CD-907B-AC7DC5B358BF}">
      <dgm:prSet/>
      <dgm:spPr/>
      <dgm:t>
        <a:bodyPr/>
        <a:lstStyle/>
        <a:p>
          <a:endParaRPr lang="zh-CN" altLang="en-US"/>
        </a:p>
      </dgm:t>
    </dgm:pt>
    <dgm:pt modelId="{F75BE693-2A48-43B7-A1BA-F99CC0AF0360}" type="pres">
      <dgm:prSet presAssocID="{29999D52-7C4C-47EA-A89C-B0E44C97E870}" presName="diagram">
        <dgm:presLayoutVars>
          <dgm:chPref val="1"/>
          <dgm:dir/>
          <dgm:animOne val="branch"/>
          <dgm:animLvl val="lvl"/>
          <dgm:resizeHandles/>
        </dgm:presLayoutVars>
      </dgm:prSet>
      <dgm:spPr/>
      <dgm:t>
        <a:bodyPr/>
        <a:lstStyle/>
        <a:p>
          <a:endParaRPr lang="zh-CN" altLang="en-US"/>
        </a:p>
      </dgm:t>
    </dgm:pt>
    <dgm:pt modelId="{74F18256-7E65-4FCE-B2C3-65B20B8DEAF8}" type="pres">
      <dgm:prSet presAssocID="{22FDB58F-9071-48F6-8BED-DDFDBC4FD7C6}" presName="root"/>
      <dgm:spPr/>
      <dgm:t>
        <a:bodyPr/>
        <a:lstStyle/>
        <a:p/>
      </dgm:t>
    </dgm:pt>
    <dgm:pt modelId="{3D211BB4-FA90-4C73-BF17-4AE40AE5B031}" type="pres">
      <dgm:prSet presAssocID="{22FDB58F-9071-48F6-8BED-DDFDBC4FD7C6}" presName="rootComposite"/>
      <dgm:spPr/>
      <dgm:t>
        <a:bodyPr/>
        <a:lstStyle/>
        <a:p/>
      </dgm:t>
    </dgm:pt>
    <dgm:pt modelId="{D5FF13DC-A3BB-46DE-92AE-9A67BC5DB465}" type="pres">
      <dgm:prSet presAssocID="{22FDB58F-9071-48F6-8BED-DDFDBC4FD7C6}" presName="rootText" presStyleLbl="node1" presStyleCnt="3"/>
      <dgm:spPr>
        <a:prstGeom prst="snip1Rect">
          <a:avLst/>
        </a:prstGeom>
      </dgm:spPr>
      <dgm:t>
        <a:bodyPr/>
        <a:lstStyle/>
        <a:p>
          <a:endParaRPr lang="zh-CN" altLang="en-US"/>
        </a:p>
      </dgm:t>
    </dgm:pt>
    <dgm:pt modelId="{D9706285-1C6D-42DF-8D80-CFFEC6D39238}" type="pres">
      <dgm:prSet presAssocID="{22FDB58F-9071-48F6-8BED-DDFDBC4FD7C6}" presName="rootConnector" presStyleLbl="node1" presStyleCnt="3"/>
      <dgm:spPr/>
      <dgm:t>
        <a:bodyPr/>
        <a:lstStyle/>
        <a:p>
          <a:endParaRPr lang="zh-CN" altLang="en-US"/>
        </a:p>
      </dgm:t>
    </dgm:pt>
    <dgm:pt modelId="{41076D5B-B187-4BEA-90F0-7F4386B6ADCC}" type="pres">
      <dgm:prSet presAssocID="{22FDB58F-9071-48F6-8BED-DDFDBC4FD7C6}" presName="childShape"/>
      <dgm:spPr/>
      <dgm:t>
        <a:bodyPr/>
        <a:lstStyle/>
        <a:p/>
      </dgm:t>
    </dgm:pt>
    <dgm:pt modelId="{DDC8A619-E116-4846-9B1D-03931E22176B}" type="pres">
      <dgm:prSet presAssocID="{FE134D65-8663-416F-ABE4-19B6D78D8699}" presName="Name13" presStyleLbl="parChTrans1D2" presStyleCnt="3"/>
      <dgm:spPr/>
      <dgm:t>
        <a:bodyPr/>
        <a:lstStyle/>
        <a:p>
          <a:endParaRPr lang="zh-CN" altLang="en-US"/>
        </a:p>
      </dgm:t>
    </dgm:pt>
    <dgm:pt modelId="{EBF69DC0-924C-482B-A140-412B3FABA236}" type="pres">
      <dgm:prSet presAssocID="{4FC23575-1286-4A00-BE79-D772DA6757CA}" presName="childText" presStyleLbl="bgAcc1" presStyleCnt="3" custScaleX="98838" custScaleY="159594">
        <dgm:presLayoutVars>
          <dgm:bulletEnabled val="1"/>
        </dgm:presLayoutVars>
      </dgm:prSet>
      <dgm:spPr>
        <a:prstGeom prst="rect">
          <a:avLst/>
        </a:prstGeom>
      </dgm:spPr>
      <dgm:t>
        <a:bodyPr/>
        <a:lstStyle/>
        <a:p>
          <a:endParaRPr lang="zh-CN" altLang="en-US"/>
        </a:p>
      </dgm:t>
    </dgm:pt>
    <dgm:pt modelId="{C3E90D9A-2A2C-455E-A5CB-2767B8C85797}" type="pres">
      <dgm:prSet presAssocID="{5ECA1ADF-5001-41E9-86E4-524434989B23}" presName="root"/>
      <dgm:spPr/>
      <dgm:t>
        <a:bodyPr/>
        <a:lstStyle/>
        <a:p/>
      </dgm:t>
    </dgm:pt>
    <dgm:pt modelId="{83110BEC-3197-4113-9A63-932D368CDE61}" type="pres">
      <dgm:prSet presAssocID="{5ECA1ADF-5001-41E9-86E4-524434989B23}" presName="rootComposite"/>
      <dgm:spPr/>
      <dgm:t>
        <a:bodyPr/>
        <a:lstStyle/>
        <a:p/>
      </dgm:t>
    </dgm:pt>
    <dgm:pt modelId="{5A4A19FB-1097-4A0C-A242-274F43018DA5}" type="pres">
      <dgm:prSet presAssocID="{5ECA1ADF-5001-41E9-86E4-524434989B23}" presName="rootText" presStyleLbl="node1" presStyleIdx="1" presStyleCnt="3"/>
      <dgm:spPr>
        <a:prstGeom prst="snip1Rect">
          <a:avLst/>
        </a:prstGeom>
      </dgm:spPr>
      <dgm:t>
        <a:bodyPr/>
        <a:lstStyle/>
        <a:p>
          <a:endParaRPr lang="zh-CN" altLang="en-US"/>
        </a:p>
      </dgm:t>
    </dgm:pt>
    <dgm:pt modelId="{37D5A680-225F-4D4F-AA97-9D73294B41BE}" type="pres">
      <dgm:prSet presAssocID="{5ECA1ADF-5001-41E9-86E4-524434989B23}" presName="rootConnector" presStyleLbl="node1" presStyleIdx="1" presStyleCnt="3"/>
      <dgm:spPr/>
      <dgm:t>
        <a:bodyPr/>
        <a:lstStyle/>
        <a:p>
          <a:endParaRPr lang="zh-CN" altLang="en-US"/>
        </a:p>
      </dgm:t>
    </dgm:pt>
    <dgm:pt modelId="{32EB54EA-4119-4DDD-9BDE-BBB91006CC19}" type="pres">
      <dgm:prSet presAssocID="{5ECA1ADF-5001-41E9-86E4-524434989B23}" presName="childShape"/>
      <dgm:spPr/>
      <dgm:t>
        <a:bodyPr/>
        <a:lstStyle/>
        <a:p/>
      </dgm:t>
    </dgm:pt>
    <dgm:pt modelId="{2314CED6-0E0C-4A21-8E00-D59CC7675FF4}" type="pres">
      <dgm:prSet presAssocID="{1082492A-8925-4379-8C04-386911CDBBA0}" presName="Name13" presStyleLbl="parChTrans1D2" presStyleIdx="1" presStyleCnt="3"/>
      <dgm:spPr/>
      <dgm:t>
        <a:bodyPr/>
        <a:lstStyle/>
        <a:p>
          <a:endParaRPr lang="zh-CN" altLang="en-US"/>
        </a:p>
      </dgm:t>
    </dgm:pt>
    <dgm:pt modelId="{65A5CB86-7434-4E8D-942E-10B19E53C5A8}" type="pres">
      <dgm:prSet presAssocID="{BB2E4D0C-7357-4610-953E-E0D2E5B7392A}" presName="childText" presStyleLbl="bgAcc1" presStyleIdx="1" presStyleCnt="3" custScaleX="98838" custScaleY="159594">
        <dgm:presLayoutVars>
          <dgm:bulletEnabled val="1"/>
        </dgm:presLayoutVars>
      </dgm:prSet>
      <dgm:spPr>
        <a:prstGeom prst="rect">
          <a:avLst/>
        </a:prstGeom>
      </dgm:spPr>
      <dgm:t>
        <a:bodyPr/>
        <a:lstStyle/>
        <a:p>
          <a:endParaRPr lang="zh-CN" altLang="en-US"/>
        </a:p>
      </dgm:t>
    </dgm:pt>
    <dgm:pt modelId="{1492613D-5298-4CE9-823E-84B1AC68263F}" type="pres">
      <dgm:prSet presAssocID="{DF962C66-0F03-4C94-AB1B-4803FB217201}" presName="root"/>
      <dgm:spPr/>
      <dgm:t>
        <a:bodyPr/>
        <a:lstStyle/>
        <a:p/>
      </dgm:t>
    </dgm:pt>
    <dgm:pt modelId="{BD518BD6-06D1-4BA2-8002-426E9DE988D1}" type="pres">
      <dgm:prSet presAssocID="{DF962C66-0F03-4C94-AB1B-4803FB217201}" presName="rootComposite"/>
      <dgm:spPr/>
      <dgm:t>
        <a:bodyPr/>
        <a:lstStyle/>
        <a:p/>
      </dgm:t>
    </dgm:pt>
    <dgm:pt modelId="{C60E73CE-9CAA-4B60-A856-74E6054BB009}" type="pres">
      <dgm:prSet presAssocID="{DF962C66-0F03-4C94-AB1B-4803FB217201}" presName="rootText" presStyleLbl="node1" presStyleIdx="2" presStyleCnt="3"/>
      <dgm:spPr>
        <a:prstGeom prst="snip1Rect">
          <a:avLst/>
        </a:prstGeom>
      </dgm:spPr>
      <dgm:t>
        <a:bodyPr/>
        <a:lstStyle/>
        <a:p>
          <a:endParaRPr lang="zh-CN" altLang="en-US"/>
        </a:p>
      </dgm:t>
    </dgm:pt>
    <dgm:pt modelId="{1E674731-2C8C-4D57-8271-EC84175ECA31}" type="pres">
      <dgm:prSet presAssocID="{DF962C66-0F03-4C94-AB1B-4803FB217201}" presName="rootConnector" presStyleLbl="node1" presStyleIdx="2" presStyleCnt="3"/>
      <dgm:spPr/>
      <dgm:t>
        <a:bodyPr/>
        <a:lstStyle/>
        <a:p>
          <a:endParaRPr lang="zh-CN" altLang="en-US"/>
        </a:p>
      </dgm:t>
    </dgm:pt>
    <dgm:pt modelId="{B4A82251-A563-4AF9-857F-4A1F3276377A}" type="pres">
      <dgm:prSet presAssocID="{DF962C66-0F03-4C94-AB1B-4803FB217201}" presName="childShape"/>
      <dgm:spPr/>
      <dgm:t>
        <a:bodyPr/>
        <a:lstStyle/>
        <a:p/>
      </dgm:t>
    </dgm:pt>
    <dgm:pt modelId="{DF6483A7-659D-4898-A319-1B583604FB9E}" type="pres">
      <dgm:prSet presAssocID="{CBD1E731-04AC-44B8-B984-B43949E4890B}" presName="Name13" presStyleLbl="parChTrans1D2" presStyleIdx="2" presStyleCnt="3"/>
      <dgm:spPr/>
      <dgm:t>
        <a:bodyPr/>
        <a:lstStyle/>
        <a:p>
          <a:endParaRPr lang="zh-CN" altLang="en-US"/>
        </a:p>
      </dgm:t>
    </dgm:pt>
    <dgm:pt modelId="{F81AF450-E90F-4FC7-9901-5884170F17CA}" type="pres">
      <dgm:prSet presAssocID="{6573D087-5F6D-475A-B5C6-D748526711C9}" presName="childText" presStyleLbl="bgAcc1" presStyleIdx="2" presStyleCnt="3" custScaleX="98838" custScaleY="159594">
        <dgm:presLayoutVars>
          <dgm:bulletEnabled val="1"/>
        </dgm:presLayoutVars>
      </dgm:prSet>
      <dgm:spPr>
        <a:prstGeom prst="rect">
          <a:avLst/>
        </a:prstGeom>
      </dgm:spPr>
      <dgm:t>
        <a:bodyPr/>
        <a:lstStyle/>
        <a:p>
          <a:endParaRPr lang="zh-CN" altLang="en-US"/>
        </a:p>
      </dgm:t>
    </dgm:pt>
  </dgm:ptLst>
  <dgm:cxnLst>
    <dgm:cxn modelId="{9BC26C82-D30C-4349-9BB0-0B55AB584C7B}" srcId="{29999D52-7C4C-47EA-A89C-B0E44C97E870}" destId="{22FDB58F-9071-48F6-8BED-DDFDBC4FD7C6}" srcOrd="0" destOrd="0" parTransId="{50F07BD9-9E15-4E35-9615-C31E94AA62E9}" sibTransId="{5FA232FB-414E-44B1-A610-91FAF02B819D}"/>
    <dgm:cxn modelId="{AED90D33-BC3F-4DB1-99F0-7EF0B22D6FAE}" srcId="{22FDB58F-9071-48F6-8BED-DDFDBC4FD7C6}" destId="{4FC23575-1286-4A00-BE79-D772DA6757CA}" srcOrd="0" destOrd="0" parTransId="{FE134D65-8663-416F-ABE4-19B6D78D8699}" sibTransId="{9D733C8B-ECB5-4C74-B967-8C5A806BD44A}"/>
    <dgm:cxn modelId="{C339E3B0-AE46-4FDA-A040-BB562730F14D}" srcId="{29999D52-7C4C-47EA-A89C-B0E44C97E870}" destId="{5ECA1ADF-5001-41E9-86E4-524434989B23}" srcOrd="1" destOrd="0" parTransId="{A33C627D-E9C3-4379-AC78-43B66E620B70}" sibTransId="{220DB73C-CAEA-40F0-9826-84ED5A779A2D}"/>
    <dgm:cxn modelId="{8B2D848D-8682-4DA9-B44D-5558EE167277}" srcId="{5ECA1ADF-5001-41E9-86E4-524434989B23}" destId="{BB2E4D0C-7357-4610-953E-E0D2E5B7392A}" srcOrd="0" destOrd="0" parTransId="{1082492A-8925-4379-8C04-386911CDBBA0}" sibTransId="{BBE36622-4A28-495C-A6D9-F9C875A31E50}"/>
    <dgm:cxn modelId="{DD6B21D8-3710-41CD-907B-AC7DC5B358BF}" srcId="{29999D52-7C4C-47EA-A89C-B0E44C97E870}" destId="{DF962C66-0F03-4C94-AB1B-4803FB217201}" srcOrd="2" destOrd="0" parTransId="{B262844B-E091-47CB-8489-1A255656D018}" sibTransId="{4B40BCFA-2302-483B-B7BC-51686C2ACF3F}"/>
    <dgm:cxn modelId="{290C41CC-1588-4CF4-B491-2DB02C470820}" srcId="{DF962C66-0F03-4C94-AB1B-4803FB217201}" destId="{6573D087-5F6D-475A-B5C6-D748526711C9}" srcOrd="0" destOrd="0" parTransId="{CBD1E731-04AC-44B8-B984-B43949E4890B}" sibTransId="{B4868D43-FADC-4660-8012-05D8E3A46F75}"/>
    <dgm:cxn modelId="{0AED8CAD-4FDC-48ED-98E6-A5EDBAF76885}" type="presOf" srcId="{29999D52-7C4C-47EA-A89C-B0E44C97E870}" destId="{F75BE693-2A48-43B7-A1BA-F99CC0AF0360}" srcOrd="0" destOrd="0" presId="urn:microsoft.com/office/officeart/2005/8/layout/hierarchy3"/>
    <dgm:cxn modelId="{13AA1926-EC5F-4689-A458-27990B7836D4}" type="presParOf" srcId="{F75BE693-2A48-43B7-A1BA-F99CC0AF0360}" destId="{74F18256-7E65-4FCE-B2C3-65B20B8DEAF8}" srcOrd="0" destOrd="0" presId="urn:microsoft.com/office/officeart/2005/8/layout/hierarchy3"/>
    <dgm:cxn modelId="{7BFDEC5A-0D85-4FB6-9729-77D85A6604C1}" type="presParOf" srcId="{74F18256-7E65-4FCE-B2C3-65B20B8DEAF8}" destId="{3D211BB4-FA90-4C73-BF17-4AE40AE5B031}" srcOrd="0" destOrd="0" presId="urn:microsoft.com/office/officeart/2005/8/layout/hierarchy3"/>
    <dgm:cxn modelId="{F74F4BE4-D7CF-4833-8EC4-1EDA9969BF0E}" type="presParOf" srcId="{3D211BB4-FA90-4C73-BF17-4AE40AE5B031}" destId="{D5FF13DC-A3BB-46DE-92AE-9A67BC5DB465}" srcOrd="0" destOrd="0" presId="urn:microsoft.com/office/officeart/2005/8/layout/hierarchy3"/>
    <dgm:cxn modelId="{BBC26A6D-E733-4967-A135-57D4BA49A0C8}" type="presOf" srcId="{22FDB58F-9071-48F6-8BED-DDFDBC4FD7C6}" destId="{D5FF13DC-A3BB-46DE-92AE-9A67BC5DB465}" srcOrd="0" destOrd="0" presId="urn:microsoft.com/office/officeart/2005/8/layout/hierarchy3"/>
    <dgm:cxn modelId="{95FEA366-2AF5-416C-90F9-714466CC0D7D}" type="presParOf" srcId="{3D211BB4-FA90-4C73-BF17-4AE40AE5B031}" destId="{D9706285-1C6D-42DF-8D80-CFFEC6D39238}" srcOrd="1" destOrd="0" presId="urn:microsoft.com/office/officeart/2005/8/layout/hierarchy3"/>
    <dgm:cxn modelId="{200DB66D-06DF-4761-B592-C96763A8FB54}" type="presOf" srcId="{22FDB58F-9071-48F6-8BED-DDFDBC4FD7C6}" destId="{D9706285-1C6D-42DF-8D80-CFFEC6D39238}" srcOrd="1" destOrd="0" presId="urn:microsoft.com/office/officeart/2005/8/layout/hierarchy3"/>
    <dgm:cxn modelId="{0B209D7F-15DA-4E1D-B94B-25944F9466A5}" type="presParOf" srcId="{74F18256-7E65-4FCE-B2C3-65B20B8DEAF8}" destId="{41076D5B-B187-4BEA-90F0-7F4386B6ADCC}" srcOrd="1" destOrd="0" presId="urn:microsoft.com/office/officeart/2005/8/layout/hierarchy3"/>
    <dgm:cxn modelId="{7A6253E3-C8E6-4E7B-8CA2-D73E147E60D4}" type="presParOf" srcId="{41076D5B-B187-4BEA-90F0-7F4386B6ADCC}" destId="{DDC8A619-E116-4846-9B1D-03931E22176B}" srcOrd="0" destOrd="0" presId="urn:microsoft.com/office/officeart/2005/8/layout/hierarchy3"/>
    <dgm:cxn modelId="{9C49D12D-AAF0-40E7-B06C-A2E044532B35}" type="presOf" srcId="{FE134D65-8663-416F-ABE4-19B6D78D8699}" destId="{DDC8A619-E116-4846-9B1D-03931E22176B}" srcOrd="0" destOrd="0" presId="urn:microsoft.com/office/officeart/2005/8/layout/hierarchy3"/>
    <dgm:cxn modelId="{4739A6B5-B50E-4957-B548-63223D71DD3B}" type="presParOf" srcId="{41076D5B-B187-4BEA-90F0-7F4386B6ADCC}" destId="{EBF69DC0-924C-482B-A140-412B3FABA236}" srcOrd="1" destOrd="0" presId="urn:microsoft.com/office/officeart/2005/8/layout/hierarchy3"/>
    <dgm:cxn modelId="{A74AAEA3-E894-4CCE-9B84-325207B46E4B}" type="presOf" srcId="{4FC23575-1286-4A00-BE79-D772DA6757CA}" destId="{EBF69DC0-924C-482B-A140-412B3FABA236}" srcOrd="0" destOrd="0" presId="urn:microsoft.com/office/officeart/2005/8/layout/hierarchy3"/>
    <dgm:cxn modelId="{D8D62768-319D-413C-98D9-FC09B8049D4A}" type="presParOf" srcId="{F75BE693-2A48-43B7-A1BA-F99CC0AF0360}" destId="{C3E90D9A-2A2C-455E-A5CB-2767B8C85797}" srcOrd="1" destOrd="0" presId="urn:microsoft.com/office/officeart/2005/8/layout/hierarchy3"/>
    <dgm:cxn modelId="{6BC25336-153B-485B-BADD-A401DDD0DC93}" type="presParOf" srcId="{C3E90D9A-2A2C-455E-A5CB-2767B8C85797}" destId="{83110BEC-3197-4113-9A63-932D368CDE61}" srcOrd="0" destOrd="0" presId="urn:microsoft.com/office/officeart/2005/8/layout/hierarchy3"/>
    <dgm:cxn modelId="{A9C8CC83-04E8-4F4E-8A54-66FA44E7A5D0}" type="presParOf" srcId="{83110BEC-3197-4113-9A63-932D368CDE61}" destId="{5A4A19FB-1097-4A0C-A242-274F43018DA5}" srcOrd="0" destOrd="0" presId="urn:microsoft.com/office/officeart/2005/8/layout/hierarchy3"/>
    <dgm:cxn modelId="{3FB9CDF8-A46A-4D3C-A4F3-00795511ED24}" type="presOf" srcId="{5ECA1ADF-5001-41E9-86E4-524434989B23}" destId="{5A4A19FB-1097-4A0C-A242-274F43018DA5}" srcOrd="0" destOrd="0" presId="urn:microsoft.com/office/officeart/2005/8/layout/hierarchy3"/>
    <dgm:cxn modelId="{0B355C87-E48F-45F7-B8FF-1ABC2EAD5958}" type="presParOf" srcId="{83110BEC-3197-4113-9A63-932D368CDE61}" destId="{37D5A680-225F-4D4F-AA97-9D73294B41BE}" srcOrd="1" destOrd="0" presId="urn:microsoft.com/office/officeart/2005/8/layout/hierarchy3"/>
    <dgm:cxn modelId="{1072A6E8-7009-482F-9E23-7CFF529F7989}" type="presOf" srcId="{5ECA1ADF-5001-41E9-86E4-524434989B23}" destId="{37D5A680-225F-4D4F-AA97-9D73294B41BE}" srcOrd="1" destOrd="0" presId="urn:microsoft.com/office/officeart/2005/8/layout/hierarchy3"/>
    <dgm:cxn modelId="{4F4CA4A4-7FE8-472C-AB00-C2BAB3BB423A}" type="presParOf" srcId="{C3E90D9A-2A2C-455E-A5CB-2767B8C85797}" destId="{32EB54EA-4119-4DDD-9BDE-BBB91006CC19}" srcOrd="1" destOrd="0" presId="urn:microsoft.com/office/officeart/2005/8/layout/hierarchy3"/>
    <dgm:cxn modelId="{E33AC8E6-A0B6-4853-8615-C1F848C72E14}" type="presParOf" srcId="{32EB54EA-4119-4DDD-9BDE-BBB91006CC19}" destId="{2314CED6-0E0C-4A21-8E00-D59CC7675FF4}" srcOrd="0" destOrd="0" presId="urn:microsoft.com/office/officeart/2005/8/layout/hierarchy3"/>
    <dgm:cxn modelId="{C2D7854E-1FEE-4371-95F3-C85B95109892}" type="presOf" srcId="{1082492A-8925-4379-8C04-386911CDBBA0}" destId="{2314CED6-0E0C-4A21-8E00-D59CC7675FF4}" srcOrd="0" destOrd="0" presId="urn:microsoft.com/office/officeart/2005/8/layout/hierarchy3"/>
    <dgm:cxn modelId="{14AB0C12-B2A1-4EF8-AA42-83BFEB743B9A}" type="presParOf" srcId="{32EB54EA-4119-4DDD-9BDE-BBB91006CC19}" destId="{65A5CB86-7434-4E8D-942E-10B19E53C5A8}" srcOrd="1" destOrd="0" presId="urn:microsoft.com/office/officeart/2005/8/layout/hierarchy3"/>
    <dgm:cxn modelId="{4B6BA5F6-AF70-4F2E-B9B7-FCF7F5C62568}" type="presOf" srcId="{BB2E4D0C-7357-4610-953E-E0D2E5B7392A}" destId="{65A5CB86-7434-4E8D-942E-10B19E53C5A8}" srcOrd="0" destOrd="0" presId="urn:microsoft.com/office/officeart/2005/8/layout/hierarchy3"/>
    <dgm:cxn modelId="{6D92DC2D-CCE6-4EB7-B457-54AD6959EC63}" type="presParOf" srcId="{F75BE693-2A48-43B7-A1BA-F99CC0AF0360}" destId="{1492613D-5298-4CE9-823E-84B1AC68263F}" srcOrd="2" destOrd="0" presId="urn:microsoft.com/office/officeart/2005/8/layout/hierarchy3"/>
    <dgm:cxn modelId="{943979C1-5391-467D-8ACE-8851ACD6D4E1}" type="presParOf" srcId="{1492613D-5298-4CE9-823E-84B1AC68263F}" destId="{BD518BD6-06D1-4BA2-8002-426E9DE988D1}" srcOrd="0" destOrd="0" presId="urn:microsoft.com/office/officeart/2005/8/layout/hierarchy3"/>
    <dgm:cxn modelId="{24349269-4043-4824-AB3B-ABC5EC71EE8D}" type="presParOf" srcId="{BD518BD6-06D1-4BA2-8002-426E9DE988D1}" destId="{C60E73CE-9CAA-4B60-A856-74E6054BB009}" srcOrd="0" destOrd="0" presId="urn:microsoft.com/office/officeart/2005/8/layout/hierarchy3"/>
    <dgm:cxn modelId="{F3D80C94-9B23-4527-BAAD-B140F06A1F13}" type="presOf" srcId="{DF962C66-0F03-4C94-AB1B-4803FB217201}" destId="{C60E73CE-9CAA-4B60-A856-74E6054BB009}" srcOrd="0" destOrd="0" presId="urn:microsoft.com/office/officeart/2005/8/layout/hierarchy3"/>
    <dgm:cxn modelId="{2B9AE07B-CC06-4A98-8ECB-E6952AEE4442}" type="presParOf" srcId="{BD518BD6-06D1-4BA2-8002-426E9DE988D1}" destId="{1E674731-2C8C-4D57-8271-EC84175ECA31}" srcOrd="1" destOrd="0" presId="urn:microsoft.com/office/officeart/2005/8/layout/hierarchy3"/>
    <dgm:cxn modelId="{86522793-E42A-4824-88AC-E52A03CC51AF}" type="presOf" srcId="{DF962C66-0F03-4C94-AB1B-4803FB217201}" destId="{1E674731-2C8C-4D57-8271-EC84175ECA31}" srcOrd="1" destOrd="0" presId="urn:microsoft.com/office/officeart/2005/8/layout/hierarchy3"/>
    <dgm:cxn modelId="{900E51BE-4CB7-4D0D-8D9B-B8BB56D2BE6F}" type="presParOf" srcId="{1492613D-5298-4CE9-823E-84B1AC68263F}" destId="{B4A82251-A563-4AF9-857F-4A1F3276377A}" srcOrd="1" destOrd="0" presId="urn:microsoft.com/office/officeart/2005/8/layout/hierarchy3"/>
    <dgm:cxn modelId="{8E3B3F73-6F4F-4C7E-958B-1E38B549C314}" type="presParOf" srcId="{B4A82251-A563-4AF9-857F-4A1F3276377A}" destId="{DF6483A7-659D-4898-A319-1B583604FB9E}" srcOrd="0" destOrd="0" presId="urn:microsoft.com/office/officeart/2005/8/layout/hierarchy3"/>
    <dgm:cxn modelId="{96E54AFF-985F-4287-812A-19324E50CFC4}" type="presOf" srcId="{CBD1E731-04AC-44B8-B984-B43949E4890B}" destId="{DF6483A7-659D-4898-A319-1B583604FB9E}" srcOrd="0" destOrd="0" presId="urn:microsoft.com/office/officeart/2005/8/layout/hierarchy3"/>
    <dgm:cxn modelId="{7CC6A29D-C153-4433-ABFB-4858C5FC4B66}" type="presParOf" srcId="{B4A82251-A563-4AF9-857F-4A1F3276377A}" destId="{F81AF450-E90F-4FC7-9901-5884170F17CA}" srcOrd="1" destOrd="0" presId="urn:microsoft.com/office/officeart/2005/8/layout/hierarchy3"/>
    <dgm:cxn modelId="{D0F8257C-86F2-4095-976F-D7E6148E0CC5}" type="presOf" srcId="{6573D087-5F6D-475A-B5C6-D748526711C9}" destId="{F81AF450-E90F-4FC7-9901-5884170F17CA}" srcOrd="0" destOrd="0" presId="urn:microsoft.com/office/officeart/2005/8/layout/hierarchy3"/>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2.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E2174602-132D-4FB9-974B-CB82AE9A85E3}"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747DA510-AB05-45D8-B06C-1703B87592C0}" type="parTrans" cxnId="{66B052B2-F583-4DFA-9F7D-FCDAE844CE32}">
      <dgm:prSet/>
      <dgm:spPr/>
      <dgm:t>
        <a:bodyPr/>
        <a:lstStyle/>
        <a:p>
          <a:endParaRPr lang="zh-CN" altLang="en-US"/>
        </a:p>
      </dgm:t>
    </dgm:pt>
    <dgm:pt modelId="{AEB4BAC3-7D80-4867-802E-62F39291F4A0}">
      <dgm:prSet custT="1"/>
      <dgm:spPr>
        <a:solidFill>
          <a:srgbClr val="CE4646"/>
        </a:solidFill>
        <a:ln>
          <a:noFill/>
        </a:ln>
      </dgm:spPr>
      <dgm:t>
        <a:bodyPr/>
        <a:lstStyle/>
        <a:p>
          <a:pPr rtl="0"/>
          <a:r>
            <a:rPr lang="zh-CN" altLang="en-US" sz="3600" smtClean="0">
              <a:latin typeface="华康俪金黑W8" panose="020b0809000000000000" pitchFamily="49" charset="-122"/>
              <a:ea typeface="华康俪金黑W8" panose="020b0809000000000000" pitchFamily="49" charset="-122"/>
            </a:rPr>
            <a:t>克服成规</a:t>
          </a:r>
          <a:endParaRPr lang="zh-CN" altLang="en-US" sz="3600">
            <a:latin typeface="华康俪金黑W8" panose="020b0809000000000000" pitchFamily="49" charset="-122"/>
            <a:ea typeface="华康俪金黑W8" panose="020b0809000000000000" pitchFamily="49" charset="-122"/>
          </a:endParaRPr>
        </a:p>
      </dgm:t>
    </dgm:pt>
    <dgm:pt modelId="{4E8B3680-37C6-4A68-BDE3-D3798DE45BB6}" type="parTrans" cxnId="{92CE5FB5-0E7C-4CC7-AE06-8E30E752EC9E}">
      <dgm:prSet/>
      <dgm:spPr>
        <a:ln w="25400">
          <a:solidFill>
            <a:srgbClr val="CE4646"/>
          </a:solidFill>
          <a:prstDash val="sysDash"/>
        </a:ln>
      </dgm:spPr>
      <dgm:t>
        <a:bodyPr/>
        <a:lstStyle/>
        <a:p>
          <a:endParaRPr lang="zh-CN" altLang="en-US"/>
        </a:p>
      </dgm:t>
    </dgm:pt>
    <dgm:pt modelId="{D889A27B-DE02-4270-B30E-09FC9C59120B}">
      <dgm:prSet custT="1"/>
      <dgm:spPr>
        <a:solidFill>
          <a:srgbClr val="C1C2BF">
            <a:alpha val="70000"/>
          </a:srgbClr>
        </a:solidFill>
        <a:ln>
          <a:noFill/>
        </a:ln>
      </dgm:spPr>
      <dgm:t>
        <a:bodyPr lIns="72000" tIns="180000" rIns="72000" bIns="36000" anchor="t" anchorCtr="0"/>
        <a:lstStyle/>
        <a:p>
          <a:pPr algn="l" rtl="0"/>
          <a:r>
            <a:rPr lang="zh-CN" altLang="en-US" sz="2400" smtClean="0">
              <a:solidFill>
                <a:schemeClr val="tx1"/>
              </a:solidFill>
              <a:latin typeface="微软雅黑" panose="020b0503020204020204" pitchFamily="34" charset="-122"/>
              <a:ea typeface="微软雅黑" panose="020b0503020204020204" pitchFamily="34" charset="-122"/>
            </a:rPr>
            <a:t>向听众表示敌意一点好处没有，想办法让自己的表现不同于听众的设想，打破他们的成规</a:t>
          </a:r>
          <a:endParaRPr lang="zh-CN" altLang="en-US" sz="2400">
            <a:solidFill>
              <a:schemeClr val="tx1"/>
            </a:solidFill>
            <a:latin typeface="微软雅黑" panose="020b0503020204020204" pitchFamily="34" charset="-122"/>
            <a:ea typeface="微软雅黑" pitchFamily="34" charset="-122"/>
          </a:endParaRPr>
        </a:p>
      </dgm:t>
    </dgm:pt>
    <dgm:pt modelId="{FE865154-6904-4B8A-8B25-CFF5EDEFF1C3}" type="sibTrans" cxnId="{92CE5FB5-0E7C-4CC7-AE06-8E30E752EC9E}">
      <dgm:prSet/>
      <dgm:spPr/>
      <dgm:t>
        <a:bodyPr/>
        <a:lstStyle/>
        <a:p>
          <a:endParaRPr lang="zh-CN" altLang="en-US"/>
        </a:p>
      </dgm:t>
    </dgm:pt>
    <dgm:pt modelId="{109F26AF-3B4D-4BE5-A291-C9516945EBA3}" type="sibTrans" cxnId="{66B052B2-F583-4DFA-9F7D-FCDAE844CE32}">
      <dgm:prSet/>
      <dgm:spPr/>
      <dgm:t>
        <a:bodyPr/>
        <a:lstStyle/>
        <a:p>
          <a:endParaRPr lang="zh-CN" altLang="en-US"/>
        </a:p>
      </dgm:t>
    </dgm:pt>
    <dgm:pt modelId="{BA5790A9-C8F8-416B-92CB-1BEDDE511D65}" type="parTrans" cxnId="{F4C81621-73DC-42C7-AAD0-5854C26860F0}">
      <dgm:prSet/>
      <dgm:spPr/>
      <dgm:t>
        <a:bodyPr/>
        <a:lstStyle/>
        <a:p>
          <a:endParaRPr lang="zh-CN" altLang="en-US"/>
        </a:p>
      </dgm:t>
    </dgm:pt>
    <dgm:pt modelId="{D7E4684D-F71B-4914-92AB-831B20F5A659}">
      <dgm:prSet custT="1"/>
      <dgm:spPr>
        <a:solidFill>
          <a:srgbClr val="CE4646"/>
        </a:solidFill>
        <a:ln>
          <a:noFill/>
        </a:ln>
      </dgm:spPr>
      <dgm:t>
        <a:bodyPr/>
        <a:lstStyle/>
        <a:p>
          <a:pPr rtl="0"/>
          <a:r>
            <a:rPr lang="zh-CN" sz="3600" smtClean="0">
              <a:latin typeface="华康俪金黑W8" panose="020b0809000000000000" pitchFamily="49" charset="-122"/>
              <a:ea typeface="华康俪金黑W8" panose="020b0809000000000000" pitchFamily="49" charset="-122"/>
            </a:rPr>
            <a:t>遵守时间限制</a:t>
          </a:r>
          <a:endParaRPr lang="zh-CN" altLang="en-US" sz="3600">
            <a:latin typeface="华康俪金黑W8" panose="020b0809000000000000" pitchFamily="49" charset="-122"/>
            <a:ea typeface="华康俪金黑W8" panose="020b0809000000000000" pitchFamily="49" charset="-122"/>
          </a:endParaRPr>
        </a:p>
      </dgm:t>
    </dgm:pt>
    <dgm:pt modelId="{CC492339-0665-455F-80C3-9DF2C8F39083}" type="parTrans" cxnId="{A9E00814-0412-43CF-AA3C-559F175A6666}">
      <dgm:prSet/>
      <dgm:spPr>
        <a:ln w="25400">
          <a:solidFill>
            <a:srgbClr val="CE4646"/>
          </a:solidFill>
          <a:prstDash val="sysDash"/>
        </a:ln>
      </dgm:spPr>
      <dgm:t>
        <a:bodyPr/>
        <a:lstStyle/>
        <a:p>
          <a:endParaRPr lang="zh-CN" altLang="en-US"/>
        </a:p>
      </dgm:t>
    </dgm:pt>
    <dgm:pt modelId="{88D216B1-0428-4E74-81D2-445BDC2752C6}">
      <dgm:prSet custT="1"/>
      <dgm:spPr>
        <a:solidFill>
          <a:srgbClr val="C1C2BF">
            <a:alpha val="70000"/>
          </a:srgbClr>
        </a:solidFill>
        <a:ln>
          <a:noFill/>
        </a:ln>
      </dgm:spPr>
      <dgm:t>
        <a:bodyPr lIns="72000" tIns="180000" rIns="72000" bIns="36000" anchor="t" anchorCtr="0"/>
        <a:lstStyle/>
        <a:p>
          <a:pPr algn="l" rtl="0"/>
          <a:r>
            <a:rPr lang="zh-CN" altLang="en-US" sz="2400" smtClean="0">
              <a:solidFill>
                <a:schemeClr val="tx1"/>
              </a:solidFill>
              <a:latin typeface="微软雅黑" panose="020b0503020204020204" pitchFamily="34" charset="-122"/>
              <a:ea typeface="微软雅黑" panose="020b0503020204020204" pitchFamily="34" charset="-122"/>
            </a:rPr>
            <a:t>不要超过预定时间，让你的演讲保持紧凑，让你的材料集中突出主要思想</a:t>
          </a:r>
          <a:endParaRPr lang="zh-CN" altLang="en-US" sz="2400">
            <a:solidFill>
              <a:schemeClr val="tx1"/>
            </a:solidFill>
            <a:latin typeface="微软雅黑" panose="020b0503020204020204" pitchFamily="34" charset="-122"/>
            <a:ea typeface="微软雅黑" panose="020b0503020204020204" pitchFamily="34" charset="-122"/>
          </a:endParaRPr>
        </a:p>
      </dgm:t>
    </dgm:pt>
    <dgm:pt modelId="{1F5A0E43-04F5-4433-B3B2-0B0B7632F014}" type="sibTrans" cxnId="{A9E00814-0412-43CF-AA3C-559F175A6666}">
      <dgm:prSet/>
      <dgm:spPr/>
      <dgm:t>
        <a:bodyPr/>
        <a:lstStyle/>
        <a:p>
          <a:endParaRPr lang="zh-CN" altLang="en-US"/>
        </a:p>
      </dgm:t>
    </dgm:pt>
    <dgm:pt modelId="{3C172707-12C4-4949-87D1-8A062C09027F}" type="sibTrans" cxnId="{F4C81621-73DC-42C7-AAD0-5854C26860F0}">
      <dgm:prSet/>
      <dgm:spPr/>
      <dgm:t>
        <a:bodyPr/>
        <a:lstStyle/>
        <a:p>
          <a:endParaRPr lang="zh-CN" altLang="en-US"/>
        </a:p>
      </dgm:t>
    </dgm:pt>
    <dgm:pt modelId="{C6BAC919-2696-42ED-94D8-09F2B106319D}" type="parTrans" cxnId="{183E27D4-70A5-4018-B499-83B19D7AF101}">
      <dgm:prSet/>
      <dgm:spPr/>
      <dgm:t>
        <a:bodyPr/>
        <a:lstStyle/>
        <a:p>
          <a:endParaRPr lang="zh-CN" altLang="en-US"/>
        </a:p>
      </dgm:t>
    </dgm:pt>
    <dgm:pt modelId="{9ADCEE8A-9CBB-4BF4-AD7E-91C621CA8F8C}">
      <dgm:prSet custT="1"/>
      <dgm:spPr>
        <a:solidFill>
          <a:srgbClr val="CE4646"/>
        </a:solidFill>
        <a:ln>
          <a:noFill/>
        </a:ln>
      </dgm:spPr>
      <dgm:t>
        <a:bodyPr/>
        <a:lstStyle/>
        <a:p>
          <a:pPr rtl="0"/>
          <a:r>
            <a:rPr lang="zh-CN" sz="3600" smtClean="0">
              <a:latin typeface="华康俪金黑W8" panose="020b0809000000000000" pitchFamily="49" charset="-122"/>
              <a:ea typeface="华康俪金黑W8" panose="020b0809000000000000" pitchFamily="49" charset="-122"/>
            </a:rPr>
            <a:t>发现共同点</a:t>
          </a:r>
          <a:endParaRPr lang="zh-CN" altLang="en-US" sz="3600">
            <a:latin typeface="华康俪金黑W8" panose="020b0809000000000000" pitchFamily="49" charset="-122"/>
            <a:ea typeface="华康俪金黑W8" panose="020b0809000000000000" pitchFamily="49" charset="-122"/>
          </a:endParaRPr>
        </a:p>
      </dgm:t>
    </dgm:pt>
    <dgm:pt modelId="{51C7D93F-FE49-4CDC-AF15-B633A3CC155A}" type="parTrans" cxnId="{2016DDDC-F6EC-433E-A60A-720ABDEB48EE}">
      <dgm:prSet/>
      <dgm:spPr>
        <a:ln w="25400">
          <a:solidFill>
            <a:srgbClr val="CE4646"/>
          </a:solidFill>
          <a:prstDash val="sysDash"/>
        </a:ln>
      </dgm:spPr>
      <dgm:t>
        <a:bodyPr/>
        <a:lstStyle/>
        <a:p>
          <a:endParaRPr lang="zh-CN" altLang="en-US"/>
        </a:p>
      </dgm:t>
    </dgm:pt>
    <dgm:pt modelId="{164C74CE-EB0F-40BD-9A80-3B6CC839FACB}">
      <dgm:prSet custT="1"/>
      <dgm:spPr>
        <a:solidFill>
          <a:srgbClr val="C1C2BF">
            <a:alpha val="70000"/>
          </a:srgbClr>
        </a:solidFill>
        <a:ln>
          <a:noFill/>
        </a:ln>
      </dgm:spPr>
      <dgm:t>
        <a:bodyPr lIns="72000" tIns="180000" rIns="72000" bIns="36000" anchor="t" anchorCtr="0"/>
        <a:lstStyle/>
        <a:p>
          <a:pPr algn="l"/>
          <a:r>
            <a:rPr lang="zh-CN" altLang="en-US" sz="2400" smtClean="0">
              <a:solidFill>
                <a:schemeClr val="tx1"/>
              </a:solidFill>
              <a:latin typeface="微软雅黑" panose="020b0503020204020204" pitchFamily="34" charset="-122"/>
              <a:ea typeface="微软雅黑" panose="020b0503020204020204" pitchFamily="34" charset="-122"/>
            </a:rPr>
            <a:t>找到或制造自己和听众的共同点，让他们知道你意识到他们的需求和兴趣</a:t>
          </a:r>
          <a:endParaRPr lang="zh-CN" altLang="en-US" sz="2400">
            <a:solidFill>
              <a:schemeClr val="tx1"/>
            </a:solidFill>
            <a:latin typeface="微软雅黑" panose="020b0503020204020204" pitchFamily="34" charset="-122"/>
            <a:ea typeface="微软雅黑" panose="020b0503020204020204" pitchFamily="34" charset="-122"/>
          </a:endParaRPr>
        </a:p>
      </dgm:t>
    </dgm:pt>
    <dgm:pt modelId="{A971D967-D151-48AA-A44E-330F1457E0F9}" type="sibTrans" cxnId="{2016DDDC-F6EC-433E-A60A-720ABDEB48EE}">
      <dgm:prSet/>
      <dgm:spPr/>
      <dgm:t>
        <a:bodyPr/>
        <a:lstStyle/>
        <a:p>
          <a:endParaRPr lang="zh-CN" altLang="en-US"/>
        </a:p>
      </dgm:t>
    </dgm:pt>
    <dgm:pt modelId="{EB721C3E-133D-4002-A9EC-684CA23EFE4F}" type="sibTrans" cxnId="{183E27D4-70A5-4018-B499-83B19D7AF101}">
      <dgm:prSet/>
      <dgm:spPr/>
      <dgm:t>
        <a:bodyPr/>
        <a:lstStyle/>
        <a:p>
          <a:endParaRPr lang="zh-CN" altLang="en-US"/>
        </a:p>
      </dgm:t>
    </dgm:pt>
    <dgm:pt modelId="{AC13E379-103B-4D71-A577-329A9DD412D2}" type="pres">
      <dgm:prSet presAssocID="{E2174602-132D-4FB9-974B-CB82AE9A85E3}" presName="diagram">
        <dgm:presLayoutVars>
          <dgm:chPref val="1"/>
          <dgm:dir/>
          <dgm:animOne val="branch"/>
          <dgm:animLvl val="lvl"/>
          <dgm:resizeHandles/>
        </dgm:presLayoutVars>
      </dgm:prSet>
      <dgm:spPr/>
      <dgm:t>
        <a:bodyPr/>
        <a:lstStyle/>
        <a:p>
          <a:endParaRPr lang="zh-CN" altLang="en-US"/>
        </a:p>
      </dgm:t>
    </dgm:pt>
    <dgm:pt modelId="{4B0F7E85-C9F7-4050-83F3-46B2353E16CF}" type="pres">
      <dgm:prSet presAssocID="{AEB4BAC3-7D80-4867-802E-62F39291F4A0}" presName="root"/>
      <dgm:spPr/>
      <dgm:t>
        <a:bodyPr/>
        <a:lstStyle/>
        <a:p/>
      </dgm:t>
    </dgm:pt>
    <dgm:pt modelId="{191F4EC3-BB25-430C-B363-8C1CF3DDD350}" type="pres">
      <dgm:prSet presAssocID="{AEB4BAC3-7D80-4867-802E-62F39291F4A0}" presName="rootComposite"/>
      <dgm:spPr/>
      <dgm:t>
        <a:bodyPr/>
        <a:lstStyle/>
        <a:p/>
      </dgm:t>
    </dgm:pt>
    <dgm:pt modelId="{15A1F60D-1FB0-4045-9A0F-AD3533A54653}" type="pres">
      <dgm:prSet presAssocID="{AEB4BAC3-7D80-4867-802E-62F39291F4A0}" presName="rootText" presStyleLbl="node1" presStyleCnt="3"/>
      <dgm:spPr>
        <a:prstGeom prst="snip1Rect">
          <a:avLst/>
        </a:prstGeom>
      </dgm:spPr>
      <dgm:t>
        <a:bodyPr/>
        <a:lstStyle/>
        <a:p>
          <a:endParaRPr lang="zh-CN" altLang="en-US"/>
        </a:p>
      </dgm:t>
    </dgm:pt>
    <dgm:pt modelId="{8A6AA116-8959-442F-86DE-EBDC639A783C}" type="pres">
      <dgm:prSet presAssocID="{AEB4BAC3-7D80-4867-802E-62F39291F4A0}" presName="rootConnector" presStyleLbl="node1" presStyleCnt="3"/>
      <dgm:spPr/>
      <dgm:t>
        <a:bodyPr/>
        <a:lstStyle/>
        <a:p>
          <a:endParaRPr lang="zh-CN" altLang="en-US"/>
        </a:p>
      </dgm:t>
    </dgm:pt>
    <dgm:pt modelId="{4CDDA728-A6D3-4C76-9FCB-8BCD87ED4DDE}" type="pres">
      <dgm:prSet presAssocID="{AEB4BAC3-7D80-4867-802E-62F39291F4A0}" presName="childShape"/>
      <dgm:spPr/>
      <dgm:t>
        <a:bodyPr/>
        <a:lstStyle/>
        <a:p/>
      </dgm:t>
    </dgm:pt>
    <dgm:pt modelId="{2B36B672-A13E-494D-9CAE-1B7580B7AAD7}" type="pres">
      <dgm:prSet presAssocID="{4E8B3680-37C6-4A68-BDE3-D3798DE45BB6}" presName="Name13" presStyleLbl="parChTrans1D2" presStyleCnt="3"/>
      <dgm:spPr/>
      <dgm:t>
        <a:bodyPr/>
        <a:lstStyle/>
        <a:p>
          <a:endParaRPr lang="zh-CN" altLang="en-US"/>
        </a:p>
      </dgm:t>
    </dgm:pt>
    <dgm:pt modelId="{402A0731-BD71-4EC2-966B-0F4B3AF4C3F5}" type="pres">
      <dgm:prSet presAssocID="{D889A27B-DE02-4270-B30E-09FC9C59120B}" presName="childText" presStyleLbl="bgAcc1" presStyleCnt="3" custScaleY="164709">
        <dgm:presLayoutVars>
          <dgm:bulletEnabled val="1"/>
        </dgm:presLayoutVars>
      </dgm:prSet>
      <dgm:spPr>
        <a:prstGeom prst="rect">
          <a:avLst/>
        </a:prstGeom>
      </dgm:spPr>
      <dgm:t>
        <a:bodyPr/>
        <a:lstStyle/>
        <a:p>
          <a:endParaRPr lang="zh-CN" altLang="en-US"/>
        </a:p>
      </dgm:t>
    </dgm:pt>
    <dgm:pt modelId="{5768110E-3580-457A-A42F-D9289D07EF9D}" type="pres">
      <dgm:prSet presAssocID="{D7E4684D-F71B-4914-92AB-831B20F5A659}" presName="root"/>
      <dgm:spPr/>
      <dgm:t>
        <a:bodyPr/>
        <a:lstStyle/>
        <a:p/>
      </dgm:t>
    </dgm:pt>
    <dgm:pt modelId="{0E3F5CA1-5920-4C27-B655-256D73EE5817}" type="pres">
      <dgm:prSet presAssocID="{D7E4684D-F71B-4914-92AB-831B20F5A659}" presName="rootComposite"/>
      <dgm:spPr/>
      <dgm:t>
        <a:bodyPr/>
        <a:lstStyle/>
        <a:p/>
      </dgm:t>
    </dgm:pt>
    <dgm:pt modelId="{8266EAC1-D8B3-4E7A-A552-DB600D3B5B35}" type="pres">
      <dgm:prSet presAssocID="{D7E4684D-F71B-4914-92AB-831B20F5A659}" presName="rootText" presStyleLbl="node1" presStyleIdx="1" presStyleCnt="3"/>
      <dgm:spPr>
        <a:prstGeom prst="snip1Rect">
          <a:avLst/>
        </a:prstGeom>
      </dgm:spPr>
      <dgm:t>
        <a:bodyPr/>
        <a:lstStyle/>
        <a:p>
          <a:endParaRPr lang="zh-CN" altLang="en-US"/>
        </a:p>
      </dgm:t>
    </dgm:pt>
    <dgm:pt modelId="{43C54D01-5722-4834-BCF2-9D313761E8E5}" type="pres">
      <dgm:prSet presAssocID="{D7E4684D-F71B-4914-92AB-831B20F5A659}" presName="rootConnector" presStyleLbl="node1" presStyleIdx="1" presStyleCnt="3"/>
      <dgm:spPr/>
      <dgm:t>
        <a:bodyPr/>
        <a:lstStyle/>
        <a:p>
          <a:endParaRPr lang="zh-CN" altLang="en-US"/>
        </a:p>
      </dgm:t>
    </dgm:pt>
    <dgm:pt modelId="{FCFD5D2D-4E1D-421D-8BA3-18BA1456626C}" type="pres">
      <dgm:prSet presAssocID="{D7E4684D-F71B-4914-92AB-831B20F5A659}" presName="childShape"/>
      <dgm:spPr/>
      <dgm:t>
        <a:bodyPr/>
        <a:lstStyle/>
        <a:p/>
      </dgm:t>
    </dgm:pt>
    <dgm:pt modelId="{DDA2FCC4-8944-4509-81E2-F5BE7A4E37C8}" type="pres">
      <dgm:prSet presAssocID="{CC492339-0665-455F-80C3-9DF2C8F39083}" presName="Name13" presStyleLbl="parChTrans1D2" presStyleIdx="1" presStyleCnt="3"/>
      <dgm:spPr/>
      <dgm:t>
        <a:bodyPr/>
        <a:lstStyle/>
        <a:p>
          <a:endParaRPr lang="zh-CN" altLang="en-US"/>
        </a:p>
      </dgm:t>
    </dgm:pt>
    <dgm:pt modelId="{46D17285-EC52-4DC7-9DFA-82740A215D5E}" type="pres">
      <dgm:prSet presAssocID="{88D216B1-0428-4E74-81D2-445BDC2752C6}" presName="childText" presStyleLbl="bgAcc1" presStyleIdx="1" presStyleCnt="3" custScaleY="164709">
        <dgm:presLayoutVars>
          <dgm:bulletEnabled val="1"/>
        </dgm:presLayoutVars>
      </dgm:prSet>
      <dgm:spPr>
        <a:prstGeom prst="rect">
          <a:avLst/>
        </a:prstGeom>
      </dgm:spPr>
      <dgm:t>
        <a:bodyPr/>
        <a:lstStyle/>
        <a:p>
          <a:endParaRPr lang="zh-CN" altLang="en-US"/>
        </a:p>
      </dgm:t>
    </dgm:pt>
    <dgm:pt modelId="{7AED631E-8DEF-4378-91F7-22A239D1C261}" type="pres">
      <dgm:prSet presAssocID="{9ADCEE8A-9CBB-4BF4-AD7E-91C621CA8F8C}" presName="root"/>
      <dgm:spPr/>
      <dgm:t>
        <a:bodyPr/>
        <a:lstStyle/>
        <a:p/>
      </dgm:t>
    </dgm:pt>
    <dgm:pt modelId="{3379AD96-1650-49FA-992A-4B54816441CA}" type="pres">
      <dgm:prSet presAssocID="{9ADCEE8A-9CBB-4BF4-AD7E-91C621CA8F8C}" presName="rootComposite"/>
      <dgm:spPr/>
      <dgm:t>
        <a:bodyPr/>
        <a:lstStyle/>
        <a:p/>
      </dgm:t>
    </dgm:pt>
    <dgm:pt modelId="{4AC8B6A1-2F65-4248-B9B2-EBFDA8F514DC}" type="pres">
      <dgm:prSet presAssocID="{9ADCEE8A-9CBB-4BF4-AD7E-91C621CA8F8C}" presName="rootText" presStyleLbl="node1" presStyleIdx="2" presStyleCnt="3"/>
      <dgm:spPr>
        <a:prstGeom prst="snip1Rect">
          <a:avLst/>
        </a:prstGeom>
      </dgm:spPr>
      <dgm:t>
        <a:bodyPr/>
        <a:lstStyle/>
        <a:p>
          <a:endParaRPr lang="zh-CN" altLang="en-US"/>
        </a:p>
      </dgm:t>
    </dgm:pt>
    <dgm:pt modelId="{3495811E-00EC-4951-B2E0-F9E1C5D6BD8A}" type="pres">
      <dgm:prSet presAssocID="{9ADCEE8A-9CBB-4BF4-AD7E-91C621CA8F8C}" presName="rootConnector" presStyleLbl="node1" presStyleIdx="2" presStyleCnt="3"/>
      <dgm:spPr/>
      <dgm:t>
        <a:bodyPr/>
        <a:lstStyle/>
        <a:p>
          <a:endParaRPr lang="zh-CN" altLang="en-US"/>
        </a:p>
      </dgm:t>
    </dgm:pt>
    <dgm:pt modelId="{36A55E77-3CAE-4FCB-9209-132A592B8B1B}" type="pres">
      <dgm:prSet presAssocID="{9ADCEE8A-9CBB-4BF4-AD7E-91C621CA8F8C}" presName="childShape"/>
      <dgm:spPr/>
      <dgm:t>
        <a:bodyPr/>
        <a:lstStyle/>
        <a:p/>
      </dgm:t>
    </dgm:pt>
    <dgm:pt modelId="{CB12DE83-C5D0-46DB-BC48-7183F18730E3}" type="pres">
      <dgm:prSet presAssocID="{51C7D93F-FE49-4CDC-AF15-B633A3CC155A}" presName="Name13" presStyleLbl="parChTrans1D2" presStyleIdx="2" presStyleCnt="3"/>
      <dgm:spPr/>
      <dgm:t>
        <a:bodyPr/>
        <a:lstStyle/>
        <a:p>
          <a:endParaRPr lang="zh-CN" altLang="en-US"/>
        </a:p>
      </dgm:t>
    </dgm:pt>
    <dgm:pt modelId="{60739409-E9CA-4FFA-BB58-1D36847AEBF3}" type="pres">
      <dgm:prSet presAssocID="{164C74CE-EB0F-40BD-9A80-3B6CC839FACB}" presName="childText" presStyleLbl="bgAcc1" presStyleIdx="2" presStyleCnt="3" custScaleY="164709">
        <dgm:presLayoutVars>
          <dgm:bulletEnabled val="1"/>
        </dgm:presLayoutVars>
      </dgm:prSet>
      <dgm:spPr>
        <a:prstGeom prst="rect">
          <a:avLst/>
        </a:prstGeom>
      </dgm:spPr>
      <dgm:t>
        <a:bodyPr/>
        <a:lstStyle/>
        <a:p>
          <a:endParaRPr lang="zh-CN" altLang="en-US"/>
        </a:p>
      </dgm:t>
    </dgm:pt>
  </dgm:ptLst>
  <dgm:cxnLst>
    <dgm:cxn modelId="{66B052B2-F583-4DFA-9F7D-FCDAE844CE32}" srcId="{E2174602-132D-4FB9-974B-CB82AE9A85E3}" destId="{AEB4BAC3-7D80-4867-802E-62F39291F4A0}" srcOrd="0" destOrd="0" parTransId="{747DA510-AB05-45D8-B06C-1703B87592C0}" sibTransId="{109F26AF-3B4D-4BE5-A291-C9516945EBA3}"/>
    <dgm:cxn modelId="{92CE5FB5-0E7C-4CC7-AE06-8E30E752EC9E}" srcId="{AEB4BAC3-7D80-4867-802E-62F39291F4A0}" destId="{D889A27B-DE02-4270-B30E-09FC9C59120B}" srcOrd="0" destOrd="0" parTransId="{4E8B3680-37C6-4A68-BDE3-D3798DE45BB6}" sibTransId="{FE865154-6904-4B8A-8B25-CFF5EDEFF1C3}"/>
    <dgm:cxn modelId="{F4C81621-73DC-42C7-AAD0-5854C26860F0}" srcId="{E2174602-132D-4FB9-974B-CB82AE9A85E3}" destId="{D7E4684D-F71B-4914-92AB-831B20F5A659}" srcOrd="1" destOrd="0" parTransId="{BA5790A9-C8F8-416B-92CB-1BEDDE511D65}" sibTransId="{3C172707-12C4-4949-87D1-8A062C09027F}"/>
    <dgm:cxn modelId="{A9E00814-0412-43CF-AA3C-559F175A6666}" srcId="{D7E4684D-F71B-4914-92AB-831B20F5A659}" destId="{88D216B1-0428-4E74-81D2-445BDC2752C6}" srcOrd="0" destOrd="0" parTransId="{CC492339-0665-455F-80C3-9DF2C8F39083}" sibTransId="{1F5A0E43-04F5-4433-B3B2-0B0B7632F014}"/>
    <dgm:cxn modelId="{183E27D4-70A5-4018-B499-83B19D7AF101}" srcId="{E2174602-132D-4FB9-974B-CB82AE9A85E3}" destId="{9ADCEE8A-9CBB-4BF4-AD7E-91C621CA8F8C}" srcOrd="2" destOrd="0" parTransId="{C6BAC919-2696-42ED-94D8-09F2B106319D}" sibTransId="{EB721C3E-133D-4002-A9EC-684CA23EFE4F}"/>
    <dgm:cxn modelId="{2016DDDC-F6EC-433E-A60A-720ABDEB48EE}" srcId="{9ADCEE8A-9CBB-4BF4-AD7E-91C621CA8F8C}" destId="{164C74CE-EB0F-40BD-9A80-3B6CC839FACB}" srcOrd="0" destOrd="0" parTransId="{51C7D93F-FE49-4CDC-AF15-B633A3CC155A}" sibTransId="{A971D967-D151-48AA-A44E-330F1457E0F9}"/>
    <dgm:cxn modelId="{07410BAE-DDB5-4D12-B4D0-49E51BCA5443}" type="presOf" srcId="{E2174602-132D-4FB9-974B-CB82AE9A85E3}" destId="{AC13E379-103B-4D71-A577-329A9DD412D2}" srcOrd="0" destOrd="0" presId="urn:microsoft.com/office/officeart/2005/8/layout/hierarchy3"/>
    <dgm:cxn modelId="{A6087C49-53EE-4369-AA73-B67CA10AE3AC}" type="presParOf" srcId="{AC13E379-103B-4D71-A577-329A9DD412D2}" destId="{4B0F7E85-C9F7-4050-83F3-46B2353E16CF}" srcOrd="0" destOrd="0" presId="urn:microsoft.com/office/officeart/2005/8/layout/hierarchy3"/>
    <dgm:cxn modelId="{BA69B826-7676-470A-8F08-03D4C0F26543}" type="presParOf" srcId="{4B0F7E85-C9F7-4050-83F3-46B2353E16CF}" destId="{191F4EC3-BB25-430C-B363-8C1CF3DDD350}" srcOrd="0" destOrd="0" presId="urn:microsoft.com/office/officeart/2005/8/layout/hierarchy3"/>
    <dgm:cxn modelId="{4DB77C74-8449-456C-AE6E-F5759112D9A5}" type="presParOf" srcId="{191F4EC3-BB25-430C-B363-8C1CF3DDD350}" destId="{15A1F60D-1FB0-4045-9A0F-AD3533A54653}" srcOrd="0" destOrd="0" presId="urn:microsoft.com/office/officeart/2005/8/layout/hierarchy3"/>
    <dgm:cxn modelId="{E879197A-838D-44FA-9F59-0033F99B3F7F}" type="presOf" srcId="{AEB4BAC3-7D80-4867-802E-62F39291F4A0}" destId="{15A1F60D-1FB0-4045-9A0F-AD3533A54653}" srcOrd="0" destOrd="0" presId="urn:microsoft.com/office/officeart/2005/8/layout/hierarchy3"/>
    <dgm:cxn modelId="{4059C5C3-39E5-4BC8-B4D3-1ED698B5E15F}" type="presParOf" srcId="{191F4EC3-BB25-430C-B363-8C1CF3DDD350}" destId="{8A6AA116-8959-442F-86DE-EBDC639A783C}" srcOrd="1" destOrd="0" presId="urn:microsoft.com/office/officeart/2005/8/layout/hierarchy3"/>
    <dgm:cxn modelId="{9E5D4C7E-D0CD-4A96-A3A3-3A8DA108B0D8}" type="presOf" srcId="{AEB4BAC3-7D80-4867-802E-62F39291F4A0}" destId="{8A6AA116-8959-442F-86DE-EBDC639A783C}" srcOrd="1" destOrd="0" presId="urn:microsoft.com/office/officeart/2005/8/layout/hierarchy3"/>
    <dgm:cxn modelId="{7429E555-70DF-4486-B76F-6315C983AACB}" type="presParOf" srcId="{4B0F7E85-C9F7-4050-83F3-46B2353E16CF}" destId="{4CDDA728-A6D3-4C76-9FCB-8BCD87ED4DDE}" srcOrd="1" destOrd="0" presId="urn:microsoft.com/office/officeart/2005/8/layout/hierarchy3"/>
    <dgm:cxn modelId="{EA426BA6-2922-4E9E-9857-B83F2360BDC9}" type="presParOf" srcId="{4CDDA728-A6D3-4C76-9FCB-8BCD87ED4DDE}" destId="{2B36B672-A13E-494D-9CAE-1B7580B7AAD7}" srcOrd="0" destOrd="0" presId="urn:microsoft.com/office/officeart/2005/8/layout/hierarchy3"/>
    <dgm:cxn modelId="{2FC12D19-7D6C-4ED1-BF86-CB87008B82E1}" type="presOf" srcId="{4E8B3680-37C6-4A68-BDE3-D3798DE45BB6}" destId="{2B36B672-A13E-494D-9CAE-1B7580B7AAD7}" srcOrd="0" destOrd="0" presId="urn:microsoft.com/office/officeart/2005/8/layout/hierarchy3"/>
    <dgm:cxn modelId="{B49692D6-2F5B-47A2-BD94-EE8AA65F2C55}" type="presParOf" srcId="{4CDDA728-A6D3-4C76-9FCB-8BCD87ED4DDE}" destId="{402A0731-BD71-4EC2-966B-0F4B3AF4C3F5}" srcOrd="1" destOrd="0" presId="urn:microsoft.com/office/officeart/2005/8/layout/hierarchy3"/>
    <dgm:cxn modelId="{C178BDDB-B04C-4510-A0AC-FD6A490D479F}" type="presOf" srcId="{D889A27B-DE02-4270-B30E-09FC9C59120B}" destId="{402A0731-BD71-4EC2-966B-0F4B3AF4C3F5}" srcOrd="0" destOrd="0" presId="urn:microsoft.com/office/officeart/2005/8/layout/hierarchy3"/>
    <dgm:cxn modelId="{D091AE89-1203-49BA-BFDE-5C38C55B501E}" type="presParOf" srcId="{AC13E379-103B-4D71-A577-329A9DD412D2}" destId="{5768110E-3580-457A-A42F-D9289D07EF9D}" srcOrd="1" destOrd="0" presId="urn:microsoft.com/office/officeart/2005/8/layout/hierarchy3"/>
    <dgm:cxn modelId="{525B3CCC-695F-4072-BFE4-BBF0044B3B43}" type="presParOf" srcId="{5768110E-3580-457A-A42F-D9289D07EF9D}" destId="{0E3F5CA1-5920-4C27-B655-256D73EE5817}" srcOrd="0" destOrd="0" presId="urn:microsoft.com/office/officeart/2005/8/layout/hierarchy3"/>
    <dgm:cxn modelId="{8464FDE6-6E18-49E0-B13B-D69E6E3E43EC}" type="presParOf" srcId="{0E3F5CA1-5920-4C27-B655-256D73EE5817}" destId="{8266EAC1-D8B3-4E7A-A552-DB600D3B5B35}" srcOrd="0" destOrd="0" presId="urn:microsoft.com/office/officeart/2005/8/layout/hierarchy3"/>
    <dgm:cxn modelId="{2B60615E-4D0F-4B84-BE42-66701FF763AF}" type="presOf" srcId="{D7E4684D-F71B-4914-92AB-831B20F5A659}" destId="{8266EAC1-D8B3-4E7A-A552-DB600D3B5B35}" srcOrd="0" destOrd="0" presId="urn:microsoft.com/office/officeart/2005/8/layout/hierarchy3"/>
    <dgm:cxn modelId="{B40ACB8D-5A8F-42CA-A93A-2CEAB6D58413}" type="presParOf" srcId="{0E3F5CA1-5920-4C27-B655-256D73EE5817}" destId="{43C54D01-5722-4834-BCF2-9D313761E8E5}" srcOrd="1" destOrd="0" presId="urn:microsoft.com/office/officeart/2005/8/layout/hierarchy3"/>
    <dgm:cxn modelId="{E593A0F9-79E1-4B10-A819-6FA766838AE6}" type="presOf" srcId="{D7E4684D-F71B-4914-92AB-831B20F5A659}" destId="{43C54D01-5722-4834-BCF2-9D313761E8E5}" srcOrd="1" destOrd="0" presId="urn:microsoft.com/office/officeart/2005/8/layout/hierarchy3"/>
    <dgm:cxn modelId="{6B8B88FA-AC9C-4613-87B0-6BC50E6394F5}" type="presParOf" srcId="{5768110E-3580-457A-A42F-D9289D07EF9D}" destId="{FCFD5D2D-4E1D-421D-8BA3-18BA1456626C}" srcOrd="1" destOrd="0" presId="urn:microsoft.com/office/officeart/2005/8/layout/hierarchy3"/>
    <dgm:cxn modelId="{7C0D4A10-2090-4971-8D5D-33EF04A26988}" type="presParOf" srcId="{FCFD5D2D-4E1D-421D-8BA3-18BA1456626C}" destId="{DDA2FCC4-8944-4509-81E2-F5BE7A4E37C8}" srcOrd="0" destOrd="0" presId="urn:microsoft.com/office/officeart/2005/8/layout/hierarchy3"/>
    <dgm:cxn modelId="{5D1D3985-5369-4D7B-A028-A4F75AE9035C}" type="presOf" srcId="{CC492339-0665-455F-80C3-9DF2C8F39083}" destId="{DDA2FCC4-8944-4509-81E2-F5BE7A4E37C8}" srcOrd="0" destOrd="0" presId="urn:microsoft.com/office/officeart/2005/8/layout/hierarchy3"/>
    <dgm:cxn modelId="{1B9C2D09-17FE-409E-9E03-C712BCAC9A98}" type="presParOf" srcId="{FCFD5D2D-4E1D-421D-8BA3-18BA1456626C}" destId="{46D17285-EC52-4DC7-9DFA-82740A215D5E}" srcOrd="1" destOrd="0" presId="urn:microsoft.com/office/officeart/2005/8/layout/hierarchy3"/>
    <dgm:cxn modelId="{4E46C06B-C1F5-405A-B846-669729E4F0E0}" type="presOf" srcId="{88D216B1-0428-4E74-81D2-445BDC2752C6}" destId="{46D17285-EC52-4DC7-9DFA-82740A215D5E}" srcOrd="0" destOrd="0" presId="urn:microsoft.com/office/officeart/2005/8/layout/hierarchy3"/>
    <dgm:cxn modelId="{ED59ADBB-96D9-4B42-9C76-5F5FE6D595B8}" type="presParOf" srcId="{AC13E379-103B-4D71-A577-329A9DD412D2}" destId="{7AED631E-8DEF-4378-91F7-22A239D1C261}" srcOrd="2" destOrd="0" presId="urn:microsoft.com/office/officeart/2005/8/layout/hierarchy3"/>
    <dgm:cxn modelId="{8F13B4F7-1AFB-4EEA-A226-79EB8000A0DA}" type="presParOf" srcId="{7AED631E-8DEF-4378-91F7-22A239D1C261}" destId="{3379AD96-1650-49FA-992A-4B54816441CA}" srcOrd="0" destOrd="0" presId="urn:microsoft.com/office/officeart/2005/8/layout/hierarchy3"/>
    <dgm:cxn modelId="{A1506354-8197-499C-999B-7E59710657C7}" type="presParOf" srcId="{3379AD96-1650-49FA-992A-4B54816441CA}" destId="{4AC8B6A1-2F65-4248-B9B2-EBFDA8F514DC}" srcOrd="0" destOrd="0" presId="urn:microsoft.com/office/officeart/2005/8/layout/hierarchy3"/>
    <dgm:cxn modelId="{E8D6424A-5393-4922-BEEB-0473DD79FDD2}" type="presOf" srcId="{9ADCEE8A-9CBB-4BF4-AD7E-91C621CA8F8C}" destId="{4AC8B6A1-2F65-4248-B9B2-EBFDA8F514DC}" srcOrd="0" destOrd="0" presId="urn:microsoft.com/office/officeart/2005/8/layout/hierarchy3"/>
    <dgm:cxn modelId="{48F8ADEF-EF5D-4582-B180-AACC57E42035}" type="presParOf" srcId="{3379AD96-1650-49FA-992A-4B54816441CA}" destId="{3495811E-00EC-4951-B2E0-F9E1C5D6BD8A}" srcOrd="1" destOrd="0" presId="urn:microsoft.com/office/officeart/2005/8/layout/hierarchy3"/>
    <dgm:cxn modelId="{928714C3-F98B-41C6-ACA5-27AB06899367}" type="presOf" srcId="{9ADCEE8A-9CBB-4BF4-AD7E-91C621CA8F8C}" destId="{3495811E-00EC-4951-B2E0-F9E1C5D6BD8A}" srcOrd="1" destOrd="0" presId="urn:microsoft.com/office/officeart/2005/8/layout/hierarchy3"/>
    <dgm:cxn modelId="{C010A66E-2DEA-42A6-90AD-2E00A522A655}" type="presParOf" srcId="{7AED631E-8DEF-4378-91F7-22A239D1C261}" destId="{36A55E77-3CAE-4FCB-9209-132A592B8B1B}" srcOrd="1" destOrd="0" presId="urn:microsoft.com/office/officeart/2005/8/layout/hierarchy3"/>
    <dgm:cxn modelId="{1F5BF594-1B4E-4990-8056-6B6B67B5429F}" type="presParOf" srcId="{36A55E77-3CAE-4FCB-9209-132A592B8B1B}" destId="{CB12DE83-C5D0-46DB-BC48-7183F18730E3}" srcOrd="0" destOrd="0" presId="urn:microsoft.com/office/officeart/2005/8/layout/hierarchy3"/>
    <dgm:cxn modelId="{733E7A08-6D26-4300-9E88-A8BD28CDD6EE}" type="presOf" srcId="{51C7D93F-FE49-4CDC-AF15-B633A3CC155A}" destId="{CB12DE83-C5D0-46DB-BC48-7183F18730E3}" srcOrd="0" destOrd="0" presId="urn:microsoft.com/office/officeart/2005/8/layout/hierarchy3"/>
    <dgm:cxn modelId="{C6FC830A-AF81-4EC6-BB61-E8D0640E7B3C}" type="presParOf" srcId="{36A55E77-3CAE-4FCB-9209-132A592B8B1B}" destId="{60739409-E9CA-4FFA-BB58-1D36847AEBF3}" srcOrd="1" destOrd="0" presId="urn:microsoft.com/office/officeart/2005/8/layout/hierarchy3"/>
    <dgm:cxn modelId="{7B32724F-75D0-41F7-ADA1-321D737931A2}" type="presOf" srcId="{164C74CE-EB0F-40BD-9A80-3B6CC839FACB}" destId="{60739409-E9CA-4FFA-BB58-1D36847AEBF3}" srcOrd="0" destOrd="0" presId="urn:microsoft.com/office/officeart/2005/8/layout/hierarchy3"/>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3.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4315DFCB-AAEF-48AF-A615-889108737B70}"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zh-CN" altLang="en-US"/>
        </a:p>
      </dgm:t>
    </dgm:pt>
    <dgm:pt modelId="{3D42AC85-387C-4D30-B742-6464D9467918}" type="parTrans" cxnId="{8D0EFAB2-5C14-41D0-B6E5-178766F7D37A}">
      <dgm:prSet/>
      <dgm:spPr/>
      <dgm:t>
        <a:bodyPr/>
        <a:lstStyle/>
        <a:p>
          <a:endParaRPr lang="zh-CN" altLang="en-US"/>
        </a:p>
      </dgm:t>
    </dgm:pt>
    <dgm:pt modelId="{9C2220C1-34A1-47E6-B984-29E9DEB657DF}">
      <dgm:prSet custT="1"/>
      <dgm:spPr>
        <a:solidFill>
          <a:srgbClr val="C1C2BF"/>
        </a:solidFill>
        <a:ln>
          <a:noFill/>
        </a:ln>
      </dgm:spPr>
      <dgm:t>
        <a:bodyPr/>
        <a:lstStyle/>
        <a:p>
          <a:pPr rtl="0"/>
          <a:r>
            <a:rPr lang="zh-CN" altLang="en-US" sz="5000" b="0" smtClean="0">
              <a:solidFill>
                <a:srgbClr val="CE4646"/>
              </a:solidFill>
              <a:latin typeface="华康俪金黑W8" panose="020b0809000000000000" pitchFamily="49" charset="-122"/>
              <a:ea typeface="华康俪金黑W8" panose="020b0809000000000000" pitchFamily="49" charset="-122"/>
            </a:rPr>
            <a:t>如何利用互联网收集信息</a:t>
          </a:r>
          <a:endParaRPr lang="zh-CN" altLang="en-US" sz="5000" b="0">
            <a:solidFill>
              <a:srgbClr val="CE4646"/>
            </a:solidFill>
            <a:latin typeface="华康俪金黑W8" panose="020b0809000000000000" pitchFamily="49" charset="-122"/>
            <a:ea typeface="华康俪金黑W8" panose="020b0809000000000000" pitchFamily="49" charset="-122"/>
          </a:endParaRPr>
        </a:p>
      </dgm:t>
    </dgm:pt>
    <dgm:pt modelId="{B5895E43-9EBC-4184-A983-B8C4BC75298E}" type="parTrans" cxnId="{8D38A08C-2E47-4C17-9F5A-7EDC90863B03}">
      <dgm:prSet/>
      <dgm:spPr/>
      <dgm:t>
        <a:bodyPr/>
        <a:lstStyle/>
        <a:p>
          <a:endParaRPr lang="zh-CN" altLang="en-US"/>
        </a:p>
      </dgm:t>
    </dgm:pt>
    <dgm:pt modelId="{8E040BDA-1FC4-4758-BC07-A3B5FFEECBCD}">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搜索引擎</a:t>
          </a:r>
          <a:endParaRPr lang="zh-CN" altLang="en-US" sz="3200" b="1">
            <a:latin typeface="微软雅黑" panose="020b0503020204020204" pitchFamily="34" charset="-122"/>
            <a:ea typeface="微软雅黑" pitchFamily="34" charset="-122"/>
          </a:endParaRPr>
        </a:p>
      </dgm:t>
    </dgm:pt>
    <dgm:pt modelId="{C8747FBE-2FEE-4059-B02E-A3CF7DD703EC}" type="sibTrans" cxnId="{8D38A08C-2E47-4C17-9F5A-7EDC90863B03}">
      <dgm:prSet/>
      <dgm:spPr/>
      <dgm:t>
        <a:bodyPr/>
        <a:lstStyle/>
        <a:p>
          <a:endParaRPr lang="zh-CN" altLang="en-US"/>
        </a:p>
      </dgm:t>
    </dgm:pt>
    <dgm:pt modelId="{8A3EB163-226E-451D-BC91-C0BC91F2A55F}" type="parTrans" cxnId="{C7B7C72C-9114-42D9-896F-C4DFEB8666A2}">
      <dgm:prSet/>
      <dgm:spPr/>
      <dgm:t>
        <a:bodyPr/>
        <a:lstStyle/>
        <a:p>
          <a:endParaRPr lang="zh-CN" altLang="en-US"/>
        </a:p>
      </dgm:t>
    </dgm:pt>
    <dgm:pt modelId="{3687D729-A749-4094-B0FB-C82B2497F0D7}">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共享文库</a:t>
          </a:r>
          <a:endParaRPr lang="zh-CN" altLang="en-US" sz="3200" b="1">
            <a:latin typeface="微软雅黑" panose="020b0503020204020204" pitchFamily="34" charset="-122"/>
            <a:ea typeface="微软雅黑" panose="020b0503020204020204" pitchFamily="34" charset="-122"/>
          </a:endParaRPr>
        </a:p>
      </dgm:t>
    </dgm:pt>
    <dgm:pt modelId="{E442D0E4-21BE-49EA-8B78-7FCA9B403F8F}" type="sibTrans" cxnId="{C7B7C72C-9114-42D9-896F-C4DFEB8666A2}">
      <dgm:prSet/>
      <dgm:spPr/>
      <dgm:t>
        <a:bodyPr/>
        <a:lstStyle/>
        <a:p>
          <a:endParaRPr lang="zh-CN" altLang="en-US"/>
        </a:p>
      </dgm:t>
    </dgm:pt>
    <dgm:pt modelId="{CBBDDCB1-23FD-4027-AB7C-DFD088B6BB96}" type="parTrans" cxnId="{16EE18D7-FD42-45A7-AB16-DFF5B01D0E59}">
      <dgm:prSet/>
      <dgm:spPr/>
      <dgm:t>
        <a:bodyPr/>
        <a:lstStyle/>
        <a:p>
          <a:endParaRPr lang="zh-CN" altLang="en-US"/>
        </a:p>
      </dgm:t>
    </dgm:pt>
    <dgm:pt modelId="{92AB4824-7045-41EE-8BCD-EEF9231884DA}">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政府部门</a:t>
          </a:r>
          <a:endParaRPr lang="zh-CN" altLang="en-US" sz="3200" b="1">
            <a:latin typeface="微软雅黑" panose="020b0503020204020204" pitchFamily="34" charset="-122"/>
            <a:ea typeface="微软雅黑" panose="020b0503020204020204" pitchFamily="34" charset="-122"/>
          </a:endParaRPr>
        </a:p>
      </dgm:t>
    </dgm:pt>
    <dgm:pt modelId="{AACE642F-632B-4B25-9FE6-94C69A9E5976}" type="sibTrans" cxnId="{16EE18D7-FD42-45A7-AB16-DFF5B01D0E59}">
      <dgm:prSet/>
      <dgm:spPr/>
      <dgm:t>
        <a:bodyPr/>
        <a:lstStyle/>
        <a:p>
          <a:endParaRPr lang="zh-CN" altLang="en-US"/>
        </a:p>
      </dgm:t>
    </dgm:pt>
    <dgm:pt modelId="{316DF064-A735-47EA-A354-510C4F229B2D}" type="parTrans" cxnId="{79009EA7-3F17-4F38-BC71-EAD972F14D99}">
      <dgm:prSet/>
      <dgm:spPr/>
      <dgm:t>
        <a:bodyPr/>
        <a:lstStyle/>
        <a:p>
          <a:endParaRPr lang="zh-CN" altLang="en-US"/>
        </a:p>
      </dgm:t>
    </dgm:pt>
    <dgm:pt modelId="{07929A68-E4CE-4081-8BFE-744B36DF45A1}">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专业论坛</a:t>
          </a:r>
          <a:endParaRPr lang="zh-CN" altLang="en-US" sz="3200" b="1">
            <a:latin typeface="微软雅黑" panose="020b0503020204020204" pitchFamily="34" charset="-122"/>
            <a:ea typeface="微软雅黑" panose="020b0503020204020204" pitchFamily="34" charset="-122"/>
          </a:endParaRPr>
        </a:p>
      </dgm:t>
    </dgm:pt>
    <dgm:pt modelId="{9C11395D-2D11-4E82-BB0B-2F2AA9AA4034}" type="sibTrans" cxnId="{79009EA7-3F17-4F38-BC71-EAD972F14D99}">
      <dgm:prSet/>
      <dgm:spPr/>
      <dgm:t>
        <a:bodyPr/>
        <a:lstStyle/>
        <a:p>
          <a:endParaRPr lang="zh-CN" altLang="en-US"/>
        </a:p>
      </dgm:t>
    </dgm:pt>
    <dgm:pt modelId="{41D617EE-7A05-4546-BE10-2C2CA557CED5}" type="parTrans" cxnId="{DB6D66B7-8C39-4EDC-BADA-6E260CB30AEB}">
      <dgm:prSet/>
      <dgm:spPr/>
      <dgm:t>
        <a:bodyPr/>
        <a:lstStyle/>
        <a:p>
          <a:endParaRPr lang="zh-CN" altLang="en-US"/>
        </a:p>
      </dgm:t>
    </dgm:pt>
    <dgm:pt modelId="{BB309D4F-9AE1-4C6F-812A-BEE86C5572AE}">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交易所</a:t>
          </a:r>
          <a:endParaRPr lang="zh-CN" altLang="en-US" sz="3200" b="1">
            <a:latin typeface="微软雅黑" panose="020b0503020204020204" pitchFamily="34" charset="-122"/>
            <a:ea typeface="微软雅黑" panose="020b0503020204020204" pitchFamily="34" charset="-122"/>
          </a:endParaRPr>
        </a:p>
      </dgm:t>
    </dgm:pt>
    <dgm:pt modelId="{D03EE290-2A3F-4405-ABA0-CF2FEB9C3781}" type="sibTrans" cxnId="{DB6D66B7-8C39-4EDC-BADA-6E260CB30AEB}">
      <dgm:prSet/>
      <dgm:spPr/>
      <dgm:t>
        <a:bodyPr/>
        <a:lstStyle/>
        <a:p>
          <a:endParaRPr lang="zh-CN" altLang="en-US"/>
        </a:p>
      </dgm:t>
    </dgm:pt>
    <dgm:pt modelId="{1F8C433E-35F8-4199-95D1-C4ABC4EB3579}" type="parTrans" cxnId="{9EFA09E3-7BD1-4E79-8EF5-28941708C5C5}">
      <dgm:prSet/>
      <dgm:spPr/>
      <dgm:t>
        <a:bodyPr/>
        <a:lstStyle/>
        <a:p>
          <a:endParaRPr lang="zh-CN" altLang="en-US"/>
        </a:p>
      </dgm:t>
    </dgm:pt>
    <dgm:pt modelId="{879C7EE5-8BE2-4FE6-A114-2C4445D0CEE3}">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数据库</a:t>
          </a:r>
          <a:endParaRPr lang="zh-CN" altLang="en-US" sz="3200" b="1">
            <a:latin typeface="微软雅黑" panose="020b0503020204020204" pitchFamily="34" charset="-122"/>
            <a:ea typeface="微软雅黑" panose="020b0503020204020204" pitchFamily="34" charset="-122"/>
          </a:endParaRPr>
        </a:p>
      </dgm:t>
    </dgm:pt>
    <dgm:pt modelId="{803D67CB-B025-4B38-9C72-7766A678790D}" type="sibTrans" cxnId="{9EFA09E3-7BD1-4E79-8EF5-28941708C5C5}">
      <dgm:prSet/>
      <dgm:spPr/>
      <dgm:t>
        <a:bodyPr/>
        <a:lstStyle/>
        <a:p>
          <a:endParaRPr lang="zh-CN" altLang="en-US"/>
        </a:p>
      </dgm:t>
    </dgm:pt>
    <dgm:pt modelId="{61C9ED29-E7F1-4651-BBF2-388FF5138BF1}" type="parTrans" cxnId="{DABC7B53-F0F7-4552-8207-AB01A35442E3}">
      <dgm:prSet/>
      <dgm:spPr/>
      <dgm:t>
        <a:bodyPr/>
        <a:lstStyle/>
        <a:p>
          <a:endParaRPr lang="zh-CN" altLang="en-US"/>
        </a:p>
      </dgm:t>
    </dgm:pt>
    <dgm:pt modelId="{0BD11AAE-F96C-4128-9BAC-A039C96AC9CE}">
      <dgm:prSet custT="1"/>
      <dgm:spPr>
        <a:solidFill>
          <a:srgbClr val="CE4646"/>
        </a:solidFill>
        <a:ln>
          <a:noFill/>
        </a:ln>
      </dgm:spPr>
      <dgm:t>
        <a:bodyPr/>
        <a:lstStyle/>
        <a:p>
          <a:pPr rtl="0"/>
          <a:r>
            <a:rPr lang="zh-CN" altLang="en-US" sz="3200" b="1" smtClean="0">
              <a:latin typeface="微软雅黑" panose="020b0503020204020204" pitchFamily="34" charset="-122"/>
              <a:ea typeface="微软雅黑" panose="020b0503020204020204" pitchFamily="34" charset="-122"/>
            </a:rPr>
            <a:t>其他</a:t>
          </a:r>
          <a:endParaRPr lang="zh-CN" altLang="en-US" sz="3200" b="1">
            <a:latin typeface="微软雅黑" panose="020b0503020204020204" pitchFamily="34" charset="-122"/>
            <a:ea typeface="微软雅黑" panose="020b0503020204020204" pitchFamily="34" charset="-122"/>
          </a:endParaRPr>
        </a:p>
      </dgm:t>
    </dgm:pt>
    <dgm:pt modelId="{B00C31C4-EBC4-44F8-B16A-A1340DC98158}" type="sibTrans" cxnId="{DABC7B53-F0F7-4552-8207-AB01A35442E3}">
      <dgm:prSet/>
      <dgm:spPr/>
      <dgm:t>
        <a:bodyPr/>
        <a:lstStyle/>
        <a:p>
          <a:endParaRPr lang="zh-CN" altLang="en-US"/>
        </a:p>
      </dgm:t>
    </dgm:pt>
    <dgm:pt modelId="{45FD8AB6-457C-4671-A72C-A1C738720B9A}" type="sibTrans" cxnId="{8D0EFAB2-5C14-41D0-B6E5-178766F7D37A}">
      <dgm:prSet/>
      <dgm:spPr/>
      <dgm:t>
        <a:bodyPr/>
        <a:lstStyle/>
        <a:p>
          <a:endParaRPr lang="zh-CN" altLang="en-US"/>
        </a:p>
      </dgm:t>
    </dgm:pt>
    <dgm:pt modelId="{C9164FBE-0BBC-4F88-8DF0-12F08D07FC25}" type="pres">
      <dgm:prSet presAssocID="{4315DFCB-AAEF-48AF-A615-889108737B70}" presName="Name0">
        <dgm:presLayoutVars>
          <dgm:chPref val="1"/>
          <dgm:dir/>
          <dgm:animOne val="branch"/>
          <dgm:animLvl val="lvl"/>
          <dgm:resizeHandles/>
        </dgm:presLayoutVars>
      </dgm:prSet>
      <dgm:spPr/>
      <dgm:t>
        <a:bodyPr/>
        <a:lstStyle/>
        <a:p>
          <a:endParaRPr lang="zh-CN" altLang="en-US"/>
        </a:p>
      </dgm:t>
    </dgm:pt>
    <dgm:pt modelId="{6E0D5A8A-ABA9-42F2-A78C-69DA311BD0DB}" type="pres">
      <dgm:prSet presAssocID="{9C2220C1-34A1-47E6-B984-29E9DEB657DF}" presName="vertOne"/>
      <dgm:spPr/>
      <dgm:t>
        <a:bodyPr/>
        <a:lstStyle/>
        <a:p/>
      </dgm:t>
    </dgm:pt>
    <dgm:pt modelId="{2A73FEDC-9F2B-4D7D-B9DB-71B4BEF9C77C}" type="pres">
      <dgm:prSet presAssocID="{9C2220C1-34A1-47E6-B984-29E9DEB657DF}" presName="txOne" presStyleLbl="node0" presStyleCnt="1">
        <dgm:presLayoutVars>
          <dgm:chPref val="3"/>
        </dgm:presLayoutVars>
      </dgm:prSet>
      <dgm:spPr>
        <a:prstGeom prst="round2SameRect">
          <a:avLst/>
        </a:prstGeom>
      </dgm:spPr>
      <dgm:t>
        <a:bodyPr/>
        <a:lstStyle/>
        <a:p>
          <a:endParaRPr lang="zh-CN" altLang="en-US"/>
        </a:p>
      </dgm:t>
    </dgm:pt>
    <dgm:pt modelId="{D6A6A101-8059-4786-8F0B-C1C4B03899BE}" type="pres">
      <dgm:prSet presAssocID="{9C2220C1-34A1-47E6-B984-29E9DEB657DF}" presName="parTransOne"/>
      <dgm:spPr/>
      <dgm:t>
        <a:bodyPr/>
        <a:lstStyle/>
        <a:p/>
      </dgm:t>
    </dgm:pt>
    <dgm:pt modelId="{081991BA-B1FF-4CC9-95AC-2EDD0F483002}" type="pres">
      <dgm:prSet presAssocID="{9C2220C1-34A1-47E6-B984-29E9DEB657DF}" presName="horzOne"/>
      <dgm:spPr/>
      <dgm:t>
        <a:bodyPr/>
        <a:lstStyle/>
        <a:p/>
      </dgm:t>
    </dgm:pt>
    <dgm:pt modelId="{B07D0387-2041-4EAA-9C09-0FFC7DE9979F}" type="pres">
      <dgm:prSet presAssocID="{8E040BDA-1FC4-4758-BC07-A3B5FFEECBCD}" presName="vertTwo"/>
      <dgm:spPr/>
      <dgm:t>
        <a:bodyPr/>
        <a:lstStyle/>
        <a:p/>
      </dgm:t>
    </dgm:pt>
    <dgm:pt modelId="{755073E2-1EC9-4E0D-B833-6AAD89355027}" type="pres">
      <dgm:prSet presAssocID="{8E040BDA-1FC4-4758-BC07-A3B5FFEECBCD}" presName="txTwo" presStyleLbl="node2" presStyleCnt="7">
        <dgm:presLayoutVars>
          <dgm:chPref val="3"/>
        </dgm:presLayoutVars>
      </dgm:prSet>
      <dgm:spPr>
        <a:prstGeom prst="flowChartDocument">
          <a:avLst/>
        </a:prstGeom>
      </dgm:spPr>
      <dgm:t>
        <a:bodyPr/>
        <a:lstStyle/>
        <a:p>
          <a:endParaRPr lang="zh-CN" altLang="en-US"/>
        </a:p>
      </dgm:t>
    </dgm:pt>
    <dgm:pt modelId="{C3B94FF5-4FBD-4F62-A1E8-C977BE65F67F}" type="pres">
      <dgm:prSet presAssocID="{8E040BDA-1FC4-4758-BC07-A3B5FFEECBCD}" presName="horzTwo"/>
      <dgm:spPr/>
      <dgm:t>
        <a:bodyPr/>
        <a:lstStyle/>
        <a:p/>
      </dgm:t>
    </dgm:pt>
    <dgm:pt modelId="{AD342EE1-FC1C-4802-863B-CC04AA743FCF}" type="pres">
      <dgm:prSet presAssocID="{C8747FBE-2FEE-4059-B02E-A3CF7DD703EC}" presName="sibSpaceTwo"/>
      <dgm:spPr/>
      <dgm:t>
        <a:bodyPr/>
        <a:lstStyle/>
        <a:p/>
      </dgm:t>
    </dgm:pt>
    <dgm:pt modelId="{510D039D-878F-4E24-984E-CD158B4CB355}" type="pres">
      <dgm:prSet presAssocID="{3687D729-A749-4094-B0FB-C82B2497F0D7}" presName="vertTwo"/>
      <dgm:spPr/>
      <dgm:t>
        <a:bodyPr/>
        <a:lstStyle/>
        <a:p/>
      </dgm:t>
    </dgm:pt>
    <dgm:pt modelId="{0D4282C1-3E9F-475C-AE13-CA52BBE75A10}" type="pres">
      <dgm:prSet presAssocID="{3687D729-A749-4094-B0FB-C82B2497F0D7}" presName="txTwo" presStyleLbl="node2" presStyleIdx="1" presStyleCnt="7">
        <dgm:presLayoutVars>
          <dgm:chPref val="3"/>
        </dgm:presLayoutVars>
      </dgm:prSet>
      <dgm:spPr>
        <a:prstGeom prst="flowChartDocument">
          <a:avLst/>
        </a:prstGeom>
      </dgm:spPr>
      <dgm:t>
        <a:bodyPr/>
        <a:lstStyle/>
        <a:p>
          <a:endParaRPr lang="zh-CN" altLang="en-US"/>
        </a:p>
      </dgm:t>
    </dgm:pt>
    <dgm:pt modelId="{BC8A21A4-895C-49C6-A202-CAF11B7215DC}" type="pres">
      <dgm:prSet presAssocID="{3687D729-A749-4094-B0FB-C82B2497F0D7}" presName="horzTwo"/>
      <dgm:spPr/>
      <dgm:t>
        <a:bodyPr/>
        <a:lstStyle/>
        <a:p/>
      </dgm:t>
    </dgm:pt>
    <dgm:pt modelId="{AD0BC2AE-F6CF-4835-9953-AE2AD3BA11D9}" type="pres">
      <dgm:prSet presAssocID="{E442D0E4-21BE-49EA-8B78-7FCA9B403F8F}" presName="sibSpaceTwo"/>
      <dgm:spPr/>
      <dgm:t>
        <a:bodyPr/>
        <a:lstStyle/>
        <a:p/>
      </dgm:t>
    </dgm:pt>
    <dgm:pt modelId="{4A201363-7794-43A1-8636-6265E8BE213B}" type="pres">
      <dgm:prSet presAssocID="{92AB4824-7045-41EE-8BCD-EEF9231884DA}" presName="vertTwo"/>
      <dgm:spPr/>
      <dgm:t>
        <a:bodyPr/>
        <a:lstStyle/>
        <a:p/>
      </dgm:t>
    </dgm:pt>
    <dgm:pt modelId="{C98DE9A0-FAC7-4C57-A17D-3A35BCC4D8FD}" type="pres">
      <dgm:prSet presAssocID="{92AB4824-7045-41EE-8BCD-EEF9231884DA}" presName="txTwo" presStyleLbl="node2" presStyleIdx="2" presStyleCnt="7">
        <dgm:presLayoutVars>
          <dgm:chPref val="3"/>
        </dgm:presLayoutVars>
      </dgm:prSet>
      <dgm:spPr>
        <a:prstGeom prst="flowChartDocument">
          <a:avLst/>
        </a:prstGeom>
      </dgm:spPr>
      <dgm:t>
        <a:bodyPr/>
        <a:lstStyle/>
        <a:p>
          <a:endParaRPr lang="zh-CN" altLang="en-US"/>
        </a:p>
      </dgm:t>
    </dgm:pt>
    <dgm:pt modelId="{69FE59E0-D3C9-4F1A-ACC8-133369D39844}" type="pres">
      <dgm:prSet presAssocID="{92AB4824-7045-41EE-8BCD-EEF9231884DA}" presName="horzTwo"/>
      <dgm:spPr/>
      <dgm:t>
        <a:bodyPr/>
        <a:lstStyle/>
        <a:p/>
      </dgm:t>
    </dgm:pt>
    <dgm:pt modelId="{1C67DE5B-7578-412A-9082-955F64A29098}" type="pres">
      <dgm:prSet presAssocID="{AACE642F-632B-4B25-9FE6-94C69A9E5976}" presName="sibSpaceTwo"/>
      <dgm:spPr/>
      <dgm:t>
        <a:bodyPr/>
        <a:lstStyle/>
        <a:p/>
      </dgm:t>
    </dgm:pt>
    <dgm:pt modelId="{E7F79609-BC2D-41EE-801E-A8FFA99C6CA7}" type="pres">
      <dgm:prSet presAssocID="{07929A68-E4CE-4081-8BFE-744B36DF45A1}" presName="vertTwo"/>
      <dgm:spPr/>
      <dgm:t>
        <a:bodyPr/>
        <a:lstStyle/>
        <a:p/>
      </dgm:t>
    </dgm:pt>
    <dgm:pt modelId="{C451A62B-3573-45E2-A871-B60564924DA1}" type="pres">
      <dgm:prSet presAssocID="{07929A68-E4CE-4081-8BFE-744B36DF45A1}" presName="txTwo" presStyleLbl="node2" presStyleIdx="3" presStyleCnt="7">
        <dgm:presLayoutVars>
          <dgm:chPref val="3"/>
        </dgm:presLayoutVars>
      </dgm:prSet>
      <dgm:spPr>
        <a:prstGeom prst="flowChartDocument">
          <a:avLst/>
        </a:prstGeom>
      </dgm:spPr>
      <dgm:t>
        <a:bodyPr/>
        <a:lstStyle/>
        <a:p>
          <a:endParaRPr lang="zh-CN" altLang="en-US"/>
        </a:p>
      </dgm:t>
    </dgm:pt>
    <dgm:pt modelId="{B7DDC317-98EB-4455-A7B2-8C4C8EE24C62}" type="pres">
      <dgm:prSet presAssocID="{07929A68-E4CE-4081-8BFE-744B36DF45A1}" presName="horzTwo"/>
      <dgm:spPr/>
      <dgm:t>
        <a:bodyPr/>
        <a:lstStyle/>
        <a:p/>
      </dgm:t>
    </dgm:pt>
    <dgm:pt modelId="{058188B1-2D22-49BE-AE07-49AFC3E55989}" type="pres">
      <dgm:prSet presAssocID="{9C11395D-2D11-4E82-BB0B-2F2AA9AA4034}" presName="sibSpaceTwo"/>
      <dgm:spPr/>
      <dgm:t>
        <a:bodyPr/>
        <a:lstStyle/>
        <a:p/>
      </dgm:t>
    </dgm:pt>
    <dgm:pt modelId="{94FB3034-9568-4F5B-ADAF-7E128F261E45}" type="pres">
      <dgm:prSet presAssocID="{BB309D4F-9AE1-4C6F-812A-BEE86C5572AE}" presName="vertTwo"/>
      <dgm:spPr/>
      <dgm:t>
        <a:bodyPr/>
        <a:lstStyle/>
        <a:p/>
      </dgm:t>
    </dgm:pt>
    <dgm:pt modelId="{77A11FD6-E500-49A1-9A45-8C7ED137E7FB}" type="pres">
      <dgm:prSet presAssocID="{BB309D4F-9AE1-4C6F-812A-BEE86C5572AE}" presName="txTwo" presStyleLbl="node2" presStyleIdx="4" presStyleCnt="7">
        <dgm:presLayoutVars>
          <dgm:chPref val="3"/>
        </dgm:presLayoutVars>
      </dgm:prSet>
      <dgm:spPr>
        <a:prstGeom prst="flowChartDocument">
          <a:avLst/>
        </a:prstGeom>
      </dgm:spPr>
      <dgm:t>
        <a:bodyPr/>
        <a:lstStyle/>
        <a:p>
          <a:endParaRPr lang="zh-CN" altLang="en-US"/>
        </a:p>
      </dgm:t>
    </dgm:pt>
    <dgm:pt modelId="{C29C4FF7-C128-4020-A2CB-93A58D6E4EE6}" type="pres">
      <dgm:prSet presAssocID="{BB309D4F-9AE1-4C6F-812A-BEE86C5572AE}" presName="horzTwo"/>
      <dgm:spPr/>
      <dgm:t>
        <a:bodyPr/>
        <a:lstStyle/>
        <a:p/>
      </dgm:t>
    </dgm:pt>
    <dgm:pt modelId="{5EFDAD29-D948-43F4-A716-884FBDBA6360}" type="pres">
      <dgm:prSet presAssocID="{D03EE290-2A3F-4405-ABA0-CF2FEB9C3781}" presName="sibSpaceTwo"/>
      <dgm:spPr/>
      <dgm:t>
        <a:bodyPr/>
        <a:lstStyle/>
        <a:p/>
      </dgm:t>
    </dgm:pt>
    <dgm:pt modelId="{C6EDE8B6-E8EA-4B2B-A118-FC97A88EB520}" type="pres">
      <dgm:prSet presAssocID="{879C7EE5-8BE2-4FE6-A114-2C4445D0CEE3}" presName="vertTwo"/>
      <dgm:spPr/>
      <dgm:t>
        <a:bodyPr/>
        <a:lstStyle/>
        <a:p/>
      </dgm:t>
    </dgm:pt>
    <dgm:pt modelId="{BBA3610F-5E01-4229-B8E5-1A50F83EDB02}" type="pres">
      <dgm:prSet presAssocID="{879C7EE5-8BE2-4FE6-A114-2C4445D0CEE3}" presName="txTwo" presStyleLbl="node2" presStyleIdx="5" presStyleCnt="7">
        <dgm:presLayoutVars>
          <dgm:chPref val="3"/>
        </dgm:presLayoutVars>
      </dgm:prSet>
      <dgm:spPr>
        <a:prstGeom prst="flowChartDocument">
          <a:avLst/>
        </a:prstGeom>
      </dgm:spPr>
      <dgm:t>
        <a:bodyPr/>
        <a:lstStyle/>
        <a:p>
          <a:endParaRPr lang="zh-CN" altLang="en-US"/>
        </a:p>
      </dgm:t>
    </dgm:pt>
    <dgm:pt modelId="{C61D6E91-3829-4E94-B777-FDC791A6B4C1}" type="pres">
      <dgm:prSet presAssocID="{879C7EE5-8BE2-4FE6-A114-2C4445D0CEE3}" presName="horzTwo"/>
      <dgm:spPr/>
      <dgm:t>
        <a:bodyPr/>
        <a:lstStyle/>
        <a:p/>
      </dgm:t>
    </dgm:pt>
    <dgm:pt modelId="{A56F9C96-E3DA-4B5E-9D33-BAB109EDC871}" type="pres">
      <dgm:prSet presAssocID="{803D67CB-B025-4B38-9C72-7766A678790D}" presName="sibSpaceTwo"/>
      <dgm:spPr/>
      <dgm:t>
        <a:bodyPr/>
        <a:lstStyle/>
        <a:p/>
      </dgm:t>
    </dgm:pt>
    <dgm:pt modelId="{DD5615A4-F8DB-4B2E-8874-C9405371F4DC}" type="pres">
      <dgm:prSet presAssocID="{0BD11AAE-F96C-4128-9BAC-A039C96AC9CE}" presName="vertTwo"/>
      <dgm:spPr/>
      <dgm:t>
        <a:bodyPr/>
        <a:lstStyle/>
        <a:p/>
      </dgm:t>
    </dgm:pt>
    <dgm:pt modelId="{640910F5-02C0-4AF4-83C3-7F78605CE346}" type="pres">
      <dgm:prSet presAssocID="{0BD11AAE-F96C-4128-9BAC-A039C96AC9CE}" presName="txTwo" presStyleLbl="node2" presStyleIdx="6" presStyleCnt="7">
        <dgm:presLayoutVars>
          <dgm:chPref val="3"/>
        </dgm:presLayoutVars>
      </dgm:prSet>
      <dgm:spPr>
        <a:prstGeom prst="flowChartDocument">
          <a:avLst/>
        </a:prstGeom>
      </dgm:spPr>
      <dgm:t>
        <a:bodyPr/>
        <a:lstStyle/>
        <a:p>
          <a:endParaRPr lang="zh-CN" altLang="en-US"/>
        </a:p>
      </dgm:t>
    </dgm:pt>
    <dgm:pt modelId="{D06497F7-9280-4D7F-98CB-81CD42AFE2E8}" type="pres">
      <dgm:prSet presAssocID="{0BD11AAE-F96C-4128-9BAC-A039C96AC9CE}" presName="horzTwo"/>
      <dgm:spPr/>
      <dgm:t>
        <a:bodyPr/>
        <a:lstStyle/>
        <a:p/>
      </dgm:t>
    </dgm:pt>
  </dgm:ptLst>
  <dgm:cxnLst>
    <dgm:cxn modelId="{8D0EFAB2-5C14-41D0-B6E5-178766F7D37A}" srcId="{4315DFCB-AAEF-48AF-A615-889108737B70}" destId="{9C2220C1-34A1-47E6-B984-29E9DEB657DF}" srcOrd="0" destOrd="0" parTransId="{3D42AC85-387C-4D30-B742-6464D9467918}" sibTransId="{45FD8AB6-457C-4671-A72C-A1C738720B9A}"/>
    <dgm:cxn modelId="{8D38A08C-2E47-4C17-9F5A-7EDC90863B03}" srcId="{9C2220C1-34A1-47E6-B984-29E9DEB657DF}" destId="{8E040BDA-1FC4-4758-BC07-A3B5FFEECBCD}" srcOrd="0" destOrd="0" parTransId="{B5895E43-9EBC-4184-A983-B8C4BC75298E}" sibTransId="{C8747FBE-2FEE-4059-B02E-A3CF7DD703EC}"/>
    <dgm:cxn modelId="{C7B7C72C-9114-42D9-896F-C4DFEB8666A2}" srcId="{9C2220C1-34A1-47E6-B984-29E9DEB657DF}" destId="{3687D729-A749-4094-B0FB-C82B2497F0D7}" srcOrd="1" destOrd="0" parTransId="{8A3EB163-226E-451D-BC91-C0BC91F2A55F}" sibTransId="{E442D0E4-21BE-49EA-8B78-7FCA9B403F8F}"/>
    <dgm:cxn modelId="{16EE18D7-FD42-45A7-AB16-DFF5B01D0E59}" srcId="{9C2220C1-34A1-47E6-B984-29E9DEB657DF}" destId="{92AB4824-7045-41EE-8BCD-EEF9231884DA}" srcOrd="2" destOrd="0" parTransId="{CBBDDCB1-23FD-4027-AB7C-DFD088B6BB96}" sibTransId="{AACE642F-632B-4B25-9FE6-94C69A9E5976}"/>
    <dgm:cxn modelId="{79009EA7-3F17-4F38-BC71-EAD972F14D99}" srcId="{9C2220C1-34A1-47E6-B984-29E9DEB657DF}" destId="{07929A68-E4CE-4081-8BFE-744B36DF45A1}" srcOrd="3" destOrd="0" parTransId="{316DF064-A735-47EA-A354-510C4F229B2D}" sibTransId="{9C11395D-2D11-4E82-BB0B-2F2AA9AA4034}"/>
    <dgm:cxn modelId="{DB6D66B7-8C39-4EDC-BADA-6E260CB30AEB}" srcId="{9C2220C1-34A1-47E6-B984-29E9DEB657DF}" destId="{BB309D4F-9AE1-4C6F-812A-BEE86C5572AE}" srcOrd="4" destOrd="0" parTransId="{41D617EE-7A05-4546-BE10-2C2CA557CED5}" sibTransId="{D03EE290-2A3F-4405-ABA0-CF2FEB9C3781}"/>
    <dgm:cxn modelId="{9EFA09E3-7BD1-4E79-8EF5-28941708C5C5}" srcId="{9C2220C1-34A1-47E6-B984-29E9DEB657DF}" destId="{879C7EE5-8BE2-4FE6-A114-2C4445D0CEE3}" srcOrd="5" destOrd="0" parTransId="{1F8C433E-35F8-4199-95D1-C4ABC4EB3579}" sibTransId="{803D67CB-B025-4B38-9C72-7766A678790D}"/>
    <dgm:cxn modelId="{DABC7B53-F0F7-4552-8207-AB01A35442E3}" srcId="{9C2220C1-34A1-47E6-B984-29E9DEB657DF}" destId="{0BD11AAE-F96C-4128-9BAC-A039C96AC9CE}" srcOrd="6" destOrd="0" parTransId="{61C9ED29-E7F1-4651-BBF2-388FF5138BF1}" sibTransId="{B00C31C4-EBC4-44F8-B16A-A1340DC98158}"/>
    <dgm:cxn modelId="{B82A1DA8-CA67-4AFE-8E01-839A9F6F7C7C}" type="presOf" srcId="{4315DFCB-AAEF-48AF-A615-889108737B70}" destId="{C9164FBE-0BBC-4F88-8DF0-12F08D07FC25}" srcOrd="0" destOrd="0" presId="urn:microsoft.com/office/officeart/2005/8/layout/hierarchy4"/>
    <dgm:cxn modelId="{A552F8DC-E36B-45C6-9FE8-657F4AC0FE59}" type="presParOf" srcId="{C9164FBE-0BBC-4F88-8DF0-12F08D07FC25}" destId="{6E0D5A8A-ABA9-42F2-A78C-69DA311BD0DB}" srcOrd="0" destOrd="0" presId="urn:microsoft.com/office/officeart/2005/8/layout/hierarchy4"/>
    <dgm:cxn modelId="{6E84949A-86AF-455B-8B9D-A80DD1850594}" type="presParOf" srcId="{6E0D5A8A-ABA9-42F2-A78C-69DA311BD0DB}" destId="{2A73FEDC-9F2B-4D7D-B9DB-71B4BEF9C77C}" srcOrd="0" destOrd="0" presId="urn:microsoft.com/office/officeart/2005/8/layout/hierarchy4"/>
    <dgm:cxn modelId="{D5A30660-8CD1-4626-888C-632ADC0D6BD1}" type="presOf" srcId="{9C2220C1-34A1-47E6-B984-29E9DEB657DF}" destId="{2A73FEDC-9F2B-4D7D-B9DB-71B4BEF9C77C}" srcOrd="0" destOrd="0" presId="urn:microsoft.com/office/officeart/2005/8/layout/hierarchy4"/>
    <dgm:cxn modelId="{E61AF2A0-C117-4B56-A12C-17B27BD4D999}" type="presParOf" srcId="{6E0D5A8A-ABA9-42F2-A78C-69DA311BD0DB}" destId="{D6A6A101-8059-4786-8F0B-C1C4B03899BE}" srcOrd="1" destOrd="0" presId="urn:microsoft.com/office/officeart/2005/8/layout/hierarchy4"/>
    <dgm:cxn modelId="{3DFFB945-5798-48F9-BD6A-4D59D49E7821}" type="presParOf" srcId="{6E0D5A8A-ABA9-42F2-A78C-69DA311BD0DB}" destId="{081991BA-B1FF-4CC9-95AC-2EDD0F483002}" srcOrd="2" destOrd="0" presId="urn:microsoft.com/office/officeart/2005/8/layout/hierarchy4"/>
    <dgm:cxn modelId="{C75E721E-2E2A-47BA-B6A0-4EE7956CED52}" type="presParOf" srcId="{081991BA-B1FF-4CC9-95AC-2EDD0F483002}" destId="{B07D0387-2041-4EAA-9C09-0FFC7DE9979F}" srcOrd="0" destOrd="0" presId="urn:microsoft.com/office/officeart/2005/8/layout/hierarchy4"/>
    <dgm:cxn modelId="{6C60FDB3-4D9D-44C0-9E81-6B133773299F}" type="presParOf" srcId="{B07D0387-2041-4EAA-9C09-0FFC7DE9979F}" destId="{755073E2-1EC9-4E0D-B833-6AAD89355027}" srcOrd="0" destOrd="0" presId="urn:microsoft.com/office/officeart/2005/8/layout/hierarchy4"/>
    <dgm:cxn modelId="{751AEF62-F550-4CC5-A9E9-7D6425568209}" type="presOf" srcId="{8E040BDA-1FC4-4758-BC07-A3B5FFEECBCD}" destId="{755073E2-1EC9-4E0D-B833-6AAD89355027}" srcOrd="0" destOrd="0" presId="urn:microsoft.com/office/officeart/2005/8/layout/hierarchy4"/>
    <dgm:cxn modelId="{CF1F4469-0050-44B0-A03A-E2DDD31E333F}" type="presParOf" srcId="{B07D0387-2041-4EAA-9C09-0FFC7DE9979F}" destId="{C3B94FF5-4FBD-4F62-A1E8-C977BE65F67F}" srcOrd="1" destOrd="0" presId="urn:microsoft.com/office/officeart/2005/8/layout/hierarchy4"/>
    <dgm:cxn modelId="{8E5DA2E6-4DEC-4D1D-91F5-92B6D56CE6DD}" type="presParOf" srcId="{081991BA-B1FF-4CC9-95AC-2EDD0F483002}" destId="{AD342EE1-FC1C-4802-863B-CC04AA743FCF}" srcOrd="1" destOrd="0" presId="urn:microsoft.com/office/officeart/2005/8/layout/hierarchy4"/>
    <dgm:cxn modelId="{21483BD2-AFF9-4F9B-8041-5D5E212EDD79}" type="presParOf" srcId="{081991BA-B1FF-4CC9-95AC-2EDD0F483002}" destId="{510D039D-878F-4E24-984E-CD158B4CB355}" srcOrd="2" destOrd="0" presId="urn:microsoft.com/office/officeart/2005/8/layout/hierarchy4"/>
    <dgm:cxn modelId="{AE673C2F-9443-489E-9D74-C7EADF22D59E}" type="presParOf" srcId="{510D039D-878F-4E24-984E-CD158B4CB355}" destId="{0D4282C1-3E9F-475C-AE13-CA52BBE75A10}" srcOrd="0" destOrd="0" presId="urn:microsoft.com/office/officeart/2005/8/layout/hierarchy4"/>
    <dgm:cxn modelId="{CD680BDE-33BE-4045-8A40-F59DBEB205BE}" type="presOf" srcId="{3687D729-A749-4094-B0FB-C82B2497F0D7}" destId="{0D4282C1-3E9F-475C-AE13-CA52BBE75A10}" srcOrd="0" destOrd="0" presId="urn:microsoft.com/office/officeart/2005/8/layout/hierarchy4"/>
    <dgm:cxn modelId="{F0C9D98D-C80E-4E35-911D-C95E4EAE491A}" type="presParOf" srcId="{510D039D-878F-4E24-984E-CD158B4CB355}" destId="{BC8A21A4-895C-49C6-A202-CAF11B7215DC}" srcOrd="1" destOrd="0" presId="urn:microsoft.com/office/officeart/2005/8/layout/hierarchy4"/>
    <dgm:cxn modelId="{589C2F77-6A8E-4D9D-A504-2A2F777B4280}" type="presParOf" srcId="{081991BA-B1FF-4CC9-95AC-2EDD0F483002}" destId="{AD0BC2AE-F6CF-4835-9953-AE2AD3BA11D9}" srcOrd="3" destOrd="0" presId="urn:microsoft.com/office/officeart/2005/8/layout/hierarchy4"/>
    <dgm:cxn modelId="{022A80CC-DA13-4E57-A6A6-F4D9F6D1E520}" type="presParOf" srcId="{081991BA-B1FF-4CC9-95AC-2EDD0F483002}" destId="{4A201363-7794-43A1-8636-6265E8BE213B}" srcOrd="4" destOrd="0" presId="urn:microsoft.com/office/officeart/2005/8/layout/hierarchy4"/>
    <dgm:cxn modelId="{641771DF-383F-43ED-9D44-81336CE2BD68}" type="presParOf" srcId="{4A201363-7794-43A1-8636-6265E8BE213B}" destId="{C98DE9A0-FAC7-4C57-A17D-3A35BCC4D8FD}" srcOrd="0" destOrd="0" presId="urn:microsoft.com/office/officeart/2005/8/layout/hierarchy4"/>
    <dgm:cxn modelId="{C6478F60-86E3-49C8-A20C-65EB8B0A7E6D}" type="presOf" srcId="{92AB4824-7045-41EE-8BCD-EEF9231884DA}" destId="{C98DE9A0-FAC7-4C57-A17D-3A35BCC4D8FD}" srcOrd="0" destOrd="0" presId="urn:microsoft.com/office/officeart/2005/8/layout/hierarchy4"/>
    <dgm:cxn modelId="{70B30AD3-B554-49E7-953D-D176F07FF7A4}" type="presParOf" srcId="{4A201363-7794-43A1-8636-6265E8BE213B}" destId="{69FE59E0-D3C9-4F1A-ACC8-133369D39844}" srcOrd="1" destOrd="0" presId="urn:microsoft.com/office/officeart/2005/8/layout/hierarchy4"/>
    <dgm:cxn modelId="{EE8D522A-95EE-48D6-986C-0F5E8FB5C822}" type="presParOf" srcId="{081991BA-B1FF-4CC9-95AC-2EDD0F483002}" destId="{1C67DE5B-7578-412A-9082-955F64A29098}" srcOrd="5" destOrd="0" presId="urn:microsoft.com/office/officeart/2005/8/layout/hierarchy4"/>
    <dgm:cxn modelId="{AF154226-E31C-440E-A414-6E511E30973D}" type="presParOf" srcId="{081991BA-B1FF-4CC9-95AC-2EDD0F483002}" destId="{E7F79609-BC2D-41EE-801E-A8FFA99C6CA7}" srcOrd="6" destOrd="0" presId="urn:microsoft.com/office/officeart/2005/8/layout/hierarchy4"/>
    <dgm:cxn modelId="{C2E5EE10-8CF1-48AF-AEF2-CBB430DCEBDA}" type="presParOf" srcId="{E7F79609-BC2D-41EE-801E-A8FFA99C6CA7}" destId="{C451A62B-3573-45E2-A871-B60564924DA1}" srcOrd="0" destOrd="0" presId="urn:microsoft.com/office/officeart/2005/8/layout/hierarchy4"/>
    <dgm:cxn modelId="{BAED2A75-E7F8-434F-99C1-FE9F88E58BBE}" type="presOf" srcId="{07929A68-E4CE-4081-8BFE-744B36DF45A1}" destId="{C451A62B-3573-45E2-A871-B60564924DA1}" srcOrd="0" destOrd="0" presId="urn:microsoft.com/office/officeart/2005/8/layout/hierarchy4"/>
    <dgm:cxn modelId="{FD09A429-1BA2-4522-80BA-5EFFD0D653C7}" type="presParOf" srcId="{E7F79609-BC2D-41EE-801E-A8FFA99C6CA7}" destId="{B7DDC317-98EB-4455-A7B2-8C4C8EE24C62}" srcOrd="1" destOrd="0" presId="urn:microsoft.com/office/officeart/2005/8/layout/hierarchy4"/>
    <dgm:cxn modelId="{241E2161-FB15-438E-B836-A0BD08A1849C}" type="presParOf" srcId="{081991BA-B1FF-4CC9-95AC-2EDD0F483002}" destId="{058188B1-2D22-49BE-AE07-49AFC3E55989}" srcOrd="7" destOrd="0" presId="urn:microsoft.com/office/officeart/2005/8/layout/hierarchy4"/>
    <dgm:cxn modelId="{3B939FD4-3E44-4D1E-8B10-8371E89702B8}" type="presParOf" srcId="{081991BA-B1FF-4CC9-95AC-2EDD0F483002}" destId="{94FB3034-9568-4F5B-ADAF-7E128F261E45}" srcOrd="8" destOrd="0" presId="urn:microsoft.com/office/officeart/2005/8/layout/hierarchy4"/>
    <dgm:cxn modelId="{4375E1CF-11A1-4986-B867-BA1B5848FAA4}" type="presParOf" srcId="{94FB3034-9568-4F5B-ADAF-7E128F261E45}" destId="{77A11FD6-E500-49A1-9A45-8C7ED137E7FB}" srcOrd="0" destOrd="0" presId="urn:microsoft.com/office/officeart/2005/8/layout/hierarchy4"/>
    <dgm:cxn modelId="{5157DBD9-F42B-4373-9CCE-57DE4402AB15}" type="presOf" srcId="{BB309D4F-9AE1-4C6F-812A-BEE86C5572AE}" destId="{77A11FD6-E500-49A1-9A45-8C7ED137E7FB}" srcOrd="0" destOrd="0" presId="urn:microsoft.com/office/officeart/2005/8/layout/hierarchy4"/>
    <dgm:cxn modelId="{AA2C6B54-88E6-49CB-B7A3-E9420E4C0BCE}" type="presParOf" srcId="{94FB3034-9568-4F5B-ADAF-7E128F261E45}" destId="{C29C4FF7-C128-4020-A2CB-93A58D6E4EE6}" srcOrd="1" destOrd="0" presId="urn:microsoft.com/office/officeart/2005/8/layout/hierarchy4"/>
    <dgm:cxn modelId="{F06A480F-C304-4BEC-A5AE-743940DB03A4}" type="presParOf" srcId="{081991BA-B1FF-4CC9-95AC-2EDD0F483002}" destId="{5EFDAD29-D948-43F4-A716-884FBDBA6360}" srcOrd="9" destOrd="0" presId="urn:microsoft.com/office/officeart/2005/8/layout/hierarchy4"/>
    <dgm:cxn modelId="{7C124F69-DD56-420C-8C6A-3049551FC32A}" type="presParOf" srcId="{081991BA-B1FF-4CC9-95AC-2EDD0F483002}" destId="{C6EDE8B6-E8EA-4B2B-A118-FC97A88EB520}" srcOrd="10" destOrd="0" presId="urn:microsoft.com/office/officeart/2005/8/layout/hierarchy4"/>
    <dgm:cxn modelId="{871AD00F-B7D7-40D9-9A0B-FAE93D269B59}" type="presParOf" srcId="{C6EDE8B6-E8EA-4B2B-A118-FC97A88EB520}" destId="{BBA3610F-5E01-4229-B8E5-1A50F83EDB02}" srcOrd="0" destOrd="0" presId="urn:microsoft.com/office/officeart/2005/8/layout/hierarchy4"/>
    <dgm:cxn modelId="{C773B58E-7D86-40C7-8053-02D7AC5D225F}" type="presOf" srcId="{879C7EE5-8BE2-4FE6-A114-2C4445D0CEE3}" destId="{BBA3610F-5E01-4229-B8E5-1A50F83EDB02}" srcOrd="0" destOrd="0" presId="urn:microsoft.com/office/officeart/2005/8/layout/hierarchy4"/>
    <dgm:cxn modelId="{716A8474-CA29-4A58-9E86-49466E489028}" type="presParOf" srcId="{C6EDE8B6-E8EA-4B2B-A118-FC97A88EB520}" destId="{C61D6E91-3829-4E94-B777-FDC791A6B4C1}" srcOrd="1" destOrd="0" presId="urn:microsoft.com/office/officeart/2005/8/layout/hierarchy4"/>
    <dgm:cxn modelId="{F95CE9DF-0EE5-4804-8D8B-149EB351BDB5}" type="presParOf" srcId="{081991BA-B1FF-4CC9-95AC-2EDD0F483002}" destId="{A56F9C96-E3DA-4B5E-9D33-BAB109EDC871}" srcOrd="11" destOrd="0" presId="urn:microsoft.com/office/officeart/2005/8/layout/hierarchy4"/>
    <dgm:cxn modelId="{A0D3395F-92ED-4D45-8A4E-895594129E89}" type="presParOf" srcId="{081991BA-B1FF-4CC9-95AC-2EDD0F483002}" destId="{DD5615A4-F8DB-4B2E-8874-C9405371F4DC}" srcOrd="12" destOrd="0" presId="urn:microsoft.com/office/officeart/2005/8/layout/hierarchy4"/>
    <dgm:cxn modelId="{BD606E63-26BB-4074-89B2-D8BDAC5A8769}" type="presParOf" srcId="{DD5615A4-F8DB-4B2E-8874-C9405371F4DC}" destId="{640910F5-02C0-4AF4-83C3-7F78605CE346}" srcOrd="0" destOrd="0" presId="urn:microsoft.com/office/officeart/2005/8/layout/hierarchy4"/>
    <dgm:cxn modelId="{3C53466B-C55E-48F5-B865-92672464B02C}" type="presOf" srcId="{0BD11AAE-F96C-4128-9BAC-A039C96AC9CE}" destId="{640910F5-02C0-4AF4-83C3-7F78605CE346}" srcOrd="0" destOrd="0" presId="urn:microsoft.com/office/officeart/2005/8/layout/hierarchy4"/>
    <dgm:cxn modelId="{5702B898-78E0-4B50-ACE4-951EF4CE67FF}" type="presParOf" srcId="{DD5615A4-F8DB-4B2E-8874-C9405371F4DC}" destId="{D06497F7-9280-4D7F-98CB-81CD42AFE2E8}" srcOrd="1" destOrd="0" presId="urn:microsoft.com/office/officeart/2005/8/layout/hierarchy4"/>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4.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EF24DABF-60E9-4721-815B-3233B34419C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zh-CN" altLang="en-US"/>
        </a:p>
      </dgm:t>
    </dgm:pt>
    <dgm:pt modelId="{88A9D1CE-EE98-4C83-9F06-5D8C3659A1BD}" type="parTrans" cxnId="{DEADDEAD-D8D6-4222-808F-434A1E2BAC65}">
      <dgm:prSet/>
      <dgm:spPr/>
      <dgm:t>
        <a:bodyPr/>
        <a:lstStyle/>
        <a:p>
          <a:endParaRPr lang="zh-CN" altLang="en-US"/>
        </a:p>
      </dgm:t>
    </dgm:pt>
    <dgm:pt modelId="{3BCD9F5E-28CB-4646-B064-39FFE9760BD3}">
      <dgm:prSet custT="1"/>
      <dgm:spPr>
        <a:solidFill>
          <a:srgbClr val="CE4646"/>
        </a:solidFill>
        <a:ln>
          <a:noFill/>
        </a:ln>
      </dgm:spPr>
      <dgm:t>
        <a:bodyPr/>
        <a:lstStyle/>
        <a:p>
          <a:pPr rtl="0"/>
          <a:r>
            <a:rPr lang="zh-CN" altLang="en-US" sz="2800" smtClean="0">
              <a:solidFill>
                <a:srgbClr val="FFFFFF"/>
              </a:solidFill>
              <a:latin typeface="微软雅黑" panose="020b0503020204020204" pitchFamily="34" charset="-122"/>
              <a:ea typeface="微软雅黑" panose="020b0503020204020204" pitchFamily="34" charset="-122"/>
            </a:rPr>
            <a:t>熟悉演讲内容</a:t>
          </a:r>
          <a:endParaRPr lang="zh-CN" altLang="en-US" sz="2800">
            <a:solidFill>
              <a:srgbClr val="FFFFFF"/>
            </a:solidFill>
            <a:latin typeface="微软雅黑" panose="020b0503020204020204" pitchFamily="34" charset="-122"/>
            <a:ea typeface="微软雅黑" pitchFamily="34" charset="-122"/>
          </a:endParaRPr>
        </a:p>
      </dgm:t>
    </dgm:pt>
    <dgm:pt modelId="{BBF5D68A-0DCB-427F-888E-631E03A17AE8}" type="sibTrans" cxnId="{DEADDEAD-D8D6-4222-808F-434A1E2BAC65}">
      <dgm:prSet/>
      <dgm:spPr>
        <a:solidFill>
          <a:srgbClr val="CE4646"/>
        </a:solidFill>
        <a:ln>
          <a:solidFill>
            <a:srgbClr val="CE4646"/>
          </a:solidFill>
        </a:ln>
      </dgm:spPr>
      <dgm:t>
        <a:bodyPr/>
        <a:lstStyle/>
        <a:p>
          <a:endParaRPr lang="zh-CN" altLang="en-US"/>
        </a:p>
      </dgm:t>
    </dgm:pt>
    <dgm:pt modelId="{63BF1A08-D098-4964-BB01-80100DA4484C}" type="parTrans" cxnId="{B04E12FB-9250-43E1-8C73-00010AB61D93}">
      <dgm:prSet/>
      <dgm:spPr/>
      <dgm:t>
        <a:bodyPr/>
        <a:lstStyle/>
        <a:p>
          <a:endParaRPr lang="zh-CN" altLang="en-US"/>
        </a:p>
      </dgm:t>
    </dgm:pt>
    <dgm:pt modelId="{F56A2260-CDC1-4363-A859-C27617372C97}">
      <dgm:prSet custT="1"/>
      <dgm:spPr>
        <a:solidFill>
          <a:srgbClr val="CE4646"/>
        </a:solidFill>
        <a:ln>
          <a:noFill/>
        </a:ln>
      </dgm:spPr>
      <dgm:t>
        <a:bodyPr/>
        <a:lstStyle/>
        <a:p>
          <a:pPr rtl="0"/>
          <a:r>
            <a:rPr lang="zh-CN" altLang="en-US" sz="2800" smtClean="0">
              <a:solidFill>
                <a:srgbClr val="FFFFFF"/>
              </a:solidFill>
              <a:latin typeface="微软雅黑" panose="020b0503020204020204" pitchFamily="34" charset="-122"/>
              <a:ea typeface="微软雅黑" panose="020b0503020204020204" pitchFamily="34" charset="-122"/>
            </a:rPr>
            <a:t>选择演讲的发表方式</a:t>
          </a:r>
          <a:endParaRPr lang="zh-CN" altLang="en-US" sz="2800">
            <a:solidFill>
              <a:srgbClr val="FFFFFF"/>
            </a:solidFill>
            <a:latin typeface="微软雅黑" panose="020b0503020204020204" pitchFamily="34" charset="-122"/>
            <a:ea typeface="微软雅黑" panose="020b0503020204020204" pitchFamily="34" charset="-122"/>
          </a:endParaRPr>
        </a:p>
      </dgm:t>
    </dgm:pt>
    <dgm:pt modelId="{6E90F760-656B-4E5E-BA1B-1A72D1E37820}" type="sibTrans" cxnId="{B04E12FB-9250-43E1-8C73-00010AB61D93}">
      <dgm:prSet/>
      <dgm:spPr/>
      <dgm:t>
        <a:bodyPr/>
        <a:lstStyle/>
        <a:p>
          <a:endParaRPr lang="zh-CN" altLang="en-US"/>
        </a:p>
      </dgm:t>
    </dgm:pt>
    <dgm:pt modelId="{46B42D97-0D4D-4790-B1D0-31AA6A7C3BD0}" type="parTrans" cxnId="{2614E4A7-06AE-48D9-9984-E33D55843BFA}">
      <dgm:prSet/>
      <dgm:spPr/>
      <dgm:t>
        <a:bodyPr/>
        <a:lstStyle/>
        <a:p>
          <a:endParaRPr lang="zh-CN" altLang="en-US"/>
        </a:p>
      </dgm:t>
    </dgm:pt>
    <dgm:pt modelId="{DFBC2E23-5C88-4EBE-8978-B9DD3989E521}">
      <dgm:prSet custT="1"/>
      <dgm:spPr>
        <a:solidFill>
          <a:srgbClr val="CE4646"/>
        </a:solidFill>
        <a:ln>
          <a:noFill/>
        </a:ln>
      </dgm:spPr>
      <dgm:t>
        <a:bodyPr/>
        <a:lstStyle/>
        <a:p>
          <a:pPr rtl="0"/>
          <a:r>
            <a:rPr lang="zh-CN" altLang="en-US" sz="2800" smtClean="0">
              <a:solidFill>
                <a:srgbClr val="FFFFFF"/>
              </a:solidFill>
              <a:latin typeface="微软雅黑" panose="020b0503020204020204" pitchFamily="34" charset="-122"/>
              <a:ea typeface="微软雅黑" panose="020b0503020204020204" pitchFamily="34" charset="-122"/>
            </a:rPr>
            <a:t>对演讲建立和保持积极的态度</a:t>
          </a:r>
          <a:endParaRPr lang="zh-CN" altLang="en-US" sz="2800">
            <a:solidFill>
              <a:srgbClr val="FFFFFF"/>
            </a:solidFill>
            <a:latin typeface="微软雅黑" panose="020b0503020204020204" pitchFamily="34" charset="-122"/>
            <a:ea typeface="微软雅黑" panose="020b0503020204020204" pitchFamily="34" charset="-122"/>
          </a:endParaRPr>
        </a:p>
      </dgm:t>
    </dgm:pt>
    <dgm:pt modelId="{3F3E29E6-E7C8-4761-AE54-07BA5A12D2CD}" type="sibTrans" cxnId="{2614E4A7-06AE-48D9-9984-E33D55843BFA}">
      <dgm:prSet/>
      <dgm:spPr/>
      <dgm:t>
        <a:bodyPr/>
        <a:lstStyle/>
        <a:p>
          <a:endParaRPr lang="zh-CN" altLang="en-US"/>
        </a:p>
      </dgm:t>
    </dgm:pt>
    <dgm:pt modelId="{FBCEA6A1-EBD3-4ABF-A99B-84980158392C}" type="parTrans" cxnId="{B0455F61-0045-46E6-9749-E4949726419B}">
      <dgm:prSet/>
      <dgm:spPr/>
      <dgm:t>
        <a:bodyPr/>
        <a:lstStyle/>
        <a:p>
          <a:endParaRPr lang="zh-CN" altLang="en-US"/>
        </a:p>
      </dgm:t>
    </dgm:pt>
    <dgm:pt modelId="{1EE9F4D6-A6BB-4EA9-BC56-C2A26E8AED5B}">
      <dgm:prSet custT="1"/>
      <dgm:spPr>
        <a:solidFill>
          <a:srgbClr val="CE4646"/>
        </a:solidFill>
        <a:ln>
          <a:noFill/>
        </a:ln>
      </dgm:spPr>
      <dgm:t>
        <a:bodyPr/>
        <a:lstStyle/>
        <a:p>
          <a:pPr rtl="0"/>
          <a:r>
            <a:rPr lang="zh-CN" altLang="en-US" sz="2800" smtClean="0">
              <a:solidFill>
                <a:srgbClr val="FFFFFF"/>
              </a:solidFill>
              <a:latin typeface="微软雅黑" panose="020b0503020204020204" pitchFamily="34" charset="-122"/>
              <a:ea typeface="微软雅黑" panose="020b0503020204020204" pitchFamily="34" charset="-122"/>
            </a:rPr>
            <a:t>预测演讲中可能的提问</a:t>
          </a:r>
          <a:endParaRPr lang="zh-CN" altLang="en-US" sz="2800">
            <a:solidFill>
              <a:srgbClr val="FFFFFF"/>
            </a:solidFill>
            <a:latin typeface="微软雅黑" panose="020b0503020204020204" pitchFamily="34" charset="-122"/>
            <a:ea typeface="微软雅黑" panose="020b0503020204020204" pitchFamily="34" charset="-122"/>
          </a:endParaRPr>
        </a:p>
      </dgm:t>
    </dgm:pt>
    <dgm:pt modelId="{ED02AC99-37FB-4117-B7D1-7A08036F2265}" type="sibTrans" cxnId="{B0455F61-0045-46E6-9749-E4949726419B}">
      <dgm:prSet/>
      <dgm:spPr/>
      <dgm:t>
        <a:bodyPr/>
        <a:lstStyle/>
        <a:p>
          <a:endParaRPr lang="zh-CN" altLang="en-US"/>
        </a:p>
      </dgm:t>
    </dgm:pt>
    <dgm:pt modelId="{0FB00B12-509B-4099-B5E9-00607CE6C3F3}" type="parTrans" cxnId="{4761AADD-1BB7-4074-9A2E-AFC65FC4E159}">
      <dgm:prSet/>
      <dgm:spPr/>
      <dgm:t>
        <a:bodyPr/>
        <a:lstStyle/>
        <a:p>
          <a:endParaRPr lang="zh-CN" altLang="en-US"/>
        </a:p>
      </dgm:t>
    </dgm:pt>
    <dgm:pt modelId="{0D470C0E-C207-4E5B-97DD-4B94F14A26A1}">
      <dgm:prSet custT="1"/>
      <dgm:spPr>
        <a:solidFill>
          <a:srgbClr val="CE4646"/>
        </a:solidFill>
        <a:ln>
          <a:noFill/>
        </a:ln>
      </dgm:spPr>
      <dgm:t>
        <a:bodyPr/>
        <a:lstStyle/>
        <a:p>
          <a:pPr rtl="0"/>
          <a:r>
            <a:rPr lang="zh-CN" altLang="en-US" sz="2800" smtClean="0">
              <a:solidFill>
                <a:srgbClr val="FFFFFF"/>
              </a:solidFill>
              <a:latin typeface="微软雅黑" panose="020b0503020204020204" pitchFamily="34" charset="-122"/>
              <a:ea typeface="微软雅黑" panose="020b0503020204020204" pitchFamily="34" charset="-122"/>
            </a:rPr>
            <a:t>控制演讲时间</a:t>
          </a:r>
          <a:endParaRPr lang="zh-CN" altLang="en-US" sz="2800">
            <a:solidFill>
              <a:srgbClr val="FFFFFF"/>
            </a:solidFill>
            <a:latin typeface="微软雅黑" panose="020b0503020204020204" pitchFamily="34" charset="-122"/>
            <a:ea typeface="微软雅黑" panose="020b0503020204020204" pitchFamily="34" charset="-122"/>
          </a:endParaRPr>
        </a:p>
      </dgm:t>
    </dgm:pt>
    <dgm:pt modelId="{8AFD376D-7F3C-45B6-9194-3451661126A3}" type="sibTrans" cxnId="{4761AADD-1BB7-4074-9A2E-AFC65FC4E159}">
      <dgm:prSet/>
      <dgm:spPr/>
      <dgm:t>
        <a:bodyPr/>
        <a:lstStyle/>
        <a:p>
          <a:endParaRPr lang="zh-CN" altLang="en-US"/>
        </a:p>
      </dgm:t>
    </dgm:pt>
    <dgm:pt modelId="{70209A1E-25AD-4F67-A8A3-8303A06688D7}" type="pres">
      <dgm:prSet presAssocID="{EF24DABF-60E9-4721-815B-3233B34419CD}" presName="Name0">
        <dgm:presLayoutVars>
          <dgm:chMax val="7"/>
          <dgm:chPref val="7"/>
          <dgm:dir/>
        </dgm:presLayoutVars>
      </dgm:prSet>
      <dgm:spPr/>
      <dgm:t>
        <a:bodyPr/>
        <a:lstStyle/>
        <a:p>
          <a:endParaRPr lang="zh-CN" altLang="en-US"/>
        </a:p>
      </dgm:t>
    </dgm:pt>
    <dgm:pt modelId="{64FD6F5E-55EA-4207-8870-9FF6A92C266B}" type="pres">
      <dgm:prSet presAssocID="{EF24DABF-60E9-4721-815B-3233B34419CD}" presName="Name1"/>
      <dgm:spPr/>
      <dgm:t>
        <a:bodyPr/>
        <a:lstStyle/>
        <a:p/>
      </dgm:t>
    </dgm:pt>
    <dgm:pt modelId="{E017A120-39D4-4FF8-9D51-92C5D131B8DB}" type="pres">
      <dgm:prSet presAssocID="{EF24DABF-60E9-4721-815B-3233B34419CD}" presName="cycle"/>
      <dgm:spPr/>
      <dgm:t>
        <a:bodyPr/>
        <a:lstStyle/>
        <a:p/>
      </dgm:t>
    </dgm:pt>
    <dgm:pt modelId="{66443F14-ADBD-44D5-9EEA-6B106621C55F}" type="pres">
      <dgm:prSet presAssocID="{EF24DABF-60E9-4721-815B-3233B34419CD}" presName="srcNode" presStyleLbl="node1" presStyleCnt="7"/>
      <dgm:spPr/>
      <dgm:t>
        <a:bodyPr/>
        <a:lstStyle/>
        <a:p/>
      </dgm:t>
    </dgm:pt>
    <dgm:pt modelId="{315A63DF-6D5D-49B1-BB97-A1AD2AFE6704}" type="pres">
      <dgm:prSet presAssocID="{EF24DABF-60E9-4721-815B-3233B34419CD}" presName="conn" presStyleLbl="parChTrans1D2" presStyleCnt="1"/>
      <dgm:spPr/>
      <dgm:t>
        <a:bodyPr/>
        <a:lstStyle/>
        <a:p>
          <a:endParaRPr lang="zh-CN" altLang="en-US"/>
        </a:p>
      </dgm:t>
    </dgm:pt>
    <dgm:pt modelId="{16B4DD9B-C82F-4E66-B943-4CA3F3F6C63E}" type="pres">
      <dgm:prSet presAssocID="{EF24DABF-60E9-4721-815B-3233B34419CD}" presName="extraNode" presStyleLbl="node1" presStyleIdx="1" presStyleCnt="7"/>
      <dgm:spPr/>
      <dgm:t>
        <a:bodyPr/>
        <a:lstStyle/>
        <a:p/>
      </dgm:t>
    </dgm:pt>
    <dgm:pt modelId="{27156410-FD51-4524-B520-41E48CDA568D}" type="pres">
      <dgm:prSet presAssocID="{EF24DABF-60E9-4721-815B-3233B34419CD}" presName="dstNode" presStyleLbl="node1" presStyleIdx="1" presStyleCnt="7"/>
      <dgm:spPr/>
      <dgm:t>
        <a:bodyPr/>
        <a:lstStyle/>
        <a:p/>
      </dgm:t>
    </dgm:pt>
    <dgm:pt modelId="{719DBEB9-4451-410A-AFAF-1D2845AB7A76}" type="pres">
      <dgm:prSet presAssocID="{3BCD9F5E-28CB-4646-B064-39FFE9760BD3}" presName="text_1" presStyleLbl="node1" presStyleIdx="2" presStyleCnt="7" custScaleX="100988">
        <dgm:presLayoutVars>
          <dgm:bulletEnabled val="1"/>
        </dgm:presLayoutVars>
      </dgm:prSet>
      <dgm:spPr>
        <a:prstGeom prst="snip2SameRect">
          <a:avLst/>
        </a:prstGeom>
      </dgm:spPr>
      <dgm:t>
        <a:bodyPr/>
        <a:lstStyle/>
        <a:p>
          <a:endParaRPr lang="zh-CN" altLang="en-US"/>
        </a:p>
      </dgm:t>
    </dgm:pt>
    <dgm:pt modelId="{A8E0316E-FDFF-4A32-8566-5E37615B0744}" type="pres">
      <dgm:prSet presAssocID="{3BCD9F5E-28CB-4646-B064-39FFE9760BD3}" presName="accent_1"/>
      <dgm:spPr/>
      <dgm:t>
        <a:bodyPr/>
        <a:lstStyle/>
        <a:p/>
      </dgm:t>
    </dgm:pt>
    <dgm:pt modelId="{60673F47-7E14-40AF-9B80-EE3711479250}" type="pres">
      <dgm:prSet presAssocID="{3BCD9F5E-28CB-4646-B064-39FFE9760BD3}" presName="accentRepeatNode" presStyleLbl="solidFgAcc1" presStyleCnt="5"/>
      <dgm:spPr>
        <a:solidFill>
          <a:srgbClr val="FFFFFF"/>
        </a:solidFill>
        <a:ln>
          <a:solidFill>
            <a:srgbClr val="92080B"/>
          </a:solidFill>
        </a:ln>
      </dgm:spPr>
      <dgm:t>
        <a:bodyPr/>
        <a:lstStyle/>
        <a:p>
          <a:endParaRPr lang="zh-CN" altLang="en-US"/>
        </a:p>
      </dgm:t>
    </dgm:pt>
    <dgm:pt modelId="{8CE7F70B-EDF1-451F-A01D-5A130796CC12}" type="pres">
      <dgm:prSet presAssocID="{F56A2260-CDC1-4363-A859-C27617372C97}" presName="text_2" presStyleLbl="node1" presStyleIdx="3" presStyleCnt="7">
        <dgm:presLayoutVars>
          <dgm:bulletEnabled val="1"/>
        </dgm:presLayoutVars>
      </dgm:prSet>
      <dgm:spPr>
        <a:prstGeom prst="snip2DiagRect">
          <a:avLst/>
        </a:prstGeom>
      </dgm:spPr>
      <dgm:t>
        <a:bodyPr/>
        <a:lstStyle/>
        <a:p>
          <a:endParaRPr lang="zh-CN" altLang="en-US"/>
        </a:p>
      </dgm:t>
    </dgm:pt>
    <dgm:pt modelId="{F594B9EF-7BF0-479E-859E-E0CB2082DFA4}" type="pres">
      <dgm:prSet presAssocID="{F56A2260-CDC1-4363-A859-C27617372C97}" presName="accent_2"/>
      <dgm:spPr/>
      <dgm:t>
        <a:bodyPr/>
        <a:lstStyle/>
        <a:p/>
      </dgm:t>
    </dgm:pt>
    <dgm:pt modelId="{AD626151-FFED-41CC-9F24-0D96A55F0900}" type="pres">
      <dgm:prSet presAssocID="{F56A2260-CDC1-4363-A859-C27617372C97}" presName="accentRepeatNode" presStyleLbl="solidFgAcc1" presStyleIdx="1" presStyleCnt="5"/>
      <dgm:spPr>
        <a:solidFill>
          <a:srgbClr val="FFFFFF"/>
        </a:solidFill>
        <a:ln>
          <a:solidFill>
            <a:srgbClr val="92080B"/>
          </a:solidFill>
        </a:ln>
      </dgm:spPr>
      <dgm:t>
        <a:bodyPr/>
        <a:lstStyle/>
        <a:p>
          <a:endParaRPr lang="zh-CN" altLang="en-US"/>
        </a:p>
      </dgm:t>
    </dgm:pt>
    <dgm:pt modelId="{1AD4BEF2-F426-46B1-AF76-297B77277676}" type="pres">
      <dgm:prSet presAssocID="{DFBC2E23-5C88-4EBE-8978-B9DD3989E521}" presName="text_3" presStyleLbl="node1" presStyleIdx="4" presStyleCnt="7">
        <dgm:presLayoutVars>
          <dgm:bulletEnabled val="1"/>
        </dgm:presLayoutVars>
      </dgm:prSet>
      <dgm:spPr>
        <a:prstGeom prst="snip2DiagRect">
          <a:avLst/>
        </a:prstGeom>
      </dgm:spPr>
      <dgm:t>
        <a:bodyPr/>
        <a:lstStyle/>
        <a:p>
          <a:endParaRPr lang="zh-CN" altLang="en-US"/>
        </a:p>
      </dgm:t>
    </dgm:pt>
    <dgm:pt modelId="{FB22BA7A-77C2-48E9-964B-9C4A7BFC7C0B}" type="pres">
      <dgm:prSet presAssocID="{DFBC2E23-5C88-4EBE-8978-B9DD3989E521}" presName="accent_3"/>
      <dgm:spPr/>
      <dgm:t>
        <a:bodyPr/>
        <a:lstStyle/>
        <a:p/>
      </dgm:t>
    </dgm:pt>
    <dgm:pt modelId="{94F3BC5D-D3E9-49CD-937D-5E6AD19056D7}" type="pres">
      <dgm:prSet presAssocID="{DFBC2E23-5C88-4EBE-8978-B9DD3989E521}" presName="accentRepeatNode" presStyleLbl="solidFgAcc1" presStyleIdx="2" presStyleCnt="5"/>
      <dgm:spPr>
        <a:solidFill>
          <a:srgbClr val="FFFFFF"/>
        </a:solidFill>
        <a:ln>
          <a:solidFill>
            <a:srgbClr val="92080B"/>
          </a:solidFill>
        </a:ln>
      </dgm:spPr>
      <dgm:t>
        <a:bodyPr/>
        <a:lstStyle/>
        <a:p>
          <a:endParaRPr lang="zh-CN" altLang="en-US"/>
        </a:p>
      </dgm:t>
    </dgm:pt>
    <dgm:pt modelId="{E3F73C4F-A770-4042-B044-26410DBBBF68}" type="pres">
      <dgm:prSet presAssocID="{1EE9F4D6-A6BB-4EA9-BC56-C2A26E8AED5B}" presName="text_4" presStyleLbl="node1" presStyleIdx="5" presStyleCnt="7">
        <dgm:presLayoutVars>
          <dgm:bulletEnabled val="1"/>
        </dgm:presLayoutVars>
      </dgm:prSet>
      <dgm:spPr>
        <a:prstGeom prst="snip2DiagRect">
          <a:avLst/>
        </a:prstGeom>
      </dgm:spPr>
      <dgm:t>
        <a:bodyPr/>
        <a:lstStyle/>
        <a:p>
          <a:endParaRPr lang="zh-CN" altLang="en-US"/>
        </a:p>
      </dgm:t>
    </dgm:pt>
    <dgm:pt modelId="{BF22EAED-AB37-487D-9CB1-3A479E40296D}" type="pres">
      <dgm:prSet presAssocID="{1EE9F4D6-A6BB-4EA9-BC56-C2A26E8AED5B}" presName="accent_4"/>
      <dgm:spPr/>
      <dgm:t>
        <a:bodyPr/>
        <a:lstStyle/>
        <a:p/>
      </dgm:t>
    </dgm:pt>
    <dgm:pt modelId="{E52FB910-C802-4572-AC20-80C4A0EDE7EE}" type="pres">
      <dgm:prSet presAssocID="{1EE9F4D6-A6BB-4EA9-BC56-C2A26E8AED5B}" presName="accentRepeatNode" presStyleLbl="solidFgAcc1" presStyleIdx="3" presStyleCnt="5"/>
      <dgm:spPr>
        <a:solidFill>
          <a:srgbClr val="FFFFFF"/>
        </a:solidFill>
        <a:ln>
          <a:solidFill>
            <a:srgbClr val="92080B"/>
          </a:solidFill>
        </a:ln>
      </dgm:spPr>
      <dgm:t>
        <a:bodyPr/>
        <a:lstStyle/>
        <a:p>
          <a:endParaRPr lang="zh-CN" altLang="en-US"/>
        </a:p>
      </dgm:t>
    </dgm:pt>
    <dgm:pt modelId="{490F68AE-F04E-4838-A094-CA1D80ABA5D0}" type="pres">
      <dgm:prSet presAssocID="{0D470C0E-C207-4E5B-97DD-4B94F14A26A1}" presName="text_5" presStyleLbl="node1" presStyleIdx="6" presStyleCnt="7">
        <dgm:presLayoutVars>
          <dgm:bulletEnabled val="1"/>
        </dgm:presLayoutVars>
      </dgm:prSet>
      <dgm:spPr>
        <a:prstGeom prst="snip2SameRect">
          <a:avLst/>
        </a:prstGeom>
      </dgm:spPr>
      <dgm:t>
        <a:bodyPr/>
        <a:lstStyle/>
        <a:p>
          <a:endParaRPr lang="zh-CN" altLang="en-US"/>
        </a:p>
      </dgm:t>
    </dgm:pt>
    <dgm:pt modelId="{1D00702F-3C74-4F0B-B477-56F02ABE36A5}" type="pres">
      <dgm:prSet presAssocID="{0D470C0E-C207-4E5B-97DD-4B94F14A26A1}" presName="accent_5"/>
      <dgm:spPr/>
      <dgm:t>
        <a:bodyPr/>
        <a:lstStyle/>
        <a:p/>
      </dgm:t>
    </dgm:pt>
    <dgm:pt modelId="{4ACD44E9-4A9E-48A8-894F-C26301535331}" type="pres">
      <dgm:prSet presAssocID="{0D470C0E-C207-4E5B-97DD-4B94F14A26A1}" presName="accentRepeatNode" presStyleLbl="solidFgAcc1" presStyleIdx="4" presStyleCnt="5"/>
      <dgm:spPr>
        <a:solidFill>
          <a:srgbClr val="FFFFFF"/>
        </a:solidFill>
        <a:ln>
          <a:solidFill>
            <a:srgbClr val="92080B"/>
          </a:solidFill>
        </a:ln>
      </dgm:spPr>
      <dgm:t>
        <a:bodyPr/>
        <a:lstStyle/>
        <a:p>
          <a:endParaRPr lang="zh-CN" altLang="en-US"/>
        </a:p>
      </dgm:t>
    </dgm:pt>
  </dgm:ptLst>
  <dgm:cxnLst>
    <dgm:cxn modelId="{DEADDEAD-D8D6-4222-808F-434A1E2BAC65}" srcId="{EF24DABF-60E9-4721-815B-3233B34419CD}" destId="{3BCD9F5E-28CB-4646-B064-39FFE9760BD3}" srcOrd="0" destOrd="0" parTransId="{88A9D1CE-EE98-4C83-9F06-5D8C3659A1BD}" sibTransId="{BBF5D68A-0DCB-427F-888E-631E03A17AE8}"/>
    <dgm:cxn modelId="{B04E12FB-9250-43E1-8C73-00010AB61D93}" srcId="{EF24DABF-60E9-4721-815B-3233B34419CD}" destId="{F56A2260-CDC1-4363-A859-C27617372C97}" srcOrd="1" destOrd="0" parTransId="{63BF1A08-D098-4964-BB01-80100DA4484C}" sibTransId="{6E90F760-656B-4E5E-BA1B-1A72D1E37820}"/>
    <dgm:cxn modelId="{2614E4A7-06AE-48D9-9984-E33D55843BFA}" srcId="{EF24DABF-60E9-4721-815B-3233B34419CD}" destId="{DFBC2E23-5C88-4EBE-8978-B9DD3989E521}" srcOrd="2" destOrd="0" parTransId="{46B42D97-0D4D-4790-B1D0-31AA6A7C3BD0}" sibTransId="{3F3E29E6-E7C8-4761-AE54-07BA5A12D2CD}"/>
    <dgm:cxn modelId="{B0455F61-0045-46E6-9749-E4949726419B}" srcId="{EF24DABF-60E9-4721-815B-3233B34419CD}" destId="{1EE9F4D6-A6BB-4EA9-BC56-C2A26E8AED5B}" srcOrd="3" destOrd="0" parTransId="{FBCEA6A1-EBD3-4ABF-A99B-84980158392C}" sibTransId="{ED02AC99-37FB-4117-B7D1-7A08036F2265}"/>
    <dgm:cxn modelId="{4761AADD-1BB7-4074-9A2E-AFC65FC4E159}" srcId="{EF24DABF-60E9-4721-815B-3233B34419CD}" destId="{0D470C0E-C207-4E5B-97DD-4B94F14A26A1}" srcOrd="4" destOrd="0" parTransId="{0FB00B12-509B-4099-B5E9-00607CE6C3F3}" sibTransId="{8AFD376D-7F3C-45B6-9194-3451661126A3}"/>
    <dgm:cxn modelId="{D7EEED4E-66B9-48D9-9407-AD59E4D9C944}" type="presOf" srcId="{EF24DABF-60E9-4721-815B-3233B34419CD}" destId="{70209A1E-25AD-4F67-A8A3-8303A06688D7}" srcOrd="0" destOrd="0" presId="urn:microsoft.com/office/officeart/2008/layout/VerticalCurvedList"/>
    <dgm:cxn modelId="{3B788B9F-7F6A-4CF9-9B00-EACDBCFE0BC3}" type="presParOf" srcId="{70209A1E-25AD-4F67-A8A3-8303A06688D7}" destId="{64FD6F5E-55EA-4207-8870-9FF6A92C266B}" srcOrd="0" destOrd="0" presId="urn:microsoft.com/office/officeart/2008/layout/VerticalCurvedList"/>
    <dgm:cxn modelId="{BAA0E2C2-4873-4F64-AA07-9B21BABC47D1}" type="presParOf" srcId="{64FD6F5E-55EA-4207-8870-9FF6A92C266B}" destId="{E017A120-39D4-4FF8-9D51-92C5D131B8DB}" srcOrd="0" destOrd="0" presId="urn:microsoft.com/office/officeart/2008/layout/VerticalCurvedList"/>
    <dgm:cxn modelId="{B5778858-A4CB-4D70-949E-16D5408C735D}" type="presParOf" srcId="{E017A120-39D4-4FF8-9D51-92C5D131B8DB}" destId="{66443F14-ADBD-44D5-9EEA-6B106621C55F}" srcOrd="0" destOrd="0" presId="urn:microsoft.com/office/officeart/2008/layout/VerticalCurvedList"/>
    <dgm:cxn modelId="{A4A12588-312C-41EC-B90C-B10FA9082FC7}" type="presParOf" srcId="{E017A120-39D4-4FF8-9D51-92C5D131B8DB}" destId="{315A63DF-6D5D-49B1-BB97-A1AD2AFE6704}" srcOrd="1" destOrd="0" presId="urn:microsoft.com/office/officeart/2008/layout/VerticalCurvedList"/>
    <dgm:cxn modelId="{04CAA85D-5CF8-4C73-88D7-9292D5803B0B}" type="presOf" srcId="{BBF5D68A-0DCB-427F-888E-631E03A17AE8}" destId="{315A63DF-6D5D-49B1-BB97-A1AD2AFE6704}" srcOrd="0" destOrd="0" presId="urn:microsoft.com/office/officeart/2008/layout/VerticalCurvedList"/>
    <dgm:cxn modelId="{729831D8-4538-4C07-9007-8AE9AFCA7783}" type="presParOf" srcId="{E017A120-39D4-4FF8-9D51-92C5D131B8DB}" destId="{16B4DD9B-C82F-4E66-B943-4CA3F3F6C63E}" srcOrd="2" destOrd="0" presId="urn:microsoft.com/office/officeart/2008/layout/VerticalCurvedList"/>
    <dgm:cxn modelId="{65DF9B0C-B603-48D3-98D2-392793E61A88}" type="presParOf" srcId="{E017A120-39D4-4FF8-9D51-92C5D131B8DB}" destId="{27156410-FD51-4524-B520-41E48CDA568D}" srcOrd="3" destOrd="0" presId="urn:microsoft.com/office/officeart/2008/layout/VerticalCurvedList"/>
    <dgm:cxn modelId="{0FCB6C07-331B-4199-BC7C-B0548543E7A9}" type="presParOf" srcId="{64FD6F5E-55EA-4207-8870-9FF6A92C266B}" destId="{719DBEB9-4451-410A-AFAF-1D2845AB7A76}" srcOrd="1" destOrd="0" presId="urn:microsoft.com/office/officeart/2008/layout/VerticalCurvedList"/>
    <dgm:cxn modelId="{F0360B2C-8230-426D-9474-6E7668C83720}" type="presOf" srcId="{3BCD9F5E-28CB-4646-B064-39FFE9760BD3}" destId="{719DBEB9-4451-410A-AFAF-1D2845AB7A76}" srcOrd="0" destOrd="0" presId="urn:microsoft.com/office/officeart/2008/layout/VerticalCurvedList"/>
    <dgm:cxn modelId="{B428B830-E7F6-43BB-81C0-0089DD409DF7}" type="presParOf" srcId="{64FD6F5E-55EA-4207-8870-9FF6A92C266B}" destId="{A8E0316E-FDFF-4A32-8566-5E37615B0744}" srcOrd="2" destOrd="0" presId="urn:microsoft.com/office/officeart/2008/layout/VerticalCurvedList"/>
    <dgm:cxn modelId="{BA1D1DF6-B1FB-46E4-A7AD-B66FA6E90641}" type="presParOf" srcId="{A8E0316E-FDFF-4A32-8566-5E37615B0744}" destId="{60673F47-7E14-40AF-9B80-EE3711479250}" srcOrd="0" destOrd="0" presId="urn:microsoft.com/office/officeart/2008/layout/VerticalCurvedList"/>
    <dgm:cxn modelId="{0A83BCE4-F79F-4B65-9868-263AABE5A97A}" type="presParOf" srcId="{64FD6F5E-55EA-4207-8870-9FF6A92C266B}" destId="{8CE7F70B-EDF1-451F-A01D-5A130796CC12}" srcOrd="3" destOrd="0" presId="urn:microsoft.com/office/officeart/2008/layout/VerticalCurvedList"/>
    <dgm:cxn modelId="{418CDE0D-69F3-4CE5-81BC-9DE8BC9C5452}" type="presOf" srcId="{F56A2260-CDC1-4363-A859-C27617372C97}" destId="{8CE7F70B-EDF1-451F-A01D-5A130796CC12}" srcOrd="0" destOrd="0" presId="urn:microsoft.com/office/officeart/2008/layout/VerticalCurvedList"/>
    <dgm:cxn modelId="{6AF0A356-DE5F-4FCF-97B6-35F843307475}" type="presParOf" srcId="{64FD6F5E-55EA-4207-8870-9FF6A92C266B}" destId="{F594B9EF-7BF0-479E-859E-E0CB2082DFA4}" srcOrd="4" destOrd="0" presId="urn:microsoft.com/office/officeart/2008/layout/VerticalCurvedList"/>
    <dgm:cxn modelId="{28C913B5-78BE-41FD-A41F-BD8F91020202}" type="presParOf" srcId="{F594B9EF-7BF0-479E-859E-E0CB2082DFA4}" destId="{AD626151-FFED-41CC-9F24-0D96A55F0900}" srcOrd="0" destOrd="0" presId="urn:microsoft.com/office/officeart/2008/layout/VerticalCurvedList"/>
    <dgm:cxn modelId="{B53FD527-B9E8-4D2D-A73D-B88EC9A0D91E}" type="presParOf" srcId="{64FD6F5E-55EA-4207-8870-9FF6A92C266B}" destId="{1AD4BEF2-F426-46B1-AF76-297B77277676}" srcOrd="5" destOrd="0" presId="urn:microsoft.com/office/officeart/2008/layout/VerticalCurvedList"/>
    <dgm:cxn modelId="{22A4ECD6-E21C-4E3F-B411-CC8C4B410B07}" type="presOf" srcId="{DFBC2E23-5C88-4EBE-8978-B9DD3989E521}" destId="{1AD4BEF2-F426-46B1-AF76-297B77277676}" srcOrd="0" destOrd="0" presId="urn:microsoft.com/office/officeart/2008/layout/VerticalCurvedList"/>
    <dgm:cxn modelId="{4391C933-5DFA-4D8F-94E3-97614BB692B4}" type="presParOf" srcId="{64FD6F5E-55EA-4207-8870-9FF6A92C266B}" destId="{FB22BA7A-77C2-48E9-964B-9C4A7BFC7C0B}" srcOrd="6" destOrd="0" presId="urn:microsoft.com/office/officeart/2008/layout/VerticalCurvedList"/>
    <dgm:cxn modelId="{328FCE0E-FABE-43DB-B284-EACC84A8D4B8}" type="presParOf" srcId="{FB22BA7A-77C2-48E9-964B-9C4A7BFC7C0B}" destId="{94F3BC5D-D3E9-49CD-937D-5E6AD19056D7}" srcOrd="0" destOrd="0" presId="urn:microsoft.com/office/officeart/2008/layout/VerticalCurvedList"/>
    <dgm:cxn modelId="{4776F3EE-A576-4344-A227-E967E6CFD3E3}" type="presParOf" srcId="{64FD6F5E-55EA-4207-8870-9FF6A92C266B}" destId="{E3F73C4F-A770-4042-B044-26410DBBBF68}" srcOrd="7" destOrd="0" presId="urn:microsoft.com/office/officeart/2008/layout/VerticalCurvedList"/>
    <dgm:cxn modelId="{8EE12379-C303-47A4-B2BA-58E7A82A6A89}" type="presOf" srcId="{1EE9F4D6-A6BB-4EA9-BC56-C2A26E8AED5B}" destId="{E3F73C4F-A770-4042-B044-26410DBBBF68}" srcOrd="0" destOrd="0" presId="urn:microsoft.com/office/officeart/2008/layout/VerticalCurvedList"/>
    <dgm:cxn modelId="{FBAD66F0-5618-4359-86BB-4392FBE36112}" type="presParOf" srcId="{64FD6F5E-55EA-4207-8870-9FF6A92C266B}" destId="{BF22EAED-AB37-487D-9CB1-3A479E40296D}" srcOrd="8" destOrd="0" presId="urn:microsoft.com/office/officeart/2008/layout/VerticalCurvedList"/>
    <dgm:cxn modelId="{941CD980-158A-4499-B37B-96B9901668D5}" type="presParOf" srcId="{BF22EAED-AB37-487D-9CB1-3A479E40296D}" destId="{E52FB910-C802-4572-AC20-80C4A0EDE7EE}" srcOrd="0" destOrd="0" presId="urn:microsoft.com/office/officeart/2008/layout/VerticalCurvedList"/>
    <dgm:cxn modelId="{140E4146-F33A-433B-A999-0D8F98582A3E}" type="presParOf" srcId="{64FD6F5E-55EA-4207-8870-9FF6A92C266B}" destId="{490F68AE-F04E-4838-A094-CA1D80ABA5D0}" srcOrd="9" destOrd="0" presId="urn:microsoft.com/office/officeart/2008/layout/VerticalCurvedList"/>
    <dgm:cxn modelId="{A0079107-1E08-460D-A295-C633E615603F}" type="presOf" srcId="{0D470C0E-C207-4E5B-97DD-4B94F14A26A1}" destId="{490F68AE-F04E-4838-A094-CA1D80ABA5D0}" srcOrd="0" destOrd="0" presId="urn:microsoft.com/office/officeart/2008/layout/VerticalCurvedList"/>
    <dgm:cxn modelId="{76174EE0-002B-45CF-8FCC-65EF7E13F5A0}" type="presParOf" srcId="{64FD6F5E-55EA-4207-8870-9FF6A92C266B}" destId="{1D00702F-3C74-4F0B-B477-56F02ABE36A5}" srcOrd="10" destOrd="0" presId="urn:microsoft.com/office/officeart/2008/layout/VerticalCurvedList"/>
    <dgm:cxn modelId="{D619EFA0-8D08-4F37-93A9-D7A7E355C30D}" type="presParOf" srcId="{1D00702F-3C74-4F0B-B477-56F02ABE36A5}" destId="{4ACD44E9-4A9E-48A8-894F-C26301535331}" srcOrd="0" destOrd="0" presId="urn:microsoft.com/office/officeart/2008/layout/VerticalCurvedList"/>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rawing1.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24" name=""/>
      <dsp:cNvGrpSpPr/>
    </dsp:nvGrpSpPr>
    <dsp:grpSpPr/>
    <dsp:sp modelId="{D5FF13DC-A3BB-46DE-92AE-9A67BC5DB465}">
      <dsp:nvSpPr>
        <dsp:cNvPr id="25" name=""/>
        <dsp:cNvSpPr/>
      </dsp:nvSpPr>
      <dsp:spPr>
        <a:xfrm>
          <a:off x="1408" y="424944"/>
          <a:ext cx="3296186" cy="1648093"/>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rtl="0">
            <a:lnSpc>
              <a:spcPct val="90000"/>
            </a:lnSpc>
            <a:spcBef>
              <a:spcPct val="0"/>
            </a:spcBef>
            <a:spcAft>
              <a:spcPct val="35000"/>
            </a:spcAft>
          </a:pPr>
          <a:r>
            <a:rPr lang="zh-CN" altLang="en-US" sz="3200" b="0" i="0" kern="1200" baseline="0" smtClean="0">
              <a:solidFill>
                <a:srgbClr val="FFFFFF"/>
              </a:solidFill>
              <a:latin typeface="华康俪金黑W8" panose="020b0809000000000000" pitchFamily="49" charset="-122"/>
              <a:ea typeface="华康俪金黑W8" panose="020b0809000000000000" pitchFamily="49" charset="-122"/>
            </a:rPr>
            <a:t>获取注意力</a:t>
          </a:r>
          <a:endParaRPr lang="zh-CN" altLang="en-US" sz="3200" kern="1200">
            <a:solidFill>
              <a:srgbClr val="FFFFFF"/>
            </a:solidFill>
            <a:latin typeface="华康俪金黑W8" panose="020b0809000000000000" pitchFamily="49" charset="-122"/>
            <a:ea typeface="华康俪金黑W8" panose="020b0809000000000000" pitchFamily="49" charset="-122"/>
          </a:endParaRPr>
        </a:p>
      </dsp:txBody>
      <dsp:txXfrm>
        <a:off x="1408" y="562288"/>
        <a:ext cx="3158842" cy="1510749"/>
      </dsp:txXfrm>
    </dsp:sp>
    <dsp:sp modelId="{DDC8A619-E116-4846-9B1D-03931E22176B}">
      <dsp:nvSpPr>
        <dsp:cNvPr id="26" name=""/>
        <dsp:cNvSpPr/>
      </dsp:nvSpPr>
      <dsp:spPr>
        <a:xfrm>
          <a:off x="331027" y="2073037"/>
          <a:ext cx="329618" cy="1727152"/>
        </a:xfrm>
        <a:custGeom>
          <a:rect l="0" t="0" r="0" b="0"/>
          <a:pathLst>
            <a:path>
              <a:moveTo>
                <a:pt x="0" y="0"/>
              </a:moveTo>
              <a:lnTo>
                <a:pt x="0" y="1727152"/>
              </a:lnTo>
              <a:lnTo>
                <a:pt x="329618" y="1727152"/>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EBF69DC0-924C-482B-A140-412B3FABA236}">
      <dsp:nvSpPr>
        <dsp:cNvPr id="27" name=""/>
        <dsp:cNvSpPr/>
      </dsp:nvSpPr>
      <dsp:spPr>
        <a:xfrm>
          <a:off x="660645" y="2485060"/>
          <a:ext cx="2606307" cy="263025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marL="0" lvl="0" algn="just" defTabSz="800100" rtl="0" eaLnBrk="1" latinLnBrk="0" hangingPunct="1">
            <a:lnSpc>
              <a:spcPct val="90000"/>
            </a:lnSpc>
            <a:spcBef>
              <a:spcPct val="0"/>
            </a:spcBef>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通过运用幽默趣事引用语，反问句与场合相关的东西来获取听众的注意力</a:t>
          </a:r>
          <a:endParaRPr lang="zh-CN" altLang="en-US" sz="2400" kern="1200">
            <a:solidFill>
              <a:schemeClr val="dk1">
                <a:hueOff val="0"/>
                <a:satOff val="0"/>
                <a:lumOff val="0"/>
                <a:alphaOff val="0"/>
              </a:schemeClr>
            </a:solidFill>
            <a:latin typeface="微软雅黑" panose="020b0503020204020204" pitchFamily="34" charset="-122"/>
            <a:ea typeface="微软雅黑" pitchFamily="34" charset="-122"/>
            <a:cs typeface="+mn-cs"/>
          </a:endParaRPr>
        </a:p>
      </dsp:txBody>
      <dsp:txXfrm>
        <a:off x="660645" y="2485060"/>
        <a:ext cx="2606307" cy="2630257"/>
      </dsp:txXfrm>
    </dsp:sp>
    <dsp:sp modelId="{5A4A19FB-1097-4A0C-A242-274F43018DA5}">
      <dsp:nvSpPr>
        <dsp:cNvPr id="28" name=""/>
        <dsp:cNvSpPr/>
      </dsp:nvSpPr>
      <dsp:spPr>
        <a:xfrm>
          <a:off x="4121641" y="424944"/>
          <a:ext cx="3296186" cy="1648093"/>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rtl="0">
            <a:lnSpc>
              <a:spcPct val="90000"/>
            </a:lnSpc>
            <a:spcBef>
              <a:spcPct val="0"/>
            </a:spcBef>
            <a:spcAft>
              <a:spcPct val="35000"/>
            </a:spcAft>
          </a:pPr>
          <a:r>
            <a:rPr lang="zh-CN" altLang="en-US" sz="3200" b="0" i="0" kern="1200" baseline="0" smtClean="0">
              <a:latin typeface="华康俪金黑W8" panose="020b0809000000000000" pitchFamily="49" charset="-122"/>
              <a:ea typeface="华康俪金黑W8" panose="020b0809000000000000" pitchFamily="49" charset="-122"/>
            </a:rPr>
            <a:t>清晰的目的陈述</a:t>
          </a:r>
          <a:endParaRPr lang="zh-CN" altLang="en-US" sz="3200" kern="1200">
            <a:latin typeface="华康俪金黑W8" panose="020b0809000000000000" pitchFamily="49" charset="-122"/>
            <a:ea typeface="华康俪金黑W8" panose="020b0809000000000000" pitchFamily="49" charset="-122"/>
          </a:endParaRPr>
        </a:p>
      </dsp:txBody>
      <dsp:txXfrm>
        <a:off x="4121641" y="562288"/>
        <a:ext cx="3158842" cy="1510749"/>
      </dsp:txXfrm>
    </dsp:sp>
    <dsp:sp modelId="{2314CED6-0E0C-4A21-8E00-D59CC7675FF4}">
      <dsp:nvSpPr>
        <dsp:cNvPr id="29" name=""/>
        <dsp:cNvSpPr/>
      </dsp:nvSpPr>
      <dsp:spPr>
        <a:xfrm>
          <a:off x="4451260" y="2073037"/>
          <a:ext cx="329618" cy="1727152"/>
        </a:xfrm>
        <a:custGeom>
          <a:rect l="0" t="0" r="0" b="0"/>
          <a:pathLst>
            <a:path>
              <a:moveTo>
                <a:pt x="0" y="0"/>
              </a:moveTo>
              <a:lnTo>
                <a:pt x="0" y="1727152"/>
              </a:lnTo>
              <a:lnTo>
                <a:pt x="329618" y="1727152"/>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65A5CB86-7434-4E8D-942E-10B19E53C5A8}">
      <dsp:nvSpPr>
        <dsp:cNvPr id="30" name=""/>
        <dsp:cNvSpPr/>
      </dsp:nvSpPr>
      <dsp:spPr>
        <a:xfrm>
          <a:off x="4780878" y="2485060"/>
          <a:ext cx="2606307" cy="263025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lvl="0" algn="just" defTabSz="1066800" rtl="0">
            <a:lnSpc>
              <a:spcPct val="90000"/>
            </a:lnSpc>
            <a:spcBef>
              <a:spcPct val="0"/>
            </a:spcBef>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如果听众无法理解你的主要思想，你的演讲就会失去力度</a:t>
          </a:r>
          <a:r>
            <a:rPr lang="zh-CN" altLang="en-US" sz="2000" b="0" i="0" kern="1200" baseline="0" smtClean="0">
              <a:latin typeface="微软雅黑" panose="020b0503020204020204" pitchFamily="34" charset="-122"/>
              <a:ea typeface="微软雅黑" panose="020b0503020204020204" pitchFamily="34" charset="-122"/>
            </a:rPr>
            <a:t>。</a:t>
          </a:r>
          <a:endParaRPr lang="zh-CN" altLang="en-US" sz="2000" b="0" i="0" kern="1200" baseline="0">
            <a:latin typeface="微软雅黑" panose="020b0503020204020204" pitchFamily="34" charset="-122"/>
            <a:ea typeface="微软雅黑" pitchFamily="34" charset="-122"/>
          </a:endParaRPr>
        </a:p>
      </dsp:txBody>
      <dsp:txXfrm>
        <a:off x="4780878" y="2485060"/>
        <a:ext cx="2606307" cy="2630257"/>
      </dsp:txXfrm>
    </dsp:sp>
    <dsp:sp modelId="{C60E73CE-9CAA-4B60-A856-74E6054BB009}">
      <dsp:nvSpPr>
        <dsp:cNvPr id="31" name=""/>
        <dsp:cNvSpPr/>
      </dsp:nvSpPr>
      <dsp:spPr>
        <a:xfrm>
          <a:off x="8241874" y="424944"/>
          <a:ext cx="3296186" cy="1648093"/>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rtl="0">
            <a:lnSpc>
              <a:spcPct val="90000"/>
            </a:lnSpc>
            <a:spcBef>
              <a:spcPct val="0"/>
            </a:spcBef>
            <a:spcAft>
              <a:spcPct val="35000"/>
            </a:spcAft>
          </a:pPr>
          <a:r>
            <a:rPr lang="zh-CN" altLang="en-US" sz="3200" b="0" i="0" kern="1200" baseline="0" smtClean="0">
              <a:latin typeface="华康俪金黑W8" panose="020b0809000000000000" pitchFamily="49" charset="-122"/>
              <a:ea typeface="华康俪金黑W8" panose="020b0809000000000000" pitchFamily="49" charset="-122"/>
            </a:rPr>
            <a:t>强调重要观点</a:t>
          </a:r>
          <a:endParaRPr lang="zh-CN" altLang="en-US" sz="3200" kern="1200">
            <a:latin typeface="华康俪金黑W8" panose="020b0809000000000000" pitchFamily="49" charset="-122"/>
            <a:ea typeface="华康俪金黑W8" panose="020b0809000000000000" pitchFamily="49" charset="-122"/>
          </a:endParaRPr>
        </a:p>
      </dsp:txBody>
      <dsp:txXfrm>
        <a:off x="8241874" y="562288"/>
        <a:ext cx="3158842" cy="1510749"/>
      </dsp:txXfrm>
    </dsp:sp>
    <dsp:sp modelId="{DF6483A7-659D-4898-A319-1B583604FB9E}">
      <dsp:nvSpPr>
        <dsp:cNvPr id="32" name=""/>
        <dsp:cNvSpPr/>
      </dsp:nvSpPr>
      <dsp:spPr>
        <a:xfrm>
          <a:off x="8571492" y="2073037"/>
          <a:ext cx="329618" cy="1727152"/>
        </a:xfrm>
        <a:custGeom>
          <a:rect l="0" t="0" r="0" b="0"/>
          <a:pathLst>
            <a:path>
              <a:moveTo>
                <a:pt x="0" y="0"/>
              </a:moveTo>
              <a:lnTo>
                <a:pt x="0" y="1727152"/>
              </a:lnTo>
              <a:lnTo>
                <a:pt x="329618" y="1727152"/>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F81AF450-E90F-4FC7-9901-5884170F17CA}">
      <dsp:nvSpPr>
        <dsp:cNvPr id="33" name=""/>
        <dsp:cNvSpPr/>
      </dsp:nvSpPr>
      <dsp:spPr>
        <a:xfrm>
          <a:off x="8901111" y="2485060"/>
          <a:ext cx="2606307" cy="263025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marL="0" lvl="0" algn="just" defTabSz="800100" rtl="0" eaLnBrk="1" latinLnBrk="0" hangingPunct="1">
            <a:lnSpc>
              <a:spcPct val="90000"/>
            </a:lnSpc>
            <a:spcBef>
              <a:spcPct val="0"/>
            </a:spcBef>
            <a:spcAft>
              <a:spcPct val="0"/>
            </a:spcAft>
          </a:pPr>
          <a:r>
            <a:rPr lang="zh-CN"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在你的脑中确定什么是要让听众记住的最重要的东西然后想办法强调这些东西</a:t>
          </a:r>
          <a:r>
            <a:rPr lang="zh-CN" altLang="en-US" sz="2400" kern="1200" smtClean="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rPr>
            <a:t>。</a:t>
          </a:r>
          <a:endParaRPr lang="zh-CN" altLang="en-US" sz="2400" kern="1200">
            <a:solidFill>
              <a:schemeClr val="dk1">
                <a:hueOff val="0"/>
                <a:satOff val="0"/>
                <a:lumOff val="0"/>
                <a:alphaOff val="0"/>
              </a:schemeClr>
            </a:solidFill>
            <a:latin typeface="微软雅黑" panose="020b0503020204020204" pitchFamily="34" charset="-122"/>
            <a:ea typeface="微软雅黑" panose="020b0503020204020204" pitchFamily="34" charset="-122"/>
            <a:cs typeface="+mn-cs"/>
          </a:endParaRPr>
        </a:p>
      </dsp:txBody>
      <dsp:txXfrm>
        <a:off x="8901111" y="2485060"/>
        <a:ext cx="2606307" cy="2630257"/>
      </dsp:txXfrm>
    </dsp:sp>
  </dsp:spTree>
</dsp:drawing>
</file>

<file path=ppt/diagrams/drawing2.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18" name=""/>
      <dsp:cNvGrpSpPr/>
    </dsp:nvGrpSpPr>
    <dsp:grpSpPr/>
    <dsp:sp modelId="{15A1F60D-1FB0-4045-9A0F-AD3533A54653}">
      <dsp:nvSpPr>
        <dsp:cNvPr id="19" name=""/>
        <dsp:cNvSpPr/>
      </dsp:nvSpPr>
      <dsp:spPr>
        <a:xfrm>
          <a:off x="1397" y="246967"/>
          <a:ext cx="3268998" cy="1634499"/>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rtl="0">
            <a:lnSpc>
              <a:spcPct val="90000"/>
            </a:lnSpc>
            <a:spcBef>
              <a:spcPct val="0"/>
            </a:spcBef>
            <a:spcAft>
              <a:spcPct val="35000"/>
            </a:spcAft>
          </a:pPr>
          <a:r>
            <a:rPr lang="zh-CN" altLang="en-US" sz="3600" kern="1200" smtClean="0">
              <a:latin typeface="华康俪金黑W8" panose="020b0809000000000000" pitchFamily="49" charset="-122"/>
              <a:ea typeface="华康俪金黑W8" panose="020b0809000000000000" pitchFamily="49" charset="-122"/>
            </a:rPr>
            <a:t>克服成规</a:t>
          </a:r>
          <a:endParaRPr lang="zh-CN" altLang="en-US" sz="3600" kern="1200">
            <a:latin typeface="华康俪金黑W8" panose="020b0809000000000000" pitchFamily="49" charset="-122"/>
            <a:ea typeface="华康俪金黑W8" panose="020b0809000000000000" pitchFamily="49" charset="-122"/>
          </a:endParaRPr>
        </a:p>
      </dsp:txBody>
      <dsp:txXfrm>
        <a:off x="1397" y="383178"/>
        <a:ext cx="3132787" cy="1498288"/>
      </dsp:txXfrm>
    </dsp:sp>
    <dsp:sp modelId="{2B36B672-A13E-494D-9CAE-1B7580B7AAD7}">
      <dsp:nvSpPr>
        <dsp:cNvPr id="20" name=""/>
        <dsp:cNvSpPr/>
      </dsp:nvSpPr>
      <dsp:spPr>
        <a:xfrm>
          <a:off x="328296" y="1881466"/>
          <a:ext cx="326899" cy="1754708"/>
        </a:xfrm>
        <a:custGeom>
          <a:rect l="0" t="0" r="0" b="0"/>
          <a:pathLst>
            <a:path>
              <a:moveTo>
                <a:pt x="0" y="0"/>
              </a:moveTo>
              <a:lnTo>
                <a:pt x="0" y="1754708"/>
              </a:lnTo>
              <a:lnTo>
                <a:pt x="326899" y="1754708"/>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402A0731-BD71-4EC2-966B-0F4B3AF4C3F5}">
      <dsp:nvSpPr>
        <dsp:cNvPr id="21" name=""/>
        <dsp:cNvSpPr/>
      </dsp:nvSpPr>
      <dsp:spPr>
        <a:xfrm>
          <a:off x="655196" y="2290091"/>
          <a:ext cx="2615198" cy="269216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lvl="0" algn="l" defTabSz="1066800" rtl="0">
            <a:lnSpc>
              <a:spcPct val="90000"/>
            </a:lnSpc>
            <a:spcBef>
              <a:spcPct val="0"/>
            </a:spcBef>
            <a:spcAft>
              <a:spcPct val="35000"/>
            </a:spcAft>
          </a:pPr>
          <a:r>
            <a:rPr lang="zh-CN" altLang="en-US" sz="2400" kern="1200" smtClean="0">
              <a:solidFill>
                <a:schemeClr val="tx1"/>
              </a:solidFill>
              <a:latin typeface="微软雅黑" panose="020b0503020204020204" pitchFamily="34" charset="-122"/>
              <a:ea typeface="微软雅黑" panose="020b0503020204020204" pitchFamily="34" charset="-122"/>
            </a:rPr>
            <a:t>向听众表示敌意一点好处没有，想办法让自己的表现不同于听众的设想，打破他们的成规</a:t>
          </a:r>
          <a:endParaRPr lang="zh-CN" altLang="en-US" sz="2400" kern="1200">
            <a:solidFill>
              <a:schemeClr val="tx1"/>
            </a:solidFill>
            <a:latin typeface="微软雅黑" panose="020b0503020204020204" pitchFamily="34" charset="-122"/>
            <a:ea typeface="微软雅黑" pitchFamily="34" charset="-122"/>
          </a:endParaRPr>
        </a:p>
      </dsp:txBody>
      <dsp:txXfrm>
        <a:off x="655196" y="2290091"/>
        <a:ext cx="2615198" cy="2692167"/>
      </dsp:txXfrm>
    </dsp:sp>
    <dsp:sp modelId="{8266EAC1-D8B3-4E7A-A552-DB600D3B5B35}">
      <dsp:nvSpPr>
        <dsp:cNvPr id="22" name=""/>
        <dsp:cNvSpPr/>
      </dsp:nvSpPr>
      <dsp:spPr>
        <a:xfrm>
          <a:off x="4087644" y="246967"/>
          <a:ext cx="3268998" cy="1634499"/>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rtl="0">
            <a:lnSpc>
              <a:spcPct val="90000"/>
            </a:lnSpc>
            <a:spcBef>
              <a:spcPct val="0"/>
            </a:spcBef>
            <a:spcAft>
              <a:spcPct val="35000"/>
            </a:spcAft>
          </a:pPr>
          <a:r>
            <a:rPr lang="zh-CN" sz="3600" kern="1200" smtClean="0">
              <a:latin typeface="华康俪金黑W8" panose="020b0809000000000000" pitchFamily="49" charset="-122"/>
              <a:ea typeface="华康俪金黑W8" panose="020b0809000000000000" pitchFamily="49" charset="-122"/>
            </a:rPr>
            <a:t>遵守时间限制</a:t>
          </a:r>
          <a:endParaRPr lang="zh-CN" altLang="en-US" sz="3600" kern="1200">
            <a:latin typeface="华康俪金黑W8" panose="020b0809000000000000" pitchFamily="49" charset="-122"/>
            <a:ea typeface="华康俪金黑W8" panose="020b0809000000000000" pitchFamily="49" charset="-122"/>
          </a:endParaRPr>
        </a:p>
      </dsp:txBody>
      <dsp:txXfrm>
        <a:off x="4087644" y="383178"/>
        <a:ext cx="3132787" cy="1498288"/>
      </dsp:txXfrm>
    </dsp:sp>
    <dsp:sp modelId="{DDA2FCC4-8944-4509-81E2-F5BE7A4E37C8}">
      <dsp:nvSpPr>
        <dsp:cNvPr id="23" name=""/>
        <dsp:cNvSpPr/>
      </dsp:nvSpPr>
      <dsp:spPr>
        <a:xfrm>
          <a:off x="4414544" y="1881466"/>
          <a:ext cx="326899" cy="1754708"/>
        </a:xfrm>
        <a:custGeom>
          <a:rect l="0" t="0" r="0" b="0"/>
          <a:pathLst>
            <a:path>
              <a:moveTo>
                <a:pt x="0" y="0"/>
              </a:moveTo>
              <a:lnTo>
                <a:pt x="0" y="1754708"/>
              </a:lnTo>
              <a:lnTo>
                <a:pt x="326899" y="1754708"/>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46D17285-EC52-4DC7-9DFA-82740A215D5E}">
      <dsp:nvSpPr>
        <dsp:cNvPr id="24" name=""/>
        <dsp:cNvSpPr/>
      </dsp:nvSpPr>
      <dsp:spPr>
        <a:xfrm>
          <a:off x="4741444" y="2290091"/>
          <a:ext cx="2615198" cy="269216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lvl="0" algn="l" defTabSz="1066800" rtl="0">
            <a:lnSpc>
              <a:spcPct val="90000"/>
            </a:lnSpc>
            <a:spcBef>
              <a:spcPct val="0"/>
            </a:spcBef>
            <a:spcAft>
              <a:spcPct val="35000"/>
            </a:spcAft>
          </a:pPr>
          <a:r>
            <a:rPr lang="zh-CN" altLang="en-US" sz="2400" kern="1200" smtClean="0">
              <a:solidFill>
                <a:schemeClr val="tx1"/>
              </a:solidFill>
              <a:latin typeface="微软雅黑" panose="020b0503020204020204" pitchFamily="34" charset="-122"/>
              <a:ea typeface="微软雅黑" panose="020b0503020204020204" pitchFamily="34" charset="-122"/>
            </a:rPr>
            <a:t>不要超过预定时间，让你的演讲保持紧凑，让你的材料集中突出主要思想</a:t>
          </a:r>
          <a:endParaRPr lang="zh-CN" altLang="en-US" sz="2400" kern="1200">
            <a:solidFill>
              <a:schemeClr val="tx1"/>
            </a:solidFill>
            <a:latin typeface="微软雅黑" panose="020b0503020204020204" pitchFamily="34" charset="-122"/>
            <a:ea typeface="微软雅黑" panose="020b0503020204020204" pitchFamily="34" charset="-122"/>
          </a:endParaRPr>
        </a:p>
      </dsp:txBody>
      <dsp:txXfrm>
        <a:off x="4741444" y="2290091"/>
        <a:ext cx="2615198" cy="2692167"/>
      </dsp:txXfrm>
    </dsp:sp>
    <dsp:sp modelId="{4AC8B6A1-2F65-4248-B9B2-EBFDA8F514DC}">
      <dsp:nvSpPr>
        <dsp:cNvPr id="25" name=""/>
        <dsp:cNvSpPr/>
      </dsp:nvSpPr>
      <dsp:spPr>
        <a:xfrm>
          <a:off x="8173892" y="246967"/>
          <a:ext cx="3268998" cy="1634499"/>
        </a:xfrm>
        <a:prstGeom prst="snip1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rtl="0">
            <a:lnSpc>
              <a:spcPct val="90000"/>
            </a:lnSpc>
            <a:spcBef>
              <a:spcPct val="0"/>
            </a:spcBef>
            <a:spcAft>
              <a:spcPct val="35000"/>
            </a:spcAft>
          </a:pPr>
          <a:r>
            <a:rPr lang="zh-CN" sz="3600" kern="1200" smtClean="0">
              <a:latin typeface="华康俪金黑W8" panose="020b0809000000000000" pitchFamily="49" charset="-122"/>
              <a:ea typeface="华康俪金黑W8" panose="020b0809000000000000" pitchFamily="49" charset="-122"/>
            </a:rPr>
            <a:t>发现共同点</a:t>
          </a:r>
          <a:endParaRPr lang="zh-CN" altLang="en-US" sz="3600" kern="1200">
            <a:latin typeface="华康俪金黑W8" panose="020b0809000000000000" pitchFamily="49" charset="-122"/>
            <a:ea typeface="华康俪金黑W8" panose="020b0809000000000000" pitchFamily="49" charset="-122"/>
          </a:endParaRPr>
        </a:p>
      </dsp:txBody>
      <dsp:txXfrm>
        <a:off x="8173892" y="383178"/>
        <a:ext cx="3132787" cy="1498288"/>
      </dsp:txXfrm>
    </dsp:sp>
    <dsp:sp modelId="{CB12DE83-C5D0-46DB-BC48-7183F18730E3}">
      <dsp:nvSpPr>
        <dsp:cNvPr id="26" name=""/>
        <dsp:cNvSpPr/>
      </dsp:nvSpPr>
      <dsp:spPr>
        <a:xfrm>
          <a:off x="8500792" y="1881466"/>
          <a:ext cx="326899" cy="1754708"/>
        </a:xfrm>
        <a:custGeom>
          <a:rect l="0" t="0" r="0" b="0"/>
          <a:pathLst>
            <a:path>
              <a:moveTo>
                <a:pt x="0" y="0"/>
              </a:moveTo>
              <a:lnTo>
                <a:pt x="0" y="1754708"/>
              </a:lnTo>
              <a:lnTo>
                <a:pt x="326899" y="1754708"/>
              </a:lnTo>
            </a:path>
          </a:pathLst>
        </a:custGeom>
        <a:noFill/>
        <a:ln w="25400" cap="flat" cmpd="sng" algn="ctr">
          <a:solidFill>
            <a:srgbClr val="CE4646"/>
          </a:solidFill>
          <a:prstDash val="sysDash"/>
          <a:miter lim="800000"/>
        </a:ln>
        <a:effectLst/>
      </dsp:spPr>
      <dsp:style>
        <a:lnRef idx="2">
          <a:scrgbClr r="0" g="0" b="0"/>
        </a:lnRef>
        <a:fillRef idx="0">
          <a:scrgbClr r="0" g="0" b="0"/>
        </a:fillRef>
        <a:effectRef idx="0">
          <a:scrgbClr r="0" g="0" b="0"/>
        </a:effectRef>
        <a:fontRef idx="minor"/>
      </dsp:style>
      <dsp:txBody>
        <a:bodyPr/>
        <a:lstStyle/>
        <a:p/>
      </dsp:txBody>
    </dsp:sp>
    <dsp:sp modelId="{60739409-E9CA-4FFA-BB58-1D36847AEBF3}">
      <dsp:nvSpPr>
        <dsp:cNvPr id="27" name=""/>
        <dsp:cNvSpPr/>
      </dsp:nvSpPr>
      <dsp:spPr>
        <a:xfrm>
          <a:off x="8827692" y="2290091"/>
          <a:ext cx="2615198" cy="2692167"/>
        </a:xfrm>
        <a:prstGeom prst="rect">
          <a:avLst/>
        </a:prstGeom>
        <a:solidFill>
          <a:srgbClr val="C1C2BF">
            <a:alpha val="70000"/>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000" tIns="180000" rIns="72000" bIns="36000" numCol="1" spcCol="1270" anchor="t" anchorCtr="0">
          <a:noAutofit/>
        </a:bodyPr>
        <a:lstStyle/>
        <a:p>
          <a:pPr lvl="0" algn="l" defTabSz="1066800">
            <a:lnSpc>
              <a:spcPct val="90000"/>
            </a:lnSpc>
            <a:spcBef>
              <a:spcPct val="0"/>
            </a:spcBef>
            <a:spcAft>
              <a:spcPct val="35000"/>
            </a:spcAft>
          </a:pPr>
          <a:r>
            <a:rPr lang="zh-CN" altLang="en-US" sz="2400" kern="1200" smtClean="0">
              <a:solidFill>
                <a:schemeClr val="tx1"/>
              </a:solidFill>
              <a:latin typeface="微软雅黑" panose="020b0503020204020204" pitchFamily="34" charset="-122"/>
              <a:ea typeface="微软雅黑" panose="020b0503020204020204" pitchFamily="34" charset="-122"/>
            </a:rPr>
            <a:t>找到或制造自己和听众的共同点，让他们知道你意识到他们的需求和兴趣</a:t>
          </a:r>
          <a:endParaRPr lang="zh-CN" altLang="en-US" sz="2400" kern="1200">
            <a:solidFill>
              <a:schemeClr val="tx1"/>
            </a:solidFill>
            <a:latin typeface="微软雅黑" panose="020b0503020204020204" pitchFamily="34" charset="-122"/>
            <a:ea typeface="微软雅黑" panose="020b0503020204020204" pitchFamily="34" charset="-122"/>
          </a:endParaRPr>
        </a:p>
      </dsp:txBody>
      <dsp:txXfrm>
        <a:off x="8827692" y="2290091"/>
        <a:ext cx="2615198" cy="2692167"/>
      </dsp:txXfrm>
    </dsp:sp>
  </dsp:spTree>
</dsp:drawing>
</file>

<file path=ppt/diagrams/drawing3.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43" name=""/>
      <dsp:cNvGrpSpPr/>
    </dsp:nvGrpSpPr>
    <dsp:grpSpPr/>
    <dsp:sp modelId="{2A73FEDC-9F2B-4D7D-B9DB-71B4BEF9C77C}">
      <dsp:nvSpPr>
        <dsp:cNvPr id="44" name=""/>
        <dsp:cNvSpPr/>
      </dsp:nvSpPr>
      <dsp:spPr>
        <a:xfrm>
          <a:off x="8112" y="230"/>
          <a:ext cx="10499374" cy="2037565"/>
        </a:xfrm>
        <a:prstGeom prst="round2SameRect">
          <a:avLst/>
        </a:prstGeom>
        <a:solidFill>
          <a:srgbClr val="C1C2BF"/>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rtl="0">
            <a:lnSpc>
              <a:spcPct val="90000"/>
            </a:lnSpc>
            <a:spcBef>
              <a:spcPct val="0"/>
            </a:spcBef>
            <a:spcAft>
              <a:spcPct val="35000"/>
            </a:spcAft>
          </a:pPr>
          <a:r>
            <a:rPr lang="zh-CN" altLang="en-US" sz="5000" b="0" kern="1200" smtClean="0">
              <a:solidFill>
                <a:srgbClr val="CE4646"/>
              </a:solidFill>
              <a:latin typeface="华康俪金黑W8" panose="020b0809000000000000" pitchFamily="49" charset="-122"/>
              <a:ea typeface="华康俪金黑W8" panose="020b0809000000000000" pitchFamily="49" charset="-122"/>
            </a:rPr>
            <a:t>如何利用互联网收集信息</a:t>
          </a:r>
          <a:endParaRPr lang="zh-CN" altLang="en-US" sz="5000" b="0" kern="1200">
            <a:solidFill>
              <a:srgbClr val="CE4646"/>
            </a:solidFill>
            <a:latin typeface="华康俪金黑W8" panose="020b0809000000000000" pitchFamily="49" charset="-122"/>
            <a:ea typeface="华康俪金黑W8" panose="020b0809000000000000" pitchFamily="49" charset="-122"/>
          </a:endParaRPr>
        </a:p>
      </dsp:txBody>
      <dsp:txXfrm>
        <a:off x="107578" y="99696"/>
        <a:ext cx="10300443" cy="1938099"/>
      </dsp:txXfrm>
    </dsp:sp>
    <dsp:sp modelId="{755073E2-1EC9-4E0D-B833-6AAD89355027}">
      <dsp:nvSpPr>
        <dsp:cNvPr id="45" name=""/>
        <dsp:cNvSpPr/>
      </dsp:nvSpPr>
      <dsp:spPr>
        <a:xfrm>
          <a:off x="8112"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搜索引擎</a:t>
          </a:r>
          <a:endParaRPr lang="zh-CN" altLang="en-US" sz="3200" b="1" kern="1200">
            <a:latin typeface="微软雅黑" panose="020b0503020204020204" pitchFamily="34" charset="-122"/>
            <a:ea typeface="微软雅黑" pitchFamily="34" charset="-122"/>
          </a:endParaRPr>
        </a:p>
      </dsp:txBody>
      <dsp:txXfrm>
        <a:off x="8112" y="2313542"/>
        <a:ext cx="1399170" cy="1634014"/>
      </dsp:txXfrm>
    </dsp:sp>
    <dsp:sp modelId="{0D4282C1-3E9F-475C-AE13-CA52BBE75A10}">
      <dsp:nvSpPr>
        <dsp:cNvPr id="46" name=""/>
        <dsp:cNvSpPr/>
      </dsp:nvSpPr>
      <dsp:spPr>
        <a:xfrm>
          <a:off x="1524813"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共享文库</a:t>
          </a:r>
          <a:endParaRPr lang="zh-CN" altLang="en-US" sz="3200" b="1" kern="1200">
            <a:latin typeface="微软雅黑" panose="020b0503020204020204" pitchFamily="34" charset="-122"/>
            <a:ea typeface="微软雅黑" panose="020b0503020204020204" pitchFamily="34" charset="-122"/>
          </a:endParaRPr>
        </a:p>
      </dsp:txBody>
      <dsp:txXfrm>
        <a:off x="1524813" y="2313542"/>
        <a:ext cx="1399170" cy="1634014"/>
      </dsp:txXfrm>
    </dsp:sp>
    <dsp:sp modelId="{C98DE9A0-FAC7-4C57-A17D-3A35BCC4D8FD}">
      <dsp:nvSpPr>
        <dsp:cNvPr id="47" name=""/>
        <dsp:cNvSpPr/>
      </dsp:nvSpPr>
      <dsp:spPr>
        <a:xfrm>
          <a:off x="3041514"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政府部门</a:t>
          </a:r>
          <a:endParaRPr lang="zh-CN" altLang="en-US" sz="3200" b="1" kern="1200">
            <a:latin typeface="微软雅黑" panose="020b0503020204020204" pitchFamily="34" charset="-122"/>
            <a:ea typeface="微软雅黑" panose="020b0503020204020204" pitchFamily="34" charset="-122"/>
          </a:endParaRPr>
        </a:p>
      </dsp:txBody>
      <dsp:txXfrm>
        <a:off x="3041514" y="2313542"/>
        <a:ext cx="1399170" cy="1634014"/>
      </dsp:txXfrm>
    </dsp:sp>
    <dsp:sp modelId="{C451A62B-3573-45E2-A871-B60564924DA1}">
      <dsp:nvSpPr>
        <dsp:cNvPr id="48" name=""/>
        <dsp:cNvSpPr/>
      </dsp:nvSpPr>
      <dsp:spPr>
        <a:xfrm>
          <a:off x="4558214"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专业论坛</a:t>
          </a:r>
          <a:endParaRPr lang="zh-CN" altLang="en-US" sz="3200" b="1" kern="1200">
            <a:latin typeface="微软雅黑" panose="020b0503020204020204" pitchFamily="34" charset="-122"/>
            <a:ea typeface="微软雅黑" panose="020b0503020204020204" pitchFamily="34" charset="-122"/>
          </a:endParaRPr>
        </a:p>
      </dsp:txBody>
      <dsp:txXfrm>
        <a:off x="4558214" y="2313542"/>
        <a:ext cx="1399170" cy="1634014"/>
      </dsp:txXfrm>
    </dsp:sp>
    <dsp:sp modelId="{77A11FD6-E500-49A1-9A45-8C7ED137E7FB}">
      <dsp:nvSpPr>
        <dsp:cNvPr id="49" name=""/>
        <dsp:cNvSpPr/>
      </dsp:nvSpPr>
      <dsp:spPr>
        <a:xfrm>
          <a:off x="6074915"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交易所</a:t>
          </a:r>
          <a:endParaRPr lang="zh-CN" altLang="en-US" sz="3200" b="1" kern="1200">
            <a:latin typeface="微软雅黑" panose="020b0503020204020204" pitchFamily="34" charset="-122"/>
            <a:ea typeface="微软雅黑" panose="020b0503020204020204" pitchFamily="34" charset="-122"/>
          </a:endParaRPr>
        </a:p>
      </dsp:txBody>
      <dsp:txXfrm>
        <a:off x="6074915" y="2313542"/>
        <a:ext cx="1399170" cy="1634014"/>
      </dsp:txXfrm>
    </dsp:sp>
    <dsp:sp modelId="{BBA3610F-5E01-4229-B8E5-1A50F83EDB02}">
      <dsp:nvSpPr>
        <dsp:cNvPr id="50" name=""/>
        <dsp:cNvSpPr/>
      </dsp:nvSpPr>
      <dsp:spPr>
        <a:xfrm>
          <a:off x="7591616"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数据库</a:t>
          </a:r>
          <a:endParaRPr lang="zh-CN" altLang="en-US" sz="3200" b="1" kern="1200">
            <a:latin typeface="微软雅黑" panose="020b0503020204020204" pitchFamily="34" charset="-122"/>
            <a:ea typeface="微软雅黑" panose="020b0503020204020204" pitchFamily="34" charset="-122"/>
          </a:endParaRPr>
        </a:p>
      </dsp:txBody>
      <dsp:txXfrm>
        <a:off x="7591616" y="2313542"/>
        <a:ext cx="1399170" cy="1634014"/>
      </dsp:txXfrm>
    </dsp:sp>
    <dsp:sp modelId="{640910F5-02C0-4AF4-83C3-7F78605CE346}">
      <dsp:nvSpPr>
        <dsp:cNvPr id="51" name=""/>
        <dsp:cNvSpPr/>
      </dsp:nvSpPr>
      <dsp:spPr>
        <a:xfrm>
          <a:off x="9108316" y="2313542"/>
          <a:ext cx="1399170" cy="2037565"/>
        </a:xfrm>
        <a:prstGeom prst="flowChartDocumen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zh-CN" altLang="en-US" sz="3200" b="1" kern="1200" smtClean="0">
              <a:latin typeface="微软雅黑" panose="020b0503020204020204" pitchFamily="34" charset="-122"/>
              <a:ea typeface="微软雅黑" panose="020b0503020204020204" pitchFamily="34" charset="-122"/>
            </a:rPr>
            <a:t>其他</a:t>
          </a:r>
          <a:endParaRPr lang="zh-CN" altLang="en-US" sz="3200" b="1" kern="1200">
            <a:latin typeface="微软雅黑" panose="020b0503020204020204" pitchFamily="34" charset="-122"/>
            <a:ea typeface="微软雅黑" panose="020b0503020204020204" pitchFamily="34" charset="-122"/>
          </a:endParaRPr>
        </a:p>
      </dsp:txBody>
      <dsp:txXfrm>
        <a:off x="9108316" y="2313542"/>
        <a:ext cx="1399170" cy="1634014"/>
      </dsp:txXfrm>
    </dsp:sp>
  </dsp:spTree>
</dsp:drawing>
</file>

<file path=ppt/diagrams/drawing4.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7" name=""/>
      <dsp:cNvGrpSpPr/>
    </dsp:nvGrpSpPr>
    <dsp:grpSpPr/>
    <dsp:sp modelId="{315A63DF-6D5D-49B1-BB97-A1AD2AFE6704}">
      <dsp:nvSpPr>
        <dsp:cNvPr id="8" name=""/>
        <dsp:cNvSpPr/>
      </dsp:nvSpPr>
      <dsp:spPr>
        <a:xfrm>
          <a:off x="-5631295" y="-859636"/>
          <a:ext cx="6685767" cy="6685767"/>
        </a:xfrm>
        <a:prstGeom prst="blockArc">
          <a:avLst>
            <a:gd name="adj1" fmla="val 18900000"/>
            <a:gd name="adj2" fmla="val 2700000"/>
            <a:gd name="adj3" fmla="val 323"/>
          </a:avLst>
        </a:prstGeom>
        <a:solidFill>
          <a:srgbClr val="CE4646"/>
        </a:solidFill>
        <a:ln w="12700" cap="flat" cmpd="sng" algn="ctr">
          <a:solidFill>
            <a:srgbClr val="CE4646"/>
          </a:solidFill>
          <a:prstDash val="solid"/>
          <a:miter lim="800000"/>
        </a:ln>
        <a:effectLst/>
      </dsp:spPr>
      <dsp:style>
        <a:lnRef idx="2">
          <a:scrgbClr r="0" g="0" b="0"/>
        </a:lnRef>
        <a:fillRef idx="0">
          <a:scrgbClr r="0" g="0" b="0"/>
        </a:fillRef>
        <a:effectRef idx="0">
          <a:scrgbClr r="0" g="0" b="0"/>
        </a:effectRef>
        <a:fontRef idx="minor"/>
      </dsp:style>
      <dsp:txBody>
        <a:bodyPr/>
        <a:lstStyle/>
        <a:p/>
      </dsp:txBody>
    </dsp:sp>
    <dsp:sp modelId="{719DBEB9-4451-410A-AFAF-1D2845AB7A76}">
      <dsp:nvSpPr>
        <dsp:cNvPr id="9" name=""/>
        <dsp:cNvSpPr/>
      </dsp:nvSpPr>
      <dsp:spPr>
        <a:xfrm>
          <a:off x="420251" y="310306"/>
          <a:ext cx="6498503" cy="621010"/>
        </a:xfrm>
        <a:prstGeom prst="snip2Same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2927" tIns="71120" rIns="71120" bIns="71120" numCol="1" spcCol="1270" anchor="ctr" anchorCtr="0">
          <a:noAutofit/>
        </a:bodyPr>
        <a:lstStyle/>
        <a:p>
          <a:pPr lvl="0" algn="l" defTabSz="1244600" rtl="0">
            <a:lnSpc>
              <a:spcPct val="90000"/>
            </a:lnSpc>
            <a:spcBef>
              <a:spcPct val="0"/>
            </a:spcBef>
            <a:spcAft>
              <a:spcPct val="35000"/>
            </a:spcAft>
          </a:pPr>
          <a:r>
            <a:rPr lang="zh-CN" altLang="en-US" sz="2800" kern="1200" smtClean="0">
              <a:solidFill>
                <a:srgbClr val="FFFFFF"/>
              </a:solidFill>
              <a:latin typeface="微软雅黑" panose="020b0503020204020204" pitchFamily="34" charset="-122"/>
              <a:ea typeface="微软雅黑" panose="020b0503020204020204" pitchFamily="34" charset="-122"/>
            </a:rPr>
            <a:t>熟悉演讲内容</a:t>
          </a:r>
          <a:endParaRPr lang="zh-CN" altLang="en-US" sz="2800" kern="1200">
            <a:solidFill>
              <a:srgbClr val="FFFFFF"/>
            </a:solidFill>
            <a:latin typeface="微软雅黑" panose="020b0503020204020204" pitchFamily="34" charset="-122"/>
            <a:ea typeface="微软雅黑" pitchFamily="34" charset="-122"/>
          </a:endParaRPr>
        </a:p>
      </dsp:txBody>
      <dsp:txXfrm>
        <a:off x="472003" y="362058"/>
        <a:ext cx="6394999" cy="569258"/>
      </dsp:txXfrm>
    </dsp:sp>
    <dsp:sp modelId="{60673F47-7E14-40AF-9B80-EE3711479250}">
      <dsp:nvSpPr>
        <dsp:cNvPr id="10" name=""/>
        <dsp:cNvSpPr/>
      </dsp:nvSpPr>
      <dsp:spPr>
        <a:xfrm>
          <a:off x="63908" y="232680"/>
          <a:ext cx="776263" cy="776263"/>
        </a:xfrm>
        <a:prstGeom prst="ellipse">
          <a:avLst/>
        </a:prstGeom>
        <a:solidFill>
          <a:srgbClr val="FFFFFF"/>
        </a:solidFill>
        <a:ln w="12700" cap="flat" cmpd="sng" algn="ctr">
          <a:solidFill>
            <a:srgbClr val="92080B"/>
          </a:solidFill>
          <a:prstDash val="solid"/>
          <a:miter lim="800000"/>
        </a:ln>
        <a:effectLst/>
      </dsp:spPr>
      <dsp:style>
        <a:lnRef idx="2">
          <a:scrgbClr r="0" g="0" b="0"/>
        </a:lnRef>
        <a:fillRef idx="1">
          <a:scrgbClr r="0" g="0" b="0"/>
        </a:fillRef>
        <a:effectRef idx="0">
          <a:scrgbClr r="0" g="0" b="0"/>
        </a:effectRef>
        <a:fontRef idx="minor"/>
      </dsp:style>
      <dsp:txBody>
        <a:bodyPr/>
        <a:lstStyle/>
        <a:p/>
      </dsp:txBody>
    </dsp:sp>
    <dsp:sp modelId="{8CE7F70B-EDF1-451F-A01D-5A130796CC12}">
      <dsp:nvSpPr>
        <dsp:cNvPr id="11" name=""/>
        <dsp:cNvSpPr/>
      </dsp:nvSpPr>
      <dsp:spPr>
        <a:xfrm>
          <a:off x="897037" y="1241524"/>
          <a:ext cx="5989928" cy="621010"/>
        </a:xfrm>
        <a:prstGeom prst="snip2Diag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2927" tIns="71120" rIns="71120" bIns="71120" numCol="1" spcCol="1270" anchor="ctr" anchorCtr="0">
          <a:noAutofit/>
        </a:bodyPr>
        <a:lstStyle/>
        <a:p>
          <a:pPr lvl="0" algn="l" defTabSz="1244600" rtl="0">
            <a:lnSpc>
              <a:spcPct val="90000"/>
            </a:lnSpc>
            <a:spcBef>
              <a:spcPct val="0"/>
            </a:spcBef>
            <a:spcAft>
              <a:spcPct val="35000"/>
            </a:spcAft>
          </a:pPr>
          <a:r>
            <a:rPr lang="zh-CN" altLang="en-US" sz="2800" kern="1200" smtClean="0">
              <a:solidFill>
                <a:srgbClr val="FFFFFF"/>
              </a:solidFill>
              <a:latin typeface="微软雅黑" panose="020b0503020204020204" pitchFamily="34" charset="-122"/>
              <a:ea typeface="微软雅黑" panose="020b0503020204020204" pitchFamily="34" charset="-122"/>
            </a:rPr>
            <a:t>选择演讲的发表方式</a:t>
          </a:r>
          <a:endParaRPr lang="zh-CN" altLang="en-US" sz="2800" kern="1200">
            <a:solidFill>
              <a:srgbClr val="FFFFFF"/>
            </a:solidFill>
            <a:latin typeface="微软雅黑" panose="020b0503020204020204" pitchFamily="34" charset="-122"/>
            <a:ea typeface="微软雅黑" panose="020b0503020204020204" pitchFamily="34" charset="-122"/>
          </a:endParaRPr>
        </a:p>
      </dsp:txBody>
      <dsp:txXfrm>
        <a:off x="948789" y="1293276"/>
        <a:ext cx="5886424" cy="517506"/>
      </dsp:txXfrm>
    </dsp:sp>
    <dsp:sp modelId="{AD626151-FFED-41CC-9F24-0D96A55F0900}">
      <dsp:nvSpPr>
        <dsp:cNvPr id="12" name=""/>
        <dsp:cNvSpPr/>
      </dsp:nvSpPr>
      <dsp:spPr>
        <a:xfrm>
          <a:off x="508906" y="1163897"/>
          <a:ext cx="776263" cy="776263"/>
        </a:xfrm>
        <a:prstGeom prst="ellipse">
          <a:avLst/>
        </a:prstGeom>
        <a:solidFill>
          <a:srgbClr val="FFFFFF"/>
        </a:solidFill>
        <a:ln w="12700" cap="flat" cmpd="sng" algn="ctr">
          <a:solidFill>
            <a:srgbClr val="92080B"/>
          </a:solidFill>
          <a:prstDash val="solid"/>
          <a:miter lim="800000"/>
        </a:ln>
        <a:effectLst/>
      </dsp:spPr>
      <dsp:style>
        <a:lnRef idx="2">
          <a:scrgbClr r="0" g="0" b="0"/>
        </a:lnRef>
        <a:fillRef idx="1">
          <a:scrgbClr r="0" g="0" b="0"/>
        </a:fillRef>
        <a:effectRef idx="0">
          <a:scrgbClr r="0" g="0" b="0"/>
        </a:effectRef>
        <a:fontRef idx="minor"/>
      </dsp:style>
      <dsp:txBody>
        <a:bodyPr/>
        <a:lstStyle/>
        <a:p/>
      </dsp:txBody>
    </dsp:sp>
    <dsp:sp modelId="{1AD4BEF2-F426-46B1-AF76-297B77277676}">
      <dsp:nvSpPr>
        <dsp:cNvPr id="13" name=""/>
        <dsp:cNvSpPr/>
      </dsp:nvSpPr>
      <dsp:spPr>
        <a:xfrm>
          <a:off x="1033616" y="2172741"/>
          <a:ext cx="5853349" cy="621010"/>
        </a:xfrm>
        <a:prstGeom prst="snip2Diag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2927" tIns="71120" rIns="71120" bIns="71120" numCol="1" spcCol="1270" anchor="ctr" anchorCtr="0">
          <a:noAutofit/>
        </a:bodyPr>
        <a:lstStyle/>
        <a:p>
          <a:pPr lvl="0" algn="l" defTabSz="1244600" rtl="0">
            <a:lnSpc>
              <a:spcPct val="90000"/>
            </a:lnSpc>
            <a:spcBef>
              <a:spcPct val="0"/>
            </a:spcBef>
            <a:spcAft>
              <a:spcPct val="35000"/>
            </a:spcAft>
          </a:pPr>
          <a:r>
            <a:rPr lang="zh-CN" altLang="en-US" sz="2800" kern="1200" smtClean="0">
              <a:solidFill>
                <a:srgbClr val="FFFFFF"/>
              </a:solidFill>
              <a:latin typeface="微软雅黑" panose="020b0503020204020204" pitchFamily="34" charset="-122"/>
              <a:ea typeface="微软雅黑" panose="020b0503020204020204" pitchFamily="34" charset="-122"/>
            </a:rPr>
            <a:t>对演讲建立和保持积极的态度</a:t>
          </a:r>
          <a:endParaRPr lang="zh-CN" altLang="en-US" sz="2800" kern="1200">
            <a:solidFill>
              <a:srgbClr val="FFFFFF"/>
            </a:solidFill>
            <a:latin typeface="微软雅黑" panose="020b0503020204020204" pitchFamily="34" charset="-122"/>
            <a:ea typeface="微软雅黑" panose="020b0503020204020204" pitchFamily="34" charset="-122"/>
          </a:endParaRPr>
        </a:p>
      </dsp:txBody>
      <dsp:txXfrm>
        <a:off x="1085368" y="2224493"/>
        <a:ext cx="5749845" cy="517506"/>
      </dsp:txXfrm>
    </dsp:sp>
    <dsp:sp modelId="{94F3BC5D-D3E9-49CD-937D-5E6AD19056D7}">
      <dsp:nvSpPr>
        <dsp:cNvPr id="14" name=""/>
        <dsp:cNvSpPr/>
      </dsp:nvSpPr>
      <dsp:spPr>
        <a:xfrm>
          <a:off x="645484" y="2095115"/>
          <a:ext cx="776263" cy="776263"/>
        </a:xfrm>
        <a:prstGeom prst="ellipse">
          <a:avLst/>
        </a:prstGeom>
        <a:solidFill>
          <a:srgbClr val="FFFFFF"/>
        </a:solidFill>
        <a:ln w="12700" cap="flat" cmpd="sng" algn="ctr">
          <a:solidFill>
            <a:srgbClr val="92080B"/>
          </a:solidFill>
          <a:prstDash val="solid"/>
          <a:miter lim="800000"/>
        </a:ln>
        <a:effectLst/>
      </dsp:spPr>
      <dsp:style>
        <a:lnRef idx="2">
          <a:scrgbClr r="0" g="0" b="0"/>
        </a:lnRef>
        <a:fillRef idx="1">
          <a:scrgbClr r="0" g="0" b="0"/>
        </a:fillRef>
        <a:effectRef idx="0">
          <a:scrgbClr r="0" g="0" b="0"/>
        </a:effectRef>
        <a:fontRef idx="minor"/>
      </dsp:style>
      <dsp:txBody>
        <a:bodyPr/>
        <a:lstStyle/>
        <a:p/>
      </dsp:txBody>
    </dsp:sp>
    <dsp:sp modelId="{E3F73C4F-A770-4042-B044-26410DBBBF68}">
      <dsp:nvSpPr>
        <dsp:cNvPr id="15" name=""/>
        <dsp:cNvSpPr/>
      </dsp:nvSpPr>
      <dsp:spPr>
        <a:xfrm>
          <a:off x="897037" y="3103959"/>
          <a:ext cx="5989928" cy="621010"/>
        </a:xfrm>
        <a:prstGeom prst="snip2Diag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2927" tIns="71120" rIns="71120" bIns="71120" numCol="1" spcCol="1270" anchor="ctr" anchorCtr="0">
          <a:noAutofit/>
        </a:bodyPr>
        <a:lstStyle/>
        <a:p>
          <a:pPr lvl="0" algn="l" defTabSz="1244600" rtl="0">
            <a:lnSpc>
              <a:spcPct val="90000"/>
            </a:lnSpc>
            <a:spcBef>
              <a:spcPct val="0"/>
            </a:spcBef>
            <a:spcAft>
              <a:spcPct val="35000"/>
            </a:spcAft>
          </a:pPr>
          <a:r>
            <a:rPr lang="zh-CN" altLang="en-US" sz="2800" kern="1200" smtClean="0">
              <a:solidFill>
                <a:srgbClr val="FFFFFF"/>
              </a:solidFill>
              <a:latin typeface="微软雅黑" panose="020b0503020204020204" pitchFamily="34" charset="-122"/>
              <a:ea typeface="微软雅黑" panose="020b0503020204020204" pitchFamily="34" charset="-122"/>
            </a:rPr>
            <a:t>预测演讲中可能的提问</a:t>
          </a:r>
          <a:endParaRPr lang="zh-CN" altLang="en-US" sz="2800" kern="1200">
            <a:solidFill>
              <a:srgbClr val="FFFFFF"/>
            </a:solidFill>
            <a:latin typeface="微软雅黑" panose="020b0503020204020204" pitchFamily="34" charset="-122"/>
            <a:ea typeface="微软雅黑" panose="020b0503020204020204" pitchFamily="34" charset="-122"/>
          </a:endParaRPr>
        </a:p>
      </dsp:txBody>
      <dsp:txXfrm>
        <a:off x="948789" y="3155711"/>
        <a:ext cx="5886424" cy="517506"/>
      </dsp:txXfrm>
    </dsp:sp>
    <dsp:sp modelId="{E52FB910-C802-4572-AC20-80C4A0EDE7EE}">
      <dsp:nvSpPr>
        <dsp:cNvPr id="16" name=""/>
        <dsp:cNvSpPr/>
      </dsp:nvSpPr>
      <dsp:spPr>
        <a:xfrm>
          <a:off x="508906" y="3026333"/>
          <a:ext cx="776263" cy="776263"/>
        </a:xfrm>
        <a:prstGeom prst="ellipse">
          <a:avLst/>
        </a:prstGeom>
        <a:solidFill>
          <a:srgbClr val="FFFFFF"/>
        </a:solidFill>
        <a:ln w="12700" cap="flat" cmpd="sng" algn="ctr">
          <a:solidFill>
            <a:srgbClr val="92080B"/>
          </a:solidFill>
          <a:prstDash val="solid"/>
          <a:miter lim="800000"/>
        </a:ln>
        <a:effectLst/>
      </dsp:spPr>
      <dsp:style>
        <a:lnRef idx="2">
          <a:scrgbClr r="0" g="0" b="0"/>
        </a:lnRef>
        <a:fillRef idx="1">
          <a:scrgbClr r="0" g="0" b="0"/>
        </a:fillRef>
        <a:effectRef idx="0">
          <a:scrgbClr r="0" g="0" b="0"/>
        </a:effectRef>
        <a:fontRef idx="minor"/>
      </dsp:style>
      <dsp:txBody>
        <a:bodyPr/>
        <a:lstStyle/>
        <a:p/>
      </dsp:txBody>
    </dsp:sp>
    <dsp:sp modelId="{490F68AE-F04E-4838-A094-CA1D80ABA5D0}">
      <dsp:nvSpPr>
        <dsp:cNvPr id="17" name=""/>
        <dsp:cNvSpPr/>
      </dsp:nvSpPr>
      <dsp:spPr>
        <a:xfrm>
          <a:off x="452039" y="4035177"/>
          <a:ext cx="6434926" cy="621010"/>
        </a:xfrm>
        <a:prstGeom prst="snip2SameRect">
          <a:avLst/>
        </a:prstGeom>
        <a:solidFill>
          <a:srgbClr val="CE464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2927" tIns="71120" rIns="71120" bIns="71120" numCol="1" spcCol="1270" anchor="ctr" anchorCtr="0">
          <a:noAutofit/>
        </a:bodyPr>
        <a:lstStyle/>
        <a:p>
          <a:pPr lvl="0" algn="l" defTabSz="1244600" rtl="0">
            <a:lnSpc>
              <a:spcPct val="90000"/>
            </a:lnSpc>
            <a:spcBef>
              <a:spcPct val="0"/>
            </a:spcBef>
            <a:spcAft>
              <a:spcPct val="35000"/>
            </a:spcAft>
          </a:pPr>
          <a:r>
            <a:rPr lang="zh-CN" altLang="en-US" sz="2800" kern="1200" smtClean="0">
              <a:solidFill>
                <a:srgbClr val="FFFFFF"/>
              </a:solidFill>
              <a:latin typeface="微软雅黑" panose="020b0503020204020204" pitchFamily="34" charset="-122"/>
              <a:ea typeface="微软雅黑" panose="020b0503020204020204" pitchFamily="34" charset="-122"/>
            </a:rPr>
            <a:t>控制演讲时间</a:t>
          </a:r>
          <a:endParaRPr lang="zh-CN" altLang="en-US" sz="2800" kern="1200">
            <a:solidFill>
              <a:srgbClr val="FFFFFF"/>
            </a:solidFill>
            <a:latin typeface="微软雅黑" panose="020b0503020204020204" pitchFamily="34" charset="-122"/>
            <a:ea typeface="微软雅黑" panose="020b0503020204020204" pitchFamily="34" charset="-122"/>
          </a:endParaRPr>
        </a:p>
      </dsp:txBody>
      <dsp:txXfrm>
        <a:off x="503791" y="4086929"/>
        <a:ext cx="6331422" cy="569258"/>
      </dsp:txXfrm>
    </dsp:sp>
    <dsp:sp modelId="{4ACD44E9-4A9E-48A8-894F-C26301535331}">
      <dsp:nvSpPr>
        <dsp:cNvPr id="18" name=""/>
        <dsp:cNvSpPr/>
      </dsp:nvSpPr>
      <dsp:spPr>
        <a:xfrm>
          <a:off x="63908" y="3957550"/>
          <a:ext cx="776263" cy="776263"/>
        </a:xfrm>
        <a:prstGeom prst="ellipse">
          <a:avLst/>
        </a:prstGeom>
        <a:solidFill>
          <a:srgbClr val="FFFFFF"/>
        </a:solidFill>
        <a:ln w="12700" cap="flat" cmpd="sng" algn="ctr">
          <a:solidFill>
            <a:srgbClr val="92080B"/>
          </a:solidFill>
          <a:prstDash val="solid"/>
          <a:miter lim="800000"/>
        </a:ln>
        <a:effectLst/>
      </dsp:spPr>
      <dsp:style>
        <a:lnRef idx="2">
          <a:scrgbClr r="0" g="0" b="0"/>
        </a:lnRef>
        <a:fillRef idx="1">
          <a:scrgbClr r="0" g="0" b="0"/>
        </a:fillRef>
        <a:effectRef idx="0">
          <a:scrgbClr r="0" g="0" b="0"/>
        </a:effectRef>
        <a:fontRef idx="minor"/>
      </dsp:style>
      <dsp:txBody>
        <a:bodyPr/>
        <a:lstStyle/>
        <a:p/>
      </dsp:txBody>
    </dsp:sp>
  </dsp:spTree>
</dsp:drawing>
</file>

<file path=ppt/diagrams/layout1.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r:blip="">
            <dgm:adjLst/>
          </dgm:shape>
          <dgm:presOf/>
          <dgm:constrLst>
            <dgm:constr type="alignOff" val="0.2"/>
          </dgm:constrLst>
          <dgm:ruleLst/>
          <dgm:layoutNode name="rootComposite">
            <dgm:alg type="composite"/>
            <dgm:shape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dgm:ruleLst>
            </dgm:layoutNode>
            <dgm:layoutNode name="rootConnector" moveWith="rootText">
              <dgm:alg type="sp"/>
              <dgm:shape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dgm:ruleLst>
                </dgm:layoutNode>
              </dgm:forEach>
            </dgm:forEach>
          </dgm:layoutNode>
        </dgm:layoutNode>
      </dgm:forEach>
    </dgm:forEach>
  </dgm:layoutNode>
</dgm:layoutDef>
</file>

<file path=ppt/diagrams/layout2.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r:blip="">
            <dgm:adjLst/>
          </dgm:shape>
          <dgm:presOf/>
          <dgm:constrLst>
            <dgm:constr type="alignOff" val="0.2"/>
          </dgm:constrLst>
          <dgm:ruleLst/>
          <dgm:layoutNode name="rootComposite">
            <dgm:alg type="composite"/>
            <dgm:shape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dgm:ruleLst>
            </dgm:layoutNode>
            <dgm:layoutNode name="rootConnector" moveWith="rootText">
              <dgm:alg type="sp"/>
              <dgm:shape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dgm:ruleLst>
                </dgm:layoutNode>
              </dgm:forEach>
            </dgm:forEach>
          </dgm:layoutNode>
        </dgm:layoutNode>
      </dgm:forEach>
    </dgm:forEach>
  </dgm:layoutNode>
</dgm:layoutDef>
</file>

<file path=ppt/diagrams/layout3.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r:blip="">
          <dgm:adjLst/>
        </dgm:shape>
        <dgm:presOf/>
        <dgm:constrLst>
          <dgm:constr type="w" for="ch" forName="txOne" refType="w" refFor="ch" refForName="horzOne" op="gte"/>
        </dgm:constrLst>
        <dgm:ruleLst/>
        <dgm:layoutNode name="txOne" styleLbl="node0">
          <dgm:varLst>
            <dgm:chPref val="3"/>
          </dgm:varLst>
          <dgm:alg type="tx"/>
          <dgm:shape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dgm:ruleLst>
        </dgm:layoutNode>
        <dgm:choose name="Name5">
          <dgm:if name="Name6" axis="des" ptType="node" func="cnt" op="gt" val="0">
            <dgm:layoutNode name="parTransOne">
              <dgm:alg type="sp"/>
              <dgm:shape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r:blip="">
            <dgm:adjLst/>
          </dgm:shape>
          <dgm:presOf/>
          <dgm:constrLst/>
          <dgm:ruleLst>
            <dgm:rule type="w" val="INF"/>
          </dgm:ruleLst>
          <dgm:forEach name="Name11" axis="ch" ptType="node">
            <dgm:layoutNode name="vertTwo">
              <dgm:alg type="lin">
                <dgm:param type="linDir" val="fromT"/>
              </dgm:alg>
              <dgm:shape r:blip="">
                <dgm:adjLst/>
              </dgm:shape>
              <dgm:presOf/>
              <dgm:constrLst>
                <dgm:constr type="w" for="ch" forName="txTwo" refType="w" refFor="ch" refForName="horzTwo" op="gte"/>
              </dgm:constrLst>
              <dgm:ruleLst/>
              <dgm:layoutNode name="txTwo">
                <dgm:varLst>
                  <dgm:chPref val="3"/>
                </dgm:varLst>
                <dgm:alg type="tx"/>
                <dgm:shape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dgm:ruleLst>
              </dgm:layoutNode>
              <dgm:choose name="Name12">
                <dgm:if name="Name13" axis="des" ptType="node" func="cnt" op="gt" val="0">
                  <dgm:layoutNode name="parTransTwo">
                    <dgm:alg type="sp"/>
                    <dgm:shape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r:blip="">
                  <dgm:adjLst/>
                </dgm:shape>
                <dgm:presOf/>
                <dgm:constrLst/>
                <dgm:ruleLst>
                  <dgm:rule type="w" val="INF"/>
                </dgm:ruleLst>
                <dgm:forEach name="Name18" axis="ch" ptType="node">
                  <dgm:layoutNode name="vertThree">
                    <dgm:alg type="lin">
                      <dgm:param type="linDir" val="fromT"/>
                    </dgm:alg>
                    <dgm:shape r:blip="">
                      <dgm:adjLst/>
                    </dgm:shape>
                    <dgm:presOf/>
                    <dgm:constrLst>
                      <dgm:constr type="w" for="ch" forName="txThree" refType="w" refFor="ch" refForName="horzThree" op="gte"/>
                    </dgm:constrLst>
                    <dgm:ruleLst/>
                    <dgm:layoutNode name="txThree">
                      <dgm:varLst>
                        <dgm:chPref val="3"/>
                      </dgm:varLst>
                      <dgm:alg type="tx"/>
                      <dgm:shape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dgm:ruleLst>
                    </dgm:layoutNode>
                    <dgm:choose name="Name19">
                      <dgm:if name="Name20" axis="des" ptType="node" func="cnt" op="gt" val="0">
                        <dgm:layoutNode name="parTransThree">
                          <dgm:alg type="sp"/>
                          <dgm:shape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r:blip="">
                        <dgm:adjLst/>
                      </dgm:shape>
                      <dgm:presOf/>
                      <dgm:constrLst/>
                      <dgm:ruleLst>
                        <dgm:rule type="w" val="INF"/>
                      </dgm:ruleLst>
                      <dgm:forEach name="repeat" axis="ch" ptType="node">
                        <dgm:layoutNode name="vertFour">
                          <dgm:varLst>
                            <dgm:chPref val="3"/>
                          </dgm:varLst>
                          <dgm:alg type="lin">
                            <dgm:param type="linDir" val="fromT"/>
                          </dgm:alg>
                          <dgm:shape r:blip="">
                            <dgm:adjLst/>
                          </dgm:shape>
                          <dgm:presOf/>
                          <dgm:constrLst>
                            <dgm:constr type="w" for="ch" forName="txFour" refType="w" refFor="ch" refForName="horzFour" op="gte"/>
                          </dgm:constrLst>
                          <dgm:ruleLst/>
                          <dgm:layoutNode name="txFour">
                            <dgm:varLst>
                              <dgm:chPref val="3"/>
                            </dgm:varLst>
                            <dgm:alg type="tx"/>
                            <dgm:shape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dgm:ruleLst>
                          </dgm:layoutNode>
                          <dgm:choose name="Name25">
                            <dgm:if name="Name26" axis="des" ptType="node" func="cnt" op="gt" val="0">
                              <dgm:layoutNode name="parTransFour">
                                <dgm:alg type="sp"/>
                                <dgm:shape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r:blip="">
                              <dgm:adjLst/>
                            </dgm:shape>
                            <dgm:presOf/>
                            <dgm:constrLst/>
                            <dgm:ruleLst>
                              <dgm:rule type="w" val="INF"/>
                            </dgm:ruleLst>
                            <dgm:forEach name="Name31" ref="repeat"/>
                          </dgm:layoutNode>
                        </dgm:layoutNode>
                        <dgm:choose name="Name32">
                          <dgm:if name="Name33" axis="self" ptType="node" func="revPos" op="gte" val="2">
                            <dgm:forEach name="Name34" axis="followSib" ptType="sibTrans" cnt="1">
                              <dgm:layoutNode name="sibSpaceFour">
                                <dgm:alg type="sp"/>
                                <dgm:shape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r:blip="">
                <dgm:adjLst/>
              </dgm:shape>
              <dgm:presOf/>
              <dgm:constrLst/>
              <dgm:ruleLst/>
            </dgm:layoutNode>
          </dgm:forEach>
        </dgm:if>
        <dgm:else name="Name47"/>
      </dgm:choose>
    </dgm:forEach>
  </dgm:layoutNode>
</dgm:layoutDef>
</file>

<file path=ppt/diagrams/layout4.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r:blip="">
      <dgm:adjLst/>
    </dgm:shape>
    <dgm:constrLst>
      <dgm:constr type="w" for="ch" refType="h" refFor="ch" op="gte" fact="0.8"/>
    </dgm:constrLst>
    <dgm:layoutNode name="Name1">
      <dgm:alg type="composite"/>
      <dgm:shape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r:blip="">
          <dgm:adjLst/>
        </dgm:shape>
        <dgm:presOf/>
        <dgm:constrLst>
          <dgm:constr type="w" for="ch" val="1"/>
          <dgm:constr type="h" for="ch" val="1"/>
          <dgm:constr type="diam" for="ch" forName="conn" refType="diam"/>
        </dgm:constrLst>
        <dgm:layoutNode name="srcNode">
          <dgm:alg type="sp"/>
          <dgm:shape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type="conn" r:blip="">
            <dgm:adjLst/>
          </dgm:shape>
          <dgm:presOf axis="desOrSelf" ptType="sibTrans" hideLastTrans="0" st="0" cnt="1"/>
          <dgm:constrLst>
            <dgm:constr type="begPad"/>
            <dgm:constr type="endPad"/>
          </dgm:constrLst>
        </dgm:layoutNode>
        <dgm:layoutNode name="extraNode">
          <dgm:alg type="sp"/>
          <dgm:shape type="rect" r:blip="" hideGeom="1">
            <dgm:adjLst/>
          </dgm:shape>
          <dgm:presOf/>
        </dgm:layoutNode>
        <dgm:layoutNode name="dstNode">
          <dgm:alg type="sp"/>
          <dgm:shape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1">
          <dgm:alg type="sp"/>
          <dgm:shape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2">
          <dgm:alg type="sp"/>
          <dgm:shape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3">
          <dgm:alg type="sp"/>
          <dgm:shape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4">
          <dgm:alg type="sp"/>
          <dgm:shape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5">
          <dgm:alg type="sp"/>
          <dgm:shape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6">
          <dgm:alg type="sp"/>
          <dgm:shape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7">
          <dgm:alg type="sp"/>
          <dgm:shape r:blip="">
            <dgm:adjLst/>
          </dgm:shape>
          <dgm:presOf/>
          <dgm:constrLst/>
          <dgm:forEach name="Name58" ref="accentRepeat"/>
        </dgm:layoutNode>
      </dgm:forEach>
    </dgm:layoutNode>
  </dgm:layoutNode>
</dgm:layoutDef>
</file>

<file path=ppt/diagrams/quickStyle1.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6704C3-EE7A-431A-BB9B-7C0430E31234}" type="datetimeFigureOut">
              <a:rPr lang="zh-CN" altLang="en-US" smtClean="0"/>
              <a:t>2021/4/13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2AA0BB-E2A9-415D-928C-FE49F39781F5}" type="slidenum">
              <a:rPr lang="zh-CN" altLang="en-US" smtClean="0"/>
              <a:t>‹#›</a:t>
            </a:fld>
            <a:endParaRPr lang="zh-CN" altLang="en-US"/>
          </a:p>
        </p:txBody>
      </p:sp>
    </p:spTree>
    <p:extLst>
      <p:ext uri="{BB962C8B-B14F-4D97-AF65-F5344CB8AC3E}">
        <p14:creationId val="1435336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4331092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4115175932"/>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6820997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71905463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x" preserve="1">
  <p:cSld name="标题和文本">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25103056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00429410"/>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03514161"/>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57154548"/>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49622542"/>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7574241"/>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3117526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936665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2413775113"/>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34212033"/>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7915562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22766424"/>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9798150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510498359"/>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67388033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1278558748"/>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2976022983"/>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13028362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3677447895"/>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F8BE52E-ACE9-4000-8531-FAD6E82611C0}" type="datetimeFigureOut">
              <a:rPr lang="zh-CN" altLang="en-US" smtClean="0"/>
              <a:t>2021/4/13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0FC27A-DE8D-4E52-A1A5-5E6FC76CEFB3}" type="slidenum">
              <a:rPr lang="zh-CN" altLang="en-US" smtClean="0"/>
              <a:t>‹#›</a:t>
            </a:fld>
            <a:endParaRPr lang="zh-CN" altLang="en-US"/>
          </a:p>
        </p:txBody>
      </p:sp>
    </p:spTree>
    <p:extLst>
      <p:ext uri="{BB962C8B-B14F-4D97-AF65-F5344CB8AC3E}">
        <p14:creationId val="2365864790"/>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pattFill prst="pct5">
          <a:fgClr>
            <a:schemeClr val="accent3">
              <a:lumMod val="40000"/>
              <a:lumOff val="60000"/>
            </a:schemeClr>
          </a:fgClr>
          <a:bgClr>
            <a:schemeClr val="bg1"/>
          </a:bgClr>
        </a:patt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ea typeface="微软雅黑" panose="020b0503020204020204" pitchFamily="34" charset="-122"/>
              </a:defRPr>
            </a:lvl1pPr>
          </a:lstStyle>
          <a:p>
            <a:fld id="{CF8BE52E-ACE9-4000-8531-FAD6E82611C0}" type="datetimeFigureOut">
              <a:rPr lang="zh-CN" altLang="en-US" smtClean="0"/>
              <a:t>2021/4/13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ea typeface="微软雅黑" panose="020b0503020204020204" pitchFamily="34" charset="-122"/>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ea typeface="微软雅黑" panose="020b0503020204020204" pitchFamily="34" charset="-122"/>
              </a:defRPr>
            </a:lvl1pPr>
          </a:lstStyle>
          <a:p>
            <a:fld id="{D40FC27A-DE8D-4E52-A1A5-5E6FC76CEFB3}" type="slidenum">
              <a:rPr lang="zh-CN" altLang="en-US" smtClean="0"/>
              <a:t>‹#›</a:t>
            </a:fld>
            <a:endParaRPr lang="zh-CN" altLang="en-US"/>
          </a:p>
        </p:txBody>
      </p:sp>
    </p:spTree>
    <p:extLst>
      <p:ext uri="{BB962C8B-B14F-4D97-AF65-F5344CB8AC3E}">
        <p14:creationId val="3738467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微软雅黑" panose="020b0503020204020204"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微软雅黑" panose="020b0503020204020204"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微软雅黑" panose="020b0503020204020204"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微软雅黑" panose="020b0503020204020204"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2021/4/13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3002374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diagrams/drawing3.xml" Type="http://schemas.microsoft.com/office/2007/relationships/diagramDrawing"/><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s>
</file>

<file path=ppt/slides/_rels/slide11.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5.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2.xml" Type="http://schemas.openxmlformats.org/officeDocument/2006/relationships/slideLayout"/><Relationship Id="rId2" Target="../diagrams/drawing4.xml" Type="http://schemas.microsoft.com/office/2007/relationships/diagramDrawing"/><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s>
</file>

<file path=ppt/slides/_rels/slide1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 Id="rId2" Target="../diagrams/drawing1.xml" Type="http://schemas.microsoft.com/office/2007/relationships/diagramDrawing"/><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 Id="rId2" Target="../diagrams/drawing2.xml" Type="http://schemas.microsoft.com/office/2007/relationships/diagramDrawing"/><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4.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矩形 10"/>
          <p:cNvSpPr/>
          <p:nvPr/>
        </p:nvSpPr>
        <p:spPr>
          <a:xfrm>
            <a:off x="0" y="2000249"/>
            <a:ext cx="12192000" cy="2900363"/>
          </a:xfrm>
          <a:prstGeom prst="rect">
            <a:avLst/>
          </a:prstGeom>
          <a:solidFill>
            <a:srgbClr val="9399A4">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ea charset="-122" panose="020b0503020204020204" pitchFamily="34" typeface="微软雅黑"/>
            </a:endParaRPr>
          </a:p>
        </p:txBody>
      </p:sp>
      <p:pic>
        <p:nvPicPr>
          <p:cNvPr id="10" name="图片 9"/>
          <p:cNvPicPr>
            <a:picLocks noChangeAspect="1"/>
          </p:cNvPicPr>
          <p:nvPr/>
        </p:nvPicPr>
        <p:blipFill>
          <a:blip r:embed="rId2">
            <a:extLst>
              <a:ext uri="{28A0092B-C50C-407E-A947-70E740481C1C}">
                <a14:useLocalDpi val="0"/>
              </a:ext>
            </a:extLst>
          </a:blip>
          <a:srcRect b="11249" l="21176" r="21532" t="10417"/>
          <a:stretch>
            <a:fillRect/>
          </a:stretch>
        </p:blipFill>
        <p:spPr>
          <a:xfrm>
            <a:off x="1132937" y="547754"/>
            <a:ext cx="3929062" cy="5372100"/>
          </a:xfrm>
          <a:custGeom>
            <a:gdLst>
              <a:gd fmla="*/ 242888 w 3943350" name="connsiteX0"/>
              <a:gd fmla="*/ 0 h 5457825" name="connsiteY0"/>
              <a:gd fmla="*/ 3929063 w 3943350" name="connsiteX1"/>
              <a:gd fmla="*/ 157163 h 5457825" name="connsiteY1"/>
              <a:gd fmla="*/ 3943350 w 3943350" name="connsiteX2"/>
              <a:gd fmla="*/ 5286375 h 5457825" name="connsiteY2"/>
              <a:gd fmla="*/ 200025 w 3943350" name="connsiteX3"/>
              <a:gd fmla="*/ 5457825 h 5457825" name="connsiteY3"/>
              <a:gd fmla="*/ 14288 w 3943350" name="connsiteX4"/>
              <a:gd fmla="*/ 5400675 h 5457825" name="connsiteY4"/>
              <a:gd fmla="*/ 0 w 3943350" name="connsiteX5"/>
              <a:gd fmla="*/ 85725 h 5457825"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457825" w="3943350">
                <a:moveTo>
                  <a:pt x="242888" y="0"/>
                </a:moveTo>
                <a:lnTo>
                  <a:pt x="3929063" y="157163"/>
                </a:lnTo>
                <a:cubicBezTo>
                  <a:pt x="3933825" y="1866900"/>
                  <a:pt x="3938588" y="3576638"/>
                  <a:pt x="3943350" y="5286375"/>
                </a:cubicBezTo>
                <a:lnTo>
                  <a:pt x="200025" y="5457825"/>
                </a:lnTo>
                <a:lnTo>
                  <a:pt x="14288" y="5400675"/>
                </a:lnTo>
                <a:cubicBezTo>
                  <a:pt x="9525" y="3629025"/>
                  <a:pt x="4763" y="1857375"/>
                  <a:pt x="0" y="85725"/>
                </a:cubicBezTo>
                <a:close/>
              </a:path>
            </a:pathLst>
          </a:custGeom>
          <a:solidFill>
            <a:schemeClr val="accent4">
              <a:lumMod val="20000"/>
              <a:lumOff val="80000"/>
            </a:schemeClr>
          </a:solidFill>
        </p:spPr>
      </p:pic>
      <p:sp>
        <p:nvSpPr>
          <p:cNvPr id="2" name="标题 1"/>
          <p:cNvSpPr>
            <a:spLocks noGrp="1"/>
          </p:cNvSpPr>
          <p:nvPr>
            <p:ph type="title"/>
          </p:nvPr>
        </p:nvSpPr>
        <p:spPr>
          <a:xfrm>
            <a:off x="5386388" y="2103437"/>
            <a:ext cx="6157912" cy="1754188"/>
          </a:xfrm>
        </p:spPr>
        <p:txBody>
          <a:bodyPr>
            <a:normAutofit fontScale="90000"/>
          </a:bodyPr>
          <a:lstStyle/>
          <a:p>
            <a:pPr algn="just"/>
            <a:r>
              <a:rPr altLang="en-US" lang="zh-CN" smtClean="0" sz="7300">
                <a:solidFill>
                  <a:srgbClr val="E92F3C"/>
                </a:solidFill>
                <a:latin charset="-122" panose="020b0800000000000000" pitchFamily="34" typeface="华康俪金黑W8(P)"/>
                <a:ea charset="-122" panose="020b0800000000000000" pitchFamily="34" typeface="华康俪金黑W8(P)"/>
              </a:rPr>
              <a:t>当众讲话的艺术</a:t>
            </a:r>
            <a:br>
              <a:rPr altLang="en-US" lang="zh-CN" smtClean="0" sz="7300">
                <a:solidFill>
                  <a:srgbClr val="E92F3C"/>
                </a:solidFill>
                <a:latin charset="-122" panose="020b0800000000000000" pitchFamily="34" typeface="华康俪金黑W8(P)"/>
                <a:ea charset="-122" panose="020b0800000000000000" pitchFamily="34" typeface="华康俪金黑W8(P)"/>
              </a:rPr>
            </a:br>
            <a:r>
              <a:rPr altLang="en-US" lang="zh-CN" smtClean="0" sz="7300">
                <a:solidFill>
                  <a:srgbClr val="E92F3C"/>
                </a:solidFill>
                <a:latin charset="-122" panose="020b0800000000000000" pitchFamily="34" typeface="华康俪金黑W8(P)"/>
                <a:ea charset="-122" panose="020b0800000000000000" pitchFamily="34" typeface="华康俪金黑W8(P)"/>
              </a:rPr>
              <a:t>说什么，如何说，大家才肯听</a:t>
            </a:r>
          </a:p>
        </p:txBody>
      </p:sp>
      <p:sp>
        <p:nvSpPr>
          <p:cNvPr id="12" name="文本框 11"/>
          <p:cNvSpPr txBox="1"/>
          <p:nvPr/>
        </p:nvSpPr>
        <p:spPr>
          <a:xfrm>
            <a:off x="5314950" y="3757613"/>
            <a:ext cx="6229350" cy="883920"/>
          </a:xfrm>
          <a:prstGeom prst="rect">
            <a:avLst/>
          </a:prstGeom>
          <a:noFill/>
        </p:spPr>
        <p:txBody>
          <a:bodyPr rtlCol="0" wrap="square">
            <a:spAutoFit/>
          </a:bodyPr>
          <a:lstStyle/>
          <a:p>
            <a:r>
              <a:rPr altLang="en-US" lang="zh-CN" smtClean="0" sz="2600">
                <a:latin charset="-122" panose="02010601030101010101" pitchFamily="2" typeface="方正姚体"/>
                <a:ea charset="-122" panose="02010601030101010101" pitchFamily="2" typeface="方正姚体"/>
              </a:rPr>
              <a:t>（美）约翰•哈斯林/著            马昕,袁婧/译</a:t>
            </a:r>
          </a:p>
        </p:txBody>
      </p:sp>
      <p:sp>
        <p:nvSpPr>
          <p:cNvPr id="13" name="文本框 12"/>
          <p:cNvSpPr txBox="1"/>
          <p:nvPr/>
        </p:nvSpPr>
        <p:spPr>
          <a:xfrm>
            <a:off x="8343902" y="4300538"/>
            <a:ext cx="3228974" cy="487680"/>
          </a:xfrm>
          <a:prstGeom prst="rect">
            <a:avLst/>
          </a:prstGeom>
          <a:noFill/>
        </p:spPr>
        <p:txBody>
          <a:bodyPr rtlCol="0" wrap="square">
            <a:spAutoFit/>
          </a:bodyPr>
          <a:lstStyle/>
          <a:p>
            <a:r>
              <a:rPr altLang="zh-CN" lang="en-US" smtClean="0" sz="2600">
                <a:latin charset="-122" panose="02010601030101010101" pitchFamily="2" typeface="方正姚体"/>
                <a:ea charset="-122" panose="02010601030101010101" pitchFamily="2" typeface="方正姚体"/>
              </a:rPr>
              <a:t>@邹成_1993/PPT制作</a:t>
            </a:r>
          </a:p>
        </p:txBody>
      </p:sp>
      <p:pic>
        <p:nvPicPr>
          <p:cNvPr id="3" name="图片 2"/>
          <p:cNvPicPr>
            <a:picLocks noChangeAspect="1"/>
          </p:cNvPicPr>
          <p:nvPr/>
        </p:nvPicPr>
        <p:blipFill>
          <a:blip r:embed="rId3">
            <a:duotone>
              <a:prstClr val="black"/>
              <a:schemeClr val="tx2">
                <a:tint val="45000"/>
                <a:satMod val="400000"/>
              </a:schemeClr>
            </a:duotone>
          </a:blip>
          <a:stretch>
            <a:fillRect/>
          </a:stretch>
        </p:blipFill>
        <p:spPr>
          <a:xfrm>
            <a:off x="10153605" y="779760"/>
            <a:ext cx="1286367" cy="1280271"/>
          </a:xfrm>
          <a:prstGeom prst="rect">
            <a:avLst/>
          </a:prstGeom>
        </p:spPr>
      </p:pic>
    </p:spTree>
    <p:extLst>
      <p:ext uri="{BB962C8B-B14F-4D97-AF65-F5344CB8AC3E}">
        <p14:creationId val="10840263"/>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1"/>
            <a:ext cx="5343525" cy="757238"/>
          </a:xfrm>
        </p:spPr>
        <p:txBody>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如何收集和组织信息</a:t>
            </a:r>
          </a:p>
        </p:txBody>
      </p:sp>
      <p:cxnSp>
        <p:nvCxnSpPr>
          <p:cNvPr id="4" name="直接连接符 3"/>
          <p:cNvCxnSpPr/>
          <p:nvPr/>
        </p:nvCxnSpPr>
        <p:spPr>
          <a:xfrm>
            <a:off x="114697" y="934524"/>
            <a:ext cx="4946700"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aphicFrame>
        <p:nvGraphicFramePr>
          <p:cNvPr id="42" name="内容占位符 41"/>
          <p:cNvGraphicFramePr>
            <a:graphicFrameLocks noGrp="1"/>
          </p:cNvGraphicFramePr>
          <p:nvPr>
            <p:ph idx="1"/>
            <p:extLst>
              <p:ext uri="{D42A27DB-BD31-4B8C-83A1-F6EECF244321}">
                <p14:modId val="83681446"/>
              </p:ext>
            </p:extLst>
          </p:nvPr>
        </p:nvGraphicFramePr>
        <p:xfrm>
          <a:off x="786685" y="1708109"/>
          <a:ext cx="10515600" cy="4351338"/>
        </p:xfrm>
        <a:graphic>
          <a:graphicData uri="http://schemas.openxmlformats.org/drawingml/2006/diagram">
            <dgm:relIds xmlns:dgm="http://schemas.openxmlformats.org/drawingml/2006/diagram" r:cs="rId6" r:dm="rId3" r:lo="rId4" r:qs="rId5"/>
          </a:graphicData>
        </a:graphic>
      </p:graphicFrame>
      <p:sp>
        <p:nvSpPr>
          <p:cNvPr id="6" name="圆角矩形 5"/>
          <p:cNvSpPr/>
          <p:nvPr/>
        </p:nvSpPr>
        <p:spPr>
          <a:xfrm>
            <a:off x="614357" y="1360495"/>
            <a:ext cx="11058525" cy="5126037"/>
          </a:xfrm>
          <a:prstGeom prst="roundRect">
            <a:avLst>
              <a:gd fmla="val 7116" name="adj"/>
            </a:avLst>
          </a:prstGeom>
          <a:noFill/>
          <a:ln w="25400">
            <a:solidFill>
              <a:srgbClr val="CE464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021238207"/>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4" name="组合 13"/>
          <p:cNvGrpSpPr/>
          <p:nvPr/>
        </p:nvGrpSpPr>
        <p:grpSpPr>
          <a:xfrm>
            <a:off x="929149" y="2876168"/>
            <a:ext cx="10505139" cy="3226813"/>
            <a:chOff x="1100605" y="2182314"/>
            <a:chExt cx="10505139" cy="3226813"/>
          </a:xfrm>
        </p:grpSpPr>
        <p:sp>
          <p:nvSpPr>
            <p:cNvPr id="5" name="任意多边形 4"/>
            <p:cNvSpPr/>
            <p:nvPr/>
          </p:nvSpPr>
          <p:spPr>
            <a:xfrm>
              <a:off x="1100605" y="2182314"/>
              <a:ext cx="2378024" cy="1578317"/>
            </a:xfrm>
            <a:custGeom>
              <a:gdLst>
                <a:gd fmla="*/ 0 w 2378024" name="connsiteX0"/>
                <a:gd fmla="*/ 0 h 2063812" name="connsiteY0"/>
                <a:gd fmla="*/ 396337 w 2378024" name="connsiteX1"/>
                <a:gd fmla="*/ 0 h 2063812" name="connsiteY1"/>
                <a:gd fmla="*/ 396337 w 2378024" name="connsiteX2"/>
                <a:gd fmla="*/ 0 h 2063812" name="connsiteY2"/>
                <a:gd fmla="*/ 990843 w 2378024" name="connsiteX3"/>
                <a:gd fmla="*/ 0 h 2063812" name="connsiteY3"/>
                <a:gd fmla="*/ 2378024 w 2378024" name="connsiteX4"/>
                <a:gd fmla="*/ 0 h 2063812" name="connsiteY4"/>
                <a:gd fmla="*/ 2378024 w 2378024" name="connsiteX5"/>
                <a:gd fmla="*/ 1203890 h 2063812" name="connsiteY5"/>
                <a:gd fmla="*/ 2378024 w 2378024" name="connsiteX6"/>
                <a:gd fmla="*/ 1203890 h 2063812" name="connsiteY6"/>
                <a:gd fmla="*/ 2378024 w 2378024" name="connsiteX7"/>
                <a:gd fmla="*/ 1719843 h 2063812" name="connsiteY7"/>
                <a:gd fmla="*/ 2378024 w 2378024" name="connsiteX8"/>
                <a:gd fmla="*/ 2063812 h 2063812" name="connsiteY8"/>
                <a:gd fmla="*/ 990843 w 2378024" name="connsiteX9"/>
                <a:gd fmla="*/ 2063812 h 2063812" name="connsiteY9"/>
                <a:gd fmla="*/ 693598 w 2378024" name="connsiteX10"/>
                <a:gd fmla="*/ 2321789 h 2063812" name="connsiteY10"/>
                <a:gd fmla="*/ 396337 w 2378024" name="connsiteX11"/>
                <a:gd fmla="*/ 2063812 h 2063812" name="connsiteY11"/>
                <a:gd fmla="*/ 0 w 2378024" name="connsiteX12"/>
                <a:gd fmla="*/ 2063812 h 2063812" name="connsiteY12"/>
                <a:gd fmla="*/ 0 w 2378024" name="connsiteX13"/>
                <a:gd fmla="*/ 1719843 h 2063812" name="connsiteY13"/>
                <a:gd fmla="*/ 0 w 2378024" name="connsiteX14"/>
                <a:gd fmla="*/ 1203890 h 2063812" name="connsiteY14"/>
                <a:gd fmla="*/ 0 w 2378024" name="connsiteX15"/>
                <a:gd fmla="*/ 1203890 h 2063812" name="connsiteY15"/>
                <a:gd fmla="*/ 0 w 2378024" name="connsiteX16"/>
                <a:gd fmla="*/ 0 h 2063812"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2063810" w="2378024">
                  <a:moveTo>
                    <a:pt x="0" y="0"/>
                  </a:moveTo>
                  <a:lnTo>
                    <a:pt x="396337" y="0"/>
                  </a:lnTo>
                  <a:lnTo>
                    <a:pt x="396337" y="0"/>
                  </a:lnTo>
                  <a:lnTo>
                    <a:pt x="990843" y="0"/>
                  </a:lnTo>
                  <a:lnTo>
                    <a:pt x="2378024" y="0"/>
                  </a:lnTo>
                  <a:lnTo>
                    <a:pt x="2378024" y="1203890"/>
                  </a:lnTo>
                  <a:lnTo>
                    <a:pt x="2378024" y="1203890"/>
                  </a:lnTo>
                  <a:lnTo>
                    <a:pt x="2378024" y="1719843"/>
                  </a:lnTo>
                  <a:lnTo>
                    <a:pt x="2378024" y="2063812"/>
                  </a:lnTo>
                  <a:lnTo>
                    <a:pt x="990843" y="2063812"/>
                  </a:lnTo>
                  <a:lnTo>
                    <a:pt x="693598" y="2321789"/>
                  </a:lnTo>
                  <a:lnTo>
                    <a:pt x="396337" y="2063812"/>
                  </a:lnTo>
                  <a:lnTo>
                    <a:pt x="0" y="2063812"/>
                  </a:lnTo>
                  <a:lnTo>
                    <a:pt x="0" y="1719843"/>
                  </a:lnTo>
                  <a:lnTo>
                    <a:pt x="0" y="1203890"/>
                  </a:lnTo>
                  <a:lnTo>
                    <a:pt x="0" y="1203890"/>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t" anchorCtr="0" bIns="1631559" lIns="256032" numCol="1" rIns="256032" spcCol="1270" spcFirstLastPara="0" tIns="256032" vert="horz" wrap="square">
              <a:noAutofit/>
            </a:bodyPr>
            <a:lstStyle/>
            <a:p>
              <a:pPr algn="l" defTabSz="1600200" lvl="0" rtl="0">
                <a:lnSpc>
                  <a:spcPct val="90000"/>
                </a:lnSpc>
                <a:spcBef>
                  <a:spcPct val="0"/>
                </a:spcBef>
                <a:spcAft>
                  <a:spcPct val="35000"/>
                </a:spcAft>
              </a:pPr>
              <a:r>
                <a:rPr altLang="en-US" kern="1200" lang="zh-CN" smtClean="0" sz="3600">
                  <a:latin charset="-122" panose="020b0809000000000000" pitchFamily="49" typeface="华康俪金黑W8"/>
                  <a:ea charset="-122" panose="020b0809000000000000" pitchFamily="49" typeface="华康俪金黑W8"/>
                </a:rPr>
                <a:t>导言</a:t>
              </a:r>
            </a:p>
          </p:txBody>
        </p:sp>
        <p:sp>
          <p:nvSpPr>
            <p:cNvPr id="6" name="任意多边形 5"/>
            <p:cNvSpPr/>
            <p:nvPr/>
          </p:nvSpPr>
          <p:spPr>
            <a:xfrm>
              <a:off x="1587670" y="3235470"/>
              <a:ext cx="2378024" cy="2173657"/>
            </a:xfrm>
            <a:custGeom>
              <a:gdLst>
                <a:gd fmla="*/ 1981679 w 2378024" name="connsiteX0"/>
                <a:gd fmla="*/ 3686400 h 3686400" name="connsiteY0"/>
                <a:gd fmla="*/ 2060948 w 2378024" name="connsiteX1"/>
                <a:gd fmla="*/ 3369324 h 3686400" name="connsiteY1"/>
                <a:gd fmla="*/ 2378024 w 2378024" name="connsiteX2"/>
                <a:gd fmla="*/ 3290055 h 3686400" name="connsiteY2"/>
                <a:gd fmla="*/ 1981679 w 2378024" name="connsiteX3"/>
                <a:gd fmla="*/ 3686400 h 3686400" name="connsiteY3"/>
                <a:gd fmla="*/ 0 w 2378024" name="connsiteX4"/>
                <a:gd fmla="*/ 3686400 h 3686400" name="connsiteY4"/>
                <a:gd fmla="*/ 0 w 2378024" name="connsiteX5"/>
                <a:gd fmla="*/ 0 h 3686400" name="connsiteY5"/>
                <a:gd fmla="*/ 2378024 w 2378024" name="connsiteX6"/>
                <a:gd fmla="*/ 0 h 3686400" name="connsiteY6"/>
                <a:gd fmla="*/ 2378024 w 2378024" name="connsiteX7"/>
                <a:gd fmla="*/ 3290055 h 368640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extrusionOk="0" h="3686400" stroke="0" w="2378024">
                  <a:moveTo>
                    <a:pt x="0" y="0"/>
                  </a:moveTo>
                  <a:lnTo>
                    <a:pt x="2378024" y="0"/>
                  </a:lnTo>
                  <a:lnTo>
                    <a:pt x="2378024" y="3290055"/>
                  </a:lnTo>
                  <a:lnTo>
                    <a:pt x="1981679" y="3686400"/>
                  </a:lnTo>
                  <a:lnTo>
                    <a:pt x="0" y="3686400"/>
                  </a:lnTo>
                  <a:lnTo>
                    <a:pt x="0" y="0"/>
                  </a:lnTo>
                  <a:close/>
                </a:path>
                <a:path extrusionOk="0" fill="darkenLess" h="3686400" stroke="0" w="2378024">
                  <a:moveTo>
                    <a:pt x="1981679" y="3686400"/>
                  </a:moveTo>
                  <a:lnTo>
                    <a:pt x="2060948" y="3369324"/>
                  </a:lnTo>
                  <a:lnTo>
                    <a:pt x="2378024" y="3290055"/>
                  </a:lnTo>
                  <a:lnTo>
                    <a:pt x="1981679" y="3686400"/>
                  </a:lnTo>
                  <a:close/>
                </a:path>
                <a:path extrusionOk="0" fill="none" h="3686400" w="2378024">
                  <a:moveTo>
                    <a:pt x="1981679" y="3686400"/>
                  </a:moveTo>
                  <a:lnTo>
                    <a:pt x="2060948" y="3369324"/>
                  </a:lnTo>
                  <a:lnTo>
                    <a:pt x="2378024" y="3290055"/>
                  </a:lnTo>
                  <a:lnTo>
                    <a:pt x="1981679" y="3686400"/>
                  </a:lnTo>
                  <a:lnTo>
                    <a:pt x="0" y="3686400"/>
                  </a:lnTo>
                  <a:lnTo>
                    <a:pt x="0" y="0"/>
                  </a:lnTo>
                  <a:lnTo>
                    <a:pt x="2378024" y="0"/>
                  </a:lnTo>
                  <a:lnTo>
                    <a:pt x="2378024" y="3290055"/>
                  </a:lnTo>
                </a:path>
              </a:pathLst>
            </a:custGeom>
            <a:solidFill>
              <a:srgbClr val="C1C2BF">
                <a:alpha val="98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595481" lIns="199136" numCol="1" rIns="199136" spcCol="1270" spcFirstLastPara="0" tIns="199136" vert="horz" wrap="square">
              <a:noAutofit/>
            </a:bodyPr>
            <a:lstStyle/>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获取注意力的陈述</a:t>
              </a:r>
            </a:p>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目的陈述</a:t>
              </a:r>
            </a:p>
          </p:txBody>
        </p:sp>
        <p:sp>
          <p:nvSpPr>
            <p:cNvPr id="8" name="任意多边形 7"/>
            <p:cNvSpPr/>
            <p:nvPr/>
          </p:nvSpPr>
          <p:spPr>
            <a:xfrm>
              <a:off x="3839129" y="2241305"/>
              <a:ext cx="764259" cy="592059"/>
            </a:xfrm>
            <a:custGeom>
              <a:gdLst>
                <a:gd fmla="*/ 0 w 764259" name="connsiteX0"/>
                <a:gd fmla="*/ 148015 h 592059" name="connsiteY0"/>
                <a:gd fmla="*/ 18502 w 764259" name="connsiteX1"/>
                <a:gd fmla="*/ 148015 h 592059" name="connsiteY1"/>
                <a:gd fmla="*/ 18502 w 764259" name="connsiteX2"/>
                <a:gd fmla="*/ 444044 h 592059" name="connsiteY2"/>
                <a:gd fmla="*/ 0 w 764259" name="connsiteX3"/>
                <a:gd fmla="*/ 444044 h 592059" name="connsiteY3"/>
                <a:gd fmla="*/ 0 w 764259" name="connsiteX4"/>
                <a:gd fmla="*/ 148015 h 592059" name="connsiteY4"/>
                <a:gd fmla="*/ 37004 w 764259" name="connsiteX5"/>
                <a:gd fmla="*/ 148015 h 592059" name="connsiteY5"/>
                <a:gd fmla="*/ 74007 w 764259" name="connsiteX6"/>
                <a:gd fmla="*/ 148015 h 592059" name="connsiteY6"/>
                <a:gd fmla="*/ 74007 w 764259" name="connsiteX7"/>
                <a:gd fmla="*/ 444044 h 592059" name="connsiteY7"/>
                <a:gd fmla="*/ 37004 w 764259" name="connsiteX8"/>
                <a:gd fmla="*/ 444044 h 592059" name="connsiteY8"/>
                <a:gd fmla="*/ 37004 w 764259" name="connsiteX9"/>
                <a:gd fmla="*/ 148015 h 592059" name="connsiteY9"/>
                <a:gd fmla="*/ 92509 w 764259" name="connsiteX10"/>
                <a:gd fmla="*/ 148015 h 592059" name="connsiteY10"/>
                <a:gd fmla="*/ 468230 w 764259" name="connsiteX11"/>
                <a:gd fmla="*/ 148015 h 592059" name="connsiteY11"/>
                <a:gd fmla="*/ 468230 w 764259" name="connsiteX12"/>
                <a:gd fmla="*/ 0 h 592059" name="connsiteY12"/>
                <a:gd fmla="*/ 764259 w 764259" name="connsiteX13"/>
                <a:gd fmla="*/ 296030 h 592059" name="connsiteY13"/>
                <a:gd fmla="*/ 468230 w 764259" name="connsiteX14"/>
                <a:gd fmla="*/ 592059 h 592059" name="connsiteY14"/>
                <a:gd fmla="*/ 468230 w 764259" name="connsiteX15"/>
                <a:gd fmla="*/ 444044 h 592059" name="connsiteY15"/>
                <a:gd fmla="*/ 92509 w 764259" name="connsiteX16"/>
                <a:gd fmla="*/ 444044 h 592059" name="connsiteY16"/>
                <a:gd fmla="*/ 92509 w 764259" name="connsiteX17"/>
                <a:gd fmla="*/ 148015 h 592059" name="connsiteY1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b="b" l="l" r="r" t="t"/>
              <a:pathLst>
                <a:path h="592059" w="764259">
                  <a:moveTo>
                    <a:pt x="0" y="148015"/>
                  </a:moveTo>
                  <a:lnTo>
                    <a:pt x="18502" y="148015"/>
                  </a:lnTo>
                  <a:lnTo>
                    <a:pt x="18502" y="444044"/>
                  </a:lnTo>
                  <a:lnTo>
                    <a:pt x="0" y="444044"/>
                  </a:lnTo>
                  <a:lnTo>
                    <a:pt x="0" y="148015"/>
                  </a:lnTo>
                  <a:close/>
                  <a:moveTo>
                    <a:pt x="37004" y="148015"/>
                  </a:moveTo>
                  <a:lnTo>
                    <a:pt x="74007" y="148015"/>
                  </a:lnTo>
                  <a:lnTo>
                    <a:pt x="74007" y="444044"/>
                  </a:lnTo>
                  <a:lnTo>
                    <a:pt x="37004" y="444044"/>
                  </a:lnTo>
                  <a:lnTo>
                    <a:pt x="37004" y="148015"/>
                  </a:lnTo>
                  <a:close/>
                  <a:moveTo>
                    <a:pt x="92509" y="148015"/>
                  </a:moveTo>
                  <a:lnTo>
                    <a:pt x="468230" y="148015"/>
                  </a:lnTo>
                  <a:lnTo>
                    <a:pt x="468230" y="0"/>
                  </a:lnTo>
                  <a:lnTo>
                    <a:pt x="764259" y="296030"/>
                  </a:lnTo>
                  <a:lnTo>
                    <a:pt x="468230" y="592059"/>
                  </a:lnTo>
                  <a:lnTo>
                    <a:pt x="468230" y="444044"/>
                  </a:lnTo>
                  <a:lnTo>
                    <a:pt x="92509" y="444044"/>
                  </a:lnTo>
                  <a:lnTo>
                    <a:pt x="92509" y="148015"/>
                  </a:lnTo>
                  <a:close/>
                </a:path>
              </a:pathLst>
            </a:custGeom>
            <a:solidFill>
              <a:srgbClr val="CE4646"/>
            </a:solidFill>
          </p:spPr>
          <p:style>
            <a:lnRef idx="0">
              <a:schemeClr val="accent1">
                <a:tint val="60000"/>
                <a:hueOff val="0"/>
                <a:satOff val="0"/>
                <a:lumOff val="0"/>
                <a:alphaOff val="0"/>
              </a:schemeClr>
            </a:lnRef>
            <a:fillRef idx="1">
              <a:scrgbClr b="0" g="0" r="0"/>
            </a:fillRef>
            <a:effectRef idx="0">
              <a:schemeClr val="accent1">
                <a:tint val="60000"/>
                <a:hueOff val="0"/>
                <a:satOff val="0"/>
                <a:lumOff val="0"/>
                <a:alphaOff val="0"/>
              </a:schemeClr>
            </a:effectRef>
            <a:fontRef idx="minor">
              <a:schemeClr val="lt1"/>
            </a:fontRef>
          </p:style>
          <p:txBody>
            <a:bodyPr anchor="ctr" anchorCtr="0" bIns="118412" lIns="0" numCol="1" rIns="177618" spcCol="1270" spcFirstLastPara="0" tIns="118412" vert="horz" wrap="square">
              <a:noAutofit/>
            </a:bodyPr>
            <a:lstStyle/>
            <a:p>
              <a:pPr algn="ctr" defTabSz="1244600" lvl="0">
                <a:lnSpc>
                  <a:spcPct val="90000"/>
                </a:lnSpc>
                <a:spcBef>
                  <a:spcPct val="0"/>
                </a:spcBef>
                <a:spcAft>
                  <a:spcPct val="35000"/>
                </a:spcAft>
              </a:pPr>
              <a:endParaRPr altLang="en-US" kern="1200" lang="zh-CN" sz="2800">
                <a:solidFill>
                  <a:srgbClr val="92080B"/>
                </a:solidFill>
              </a:endParaRPr>
            </a:p>
          </p:txBody>
        </p:sp>
        <p:sp>
          <p:nvSpPr>
            <p:cNvPr id="9" name="任意多边形 8"/>
            <p:cNvSpPr/>
            <p:nvPr/>
          </p:nvSpPr>
          <p:spPr>
            <a:xfrm>
              <a:off x="4920629" y="2182314"/>
              <a:ext cx="2378024" cy="1578317"/>
            </a:xfrm>
            <a:custGeom>
              <a:gdLst>
                <a:gd fmla="*/ 0 w 2378024" name="connsiteX0"/>
                <a:gd fmla="*/ 0 h 2063812" name="connsiteY0"/>
                <a:gd fmla="*/ 396337 w 2378024" name="connsiteX1"/>
                <a:gd fmla="*/ 0 h 2063812" name="connsiteY1"/>
                <a:gd fmla="*/ 396337 w 2378024" name="connsiteX2"/>
                <a:gd fmla="*/ 0 h 2063812" name="connsiteY2"/>
                <a:gd fmla="*/ 990843 w 2378024" name="connsiteX3"/>
                <a:gd fmla="*/ 0 h 2063812" name="connsiteY3"/>
                <a:gd fmla="*/ 2378024 w 2378024" name="connsiteX4"/>
                <a:gd fmla="*/ 0 h 2063812" name="connsiteY4"/>
                <a:gd fmla="*/ 2378024 w 2378024" name="connsiteX5"/>
                <a:gd fmla="*/ 1203890 h 2063812" name="connsiteY5"/>
                <a:gd fmla="*/ 2378024 w 2378024" name="connsiteX6"/>
                <a:gd fmla="*/ 1203890 h 2063812" name="connsiteY6"/>
                <a:gd fmla="*/ 2378024 w 2378024" name="connsiteX7"/>
                <a:gd fmla="*/ 1719843 h 2063812" name="connsiteY7"/>
                <a:gd fmla="*/ 2378024 w 2378024" name="connsiteX8"/>
                <a:gd fmla="*/ 2063812 h 2063812" name="connsiteY8"/>
                <a:gd fmla="*/ 990843 w 2378024" name="connsiteX9"/>
                <a:gd fmla="*/ 2063812 h 2063812" name="connsiteY9"/>
                <a:gd fmla="*/ 693598 w 2378024" name="connsiteX10"/>
                <a:gd fmla="*/ 2321789 h 2063812" name="connsiteY10"/>
                <a:gd fmla="*/ 396337 w 2378024" name="connsiteX11"/>
                <a:gd fmla="*/ 2063812 h 2063812" name="connsiteY11"/>
                <a:gd fmla="*/ 0 w 2378024" name="connsiteX12"/>
                <a:gd fmla="*/ 2063812 h 2063812" name="connsiteY12"/>
                <a:gd fmla="*/ 0 w 2378024" name="connsiteX13"/>
                <a:gd fmla="*/ 1719843 h 2063812" name="connsiteY13"/>
                <a:gd fmla="*/ 0 w 2378024" name="connsiteX14"/>
                <a:gd fmla="*/ 1203890 h 2063812" name="connsiteY14"/>
                <a:gd fmla="*/ 0 w 2378024" name="connsiteX15"/>
                <a:gd fmla="*/ 1203890 h 2063812" name="connsiteY15"/>
                <a:gd fmla="*/ 0 w 2378024" name="connsiteX16"/>
                <a:gd fmla="*/ 0 h 2063812"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2063810" w="2378024">
                  <a:moveTo>
                    <a:pt x="0" y="0"/>
                  </a:moveTo>
                  <a:lnTo>
                    <a:pt x="396337" y="0"/>
                  </a:lnTo>
                  <a:lnTo>
                    <a:pt x="396337" y="0"/>
                  </a:lnTo>
                  <a:lnTo>
                    <a:pt x="990843" y="0"/>
                  </a:lnTo>
                  <a:lnTo>
                    <a:pt x="2378024" y="0"/>
                  </a:lnTo>
                  <a:lnTo>
                    <a:pt x="2378024" y="1203890"/>
                  </a:lnTo>
                  <a:lnTo>
                    <a:pt x="2378024" y="1203890"/>
                  </a:lnTo>
                  <a:lnTo>
                    <a:pt x="2378024" y="1719843"/>
                  </a:lnTo>
                  <a:lnTo>
                    <a:pt x="2378024" y="2063812"/>
                  </a:lnTo>
                  <a:lnTo>
                    <a:pt x="990843" y="2063812"/>
                  </a:lnTo>
                  <a:lnTo>
                    <a:pt x="693598" y="2321789"/>
                  </a:lnTo>
                  <a:lnTo>
                    <a:pt x="396337" y="2063812"/>
                  </a:lnTo>
                  <a:lnTo>
                    <a:pt x="0" y="2063812"/>
                  </a:lnTo>
                  <a:lnTo>
                    <a:pt x="0" y="1719843"/>
                  </a:lnTo>
                  <a:lnTo>
                    <a:pt x="0" y="1203890"/>
                  </a:lnTo>
                  <a:lnTo>
                    <a:pt x="0" y="1203890"/>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t" anchorCtr="0" bIns="1490932" lIns="256032" numCol="1" rIns="256032" spcCol="1270" spcFirstLastPara="0" tIns="256032" vert="horz" wrap="square">
              <a:noAutofit/>
            </a:bodyPr>
            <a:lstStyle/>
            <a:p>
              <a:pPr algn="l" defTabSz="1600200" lvl="0" rtl="0">
                <a:lnSpc>
                  <a:spcPct val="90000"/>
                </a:lnSpc>
                <a:spcBef>
                  <a:spcPct val="0"/>
                </a:spcBef>
                <a:spcAft>
                  <a:spcPct val="35000"/>
                </a:spcAft>
              </a:pPr>
              <a:r>
                <a:rPr altLang="en-US" kern="1200" lang="zh-CN" smtClean="0" sz="3600">
                  <a:latin charset="-122" panose="020b0809000000000000" pitchFamily="49" typeface="华康俪金黑W8"/>
                  <a:ea charset="-122" panose="020b0809000000000000" pitchFamily="49" typeface="华康俪金黑W8"/>
                </a:rPr>
                <a:t>正文</a:t>
              </a:r>
            </a:p>
          </p:txBody>
        </p:sp>
        <p:sp>
          <p:nvSpPr>
            <p:cNvPr id="10" name="任意多边形 9"/>
            <p:cNvSpPr/>
            <p:nvPr/>
          </p:nvSpPr>
          <p:spPr>
            <a:xfrm>
              <a:off x="5407695" y="3235470"/>
              <a:ext cx="2378024" cy="2173657"/>
            </a:xfrm>
            <a:custGeom>
              <a:gdLst>
                <a:gd fmla="*/ 1981679 w 2378024" name="connsiteX0"/>
                <a:gd fmla="*/ 3686400 h 3686400" name="connsiteY0"/>
                <a:gd fmla="*/ 2060948 w 2378024" name="connsiteX1"/>
                <a:gd fmla="*/ 3369324 h 3686400" name="connsiteY1"/>
                <a:gd fmla="*/ 2378024 w 2378024" name="connsiteX2"/>
                <a:gd fmla="*/ 3290055 h 3686400" name="connsiteY2"/>
                <a:gd fmla="*/ 1981679 w 2378024" name="connsiteX3"/>
                <a:gd fmla="*/ 3686400 h 3686400" name="connsiteY3"/>
                <a:gd fmla="*/ 0 w 2378024" name="connsiteX4"/>
                <a:gd fmla="*/ 3686400 h 3686400" name="connsiteY4"/>
                <a:gd fmla="*/ 0 w 2378024" name="connsiteX5"/>
                <a:gd fmla="*/ 0 h 3686400" name="connsiteY5"/>
                <a:gd fmla="*/ 2378024 w 2378024" name="connsiteX6"/>
                <a:gd fmla="*/ 0 h 3686400" name="connsiteY6"/>
                <a:gd fmla="*/ 2378024 w 2378024" name="connsiteX7"/>
                <a:gd fmla="*/ 3290055 h 368640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extrusionOk="0" h="3686400" stroke="0" w="2378024">
                  <a:moveTo>
                    <a:pt x="0" y="0"/>
                  </a:moveTo>
                  <a:lnTo>
                    <a:pt x="2378024" y="0"/>
                  </a:lnTo>
                  <a:lnTo>
                    <a:pt x="2378024" y="3290055"/>
                  </a:lnTo>
                  <a:lnTo>
                    <a:pt x="1981679" y="3686400"/>
                  </a:lnTo>
                  <a:lnTo>
                    <a:pt x="0" y="3686400"/>
                  </a:lnTo>
                  <a:lnTo>
                    <a:pt x="0" y="0"/>
                  </a:lnTo>
                  <a:close/>
                </a:path>
                <a:path extrusionOk="0" fill="darkenLess" h="3686400" stroke="0" w="2378024">
                  <a:moveTo>
                    <a:pt x="1981679" y="3686400"/>
                  </a:moveTo>
                  <a:lnTo>
                    <a:pt x="2060948" y="3369324"/>
                  </a:lnTo>
                  <a:lnTo>
                    <a:pt x="2378024" y="3290055"/>
                  </a:lnTo>
                  <a:lnTo>
                    <a:pt x="1981679" y="3686400"/>
                  </a:lnTo>
                  <a:close/>
                </a:path>
                <a:path extrusionOk="0" fill="none" h="3686400" w="2378024">
                  <a:moveTo>
                    <a:pt x="1981679" y="3686400"/>
                  </a:moveTo>
                  <a:lnTo>
                    <a:pt x="2060948" y="3369324"/>
                  </a:lnTo>
                  <a:lnTo>
                    <a:pt x="2378024" y="3290055"/>
                  </a:lnTo>
                  <a:lnTo>
                    <a:pt x="1981679" y="3686400"/>
                  </a:lnTo>
                  <a:lnTo>
                    <a:pt x="0" y="3686400"/>
                  </a:lnTo>
                  <a:lnTo>
                    <a:pt x="0" y="0"/>
                  </a:lnTo>
                  <a:lnTo>
                    <a:pt x="2378024" y="0"/>
                  </a:lnTo>
                  <a:lnTo>
                    <a:pt x="2378024" y="3290055"/>
                  </a:lnTo>
                </a:path>
              </a:pathLst>
            </a:custGeom>
            <a:solidFill>
              <a:srgbClr val="C1C2BF">
                <a:alpha val="98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595481" lIns="199136" numCol="1" rIns="199136" spcCol="1270" spcFirstLastPara="0" tIns="199136" vert="horz" wrap="square">
              <a:noAutofit/>
            </a:bodyPr>
            <a:lstStyle/>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主标题 </a:t>
              </a:r>
            </a:p>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论证信息</a:t>
              </a:r>
            </a:p>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论证信息</a:t>
              </a:r>
            </a:p>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(过渡句)</a:t>
              </a:r>
            </a:p>
          </p:txBody>
        </p:sp>
        <p:sp>
          <p:nvSpPr>
            <p:cNvPr id="11" name="任意多边形 10"/>
            <p:cNvSpPr/>
            <p:nvPr/>
          </p:nvSpPr>
          <p:spPr>
            <a:xfrm>
              <a:off x="7659154" y="2241305"/>
              <a:ext cx="764259" cy="592059"/>
            </a:xfrm>
            <a:custGeom>
              <a:gdLst>
                <a:gd fmla="*/ 0 w 764259" name="connsiteX0"/>
                <a:gd fmla="*/ 148015 h 592059" name="connsiteY0"/>
                <a:gd fmla="*/ 18502 w 764259" name="connsiteX1"/>
                <a:gd fmla="*/ 148015 h 592059" name="connsiteY1"/>
                <a:gd fmla="*/ 18502 w 764259" name="connsiteX2"/>
                <a:gd fmla="*/ 444044 h 592059" name="connsiteY2"/>
                <a:gd fmla="*/ 0 w 764259" name="connsiteX3"/>
                <a:gd fmla="*/ 444044 h 592059" name="connsiteY3"/>
                <a:gd fmla="*/ 0 w 764259" name="connsiteX4"/>
                <a:gd fmla="*/ 148015 h 592059" name="connsiteY4"/>
                <a:gd fmla="*/ 37004 w 764259" name="connsiteX5"/>
                <a:gd fmla="*/ 148015 h 592059" name="connsiteY5"/>
                <a:gd fmla="*/ 74007 w 764259" name="connsiteX6"/>
                <a:gd fmla="*/ 148015 h 592059" name="connsiteY6"/>
                <a:gd fmla="*/ 74007 w 764259" name="connsiteX7"/>
                <a:gd fmla="*/ 444044 h 592059" name="connsiteY7"/>
                <a:gd fmla="*/ 37004 w 764259" name="connsiteX8"/>
                <a:gd fmla="*/ 444044 h 592059" name="connsiteY8"/>
                <a:gd fmla="*/ 37004 w 764259" name="connsiteX9"/>
                <a:gd fmla="*/ 148015 h 592059" name="connsiteY9"/>
                <a:gd fmla="*/ 92509 w 764259" name="connsiteX10"/>
                <a:gd fmla="*/ 148015 h 592059" name="connsiteY10"/>
                <a:gd fmla="*/ 468230 w 764259" name="connsiteX11"/>
                <a:gd fmla="*/ 148015 h 592059" name="connsiteY11"/>
                <a:gd fmla="*/ 468230 w 764259" name="connsiteX12"/>
                <a:gd fmla="*/ 0 h 592059" name="connsiteY12"/>
                <a:gd fmla="*/ 764259 w 764259" name="connsiteX13"/>
                <a:gd fmla="*/ 296030 h 592059" name="connsiteY13"/>
                <a:gd fmla="*/ 468230 w 764259" name="connsiteX14"/>
                <a:gd fmla="*/ 592059 h 592059" name="connsiteY14"/>
                <a:gd fmla="*/ 468230 w 764259" name="connsiteX15"/>
                <a:gd fmla="*/ 444044 h 592059" name="connsiteY15"/>
                <a:gd fmla="*/ 92509 w 764259" name="connsiteX16"/>
                <a:gd fmla="*/ 444044 h 592059" name="connsiteY16"/>
                <a:gd fmla="*/ 92509 w 764259" name="connsiteX17"/>
                <a:gd fmla="*/ 148015 h 592059" name="connsiteY1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b="b" l="l" r="r" t="t"/>
              <a:pathLst>
                <a:path h="592059" w="764259">
                  <a:moveTo>
                    <a:pt x="0" y="148015"/>
                  </a:moveTo>
                  <a:lnTo>
                    <a:pt x="18502" y="148015"/>
                  </a:lnTo>
                  <a:lnTo>
                    <a:pt x="18502" y="444044"/>
                  </a:lnTo>
                  <a:lnTo>
                    <a:pt x="0" y="444044"/>
                  </a:lnTo>
                  <a:lnTo>
                    <a:pt x="0" y="148015"/>
                  </a:lnTo>
                  <a:close/>
                  <a:moveTo>
                    <a:pt x="37004" y="148015"/>
                  </a:moveTo>
                  <a:lnTo>
                    <a:pt x="74007" y="148015"/>
                  </a:lnTo>
                  <a:lnTo>
                    <a:pt x="74007" y="444044"/>
                  </a:lnTo>
                  <a:lnTo>
                    <a:pt x="37004" y="444044"/>
                  </a:lnTo>
                  <a:lnTo>
                    <a:pt x="37004" y="148015"/>
                  </a:lnTo>
                  <a:close/>
                  <a:moveTo>
                    <a:pt x="92509" y="148015"/>
                  </a:moveTo>
                  <a:lnTo>
                    <a:pt x="468230" y="148015"/>
                  </a:lnTo>
                  <a:lnTo>
                    <a:pt x="468230" y="0"/>
                  </a:lnTo>
                  <a:lnTo>
                    <a:pt x="764259" y="296030"/>
                  </a:lnTo>
                  <a:lnTo>
                    <a:pt x="468230" y="592059"/>
                  </a:lnTo>
                  <a:lnTo>
                    <a:pt x="468230" y="444044"/>
                  </a:lnTo>
                  <a:lnTo>
                    <a:pt x="92509" y="444044"/>
                  </a:lnTo>
                  <a:lnTo>
                    <a:pt x="92509" y="148015"/>
                  </a:lnTo>
                  <a:close/>
                </a:path>
              </a:pathLst>
            </a:custGeom>
            <a:solidFill>
              <a:srgbClr val="CE4646"/>
            </a:solidFill>
          </p:spPr>
          <p:style>
            <a:lnRef idx="0">
              <a:schemeClr val="accent1">
                <a:tint val="60000"/>
                <a:hueOff val="0"/>
                <a:satOff val="0"/>
                <a:lumOff val="0"/>
                <a:alphaOff val="0"/>
              </a:schemeClr>
            </a:lnRef>
            <a:fillRef idx="1">
              <a:scrgbClr b="0" g="0" r="0"/>
            </a:fillRef>
            <a:effectRef idx="0">
              <a:schemeClr val="accent1">
                <a:tint val="60000"/>
                <a:hueOff val="0"/>
                <a:satOff val="0"/>
                <a:lumOff val="0"/>
                <a:alphaOff val="0"/>
              </a:schemeClr>
            </a:effectRef>
            <a:fontRef idx="minor">
              <a:schemeClr val="lt1"/>
            </a:fontRef>
          </p:style>
          <p:txBody>
            <a:bodyPr anchor="ctr" anchorCtr="0" bIns="148015" lIns="92509" numCol="1" rIns="148015" spcCol="1270" spcFirstLastPara="0" tIns="148015" vert="horz" wrap="square">
              <a:noAutofit/>
            </a:bodyPr>
            <a:lstStyle/>
            <a:p>
              <a:pPr algn="ctr" defTabSz="1066800" lvl="0">
                <a:lnSpc>
                  <a:spcPct val="90000"/>
                </a:lnSpc>
                <a:spcBef>
                  <a:spcPct val="0"/>
                </a:spcBef>
                <a:spcAft>
                  <a:spcPct val="35000"/>
                </a:spcAft>
              </a:pPr>
              <a:endParaRPr altLang="en-US" kern="1200" lang="zh-CN" sz="2400">
                <a:solidFill>
                  <a:srgbClr val="92080B"/>
                </a:solidFill>
              </a:endParaRPr>
            </a:p>
          </p:txBody>
        </p:sp>
        <p:sp>
          <p:nvSpPr>
            <p:cNvPr id="12" name="任意多边形 11"/>
            <p:cNvSpPr/>
            <p:nvPr/>
          </p:nvSpPr>
          <p:spPr>
            <a:xfrm>
              <a:off x="8740654" y="2182314"/>
              <a:ext cx="2378024" cy="1578317"/>
            </a:xfrm>
            <a:custGeom>
              <a:gdLst>
                <a:gd fmla="*/ 0 w 2378024" name="connsiteX0"/>
                <a:gd fmla="*/ 0 h 2063812" name="connsiteY0"/>
                <a:gd fmla="*/ 396337 w 2378024" name="connsiteX1"/>
                <a:gd fmla="*/ 0 h 2063812" name="connsiteY1"/>
                <a:gd fmla="*/ 396337 w 2378024" name="connsiteX2"/>
                <a:gd fmla="*/ 0 h 2063812" name="connsiteY2"/>
                <a:gd fmla="*/ 990843 w 2378024" name="connsiteX3"/>
                <a:gd fmla="*/ 0 h 2063812" name="connsiteY3"/>
                <a:gd fmla="*/ 2378024 w 2378024" name="connsiteX4"/>
                <a:gd fmla="*/ 0 h 2063812" name="connsiteY4"/>
                <a:gd fmla="*/ 2378024 w 2378024" name="connsiteX5"/>
                <a:gd fmla="*/ 1203890 h 2063812" name="connsiteY5"/>
                <a:gd fmla="*/ 2378024 w 2378024" name="connsiteX6"/>
                <a:gd fmla="*/ 1203890 h 2063812" name="connsiteY6"/>
                <a:gd fmla="*/ 2378024 w 2378024" name="connsiteX7"/>
                <a:gd fmla="*/ 1719843 h 2063812" name="connsiteY7"/>
                <a:gd fmla="*/ 2378024 w 2378024" name="connsiteX8"/>
                <a:gd fmla="*/ 2063812 h 2063812" name="connsiteY8"/>
                <a:gd fmla="*/ 990843 w 2378024" name="connsiteX9"/>
                <a:gd fmla="*/ 2063812 h 2063812" name="connsiteY9"/>
                <a:gd fmla="*/ 693598 w 2378024" name="connsiteX10"/>
                <a:gd fmla="*/ 2321789 h 2063812" name="connsiteY10"/>
                <a:gd fmla="*/ 396337 w 2378024" name="connsiteX11"/>
                <a:gd fmla="*/ 2063812 h 2063812" name="connsiteY11"/>
                <a:gd fmla="*/ 0 w 2378024" name="connsiteX12"/>
                <a:gd fmla="*/ 2063812 h 2063812" name="connsiteY12"/>
                <a:gd fmla="*/ 0 w 2378024" name="connsiteX13"/>
                <a:gd fmla="*/ 1719843 h 2063812" name="connsiteY13"/>
                <a:gd fmla="*/ 0 w 2378024" name="connsiteX14"/>
                <a:gd fmla="*/ 1203890 h 2063812" name="connsiteY14"/>
                <a:gd fmla="*/ 0 w 2378024" name="connsiteX15"/>
                <a:gd fmla="*/ 1203890 h 2063812" name="connsiteY15"/>
                <a:gd fmla="*/ 0 w 2378024" name="connsiteX16"/>
                <a:gd fmla="*/ 0 h 2063812"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2063810" w="2378024">
                  <a:moveTo>
                    <a:pt x="0" y="0"/>
                  </a:moveTo>
                  <a:lnTo>
                    <a:pt x="396337" y="0"/>
                  </a:lnTo>
                  <a:lnTo>
                    <a:pt x="396337" y="0"/>
                  </a:lnTo>
                  <a:lnTo>
                    <a:pt x="990843" y="0"/>
                  </a:lnTo>
                  <a:lnTo>
                    <a:pt x="2378024" y="0"/>
                  </a:lnTo>
                  <a:lnTo>
                    <a:pt x="2378024" y="1203890"/>
                  </a:lnTo>
                  <a:lnTo>
                    <a:pt x="2378024" y="1203890"/>
                  </a:lnTo>
                  <a:lnTo>
                    <a:pt x="2378024" y="1719843"/>
                  </a:lnTo>
                  <a:lnTo>
                    <a:pt x="2378024" y="2063812"/>
                  </a:lnTo>
                  <a:lnTo>
                    <a:pt x="990843" y="2063812"/>
                  </a:lnTo>
                  <a:lnTo>
                    <a:pt x="693598" y="2321789"/>
                  </a:lnTo>
                  <a:lnTo>
                    <a:pt x="396337" y="2063812"/>
                  </a:lnTo>
                  <a:lnTo>
                    <a:pt x="0" y="2063812"/>
                  </a:lnTo>
                  <a:lnTo>
                    <a:pt x="0" y="1719843"/>
                  </a:lnTo>
                  <a:lnTo>
                    <a:pt x="0" y="1203890"/>
                  </a:lnTo>
                  <a:lnTo>
                    <a:pt x="0" y="1203890"/>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t" anchorCtr="0" bIns="1490932" lIns="256032" numCol="1" rIns="256032" spcCol="1270" spcFirstLastPara="0" tIns="256032" vert="horz" wrap="square">
              <a:noAutofit/>
            </a:bodyPr>
            <a:lstStyle/>
            <a:p>
              <a:pPr algn="l" defTabSz="1600200" lvl="0" rtl="0">
                <a:lnSpc>
                  <a:spcPct val="90000"/>
                </a:lnSpc>
                <a:spcBef>
                  <a:spcPct val="0"/>
                </a:spcBef>
                <a:spcAft>
                  <a:spcPct val="35000"/>
                </a:spcAft>
              </a:pPr>
              <a:r>
                <a:rPr altLang="en-US" kern="1200" lang="zh-CN" smtClean="0" sz="3600">
                  <a:latin charset="-122" panose="020b0809000000000000" pitchFamily="49" typeface="华康俪金黑W8"/>
                  <a:ea charset="-122" panose="020b0809000000000000" pitchFamily="49" typeface="华康俪金黑W8"/>
                </a:rPr>
                <a:t>结束语</a:t>
              </a:r>
            </a:p>
          </p:txBody>
        </p:sp>
        <p:sp>
          <p:nvSpPr>
            <p:cNvPr id="13" name="任意多边形 12"/>
            <p:cNvSpPr/>
            <p:nvPr/>
          </p:nvSpPr>
          <p:spPr>
            <a:xfrm>
              <a:off x="9227720" y="3235470"/>
              <a:ext cx="2378024" cy="2173657"/>
            </a:xfrm>
            <a:custGeom>
              <a:gdLst>
                <a:gd fmla="*/ 1981679 w 2378024" name="connsiteX0"/>
                <a:gd fmla="*/ 3686400 h 3686400" name="connsiteY0"/>
                <a:gd fmla="*/ 2060948 w 2378024" name="connsiteX1"/>
                <a:gd fmla="*/ 3369324 h 3686400" name="connsiteY1"/>
                <a:gd fmla="*/ 2378024 w 2378024" name="connsiteX2"/>
                <a:gd fmla="*/ 3290055 h 3686400" name="connsiteY2"/>
                <a:gd fmla="*/ 1981679 w 2378024" name="connsiteX3"/>
                <a:gd fmla="*/ 3686400 h 3686400" name="connsiteY3"/>
                <a:gd fmla="*/ 0 w 2378024" name="connsiteX4"/>
                <a:gd fmla="*/ 3686400 h 3686400" name="connsiteY4"/>
                <a:gd fmla="*/ 0 w 2378024" name="connsiteX5"/>
                <a:gd fmla="*/ 0 h 3686400" name="connsiteY5"/>
                <a:gd fmla="*/ 2378024 w 2378024" name="connsiteX6"/>
                <a:gd fmla="*/ 0 h 3686400" name="connsiteY6"/>
                <a:gd fmla="*/ 2378024 w 2378024" name="connsiteX7"/>
                <a:gd fmla="*/ 3290055 h 368640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extrusionOk="0" h="3686400" stroke="0" w="2378024">
                  <a:moveTo>
                    <a:pt x="0" y="0"/>
                  </a:moveTo>
                  <a:lnTo>
                    <a:pt x="2378024" y="0"/>
                  </a:lnTo>
                  <a:lnTo>
                    <a:pt x="2378024" y="3290055"/>
                  </a:lnTo>
                  <a:lnTo>
                    <a:pt x="1981679" y="3686400"/>
                  </a:lnTo>
                  <a:lnTo>
                    <a:pt x="0" y="3686400"/>
                  </a:lnTo>
                  <a:lnTo>
                    <a:pt x="0" y="0"/>
                  </a:lnTo>
                  <a:close/>
                </a:path>
                <a:path extrusionOk="0" fill="darkenLess" h="3686400" stroke="0" w="2378024">
                  <a:moveTo>
                    <a:pt x="1981679" y="3686400"/>
                  </a:moveTo>
                  <a:lnTo>
                    <a:pt x="2060948" y="3369324"/>
                  </a:lnTo>
                  <a:lnTo>
                    <a:pt x="2378024" y="3290055"/>
                  </a:lnTo>
                  <a:lnTo>
                    <a:pt x="1981679" y="3686400"/>
                  </a:lnTo>
                  <a:close/>
                </a:path>
                <a:path extrusionOk="0" fill="none" h="3686400" w="2378024">
                  <a:moveTo>
                    <a:pt x="1981679" y="3686400"/>
                  </a:moveTo>
                  <a:lnTo>
                    <a:pt x="2060948" y="3369324"/>
                  </a:lnTo>
                  <a:lnTo>
                    <a:pt x="2378024" y="3290055"/>
                  </a:lnTo>
                  <a:lnTo>
                    <a:pt x="1981679" y="3686400"/>
                  </a:lnTo>
                  <a:lnTo>
                    <a:pt x="0" y="3686400"/>
                  </a:lnTo>
                  <a:lnTo>
                    <a:pt x="0" y="0"/>
                  </a:lnTo>
                  <a:lnTo>
                    <a:pt x="2378024" y="0"/>
                  </a:lnTo>
                  <a:lnTo>
                    <a:pt x="2378024" y="3290055"/>
                  </a:lnTo>
                </a:path>
              </a:pathLst>
            </a:custGeom>
            <a:solidFill>
              <a:srgbClr val="C1C2BF">
                <a:alpha val="98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595481" lIns="199136" numCol="1" rIns="199136" spcCol="1270" spcFirstLastPara="0" tIns="199136" vert="horz" wrap="square">
              <a:noAutofit/>
            </a:bodyPr>
            <a:lstStyle/>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总结</a:t>
              </a:r>
            </a:p>
            <a:p>
              <a:pPr algn="l" defTabSz="1244600" indent="-285750" lvl="1" marL="285750" rtl="0">
                <a:lnSpc>
                  <a:spcPct val="90000"/>
                </a:lnSpc>
                <a:spcBef>
                  <a:spcPct val="0"/>
                </a:spcBef>
                <a:spcAft>
                  <a:spcPct val="15000"/>
                </a:spcAft>
                <a:buChar char="••"/>
              </a:pPr>
              <a:r>
                <a:rPr altLang="en-US" kern="1200" lang="zh-CN" smtClean="0" sz="2800">
                  <a:solidFill>
                    <a:schemeClr val="tx1"/>
                  </a:solidFill>
                  <a:latin charset="-122" panose="020b0503020204020204" pitchFamily="34" typeface="微软雅黑"/>
                  <a:ea charset="-122" panose="020b0503020204020204" pitchFamily="34" typeface="微软雅黑"/>
                </a:rPr>
                <a:t>重申主题</a:t>
              </a:r>
            </a:p>
          </p:txBody>
        </p:sp>
      </p:grpSp>
      <p:sp>
        <p:nvSpPr>
          <p:cNvPr id="2" name="同侧圆角矩形 1"/>
          <p:cNvSpPr/>
          <p:nvPr/>
        </p:nvSpPr>
        <p:spPr>
          <a:xfrm>
            <a:off x="909020" y="1607652"/>
            <a:ext cx="10044112" cy="1128713"/>
          </a:xfrm>
          <a:prstGeom prst="round2SameRect">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5000">
                <a:solidFill>
                  <a:srgbClr val="CE4646"/>
                </a:solidFill>
                <a:latin charset="-122" panose="020b0809000000000000" pitchFamily="49" typeface="华康俪金黑W8"/>
                <a:ea charset="-122" panose="020b0809000000000000" pitchFamily="49" typeface="华康俪金黑W8"/>
              </a:rPr>
              <a:t>通过撰写大纲组织材料信息</a:t>
            </a:r>
          </a:p>
        </p:txBody>
      </p:sp>
      <p:sp>
        <p:nvSpPr>
          <p:cNvPr id="4" name="圆角矩形 3"/>
          <p:cNvSpPr/>
          <p:nvPr/>
        </p:nvSpPr>
        <p:spPr>
          <a:xfrm>
            <a:off x="600069" y="1360495"/>
            <a:ext cx="11058525" cy="5126037"/>
          </a:xfrm>
          <a:prstGeom prst="roundRect">
            <a:avLst>
              <a:gd fmla="val 7116" name="adj"/>
            </a:avLst>
          </a:prstGeom>
          <a:noFill/>
          <a:ln w="25400">
            <a:solidFill>
              <a:srgbClr val="CE464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标题 1"/>
          <p:cNvSpPr>
            <a:spLocks noGrp="1"/>
          </p:cNvSpPr>
          <p:nvPr>
            <p:ph type="title"/>
          </p:nvPr>
        </p:nvSpPr>
        <p:spPr>
          <a:xfrm>
            <a:off x="0" y="1"/>
            <a:ext cx="5343525" cy="757238"/>
          </a:xfrm>
        </p:spPr>
        <p:txBody>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如何收集和组织信息</a:t>
            </a:r>
          </a:p>
        </p:txBody>
      </p:sp>
      <p:cxnSp>
        <p:nvCxnSpPr>
          <p:cNvPr id="16" name="直接连接符 15"/>
          <p:cNvCxnSpPr/>
          <p:nvPr/>
        </p:nvCxnSpPr>
        <p:spPr>
          <a:xfrm>
            <a:off x="114697" y="934524"/>
            <a:ext cx="4946700"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539883296"/>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1"/>
            <a:ext cx="6348211" cy="759854"/>
          </a:xfrm>
        </p:spPr>
        <p:txBody>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如何体现你的非凡思考力</a:t>
            </a:r>
          </a:p>
        </p:txBody>
      </p:sp>
      <p:cxnSp>
        <p:nvCxnSpPr>
          <p:cNvPr id="4" name="直接连接符 3"/>
          <p:cNvCxnSpPr/>
          <p:nvPr/>
        </p:nvCxnSpPr>
        <p:spPr>
          <a:xfrm>
            <a:off x="114697" y="934524"/>
            <a:ext cx="6017816"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9" name="组合 8"/>
          <p:cNvGrpSpPr/>
          <p:nvPr/>
        </p:nvGrpSpPr>
        <p:grpSpPr>
          <a:xfrm>
            <a:off x="586997" y="1850325"/>
            <a:ext cx="11551028" cy="3625193"/>
            <a:chOff x="586997" y="1850325"/>
            <a:chExt cx="11551028" cy="3625193"/>
          </a:xfrm>
        </p:grpSpPr>
        <p:grpSp>
          <p:nvGrpSpPr>
            <p:cNvPr id="8" name="组合 7"/>
            <p:cNvGrpSpPr/>
            <p:nvPr/>
          </p:nvGrpSpPr>
          <p:grpSpPr>
            <a:xfrm>
              <a:off x="586997" y="1850325"/>
              <a:ext cx="11304966" cy="769441"/>
              <a:chOff x="586997" y="1760172"/>
              <a:chExt cx="11304966" cy="769441"/>
            </a:xfrm>
          </p:grpSpPr>
          <p:sp>
            <p:nvSpPr>
              <p:cNvPr id="6" name="文本框 5"/>
              <p:cNvSpPr txBox="1"/>
              <p:nvPr/>
            </p:nvSpPr>
            <p:spPr>
              <a:xfrm>
                <a:off x="3851275" y="1760172"/>
                <a:ext cx="7906421" cy="762000"/>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批判性思维的分析和评价需要做到清楚、准确、相关、有深度，并具有严格的逻辑性</a:t>
                </a:r>
              </a:p>
            </p:txBody>
          </p:sp>
          <p:grpSp>
            <p:nvGrpSpPr>
              <p:cNvPr id="21" name="组合 20"/>
              <p:cNvGrpSpPr/>
              <p:nvPr/>
            </p:nvGrpSpPr>
            <p:grpSpPr>
              <a:xfrm>
                <a:off x="586997" y="1838659"/>
                <a:ext cx="11304966" cy="685791"/>
                <a:chOff x="801309" y="2340542"/>
                <a:chExt cx="11304966" cy="685791"/>
              </a:xfrm>
            </p:grpSpPr>
            <p:sp>
              <p:nvSpPr>
                <p:cNvPr id="5" name="五边形 4"/>
                <p:cNvSpPr/>
                <p:nvPr/>
              </p:nvSpPr>
              <p:spPr>
                <a:xfrm>
                  <a:off x="801309" y="2340542"/>
                  <a:ext cx="3273402" cy="685791"/>
                </a:xfrm>
                <a:prstGeom prst="homePlate">
                  <a:avLst/>
                </a:prstGeom>
                <a:solidFill>
                  <a:srgbClr val="CE4646"/>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3100">
                      <a:solidFill>
                        <a:srgbClr val="FFFFFF"/>
                      </a:solidFill>
                      <a:latin charset="-122" panose="020b0809000000000000" pitchFamily="49" typeface="华康俪金黑W8"/>
                      <a:ea charset="-122" panose="020b0809000000000000" pitchFamily="49" typeface="华康俪金黑W8"/>
                    </a:rPr>
                    <a:t>学会批判性思维</a:t>
                  </a:r>
                </a:p>
              </p:txBody>
            </p:sp>
            <p:cxnSp>
              <p:nvCxnSpPr>
                <p:cNvPr id="13" name="直接连接符 12"/>
                <p:cNvCxnSpPr/>
                <p:nvPr/>
              </p:nvCxnSpPr>
              <p:spPr>
                <a:xfrm>
                  <a:off x="819619" y="3011804"/>
                  <a:ext cx="11286656"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7" name="组合 6"/>
            <p:cNvGrpSpPr/>
            <p:nvPr/>
          </p:nvGrpSpPr>
          <p:grpSpPr>
            <a:xfrm>
              <a:off x="586997" y="3359270"/>
              <a:ext cx="11343223" cy="685791"/>
              <a:chOff x="586997" y="3291501"/>
              <a:chExt cx="11343223" cy="685791"/>
            </a:xfrm>
          </p:grpSpPr>
          <p:sp>
            <p:nvSpPr>
              <p:cNvPr id="10" name="文本框 9"/>
              <p:cNvSpPr txBox="1"/>
              <p:nvPr/>
            </p:nvSpPr>
            <p:spPr>
              <a:xfrm>
                <a:off x="3851276" y="3480385"/>
                <a:ext cx="8078945" cy="457200"/>
              </a:xfrm>
              <a:prstGeom prst="rect">
                <a:avLst/>
              </a:prstGeom>
              <a:noFill/>
            </p:spPr>
            <p:txBody>
              <a:bodyPr rtlCol="0" wrap="square">
                <a:spAutoFit/>
              </a:bodyPr>
              <a:lstStyle/>
              <a:p>
                <a:r>
                  <a:rPr altLang="en-US" b="1" lang="zh-CN" smtClean="0" sz="2400">
                    <a:latin charset="-122" panose="020b0503020204020204" pitchFamily="34" typeface="微软雅黑"/>
                    <a:ea charset="-122" panose="020b0503020204020204" pitchFamily="34" typeface="微软雅黑"/>
                  </a:rPr>
                  <a:t>归纳法体现众多事物的根本规律，且能体现事物的共性</a:t>
                </a:r>
              </a:p>
            </p:txBody>
          </p:sp>
          <p:grpSp>
            <p:nvGrpSpPr>
              <p:cNvPr id="20" name="组合 19"/>
              <p:cNvGrpSpPr/>
              <p:nvPr/>
            </p:nvGrpSpPr>
            <p:grpSpPr>
              <a:xfrm>
                <a:off x="586997" y="3291501"/>
                <a:ext cx="11304966" cy="685791"/>
                <a:chOff x="858459" y="3784832"/>
                <a:chExt cx="11304966" cy="685791"/>
              </a:xfrm>
            </p:grpSpPr>
            <p:sp>
              <p:nvSpPr>
                <p:cNvPr id="14" name="五边形 13"/>
                <p:cNvSpPr/>
                <p:nvPr/>
              </p:nvSpPr>
              <p:spPr>
                <a:xfrm>
                  <a:off x="858459" y="3784832"/>
                  <a:ext cx="3273402" cy="685791"/>
                </a:xfrm>
                <a:prstGeom prst="homePlate">
                  <a:avLst/>
                </a:prstGeom>
                <a:solidFill>
                  <a:srgbClr val="CE4646"/>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3200">
                      <a:solidFill>
                        <a:srgbClr val="FFFFFF"/>
                      </a:solidFill>
                      <a:latin charset="-122" panose="020b0809000000000000" pitchFamily="49" typeface="华康俪金黑W8"/>
                      <a:ea charset="-122" panose="020b0809000000000000" pitchFamily="49" typeface="华康俪金黑W8"/>
                    </a:rPr>
                    <a:t>归纳法</a:t>
                  </a:r>
                </a:p>
              </p:txBody>
            </p:sp>
            <p:cxnSp>
              <p:nvCxnSpPr>
                <p:cNvPr id="15" name="直接连接符 14"/>
                <p:cNvCxnSpPr/>
                <p:nvPr/>
              </p:nvCxnSpPr>
              <p:spPr>
                <a:xfrm>
                  <a:off x="902527" y="4453712"/>
                  <a:ext cx="11260898"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grpSp>
        <p:grpSp>
          <p:nvGrpSpPr>
            <p:cNvPr id="3" name="组合 2"/>
            <p:cNvGrpSpPr/>
            <p:nvPr/>
          </p:nvGrpSpPr>
          <p:grpSpPr>
            <a:xfrm>
              <a:off x="586997" y="4789727"/>
              <a:ext cx="11551028" cy="685791"/>
              <a:chOff x="586997" y="4789727"/>
              <a:chExt cx="11551028" cy="685791"/>
            </a:xfrm>
          </p:grpSpPr>
          <p:grpSp>
            <p:nvGrpSpPr>
              <p:cNvPr id="19" name="组合 18"/>
              <p:cNvGrpSpPr/>
              <p:nvPr/>
            </p:nvGrpSpPr>
            <p:grpSpPr>
              <a:xfrm>
                <a:off x="586997" y="4789727"/>
                <a:ext cx="11309729" cy="685791"/>
                <a:chOff x="944184" y="5247339"/>
                <a:chExt cx="11309729" cy="685791"/>
              </a:xfrm>
            </p:grpSpPr>
            <p:sp>
              <p:nvSpPr>
                <p:cNvPr id="16" name="五边形 15"/>
                <p:cNvSpPr/>
                <p:nvPr/>
              </p:nvSpPr>
              <p:spPr>
                <a:xfrm>
                  <a:off x="944184" y="5247339"/>
                  <a:ext cx="3273402" cy="685791"/>
                </a:xfrm>
                <a:prstGeom prst="homePlate">
                  <a:avLst/>
                </a:prstGeom>
                <a:solidFill>
                  <a:srgbClr val="CE4646"/>
                </a:solidFill>
                <a:ln w="38100">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3200">
                      <a:solidFill>
                        <a:srgbClr val="FFFFFF"/>
                      </a:solidFill>
                      <a:latin charset="-122" panose="020b0809000000000000" pitchFamily="49" typeface="华康俪金黑W8"/>
                      <a:ea charset="-122" panose="020b0809000000000000" pitchFamily="49" typeface="华康俪金黑W8"/>
                    </a:rPr>
                    <a:t>演绎法</a:t>
                  </a:r>
                </a:p>
              </p:txBody>
            </p:sp>
            <p:cxnSp>
              <p:nvCxnSpPr>
                <p:cNvPr id="17" name="直接连接符 16"/>
                <p:cNvCxnSpPr/>
                <p:nvPr/>
              </p:nvCxnSpPr>
              <p:spPr>
                <a:xfrm>
                  <a:off x="975373" y="5921457"/>
                  <a:ext cx="11278540"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sp>
            <p:nvSpPr>
              <p:cNvPr id="18" name="文本框 17"/>
              <p:cNvSpPr txBox="1"/>
              <p:nvPr/>
            </p:nvSpPr>
            <p:spPr>
              <a:xfrm>
                <a:off x="3851275" y="4962377"/>
                <a:ext cx="8286750" cy="457200"/>
              </a:xfrm>
              <a:prstGeom prst="rect">
                <a:avLst/>
              </a:prstGeom>
              <a:noFill/>
            </p:spPr>
            <p:txBody>
              <a:bodyPr rtlCol="0" wrap="square">
                <a:spAutoFit/>
              </a:bodyPr>
              <a:lstStyle/>
              <a:p>
                <a:r>
                  <a:rPr altLang="en-US" b="1" lang="zh-CN" sz="2400">
                    <a:latin charset="-122" panose="020b0503020204020204" pitchFamily="34" typeface="微软雅黑"/>
                    <a:ea charset="-122" panose="020b0503020204020204" pitchFamily="34" typeface="微软雅黑"/>
                  </a:rPr>
                  <a:t>演绎法步步递推，逻辑严密结论可靠，且能体现事物的特性</a:t>
                </a:r>
              </a:p>
            </p:txBody>
          </p:sp>
        </p:grpSp>
      </p:grpSp>
      <p:sp>
        <p:nvSpPr>
          <p:cNvPr id="22" name="圆角矩形 21"/>
          <p:cNvSpPr/>
          <p:nvPr/>
        </p:nvSpPr>
        <p:spPr>
          <a:xfrm>
            <a:off x="365841" y="1557338"/>
            <a:ext cx="11572875" cy="4366944"/>
          </a:xfrm>
          <a:prstGeom prst="roundRect">
            <a:avLst>
              <a:gd fmla="val 7116" name="adj"/>
            </a:avLst>
          </a:prstGeom>
          <a:noFill/>
          <a:ln w="25400">
            <a:solidFill>
              <a:srgbClr val="CE464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048608455"/>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0"/>
            <a:ext cx="4687910" cy="759853"/>
          </a:xfrm>
        </p:spPr>
        <p:txBody>
          <a:bodyPr>
            <a:noAutofit/>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怎样说才有说服力</a:t>
            </a:r>
          </a:p>
        </p:txBody>
      </p:sp>
      <p:cxnSp>
        <p:nvCxnSpPr>
          <p:cNvPr id="4" name="直接连接符 3"/>
          <p:cNvCxnSpPr/>
          <p:nvPr/>
        </p:nvCxnSpPr>
        <p:spPr>
          <a:xfrm>
            <a:off x="114697" y="934524"/>
            <a:ext cx="4380030"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6" name="组合 5"/>
          <p:cNvGrpSpPr/>
          <p:nvPr/>
        </p:nvGrpSpPr>
        <p:grpSpPr>
          <a:xfrm>
            <a:off x="867698" y="1390861"/>
            <a:ext cx="10843738" cy="4614863"/>
            <a:chOff x="943187" y="1661318"/>
            <a:chExt cx="10929723" cy="4614863"/>
          </a:xfrm>
        </p:grpSpPr>
        <p:sp>
          <p:nvSpPr>
            <p:cNvPr id="3" name="圆角矩形 2"/>
            <p:cNvSpPr/>
            <p:nvPr/>
          </p:nvSpPr>
          <p:spPr>
            <a:xfrm>
              <a:off x="1171993" y="1661318"/>
              <a:ext cx="10125179" cy="4614863"/>
            </a:xfrm>
            <a:prstGeom prst="roundRect">
              <a:avLst>
                <a:gd fmla="val 9237" name="adj"/>
              </a:avLst>
            </a:prstGeom>
            <a:solidFill>
              <a:srgbClr val="C1C2BF">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 name="组合 4"/>
            <p:cNvGrpSpPr/>
            <p:nvPr/>
          </p:nvGrpSpPr>
          <p:grpSpPr>
            <a:xfrm>
              <a:off x="943187" y="2130440"/>
              <a:ext cx="10929723" cy="3760680"/>
              <a:chOff x="2473458" y="2366095"/>
              <a:chExt cx="8224739" cy="3216686"/>
            </a:xfrm>
            <a:solidFill>
              <a:srgbClr val="C1C2BF"/>
            </a:solidFill>
          </p:grpSpPr>
          <p:grpSp>
            <p:nvGrpSpPr>
              <p:cNvPr id="8" name="组合 7"/>
              <p:cNvGrpSpPr/>
              <p:nvPr/>
            </p:nvGrpSpPr>
            <p:grpSpPr>
              <a:xfrm>
                <a:off x="2495957" y="2366095"/>
                <a:ext cx="7584090" cy="550937"/>
                <a:chOff x="2634448" y="2270561"/>
                <a:chExt cx="7584090" cy="550937"/>
              </a:xfrm>
              <a:grpFill/>
            </p:grpSpPr>
            <p:grpSp>
              <p:nvGrpSpPr>
                <p:cNvPr id="33" name="组合 32"/>
                <p:cNvGrpSpPr/>
                <p:nvPr/>
              </p:nvGrpSpPr>
              <p:grpSpPr>
                <a:xfrm>
                  <a:off x="2634448" y="2270561"/>
                  <a:ext cx="1712475" cy="550937"/>
                  <a:chOff x="692117" y="3322029"/>
                  <a:chExt cx="1284353" cy="734581"/>
                </a:xfrm>
                <a:grpFill/>
              </p:grpSpPr>
              <p:sp>
                <p:nvSpPr>
                  <p:cNvPr id="35" name="直角三角形 34"/>
                  <p:cNvSpPr/>
                  <p:nvPr/>
                </p:nvSpPr>
                <p:spPr>
                  <a:xfrm flipH="1" rot="16200000">
                    <a:off x="629014" y="3865189"/>
                    <a:ext cx="254524" cy="128317"/>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36" name="五边形 35"/>
                  <p:cNvSpPr/>
                  <p:nvPr/>
                </p:nvSpPr>
                <p:spPr>
                  <a:xfrm>
                    <a:off x="694485" y="3322029"/>
                    <a:ext cx="1281985" cy="480054"/>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术语定义</a:t>
                    </a:r>
                  </a:p>
                </p:txBody>
              </p:sp>
            </p:grpSp>
            <p:sp>
              <p:nvSpPr>
                <p:cNvPr id="34" name="TextBox 75"/>
                <p:cNvSpPr txBox="1"/>
                <p:nvPr/>
              </p:nvSpPr>
              <p:spPr>
                <a:xfrm>
                  <a:off x="4438264" y="2384956"/>
                  <a:ext cx="5780274" cy="364994"/>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收集信息的过程中，记下你认为需要界定的术语</a:t>
                  </a:r>
                </a:p>
              </p:txBody>
            </p:sp>
          </p:grpSp>
          <p:grpSp>
            <p:nvGrpSpPr>
              <p:cNvPr id="9" name="组合 8"/>
              <p:cNvGrpSpPr/>
              <p:nvPr/>
            </p:nvGrpSpPr>
            <p:grpSpPr>
              <a:xfrm>
                <a:off x="2482298" y="3043988"/>
                <a:ext cx="7772882" cy="2516018"/>
                <a:chOff x="938456" y="3228346"/>
                <a:chExt cx="7772882" cy="2516018"/>
              </a:xfrm>
              <a:grpFill/>
            </p:grpSpPr>
            <p:grpSp>
              <p:nvGrpSpPr>
                <p:cNvPr id="29" name="组合 28"/>
                <p:cNvGrpSpPr/>
                <p:nvPr/>
              </p:nvGrpSpPr>
              <p:grpSpPr>
                <a:xfrm>
                  <a:off x="938456" y="3228346"/>
                  <a:ext cx="1731189" cy="531327"/>
                  <a:chOff x="675429" y="3468684"/>
                  <a:chExt cx="1298388" cy="708436"/>
                </a:xfrm>
                <a:grpFill/>
              </p:grpSpPr>
              <p:sp>
                <p:nvSpPr>
                  <p:cNvPr id="31" name="直角三角形 30"/>
                  <p:cNvSpPr/>
                  <p:nvPr/>
                </p:nvSpPr>
                <p:spPr>
                  <a:xfrm flipH="1" rot="16200000">
                    <a:off x="624213" y="4001992"/>
                    <a:ext cx="228382" cy="121873"/>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32" name="五边形 31"/>
                  <p:cNvSpPr/>
                  <p:nvPr/>
                </p:nvSpPr>
                <p:spPr>
                  <a:xfrm>
                    <a:off x="675429" y="3468684"/>
                    <a:ext cx="1298388" cy="480054"/>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证明性论据 </a:t>
                    </a:r>
                  </a:p>
                </p:txBody>
              </p:sp>
            </p:grpSp>
            <p:cxnSp>
              <p:nvCxnSpPr>
                <p:cNvPr id="30" name="直接连接符 29"/>
                <p:cNvCxnSpPr/>
                <p:nvPr/>
              </p:nvCxnSpPr>
              <p:spPr>
                <a:xfrm>
                  <a:off x="1111563" y="3789041"/>
                  <a:ext cx="7599775" cy="0"/>
                </a:xfrm>
                <a:prstGeom prst="line">
                  <a:avLst/>
                </a:prstGeom>
                <a:grp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082258" y="4424520"/>
                  <a:ext cx="7629080" cy="0"/>
                </a:xfrm>
                <a:prstGeom prst="line">
                  <a:avLst/>
                </a:prstGeom>
                <a:grp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092027" y="5060003"/>
                  <a:ext cx="7619311" cy="0"/>
                </a:xfrm>
                <a:prstGeom prst="line">
                  <a:avLst/>
                </a:prstGeom>
                <a:grp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101795" y="5744364"/>
                  <a:ext cx="7599775" cy="0"/>
                </a:xfrm>
                <a:prstGeom prst="line">
                  <a:avLst/>
                </a:prstGeom>
                <a:grp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2473458" y="4052109"/>
                <a:ext cx="1740030" cy="659921"/>
                <a:chOff x="668798" y="3948734"/>
                <a:chExt cx="1305019" cy="879891"/>
              </a:xfrm>
              <a:grpFill/>
            </p:grpSpPr>
            <p:sp>
              <p:nvSpPr>
                <p:cNvPr id="27" name="直角三角形 26"/>
                <p:cNvSpPr/>
                <p:nvPr/>
              </p:nvSpPr>
              <p:spPr>
                <a:xfrm flipH="1" rot="16200000">
                  <a:off x="591344" y="4026188"/>
                  <a:ext cx="285448" cy="130540"/>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28" name="五边形 27"/>
                <p:cNvSpPr/>
                <p:nvPr/>
              </p:nvSpPr>
              <p:spPr>
                <a:xfrm>
                  <a:off x="675429" y="4348574"/>
                  <a:ext cx="1298388" cy="480051"/>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具体例证</a:t>
                  </a:r>
                </a:p>
              </p:txBody>
            </p:sp>
          </p:grpSp>
          <p:grpSp>
            <p:nvGrpSpPr>
              <p:cNvPr id="21" name="组合 20"/>
              <p:cNvGrpSpPr/>
              <p:nvPr/>
            </p:nvGrpSpPr>
            <p:grpSpPr>
              <a:xfrm>
                <a:off x="2479232" y="4700177"/>
                <a:ext cx="1734253" cy="708815"/>
                <a:chOff x="673130" y="3948737"/>
                <a:chExt cx="1300687" cy="945086"/>
              </a:xfrm>
              <a:grpFill/>
            </p:grpSpPr>
            <p:sp>
              <p:nvSpPr>
                <p:cNvPr id="23" name="直角三角形 22"/>
                <p:cNvSpPr/>
                <p:nvPr/>
              </p:nvSpPr>
              <p:spPr>
                <a:xfrm flipH="1" rot="16200000">
                  <a:off x="595382" y="4026485"/>
                  <a:ext cx="281701" cy="126206"/>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24" name="五边形 23"/>
                <p:cNvSpPr/>
                <p:nvPr/>
              </p:nvSpPr>
              <p:spPr>
                <a:xfrm>
                  <a:off x="675429" y="4413768"/>
                  <a:ext cx="1298388" cy="480055"/>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统计数据</a:t>
                  </a:r>
                </a:p>
              </p:txBody>
            </p:sp>
          </p:grpSp>
          <p:grpSp>
            <p:nvGrpSpPr>
              <p:cNvPr id="17" name="组合 16"/>
              <p:cNvGrpSpPr/>
              <p:nvPr/>
            </p:nvGrpSpPr>
            <p:grpSpPr>
              <a:xfrm>
                <a:off x="2482298" y="3717253"/>
                <a:ext cx="1731189" cy="1865528"/>
                <a:chOff x="675429" y="1774072"/>
                <a:chExt cx="1298388" cy="2487370"/>
              </a:xfrm>
              <a:grpFill/>
            </p:grpSpPr>
            <p:sp>
              <p:nvSpPr>
                <p:cNvPr id="19" name="直角三角形 18"/>
                <p:cNvSpPr/>
                <p:nvPr/>
              </p:nvSpPr>
              <p:spPr>
                <a:xfrm flipH="1" rot="16200000">
                  <a:off x="612473" y="4078912"/>
                  <a:ext cx="247525" cy="117536"/>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latin charset="-122" pitchFamily="50" typeface="造字工房悦圆演示版常规体"/>
                    <a:ea charset="-122" pitchFamily="50" typeface="造字工房悦圆演示版常规体"/>
                  </a:endParaRPr>
                </a:p>
              </p:txBody>
            </p:sp>
            <p:sp>
              <p:nvSpPr>
                <p:cNvPr id="20" name="五边形 19"/>
                <p:cNvSpPr/>
                <p:nvPr/>
              </p:nvSpPr>
              <p:spPr>
                <a:xfrm>
                  <a:off x="675429" y="1774072"/>
                  <a:ext cx="1298388" cy="480053"/>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解释说明</a:t>
                  </a:r>
                </a:p>
              </p:txBody>
            </p:sp>
          </p:grpSp>
          <p:sp>
            <p:nvSpPr>
              <p:cNvPr id="13" name="TextBox 75"/>
              <p:cNvSpPr txBox="1"/>
              <p:nvPr/>
            </p:nvSpPr>
            <p:spPr>
              <a:xfrm>
                <a:off x="4299773" y="3179681"/>
                <a:ext cx="5780274" cy="364994"/>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通过目击者证词，专家证词来增加真实和有效性</a:t>
                </a:r>
              </a:p>
            </p:txBody>
          </p:sp>
          <p:sp>
            <p:nvSpPr>
              <p:cNvPr id="14" name="TextBox 75"/>
              <p:cNvSpPr txBox="1"/>
              <p:nvPr/>
            </p:nvSpPr>
            <p:spPr>
              <a:xfrm>
                <a:off x="4299773" y="4463233"/>
                <a:ext cx="6284817" cy="364994"/>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演讲中要包括例证的详细情况，这样可以增加演讲的可信度</a:t>
                </a:r>
              </a:p>
            </p:txBody>
          </p:sp>
          <p:sp>
            <p:nvSpPr>
              <p:cNvPr id="15" name="TextBox 75"/>
              <p:cNvSpPr txBox="1"/>
              <p:nvPr/>
            </p:nvSpPr>
            <p:spPr>
              <a:xfrm>
                <a:off x="4299773" y="5147978"/>
                <a:ext cx="6398424" cy="364994"/>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通过实际数或随机取样获得统计数字，树立演讲内容的可靠性</a:t>
                </a:r>
              </a:p>
            </p:txBody>
          </p:sp>
          <p:sp>
            <p:nvSpPr>
              <p:cNvPr id="16" name="TextBox 75"/>
              <p:cNvSpPr txBox="1"/>
              <p:nvPr/>
            </p:nvSpPr>
            <p:spPr>
              <a:xfrm>
                <a:off x="4299773" y="3772276"/>
                <a:ext cx="6381733" cy="364994"/>
              </a:xfrm>
              <a:prstGeom prst="rect">
                <a:avLst/>
              </a:prstGeom>
              <a:noFill/>
            </p:spPr>
            <p:txBody>
              <a:bodyPr rtlCol="0" wrap="square">
                <a:spAutoFit/>
              </a:bodyPr>
              <a:lstStyle/>
              <a:p>
                <a:r>
                  <a:rPr altLang="en-US" b="1" lang="zh-CN" sz="2200">
                    <a:latin charset="-122" panose="020b0503020204020204" pitchFamily="34" typeface="微软雅黑"/>
                    <a:ea charset="-122" panose="020b0503020204020204" pitchFamily="34" typeface="微软雅黑"/>
                  </a:rPr>
                  <a:t>在必要的时候，你要解释说明以便听众能更好的理解材料</a:t>
                </a:r>
              </a:p>
            </p:txBody>
          </p:sp>
          <p:cxnSp>
            <p:nvCxnSpPr>
              <p:cNvPr id="7" name="直接连接符 6"/>
              <p:cNvCxnSpPr/>
              <p:nvPr/>
            </p:nvCxnSpPr>
            <p:spPr>
              <a:xfrm>
                <a:off x="2665172" y="2891018"/>
                <a:ext cx="7590008" cy="0"/>
              </a:xfrm>
              <a:prstGeom prst="line">
                <a:avLst/>
              </a:prstGeom>
              <a:grp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val="1689157201"/>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7321491" y="2333624"/>
            <a:ext cx="3566316" cy="1600201"/>
          </a:xfrm>
        </p:spPr>
        <p:txBody>
          <a:bodyPr>
            <a:noAutofit/>
          </a:bodyPr>
          <a:lstStyle/>
          <a:p>
            <a:pPr algn="r" defTabSz="1111250">
              <a:spcAft>
                <a:spcPct val="35000"/>
              </a:spcAft>
            </a:pPr>
            <a:r>
              <a:rPr altLang="en-US" lang="zh-CN" sz="8000">
                <a:solidFill>
                  <a:srgbClr val="CE4646"/>
                </a:solidFill>
                <a:latin charset="-122" panose="020b0809000000000000" pitchFamily="49" typeface="华康俪金黑W8"/>
                <a:ea charset="-122" panose="020b0809000000000000" pitchFamily="49" typeface="华康俪金黑W8"/>
                <a:cs typeface="+mn-cs"/>
              </a:rPr>
              <a:t>演讲者</a:t>
            </a:r>
          </a:p>
        </p:txBody>
      </p:sp>
      <p:cxnSp>
        <p:nvCxnSpPr>
          <p:cNvPr id="7" name="直接连接符 6"/>
          <p:cNvCxnSpPr/>
          <p:nvPr/>
        </p:nvCxnSpPr>
        <p:spPr>
          <a:xfrm>
            <a:off x="6423827" y="3843337"/>
            <a:ext cx="4700583" cy="0"/>
          </a:xfrm>
          <a:prstGeom prst="line">
            <a:avLst/>
          </a:prstGeom>
          <a:ln cmpd="thinThick" w="2540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17" name="组合 16"/>
          <p:cNvGrpSpPr/>
          <p:nvPr/>
        </p:nvGrpSpPr>
        <p:grpSpPr>
          <a:xfrm>
            <a:off x="6411750" y="4164715"/>
            <a:ext cx="4784097" cy="670457"/>
            <a:chOff x="3931278" y="3864677"/>
            <a:chExt cx="4784097" cy="670457"/>
          </a:xfrm>
        </p:grpSpPr>
        <p:sp>
          <p:nvSpPr>
            <p:cNvPr id="8" name="任意多边形 7"/>
            <p:cNvSpPr/>
            <p:nvPr/>
          </p:nvSpPr>
          <p:spPr>
            <a:xfrm>
              <a:off x="3931278" y="3864677"/>
              <a:ext cx="4784097" cy="670457"/>
            </a:xfrm>
            <a:custGeom>
              <a:gdLst>
                <a:gd fmla="*/ 0 w 6040437" name="connsiteX0"/>
                <a:gd fmla="*/ 67046 h 670457" name="connsiteY0"/>
                <a:gd fmla="*/ 67046 w 6040437" name="connsiteX1"/>
                <a:gd fmla="*/ 0 h 670457" name="connsiteY1"/>
                <a:gd fmla="*/ 5973391 w 6040437" name="connsiteX2"/>
                <a:gd fmla="*/ 0 h 670457" name="connsiteY2"/>
                <a:gd fmla="*/ 6040437 w 6040437" name="connsiteX3"/>
                <a:gd fmla="*/ 67046 h 670457" name="connsiteY3"/>
                <a:gd fmla="*/ 6040437 w 6040437" name="connsiteX4"/>
                <a:gd fmla="*/ 603411 h 670457" name="connsiteY4"/>
                <a:gd fmla="*/ 5973391 w 6040437" name="connsiteX5"/>
                <a:gd fmla="*/ 670457 h 670457" name="connsiteY5"/>
                <a:gd fmla="*/ 67046 w 6040437" name="connsiteX6"/>
                <a:gd fmla="*/ 670457 h 670457" name="connsiteY6"/>
                <a:gd fmla="*/ 0 w 6040437" name="connsiteX7"/>
                <a:gd fmla="*/ 603411 h 670457" name="connsiteY7"/>
                <a:gd fmla="*/ 0 w 6040437" name="connsiteX8"/>
                <a:gd fmla="*/ 67046 h 670457"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70457" w="6040437">
                  <a:moveTo>
                    <a:pt x="0" y="67046"/>
                  </a:moveTo>
                  <a:cubicBezTo>
                    <a:pt x="0" y="30018"/>
                    <a:pt x="30018" y="0"/>
                    <a:pt x="67046" y="0"/>
                  </a:cubicBezTo>
                  <a:lnTo>
                    <a:pt x="5973391" y="0"/>
                  </a:lnTo>
                  <a:cubicBezTo>
                    <a:pt x="6010419" y="0"/>
                    <a:pt x="6040437" y="30018"/>
                    <a:pt x="6040437" y="67046"/>
                  </a:cubicBezTo>
                  <a:lnTo>
                    <a:pt x="6040437" y="603411"/>
                  </a:lnTo>
                  <a:cubicBezTo>
                    <a:pt x="6040437" y="640439"/>
                    <a:pt x="6010419" y="670457"/>
                    <a:pt x="5973391" y="670457"/>
                  </a:cubicBezTo>
                  <a:lnTo>
                    <a:pt x="67046" y="670457"/>
                  </a:lnTo>
                  <a:cubicBezTo>
                    <a:pt x="30018" y="670457"/>
                    <a:pt x="0" y="640439"/>
                    <a:pt x="0" y="603411"/>
                  </a:cubicBezTo>
                  <a:lnTo>
                    <a:pt x="0" y="67046"/>
                  </a:lnTo>
                  <a:close/>
                </a:path>
              </a:pathLst>
            </a:custGeom>
            <a:solidFill>
              <a:srgbClr val="C1C2BF"/>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10490" lIns="1385623" numCol="1" rIns="110491" spcCol="1270" spcFirstLastPara="0" tIns="110490" vert="horz" wrap="square">
              <a:noAutofit/>
            </a:bodyPr>
            <a:lstStyle/>
            <a:p>
              <a:pPr algn="l" defTabSz="1289050" lvl="0" rtl="0">
                <a:lnSpc>
                  <a:spcPct val="90000"/>
                </a:lnSpc>
                <a:spcBef>
                  <a:spcPct val="0"/>
                </a:spcBef>
                <a:spcAft>
                  <a:spcPct val="35000"/>
                </a:spcAft>
              </a:pPr>
              <a:r>
                <a:rPr altLang="en-US" kern="1200" lang="zh-CN" smtClean="0" sz="2800">
                  <a:solidFill>
                    <a:schemeClr val="tx1"/>
                  </a:solidFill>
                  <a:latin charset="-122" panose="020b0503020204020204" pitchFamily="34" typeface="微软雅黑"/>
                  <a:ea charset="-122" panose="020b0503020204020204" pitchFamily="34" typeface="微软雅黑"/>
                </a:rPr>
                <a:t>准备工作永远不嫌多</a:t>
              </a:r>
            </a:p>
          </p:txBody>
        </p:sp>
        <p:sp>
          <p:nvSpPr>
            <p:cNvPr id="9" name="正五边形 8"/>
            <p:cNvSpPr/>
            <p:nvPr/>
          </p:nvSpPr>
          <p:spPr>
            <a:xfrm>
              <a:off x="4148810" y="3880266"/>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Ⅰ</a:t>
              </a:r>
            </a:p>
          </p:txBody>
        </p:sp>
      </p:grpSp>
      <p:grpSp>
        <p:nvGrpSpPr>
          <p:cNvPr id="16" name="组合 15"/>
          <p:cNvGrpSpPr/>
          <p:nvPr/>
        </p:nvGrpSpPr>
        <p:grpSpPr>
          <a:xfrm>
            <a:off x="6411750" y="4994690"/>
            <a:ext cx="4784097" cy="683436"/>
            <a:chOff x="3945565" y="4694652"/>
            <a:chExt cx="4784097" cy="683436"/>
          </a:xfrm>
        </p:grpSpPr>
        <p:sp>
          <p:nvSpPr>
            <p:cNvPr id="10" name="任意多边形 9"/>
            <p:cNvSpPr/>
            <p:nvPr/>
          </p:nvSpPr>
          <p:spPr>
            <a:xfrm>
              <a:off x="3945565" y="4707631"/>
              <a:ext cx="4784097" cy="670457"/>
            </a:xfrm>
            <a:custGeom>
              <a:gdLst>
                <a:gd fmla="*/ 0 w 6040437" name="connsiteX0"/>
                <a:gd fmla="*/ 67046 h 670457" name="connsiteY0"/>
                <a:gd fmla="*/ 67046 w 6040437" name="connsiteX1"/>
                <a:gd fmla="*/ 0 h 670457" name="connsiteY1"/>
                <a:gd fmla="*/ 5973391 w 6040437" name="connsiteX2"/>
                <a:gd fmla="*/ 0 h 670457" name="connsiteY2"/>
                <a:gd fmla="*/ 6040437 w 6040437" name="connsiteX3"/>
                <a:gd fmla="*/ 67046 h 670457" name="connsiteY3"/>
                <a:gd fmla="*/ 6040437 w 6040437" name="connsiteX4"/>
                <a:gd fmla="*/ 603411 h 670457" name="connsiteY4"/>
                <a:gd fmla="*/ 5973391 w 6040437" name="connsiteX5"/>
                <a:gd fmla="*/ 670457 h 670457" name="connsiteY5"/>
                <a:gd fmla="*/ 67046 w 6040437" name="connsiteX6"/>
                <a:gd fmla="*/ 670457 h 670457" name="connsiteY6"/>
                <a:gd fmla="*/ 0 w 6040437" name="connsiteX7"/>
                <a:gd fmla="*/ 603411 h 670457" name="connsiteY7"/>
                <a:gd fmla="*/ 0 w 6040437" name="connsiteX8"/>
                <a:gd fmla="*/ 67046 h 670457"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70457" w="6040437">
                  <a:moveTo>
                    <a:pt x="0" y="67046"/>
                  </a:moveTo>
                  <a:cubicBezTo>
                    <a:pt x="0" y="30018"/>
                    <a:pt x="30018" y="0"/>
                    <a:pt x="67046" y="0"/>
                  </a:cubicBezTo>
                  <a:lnTo>
                    <a:pt x="5973391" y="0"/>
                  </a:lnTo>
                  <a:cubicBezTo>
                    <a:pt x="6010419" y="0"/>
                    <a:pt x="6040437" y="30018"/>
                    <a:pt x="6040437" y="67046"/>
                  </a:cubicBezTo>
                  <a:lnTo>
                    <a:pt x="6040437" y="603411"/>
                  </a:lnTo>
                  <a:cubicBezTo>
                    <a:pt x="6040437" y="640439"/>
                    <a:pt x="6010419" y="670457"/>
                    <a:pt x="5973391" y="670457"/>
                  </a:cubicBezTo>
                  <a:lnTo>
                    <a:pt x="67046" y="670457"/>
                  </a:lnTo>
                  <a:cubicBezTo>
                    <a:pt x="30018" y="670457"/>
                    <a:pt x="0" y="640439"/>
                    <a:pt x="0" y="603411"/>
                  </a:cubicBezTo>
                  <a:lnTo>
                    <a:pt x="0" y="67046"/>
                  </a:lnTo>
                  <a:close/>
                </a:path>
              </a:pathLst>
            </a:custGeom>
            <a:solidFill>
              <a:srgbClr val="C1C2BF"/>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10490" lIns="1385623" numCol="1" rIns="110491" spcCol="1270" spcFirstLastPara="0" tIns="110490" vert="horz" wrap="square">
              <a:noAutofit/>
            </a:bodyPr>
            <a:lstStyle/>
            <a:p>
              <a:pPr algn="l" defTabSz="1289050" lvl="0" rtl="0">
                <a:lnSpc>
                  <a:spcPct val="90000"/>
                </a:lnSpc>
                <a:spcBef>
                  <a:spcPct val="0"/>
                </a:spcBef>
                <a:spcAft>
                  <a:spcPct val="35000"/>
                </a:spcAft>
              </a:pPr>
              <a:r>
                <a:rPr altLang="en-US" kern="1200" lang="zh-CN" smtClean="0" sz="2800">
                  <a:solidFill>
                    <a:schemeClr val="tx1"/>
                  </a:solidFill>
                  <a:latin charset="-122" panose="020b0503020204020204" pitchFamily="34" typeface="微软雅黑"/>
                  <a:ea charset="-122" panose="020b0503020204020204" pitchFamily="34" typeface="微软雅黑"/>
                </a:rPr>
                <a:t>建立新的自我形象</a:t>
              </a:r>
            </a:p>
          </p:txBody>
        </p:sp>
        <p:sp>
          <p:nvSpPr>
            <p:cNvPr id="11" name="正五边形 10"/>
            <p:cNvSpPr/>
            <p:nvPr/>
          </p:nvSpPr>
          <p:spPr>
            <a:xfrm>
              <a:off x="4148810" y="4694652"/>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Ⅱ</a:t>
              </a:r>
            </a:p>
          </p:txBody>
        </p:sp>
      </p:grpSp>
      <p:grpSp>
        <p:nvGrpSpPr>
          <p:cNvPr id="4" name="组合 3"/>
          <p:cNvGrpSpPr/>
          <p:nvPr/>
        </p:nvGrpSpPr>
        <p:grpSpPr>
          <a:xfrm>
            <a:off x="6411750" y="5879206"/>
            <a:ext cx="4784097" cy="670457"/>
            <a:chOff x="3902703" y="5579168"/>
            <a:chExt cx="4784097" cy="670457"/>
          </a:xfrm>
        </p:grpSpPr>
        <p:sp>
          <p:nvSpPr>
            <p:cNvPr id="12" name="任意多边形 11"/>
            <p:cNvSpPr/>
            <p:nvPr/>
          </p:nvSpPr>
          <p:spPr>
            <a:xfrm>
              <a:off x="3902703" y="5579168"/>
              <a:ext cx="4784097" cy="670457"/>
            </a:xfrm>
            <a:custGeom>
              <a:gdLst>
                <a:gd fmla="*/ 0 w 6040437" name="connsiteX0"/>
                <a:gd fmla="*/ 67046 h 670457" name="connsiteY0"/>
                <a:gd fmla="*/ 67046 w 6040437" name="connsiteX1"/>
                <a:gd fmla="*/ 0 h 670457" name="connsiteY1"/>
                <a:gd fmla="*/ 5973391 w 6040437" name="connsiteX2"/>
                <a:gd fmla="*/ 0 h 670457" name="connsiteY2"/>
                <a:gd fmla="*/ 6040437 w 6040437" name="connsiteX3"/>
                <a:gd fmla="*/ 67046 h 670457" name="connsiteY3"/>
                <a:gd fmla="*/ 6040437 w 6040437" name="connsiteX4"/>
                <a:gd fmla="*/ 603411 h 670457" name="connsiteY4"/>
                <a:gd fmla="*/ 5973391 w 6040437" name="connsiteX5"/>
                <a:gd fmla="*/ 670457 h 670457" name="connsiteY5"/>
                <a:gd fmla="*/ 67046 w 6040437" name="connsiteX6"/>
                <a:gd fmla="*/ 670457 h 670457" name="connsiteY6"/>
                <a:gd fmla="*/ 0 w 6040437" name="connsiteX7"/>
                <a:gd fmla="*/ 603411 h 670457" name="connsiteY7"/>
                <a:gd fmla="*/ 0 w 6040437" name="connsiteX8"/>
                <a:gd fmla="*/ 67046 h 670457"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70457" w="6040437">
                  <a:moveTo>
                    <a:pt x="0" y="67046"/>
                  </a:moveTo>
                  <a:cubicBezTo>
                    <a:pt x="0" y="30018"/>
                    <a:pt x="30018" y="0"/>
                    <a:pt x="67046" y="0"/>
                  </a:cubicBezTo>
                  <a:lnTo>
                    <a:pt x="5973391" y="0"/>
                  </a:lnTo>
                  <a:cubicBezTo>
                    <a:pt x="6010419" y="0"/>
                    <a:pt x="6040437" y="30018"/>
                    <a:pt x="6040437" y="67046"/>
                  </a:cubicBezTo>
                  <a:lnTo>
                    <a:pt x="6040437" y="603411"/>
                  </a:lnTo>
                  <a:cubicBezTo>
                    <a:pt x="6040437" y="640439"/>
                    <a:pt x="6010419" y="670457"/>
                    <a:pt x="5973391" y="670457"/>
                  </a:cubicBezTo>
                  <a:lnTo>
                    <a:pt x="67046" y="670457"/>
                  </a:lnTo>
                  <a:cubicBezTo>
                    <a:pt x="30018" y="670457"/>
                    <a:pt x="0" y="640439"/>
                    <a:pt x="0" y="603411"/>
                  </a:cubicBezTo>
                  <a:lnTo>
                    <a:pt x="0" y="67046"/>
                  </a:lnTo>
                  <a:close/>
                </a:path>
              </a:pathLst>
            </a:custGeom>
            <a:solidFill>
              <a:srgbClr val="C1C2BF"/>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10490" lIns="1385623" numCol="1" rIns="110491" spcCol="1270" spcFirstLastPara="0" tIns="110490" vert="horz" wrap="square">
              <a:noAutofit/>
            </a:bodyPr>
            <a:lstStyle/>
            <a:p>
              <a:pPr defTabSz="1289050" lvl="0">
                <a:lnSpc>
                  <a:spcPct val="90000"/>
                </a:lnSpc>
                <a:spcBef>
                  <a:spcPct val="0"/>
                </a:spcBef>
                <a:spcAft>
                  <a:spcPct val="35000"/>
                </a:spcAft>
              </a:pPr>
              <a:r>
                <a:rPr altLang="en-US" lang="zh-CN" sz="2800">
                  <a:solidFill>
                    <a:schemeClr val="tx1"/>
                  </a:solidFill>
                  <a:latin charset="-122" panose="020b0503020204020204" pitchFamily="34" typeface="微软雅黑"/>
                  <a:ea charset="-122" panose="020b0503020204020204" pitchFamily="34" typeface="微软雅黑"/>
                </a:rPr>
                <a:t>善于使用非言语沟通</a:t>
              </a:r>
            </a:p>
          </p:txBody>
        </p:sp>
        <p:sp>
          <p:nvSpPr>
            <p:cNvPr id="15" name="正五边形 14"/>
            <p:cNvSpPr/>
            <p:nvPr/>
          </p:nvSpPr>
          <p:spPr>
            <a:xfrm>
              <a:off x="4148810" y="5580477"/>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Ⅲ</a:t>
              </a:r>
            </a:p>
          </p:txBody>
        </p:sp>
      </p:grpSp>
      <p:sp>
        <p:nvSpPr>
          <p:cNvPr id="19" name="泪滴形 18"/>
          <p:cNvSpPr/>
          <p:nvPr/>
        </p:nvSpPr>
        <p:spPr>
          <a:xfrm rot="7901488">
            <a:off x="6500050" y="2639441"/>
            <a:ext cx="849319" cy="849319"/>
          </a:xfrm>
          <a:prstGeom prst="teardrop">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文本框 2"/>
          <p:cNvSpPr txBox="1"/>
          <p:nvPr/>
        </p:nvSpPr>
        <p:spPr>
          <a:xfrm>
            <a:off x="6621447" y="2514600"/>
            <a:ext cx="711200" cy="975360"/>
          </a:xfrm>
          <a:prstGeom prst="rect">
            <a:avLst/>
          </a:prstGeom>
          <a:noFill/>
        </p:spPr>
        <p:txBody>
          <a:bodyPr rtlCol="0" wrap="square">
            <a:spAutoFit/>
          </a:bodyPr>
          <a:lstStyle/>
          <a:p>
            <a:r>
              <a:rPr altLang="zh-CN" lang="en-US" smtClean="0" sz="5800">
                <a:solidFill>
                  <a:srgbClr val="FFFFFF"/>
                </a:solidFill>
                <a:latin charset="-122" panose="020b0800000000000000" pitchFamily="34" typeface="华康俪金黑W8(P)"/>
                <a:ea charset="-122" panose="020b0800000000000000" pitchFamily="34" typeface="华康俪金黑W8(P)"/>
              </a:rPr>
              <a:t>3</a:t>
            </a:r>
          </a:p>
        </p:txBody>
      </p:sp>
      <p:pic>
        <p:nvPicPr>
          <p:cNvPr id="20" name="图片 19"/>
          <p:cNvPicPr>
            <a:picLocks noChangeAspect="1"/>
          </p:cNvPicPr>
          <p:nvPr/>
        </p:nvPicPr>
        <p:blipFill>
          <a:blip r:embed="rId2">
            <a:extLst>
              <a:ext uri="{28A0092B-C50C-407E-A947-70E740481C1C}">
                <a14:useLocalDpi val="0"/>
              </a:ext>
            </a:extLst>
          </a:blip>
          <a:stretch>
            <a:fillRect/>
          </a:stretch>
        </p:blipFill>
        <p:spPr>
          <a:xfrm>
            <a:off x="0" y="0"/>
            <a:ext cx="5806529" cy="6858000"/>
          </a:xfrm>
          <a:prstGeom prst="rect">
            <a:avLst/>
          </a:prstGeom>
          <a:effectLst>
            <a:softEdge rad="12700"/>
          </a:effectLst>
        </p:spPr>
      </p:pic>
      <p:sp>
        <p:nvSpPr>
          <p:cNvPr id="18" name="斜纹 17"/>
          <p:cNvSpPr/>
          <p:nvPr/>
        </p:nvSpPr>
        <p:spPr>
          <a:xfrm>
            <a:off x="11141875" y="3355659"/>
            <a:ext cx="1928812" cy="1485898"/>
          </a:xfrm>
          <a:prstGeom prst="diagStripe">
            <a:avLst>
              <a:gd fmla="val 55039"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1" name="斜纹 20"/>
          <p:cNvSpPr/>
          <p:nvPr/>
        </p:nvSpPr>
        <p:spPr>
          <a:xfrm>
            <a:off x="11149495" y="4197670"/>
            <a:ext cx="1928812" cy="1485898"/>
          </a:xfrm>
          <a:prstGeom prst="diagStripe">
            <a:avLst>
              <a:gd fmla="val 55039"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2" name="斜纹 21"/>
          <p:cNvSpPr/>
          <p:nvPr/>
        </p:nvSpPr>
        <p:spPr>
          <a:xfrm>
            <a:off x="11149495" y="5070160"/>
            <a:ext cx="1928812" cy="1485898"/>
          </a:xfrm>
          <a:prstGeom prst="diagStripe">
            <a:avLst>
              <a:gd fmla="val 55039"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4069969487"/>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28577"/>
            <a:ext cx="5228823" cy="734096"/>
          </a:xfrm>
        </p:spPr>
        <p:txBody>
          <a:bodyPr/>
          <a:lstStyle/>
          <a:p>
            <a:pPr marR="0" rtl="0"/>
            <a:r>
              <a:rPr altLang="en-US" b="1" kern="2200" lang="zh-CN" smtClean="0">
                <a:latin charset="-122" panose="020b0809000000000000" pitchFamily="49" typeface="华康俪金黑W8"/>
                <a:ea charset="-122" panose="020b0809000000000000" pitchFamily="49" typeface="华康俪金黑W8"/>
              </a:rPr>
              <a:t>准备工作永远不嫌多</a:t>
            </a:r>
          </a:p>
        </p:txBody>
      </p:sp>
      <p:graphicFrame>
        <p:nvGraphicFramePr>
          <p:cNvPr id="5" name="图示 4"/>
          <p:cNvGraphicFramePr/>
          <p:nvPr>
            <p:extLst>
              <p:ext uri="{D42A27DB-BD31-4B8C-83A1-F6EECF244321}">
                <p14:modId val="1627934855"/>
              </p:ext>
            </p:extLst>
          </p:nvPr>
        </p:nvGraphicFramePr>
        <p:xfrm>
          <a:off x="4200526" y="1671638"/>
          <a:ext cx="6972301" cy="4966494"/>
        </p:xfrm>
        <a:graphic>
          <a:graphicData uri="http://schemas.openxmlformats.org/drawingml/2006/diagram">
            <dgm:relIds xmlns:dgm="http://schemas.openxmlformats.org/drawingml/2006/diagram" r:cs="rId6" r:dm="rId3" r:lo="rId4" r:qs="rId5"/>
          </a:graphicData>
        </a:graphic>
      </p:graphicFrame>
      <p:cxnSp>
        <p:nvCxnSpPr>
          <p:cNvPr id="4" name="直接连接符 3"/>
          <p:cNvCxnSpPr/>
          <p:nvPr/>
        </p:nvCxnSpPr>
        <p:spPr>
          <a:xfrm>
            <a:off x="114697" y="934524"/>
            <a:ext cx="4908064"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sp>
        <p:nvSpPr>
          <p:cNvPr id="6" name="椭圆 5"/>
          <p:cNvSpPr/>
          <p:nvPr/>
        </p:nvSpPr>
        <p:spPr>
          <a:xfrm>
            <a:off x="328613" y="2114550"/>
            <a:ext cx="4000500" cy="4000500"/>
          </a:xfrm>
          <a:prstGeom prst="ellips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mtClean="0" sz="5000">
                <a:latin charset="-122" panose="020b0503020204020204" pitchFamily="34" typeface="微软雅黑"/>
                <a:ea charset="-122" panose="020b0503020204020204" pitchFamily="34" typeface="微软雅黑"/>
              </a:rPr>
              <a:t>做足准备克服焦虑</a:t>
            </a:r>
          </a:p>
        </p:txBody>
      </p:sp>
    </p:spTree>
    <p:extLst>
      <p:ext uri="{BB962C8B-B14F-4D97-AF65-F5344CB8AC3E}">
        <p14:creationId val="1539563025"/>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1"/>
            <a:ext cx="4700789" cy="759854"/>
          </a:xfrm>
        </p:spPr>
        <p:txBody>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建立新的自我形象</a:t>
            </a:r>
          </a:p>
        </p:txBody>
      </p:sp>
      <p:cxnSp>
        <p:nvCxnSpPr>
          <p:cNvPr id="4" name="直接连接符 3"/>
          <p:cNvCxnSpPr/>
          <p:nvPr/>
        </p:nvCxnSpPr>
        <p:spPr>
          <a:xfrm>
            <a:off x="114697" y="934524"/>
            <a:ext cx="4443016"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66" name="组合 65"/>
          <p:cNvGrpSpPr/>
          <p:nvPr/>
        </p:nvGrpSpPr>
        <p:grpSpPr>
          <a:xfrm>
            <a:off x="1196680" y="1463752"/>
            <a:ext cx="9839557" cy="4460529"/>
            <a:chOff x="745916" y="1502389"/>
            <a:chExt cx="9839557" cy="4460529"/>
          </a:xfrm>
        </p:grpSpPr>
        <p:sp>
          <p:nvSpPr>
            <p:cNvPr id="37" name="圆角矩形 36"/>
            <p:cNvSpPr/>
            <p:nvPr/>
          </p:nvSpPr>
          <p:spPr>
            <a:xfrm>
              <a:off x="991224" y="1502389"/>
              <a:ext cx="9543693" cy="4460529"/>
            </a:xfrm>
            <a:prstGeom prst="roundRect">
              <a:avLst>
                <a:gd fmla="val 5422" name="adj"/>
              </a:avLst>
            </a:prstGeom>
            <a:solidFill>
              <a:srgbClr val="C1C2B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3" name="组合 32"/>
            <p:cNvGrpSpPr/>
            <p:nvPr/>
          </p:nvGrpSpPr>
          <p:grpSpPr>
            <a:xfrm>
              <a:off x="745916" y="1832534"/>
              <a:ext cx="2490177" cy="718117"/>
              <a:chOff x="588766" y="3322029"/>
              <a:chExt cx="1387704" cy="727418"/>
            </a:xfrm>
            <a:solidFill>
              <a:srgbClr val="C1C2BF"/>
            </a:solidFill>
          </p:grpSpPr>
          <p:sp>
            <p:nvSpPr>
              <p:cNvPr id="35" name="直角三角形 34"/>
              <p:cNvSpPr/>
              <p:nvPr/>
            </p:nvSpPr>
            <p:spPr>
              <a:xfrm flipH="1" rot="16200000">
                <a:off x="539699" y="3853895"/>
                <a:ext cx="247361" cy="143743"/>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36" name="五边形 35"/>
              <p:cNvSpPr/>
              <p:nvPr/>
            </p:nvSpPr>
            <p:spPr>
              <a:xfrm>
                <a:off x="588766" y="3322029"/>
                <a:ext cx="1387704" cy="480054"/>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自尊</a:t>
                </a:r>
              </a:p>
            </p:txBody>
          </p:sp>
        </p:grpSp>
        <p:sp>
          <p:nvSpPr>
            <p:cNvPr id="34" name="TextBox 75"/>
            <p:cNvSpPr txBox="1"/>
            <p:nvPr/>
          </p:nvSpPr>
          <p:spPr>
            <a:xfrm>
              <a:off x="3320392" y="1983114"/>
              <a:ext cx="7160156" cy="396240"/>
            </a:xfrm>
            <a:prstGeom prst="rect">
              <a:avLst/>
            </a:prstGeom>
            <a:noFill/>
          </p:spPr>
          <p:txBody>
            <a:bodyPr rtlCol="0" wrap="square">
              <a:spAutoFit/>
            </a:bodyPr>
            <a:lstStyle/>
            <a:p>
              <a:r>
                <a:rPr altLang="en-US" b="1" lang="zh-CN" smtClean="0" sz="2000">
                  <a:latin charset="-122" panose="020b0503020204020204" pitchFamily="34" typeface="微软雅黑"/>
                  <a:ea charset="-122" panose="020b0503020204020204" pitchFamily="34" typeface="微软雅黑"/>
                </a:rPr>
                <a:t>积极的自我概念说明我们有很强的自尊，更愿意接受挑战</a:t>
              </a:r>
            </a:p>
          </p:txBody>
        </p:sp>
        <p:grpSp>
          <p:nvGrpSpPr>
            <p:cNvPr id="26" name="组合 25"/>
            <p:cNvGrpSpPr/>
            <p:nvPr/>
          </p:nvGrpSpPr>
          <p:grpSpPr>
            <a:xfrm>
              <a:off x="745916" y="2631991"/>
              <a:ext cx="2495921" cy="752905"/>
              <a:chOff x="582912" y="3468684"/>
              <a:chExt cx="1390905" cy="762657"/>
            </a:xfrm>
            <a:solidFill>
              <a:srgbClr val="C1C2BF"/>
            </a:solidFill>
          </p:grpSpPr>
          <p:sp>
            <p:nvSpPr>
              <p:cNvPr id="31" name="直角三角形 30"/>
              <p:cNvSpPr/>
              <p:nvPr/>
            </p:nvSpPr>
            <p:spPr>
              <a:xfrm flipH="1" rot="16200000">
                <a:off x="520643" y="4019601"/>
                <a:ext cx="282604" cy="140876"/>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32" name="五边形 31"/>
              <p:cNvSpPr/>
              <p:nvPr/>
            </p:nvSpPr>
            <p:spPr>
              <a:xfrm>
                <a:off x="582912" y="3468684"/>
                <a:ext cx="1390905" cy="480054"/>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传达给自己信息</a:t>
                </a:r>
              </a:p>
            </p:txBody>
          </p:sp>
        </p:grpSp>
        <p:cxnSp>
          <p:nvCxnSpPr>
            <p:cNvPr id="27" name="直接连接符 26"/>
            <p:cNvCxnSpPr/>
            <p:nvPr/>
          </p:nvCxnSpPr>
          <p:spPr>
            <a:xfrm>
              <a:off x="997766" y="3322604"/>
              <a:ext cx="9587707" cy="0"/>
            </a:xfrm>
            <a:prstGeom prst="line">
              <a:avLst/>
            </a:prstGeom>
            <a:solidFill>
              <a:srgbClr val="C1C2BF"/>
            </a:solid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97766" y="4107077"/>
              <a:ext cx="9551146" cy="0"/>
            </a:xfrm>
            <a:prstGeom prst="line">
              <a:avLst/>
            </a:prstGeom>
            <a:solidFill>
              <a:srgbClr val="C1C2BF"/>
            </a:solid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997766" y="4891550"/>
              <a:ext cx="9575788" cy="0"/>
            </a:xfrm>
            <a:prstGeom prst="line">
              <a:avLst/>
            </a:prstGeom>
            <a:solidFill>
              <a:srgbClr val="C1C2BF"/>
            </a:solid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997766" y="5676024"/>
              <a:ext cx="9477531" cy="0"/>
            </a:xfrm>
            <a:prstGeom prst="line">
              <a:avLst/>
            </a:prstGeom>
            <a:solidFill>
              <a:srgbClr val="C1C2BF"/>
            </a:solid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grpSp>
          <p:nvGrpSpPr>
            <p:cNvPr id="63" name="组合 62"/>
            <p:cNvGrpSpPr/>
            <p:nvPr/>
          </p:nvGrpSpPr>
          <p:grpSpPr>
            <a:xfrm>
              <a:off x="745916" y="4214380"/>
              <a:ext cx="2495920" cy="707610"/>
              <a:chOff x="746974" y="4446536"/>
              <a:chExt cx="2495920" cy="707610"/>
            </a:xfrm>
          </p:grpSpPr>
          <p:sp>
            <p:nvSpPr>
              <p:cNvPr id="25" name="五边形 24"/>
              <p:cNvSpPr/>
              <p:nvPr/>
            </p:nvSpPr>
            <p:spPr>
              <a:xfrm>
                <a:off x="746974" y="4446536"/>
                <a:ext cx="2495920" cy="473914"/>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自我调节机制</a:t>
                </a:r>
              </a:p>
            </p:txBody>
          </p:sp>
          <p:sp>
            <p:nvSpPr>
              <p:cNvPr id="22" name="直角三角形 21"/>
              <p:cNvSpPr/>
              <p:nvPr/>
            </p:nvSpPr>
            <p:spPr>
              <a:xfrm flipH="1" rot="16200000">
                <a:off x="757805" y="4909451"/>
                <a:ext cx="249293" cy="240097"/>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grpSp>
        <p:grpSp>
          <p:nvGrpSpPr>
            <p:cNvPr id="64" name="组合 63"/>
            <p:cNvGrpSpPr/>
            <p:nvPr/>
          </p:nvGrpSpPr>
          <p:grpSpPr>
            <a:xfrm>
              <a:off x="745916" y="5003329"/>
              <a:ext cx="2495922" cy="722433"/>
              <a:chOff x="746974" y="5363937"/>
              <a:chExt cx="2495922" cy="722433"/>
            </a:xfrm>
          </p:grpSpPr>
          <p:sp>
            <p:nvSpPr>
              <p:cNvPr id="23" name="五边形 22"/>
              <p:cNvSpPr/>
              <p:nvPr/>
            </p:nvSpPr>
            <p:spPr>
              <a:xfrm>
                <a:off x="746974" y="5363937"/>
                <a:ext cx="2495922" cy="473917"/>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进行调整</a:t>
                </a:r>
              </a:p>
            </p:txBody>
          </p:sp>
          <p:sp>
            <p:nvSpPr>
              <p:cNvPr id="20" name="直角三角形 19"/>
              <p:cNvSpPr/>
              <p:nvPr/>
            </p:nvSpPr>
            <p:spPr>
              <a:xfrm flipH="1" rot="16200000">
                <a:off x="759311" y="5825341"/>
                <a:ext cx="264117" cy="257941"/>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latin charset="-122" pitchFamily="50" typeface="造字工房悦圆演示版常规体"/>
                  <a:ea charset="-122" pitchFamily="50" typeface="造字工房悦圆演示版常规体"/>
                </a:endParaRPr>
              </a:p>
            </p:txBody>
          </p:sp>
        </p:grpSp>
        <p:grpSp>
          <p:nvGrpSpPr>
            <p:cNvPr id="62" name="组合 61"/>
            <p:cNvGrpSpPr/>
            <p:nvPr/>
          </p:nvGrpSpPr>
          <p:grpSpPr>
            <a:xfrm>
              <a:off x="745916" y="3466236"/>
              <a:ext cx="2495921" cy="666804"/>
              <a:chOff x="746975" y="3611046"/>
              <a:chExt cx="2495921" cy="666804"/>
            </a:xfrm>
          </p:grpSpPr>
          <p:sp>
            <p:nvSpPr>
              <p:cNvPr id="24" name="直角三角形 23"/>
              <p:cNvSpPr/>
              <p:nvPr/>
            </p:nvSpPr>
            <p:spPr>
              <a:xfrm flipH="1" rot="16200000">
                <a:off x="769427" y="4044782"/>
                <a:ext cx="226038" cy="240098"/>
              </a:xfrm>
              <a:prstGeom prst="rtTriangle">
                <a:avLst/>
              </a:prstGeom>
              <a:solidFill>
                <a:srgbClr val="BD0B1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itchFamily="50" typeface="造字工房悦圆演示版常规体"/>
                  <a:ea charset="-122" pitchFamily="50" typeface="造字工房悦圆演示版常规体"/>
                </a:endParaRPr>
              </a:p>
            </p:txBody>
          </p:sp>
          <p:sp>
            <p:nvSpPr>
              <p:cNvPr id="21" name="五边形 20"/>
              <p:cNvSpPr/>
              <p:nvPr/>
            </p:nvSpPr>
            <p:spPr>
              <a:xfrm>
                <a:off x="746975" y="3611046"/>
                <a:ext cx="2495921" cy="473915"/>
              </a:xfrm>
              <a:prstGeom prst="homePlat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latin charset="-122" panose="020b0809000000000000" pitchFamily="49" typeface="华康俪金黑W8"/>
                    <a:ea charset="-122" panose="020b0809000000000000" pitchFamily="49" typeface="华康俪金黑W8"/>
                  </a:rPr>
                  <a:t>认知重塑</a:t>
                </a:r>
              </a:p>
            </p:txBody>
          </p:sp>
        </p:grpSp>
        <p:sp>
          <p:nvSpPr>
            <p:cNvPr id="15" name="TextBox 75"/>
            <p:cNvSpPr txBox="1"/>
            <p:nvPr/>
          </p:nvSpPr>
          <p:spPr>
            <a:xfrm>
              <a:off x="3320392" y="2761095"/>
              <a:ext cx="7175890" cy="396240"/>
            </a:xfrm>
            <a:prstGeom prst="rect">
              <a:avLst/>
            </a:prstGeom>
            <a:noFill/>
          </p:spPr>
          <p:txBody>
            <a:bodyPr rtlCol="0" wrap="square">
              <a:spAutoFit/>
            </a:bodyPr>
            <a:lstStyle/>
            <a:p>
              <a:r>
                <a:rPr altLang="en-US" b="1" lang="zh-CN" sz="2000">
                  <a:latin charset="-122" panose="020b0503020204020204" pitchFamily="34" typeface="微软雅黑"/>
                  <a:ea charset="-122" panose="020b0503020204020204" pitchFamily="34" typeface="微软雅黑"/>
                </a:rPr>
                <a:t>积极的信息能够带来成功的表现，成功的表现带来较高的自尊</a:t>
              </a:r>
            </a:p>
          </p:txBody>
        </p:sp>
        <p:sp>
          <p:nvSpPr>
            <p:cNvPr id="16" name="TextBox 75"/>
            <p:cNvSpPr txBox="1"/>
            <p:nvPr/>
          </p:nvSpPr>
          <p:spPr>
            <a:xfrm>
              <a:off x="3320392" y="4317060"/>
              <a:ext cx="6634977" cy="396240"/>
            </a:xfrm>
            <a:prstGeom prst="rect">
              <a:avLst/>
            </a:prstGeom>
            <a:noFill/>
          </p:spPr>
          <p:txBody>
            <a:bodyPr rtlCol="0" wrap="square">
              <a:spAutoFit/>
            </a:bodyPr>
            <a:lstStyle/>
            <a:p>
              <a:r>
                <a:rPr altLang="en-US" b="1" lang="zh-CN" sz="2000">
                  <a:latin charset="-122" panose="020b0503020204020204" pitchFamily="34" typeface="微软雅黑"/>
                  <a:ea charset="-122" panose="020b0503020204020204" pitchFamily="34" typeface="微软雅黑"/>
                </a:rPr>
                <a:t>将自己的心理控制机制调整到高端，让自己感到舒适</a:t>
              </a:r>
            </a:p>
          </p:txBody>
        </p:sp>
        <p:sp>
          <p:nvSpPr>
            <p:cNvPr id="17" name="TextBox 75"/>
            <p:cNvSpPr txBox="1"/>
            <p:nvPr/>
          </p:nvSpPr>
          <p:spPr>
            <a:xfrm>
              <a:off x="3320392" y="5095042"/>
              <a:ext cx="6329800" cy="396240"/>
            </a:xfrm>
            <a:prstGeom prst="rect">
              <a:avLst/>
            </a:prstGeom>
            <a:noFill/>
          </p:spPr>
          <p:txBody>
            <a:bodyPr rtlCol="0" wrap="square">
              <a:spAutoFit/>
            </a:bodyPr>
            <a:lstStyle/>
            <a:p>
              <a:r>
                <a:rPr altLang="en-US" b="1" lang="zh-CN" sz="2000">
                  <a:latin charset="-122" panose="020b0503020204020204" pitchFamily="34" typeface="微软雅黑"/>
                  <a:ea charset="-122" panose="020b0503020204020204" pitchFamily="34" typeface="微软雅黑"/>
                </a:rPr>
                <a:t>拓宽原先的舒适区，下定决心要成为一名优秀的演讲者</a:t>
              </a:r>
            </a:p>
          </p:txBody>
        </p:sp>
        <p:sp>
          <p:nvSpPr>
            <p:cNvPr id="18" name="TextBox 75"/>
            <p:cNvSpPr txBox="1"/>
            <p:nvPr/>
          </p:nvSpPr>
          <p:spPr>
            <a:xfrm>
              <a:off x="3320392" y="3539078"/>
              <a:ext cx="7055087" cy="396240"/>
            </a:xfrm>
            <a:prstGeom prst="rect">
              <a:avLst/>
            </a:prstGeom>
            <a:noFill/>
          </p:spPr>
          <p:txBody>
            <a:bodyPr rtlCol="0" wrap="square">
              <a:spAutoFit/>
            </a:bodyPr>
            <a:lstStyle/>
            <a:p>
              <a:r>
                <a:rPr altLang="en-US" b="1" lang="zh-CN" sz="2000">
                  <a:latin charset="-122" panose="020b0503020204020204" pitchFamily="34" typeface="微软雅黑"/>
                  <a:ea charset="-122" panose="020b0503020204020204" pitchFamily="34" typeface="微软雅黑"/>
                </a:rPr>
                <a:t>改变自我形象让你感觉不好的地方，重新设计看待自己的方式</a:t>
              </a:r>
            </a:p>
          </p:txBody>
        </p:sp>
        <p:cxnSp>
          <p:nvCxnSpPr>
            <p:cNvPr id="19" name="直接连接符 18"/>
            <p:cNvCxnSpPr/>
            <p:nvPr/>
          </p:nvCxnSpPr>
          <p:spPr>
            <a:xfrm flipV="1">
              <a:off x="997766" y="2538127"/>
              <a:ext cx="9542267" cy="4"/>
            </a:xfrm>
            <a:prstGeom prst="line">
              <a:avLst/>
            </a:prstGeom>
            <a:solidFill>
              <a:srgbClr val="C1C2BF"/>
            </a:solidFill>
            <a:ln w="19050">
              <a:solidFill>
                <a:srgbClr val="CE4646"/>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363705252"/>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1"/>
            <a:ext cx="5280338" cy="811368"/>
          </a:xfrm>
        </p:spPr>
        <p:txBody>
          <a:bodyPr/>
          <a:lstStyle/>
          <a:p>
            <a:pPr marR="0" rtl="0"/>
            <a:r>
              <a:rPr altLang="en-US" b="1" kern="2200" lang="zh-CN" smtClean="0">
                <a:latin charset="-122" panose="020b0809000000000000" pitchFamily="49" typeface="华康俪金黑W8"/>
                <a:ea charset="-122" panose="020b0809000000000000" pitchFamily="49" typeface="华康俪金黑W8"/>
              </a:rPr>
              <a:t>善于使用非言语沟通</a:t>
            </a:r>
          </a:p>
        </p:txBody>
      </p:sp>
      <p:cxnSp>
        <p:nvCxnSpPr>
          <p:cNvPr id="4" name="直接连接符 3"/>
          <p:cNvCxnSpPr/>
          <p:nvPr/>
        </p:nvCxnSpPr>
        <p:spPr>
          <a:xfrm>
            <a:off x="114697" y="934524"/>
            <a:ext cx="4959579"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a:off x="1429557" y="1392445"/>
            <a:ext cx="9387956" cy="916600"/>
            <a:chOff x="1648500" y="1559872"/>
            <a:chExt cx="9387956" cy="916600"/>
          </a:xfrm>
        </p:grpSpPr>
        <p:cxnSp>
          <p:nvCxnSpPr>
            <p:cNvPr id="21" name="直接连接符 20"/>
            <p:cNvCxnSpPr/>
            <p:nvPr/>
          </p:nvCxnSpPr>
          <p:spPr>
            <a:xfrm>
              <a:off x="2074224" y="2476472"/>
              <a:ext cx="8962232"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nvGrpSpPr>
            <p:cNvPr id="28" name="组合 27"/>
            <p:cNvGrpSpPr/>
            <p:nvPr/>
          </p:nvGrpSpPr>
          <p:grpSpPr>
            <a:xfrm>
              <a:off x="1648500" y="1559872"/>
              <a:ext cx="1091685" cy="744431"/>
              <a:chOff x="2300294" y="2302858"/>
              <a:chExt cx="1228723" cy="837880"/>
            </a:xfrm>
          </p:grpSpPr>
          <p:sp>
            <p:nvSpPr>
              <p:cNvPr id="14" name="任意多边形 13"/>
              <p:cNvSpPr/>
              <p:nvPr/>
            </p:nvSpPr>
            <p:spPr>
              <a:xfrm rot="2700000">
                <a:off x="2376337" y="2302858"/>
                <a:ext cx="837880" cy="837879"/>
              </a:xfrm>
              <a:custGeom>
                <a:gdLst>
                  <a:gd fmla="*/ 0 w 2051689" name="connsiteX0"/>
                  <a:gd fmla="*/ 1025845 h 2051689" name="connsiteY0"/>
                  <a:gd fmla="*/ 1025845 w 2051689" name="connsiteX1"/>
                  <a:gd fmla="*/ 0 h 2051689" name="connsiteY1"/>
                  <a:gd fmla="*/ 2051689 w 2051689" name="connsiteX2"/>
                  <a:gd fmla="*/ 0 h 2051689" name="connsiteY2"/>
                  <a:gd fmla="*/ 2051689 w 2051689" name="connsiteX3"/>
                  <a:gd fmla="*/ 1025845 h 2051689" name="connsiteY3"/>
                  <a:gd fmla="*/ 1025844 w 2051689" name="connsiteX4"/>
                  <a:gd fmla="*/ 2051690 h 2051689" name="connsiteY4"/>
                  <a:gd fmla="*/ -1 w 2051689" name="connsiteX5"/>
                  <a:gd fmla="*/ 1025845 h 2051689" name="connsiteY5"/>
                  <a:gd fmla="*/ 0 w 2051689" name="connsiteX6"/>
                  <a:gd fmla="*/ 1025845 h 205168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051689" w="2051689">
                    <a:moveTo>
                      <a:pt x="1025844" y="0"/>
                    </a:moveTo>
                    <a:cubicBezTo>
                      <a:pt x="1592403" y="0"/>
                      <a:pt x="2051689" y="459286"/>
                      <a:pt x="2051689" y="1025845"/>
                    </a:cubicBezTo>
                    <a:lnTo>
                      <a:pt x="2051689" y="2051689"/>
                    </a:lnTo>
                    <a:lnTo>
                      <a:pt x="1025844" y="2051689"/>
                    </a:lnTo>
                    <a:cubicBezTo>
                      <a:pt x="459285" y="2051689"/>
                      <a:pt x="0" y="1592403"/>
                      <a:pt x="0" y="1025844"/>
                    </a:cubicBezTo>
                    <a:cubicBezTo>
                      <a:pt x="0" y="459285"/>
                      <a:pt x="459285" y="0"/>
                      <a:pt x="1025844" y="0"/>
                    </a:cubicBezTo>
                    <a:lnTo>
                      <a:pt x="1025844" y="0"/>
                    </a:lnTo>
                    <a:close/>
                  </a:path>
                </a:pathLst>
              </a:custGeom>
              <a:solidFill>
                <a:srgbClr val="CE4646"/>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nchor="ctr" anchorCtr="0" bIns="684512" lIns="684511" numCol="1" rIns="684511" spcCol="1270" spcFirstLastPara="0" tIns="684510" vert="vert270" wrap="square">
                <a:noAutofit/>
              </a:bodyPr>
              <a:lstStyle/>
              <a:p>
                <a:pPr algn="ctr" defTabSz="2400300" lvl="0" rtl="0">
                  <a:lnSpc>
                    <a:spcPct val="90000"/>
                  </a:lnSpc>
                  <a:spcBef>
                    <a:spcPct val="0"/>
                  </a:spcBef>
                  <a:spcAft>
                    <a:spcPct val="35000"/>
                  </a:spcAft>
                </a:pPr>
                <a:endParaRPr altLang="en-US" kern="1200" lang="zh-CN" sz="5400">
                  <a:latin charset="-122" panose="020b0809000000000000" pitchFamily="49" typeface="华康俪金黑W8"/>
                  <a:ea charset="-122" panose="020b0809000000000000" pitchFamily="49" typeface="华康俪金黑W8"/>
                </a:endParaRPr>
              </a:p>
            </p:txBody>
          </p:sp>
          <p:sp>
            <p:nvSpPr>
              <p:cNvPr id="27" name="文本框 26"/>
              <p:cNvSpPr txBox="1"/>
              <p:nvPr/>
            </p:nvSpPr>
            <p:spPr>
              <a:xfrm>
                <a:off x="2300294" y="2416873"/>
                <a:ext cx="1228723" cy="583205"/>
              </a:xfrm>
              <a:prstGeom prst="rect">
                <a:avLst/>
              </a:prstGeom>
              <a:noFill/>
            </p:spPr>
            <p:txBody>
              <a:bodyPr rtlCol="0" wrap="square">
                <a:spAutoFit/>
              </a:bodyPr>
              <a:lstStyle/>
              <a:p>
                <a:r>
                  <a:rPr altLang="en-US" lang="zh-CN" smtClean="0" sz="2800">
                    <a:solidFill>
                      <a:srgbClr val="FFFFFF"/>
                    </a:solidFill>
                    <a:latin charset="-122" panose="020b0809000000000000" pitchFamily="49" typeface="华康俪金黑W8"/>
                    <a:ea charset="-122" panose="020b0809000000000000" pitchFamily="49" typeface="华康俪金黑W8"/>
                  </a:rPr>
                  <a:t>姿势</a:t>
                </a:r>
              </a:p>
            </p:txBody>
          </p:sp>
        </p:grpSp>
        <p:sp>
          <p:nvSpPr>
            <p:cNvPr id="42" name="剪去单角的矩形 41"/>
            <p:cNvSpPr/>
            <p:nvPr/>
          </p:nvSpPr>
          <p:spPr>
            <a:xfrm>
              <a:off x="2968782" y="1674254"/>
              <a:ext cx="8043861" cy="781587"/>
            </a:xfrm>
            <a:prstGeom prst="snip1Rect">
              <a:avLst>
                <a:gd fmla="val 50000" name="adj"/>
              </a:avLst>
            </a:prstGeom>
            <a:solidFill>
              <a:srgbClr val="C1C2B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800100" indent="-171450" lvl="1" marL="171450">
                <a:lnSpc>
                  <a:spcPct val="9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保持站立，不要无精打采，不要靠在桌子或讲台上</a:t>
              </a:r>
            </a:p>
          </p:txBody>
        </p:sp>
      </p:grpSp>
      <p:grpSp>
        <p:nvGrpSpPr>
          <p:cNvPr id="7" name="组合 6"/>
          <p:cNvGrpSpPr/>
          <p:nvPr/>
        </p:nvGrpSpPr>
        <p:grpSpPr>
          <a:xfrm>
            <a:off x="1429555" y="2587167"/>
            <a:ext cx="9364145" cy="916599"/>
            <a:chOff x="1648498" y="2922373"/>
            <a:chExt cx="9364145" cy="916599"/>
          </a:xfrm>
        </p:grpSpPr>
        <p:cxnSp>
          <p:nvCxnSpPr>
            <p:cNvPr id="29" name="直接连接符 28"/>
            <p:cNvCxnSpPr/>
            <p:nvPr/>
          </p:nvCxnSpPr>
          <p:spPr>
            <a:xfrm>
              <a:off x="2074224" y="3838972"/>
              <a:ext cx="8925084"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nvGrpSpPr>
            <p:cNvPr id="30" name="组合 29"/>
            <p:cNvGrpSpPr/>
            <p:nvPr/>
          </p:nvGrpSpPr>
          <p:grpSpPr>
            <a:xfrm>
              <a:off x="1648498" y="2922373"/>
              <a:ext cx="1091687" cy="744431"/>
              <a:chOff x="2300289" y="2302859"/>
              <a:chExt cx="1228725" cy="837880"/>
            </a:xfrm>
          </p:grpSpPr>
          <p:sp>
            <p:nvSpPr>
              <p:cNvPr id="31" name="任意多边形 30"/>
              <p:cNvSpPr/>
              <p:nvPr/>
            </p:nvSpPr>
            <p:spPr>
              <a:xfrm rot="2700000">
                <a:off x="2376335" y="2302858"/>
                <a:ext cx="837880" cy="837881"/>
              </a:xfrm>
              <a:custGeom>
                <a:gdLst>
                  <a:gd fmla="*/ 0 w 2051689" name="connsiteX0"/>
                  <a:gd fmla="*/ 1025845 h 2051689" name="connsiteY0"/>
                  <a:gd fmla="*/ 1025845 w 2051689" name="connsiteX1"/>
                  <a:gd fmla="*/ 0 h 2051689" name="connsiteY1"/>
                  <a:gd fmla="*/ 2051689 w 2051689" name="connsiteX2"/>
                  <a:gd fmla="*/ 0 h 2051689" name="connsiteY2"/>
                  <a:gd fmla="*/ 2051689 w 2051689" name="connsiteX3"/>
                  <a:gd fmla="*/ 1025845 h 2051689" name="connsiteY3"/>
                  <a:gd fmla="*/ 1025844 w 2051689" name="connsiteX4"/>
                  <a:gd fmla="*/ 2051690 h 2051689" name="connsiteY4"/>
                  <a:gd fmla="*/ -1 w 2051689" name="connsiteX5"/>
                  <a:gd fmla="*/ 1025845 h 2051689" name="connsiteY5"/>
                  <a:gd fmla="*/ 0 w 2051689" name="connsiteX6"/>
                  <a:gd fmla="*/ 1025845 h 205168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051689" w="2051689">
                    <a:moveTo>
                      <a:pt x="1025844" y="0"/>
                    </a:moveTo>
                    <a:cubicBezTo>
                      <a:pt x="1592403" y="0"/>
                      <a:pt x="2051689" y="459286"/>
                      <a:pt x="2051689" y="1025845"/>
                    </a:cubicBezTo>
                    <a:lnTo>
                      <a:pt x="2051689" y="2051689"/>
                    </a:lnTo>
                    <a:lnTo>
                      <a:pt x="1025844" y="2051689"/>
                    </a:lnTo>
                    <a:cubicBezTo>
                      <a:pt x="459285" y="2051689"/>
                      <a:pt x="0" y="1592403"/>
                      <a:pt x="0" y="1025844"/>
                    </a:cubicBezTo>
                    <a:cubicBezTo>
                      <a:pt x="0" y="459285"/>
                      <a:pt x="459285" y="0"/>
                      <a:pt x="1025844" y="0"/>
                    </a:cubicBezTo>
                    <a:lnTo>
                      <a:pt x="1025844" y="0"/>
                    </a:lnTo>
                    <a:close/>
                  </a:path>
                </a:pathLst>
              </a:custGeom>
              <a:solidFill>
                <a:srgbClr val="CE4646"/>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nchor="ctr" anchorCtr="0" bIns="684512" lIns="684511" numCol="1" rIns="684511" spcCol="1270" spcFirstLastPara="0" tIns="684510" vert="vert270" wrap="square">
                <a:noAutofit/>
              </a:bodyPr>
              <a:lstStyle/>
              <a:p>
                <a:pPr algn="ctr" defTabSz="2400300" lvl="0" rtl="0">
                  <a:lnSpc>
                    <a:spcPct val="90000"/>
                  </a:lnSpc>
                  <a:spcBef>
                    <a:spcPct val="0"/>
                  </a:spcBef>
                  <a:spcAft>
                    <a:spcPct val="35000"/>
                  </a:spcAft>
                </a:pPr>
                <a:endParaRPr altLang="en-US" kern="1200" lang="zh-CN" sz="5400">
                  <a:latin charset="-122" panose="020b0809000000000000" pitchFamily="49" typeface="华康俪金黑W8"/>
                  <a:ea charset="-122" panose="020b0809000000000000" pitchFamily="49" typeface="华康俪金黑W8"/>
                </a:endParaRPr>
              </a:p>
            </p:txBody>
          </p:sp>
          <p:sp>
            <p:nvSpPr>
              <p:cNvPr id="32" name="文本框 31"/>
              <p:cNvSpPr txBox="1"/>
              <p:nvPr/>
            </p:nvSpPr>
            <p:spPr>
              <a:xfrm>
                <a:off x="2300289" y="2464797"/>
                <a:ext cx="1228725" cy="583205"/>
              </a:xfrm>
              <a:prstGeom prst="rect">
                <a:avLst/>
              </a:prstGeom>
              <a:noFill/>
            </p:spPr>
            <p:txBody>
              <a:bodyPr rtlCol="0" wrap="square">
                <a:spAutoFit/>
              </a:bodyPr>
              <a:lstStyle/>
              <a:p>
                <a:r>
                  <a:rPr altLang="en-US" lang="zh-CN" sz="2800">
                    <a:solidFill>
                      <a:srgbClr val="FFFFFF"/>
                    </a:solidFill>
                    <a:latin charset="-122" panose="020b0809000000000000" pitchFamily="49" typeface="华康俪金黑W8"/>
                    <a:ea charset="-122" panose="020b0809000000000000" pitchFamily="49" typeface="华康俪金黑W8"/>
                  </a:rPr>
                  <a:t>手势</a:t>
                </a:r>
              </a:p>
            </p:txBody>
          </p:sp>
        </p:grpSp>
        <p:sp>
          <p:nvSpPr>
            <p:cNvPr id="43" name="剪去单角的矩形 42"/>
            <p:cNvSpPr/>
            <p:nvPr/>
          </p:nvSpPr>
          <p:spPr>
            <a:xfrm>
              <a:off x="2968782" y="3036327"/>
              <a:ext cx="8043861" cy="781587"/>
            </a:xfrm>
            <a:prstGeom prst="snip1Rect">
              <a:avLst>
                <a:gd fmla="val 50000" name="adj"/>
              </a:avLst>
            </a:prstGeom>
            <a:solidFill>
              <a:srgbClr val="C1C2B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800100" indent="-171450" lvl="1" marL="171450">
                <a:lnSpc>
                  <a:spcPct val="9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让你的双手和双臂帮助你沟通思想，切忌不是胡乱、做作地加进去的手势</a:t>
              </a:r>
            </a:p>
          </p:txBody>
        </p:sp>
      </p:grpSp>
      <p:grpSp>
        <p:nvGrpSpPr>
          <p:cNvPr id="6" name="组合 5"/>
          <p:cNvGrpSpPr/>
          <p:nvPr/>
        </p:nvGrpSpPr>
        <p:grpSpPr>
          <a:xfrm>
            <a:off x="1429554" y="3781888"/>
            <a:ext cx="9364146" cy="916602"/>
            <a:chOff x="1648497" y="4365407"/>
            <a:chExt cx="9364146" cy="916602"/>
          </a:xfrm>
        </p:grpSpPr>
        <p:cxnSp>
          <p:nvCxnSpPr>
            <p:cNvPr id="33" name="直接连接符 32"/>
            <p:cNvCxnSpPr/>
            <p:nvPr/>
          </p:nvCxnSpPr>
          <p:spPr>
            <a:xfrm>
              <a:off x="2074224" y="5282009"/>
              <a:ext cx="8933657"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nvGrpSpPr>
            <p:cNvPr id="34" name="组合 33"/>
            <p:cNvGrpSpPr/>
            <p:nvPr/>
          </p:nvGrpSpPr>
          <p:grpSpPr>
            <a:xfrm>
              <a:off x="1648497" y="4365407"/>
              <a:ext cx="1091688" cy="744431"/>
              <a:chOff x="2300287" y="2302857"/>
              <a:chExt cx="1228726" cy="837880"/>
            </a:xfrm>
          </p:grpSpPr>
          <p:sp>
            <p:nvSpPr>
              <p:cNvPr id="35" name="任意多边形 34"/>
              <p:cNvSpPr/>
              <p:nvPr/>
            </p:nvSpPr>
            <p:spPr>
              <a:xfrm rot="2700000">
                <a:off x="2376337" y="2302856"/>
                <a:ext cx="837880" cy="837881"/>
              </a:xfrm>
              <a:custGeom>
                <a:gdLst>
                  <a:gd fmla="*/ 0 w 2051689" name="connsiteX0"/>
                  <a:gd fmla="*/ 1025845 h 2051689" name="connsiteY0"/>
                  <a:gd fmla="*/ 1025845 w 2051689" name="connsiteX1"/>
                  <a:gd fmla="*/ 0 h 2051689" name="connsiteY1"/>
                  <a:gd fmla="*/ 2051689 w 2051689" name="connsiteX2"/>
                  <a:gd fmla="*/ 0 h 2051689" name="connsiteY2"/>
                  <a:gd fmla="*/ 2051689 w 2051689" name="connsiteX3"/>
                  <a:gd fmla="*/ 1025845 h 2051689" name="connsiteY3"/>
                  <a:gd fmla="*/ 1025844 w 2051689" name="connsiteX4"/>
                  <a:gd fmla="*/ 2051690 h 2051689" name="connsiteY4"/>
                  <a:gd fmla="*/ -1 w 2051689" name="connsiteX5"/>
                  <a:gd fmla="*/ 1025845 h 2051689" name="connsiteY5"/>
                  <a:gd fmla="*/ 0 w 2051689" name="connsiteX6"/>
                  <a:gd fmla="*/ 1025845 h 205168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051689" w="2051689">
                    <a:moveTo>
                      <a:pt x="1025844" y="0"/>
                    </a:moveTo>
                    <a:cubicBezTo>
                      <a:pt x="1592403" y="0"/>
                      <a:pt x="2051689" y="459286"/>
                      <a:pt x="2051689" y="1025845"/>
                    </a:cubicBezTo>
                    <a:lnTo>
                      <a:pt x="2051689" y="2051689"/>
                    </a:lnTo>
                    <a:lnTo>
                      <a:pt x="1025844" y="2051689"/>
                    </a:lnTo>
                    <a:cubicBezTo>
                      <a:pt x="459285" y="2051689"/>
                      <a:pt x="0" y="1592403"/>
                      <a:pt x="0" y="1025844"/>
                    </a:cubicBezTo>
                    <a:cubicBezTo>
                      <a:pt x="0" y="459285"/>
                      <a:pt x="459285" y="0"/>
                      <a:pt x="1025844" y="0"/>
                    </a:cubicBezTo>
                    <a:lnTo>
                      <a:pt x="1025844" y="0"/>
                    </a:lnTo>
                    <a:close/>
                  </a:path>
                </a:pathLst>
              </a:custGeom>
              <a:solidFill>
                <a:srgbClr val="CE4646"/>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nchor="ctr" anchorCtr="0" bIns="684512" lIns="684511" numCol="1" rIns="684511" spcCol="1270" spcFirstLastPara="0" tIns="684510" vert="vert270" wrap="square">
                <a:noAutofit/>
              </a:bodyPr>
              <a:lstStyle/>
              <a:p>
                <a:pPr algn="ctr" defTabSz="2400300" lvl="0" rtl="0">
                  <a:lnSpc>
                    <a:spcPct val="90000"/>
                  </a:lnSpc>
                  <a:spcBef>
                    <a:spcPct val="0"/>
                  </a:spcBef>
                  <a:spcAft>
                    <a:spcPct val="35000"/>
                  </a:spcAft>
                </a:pPr>
                <a:endParaRPr altLang="en-US" kern="1200" lang="zh-CN" sz="5400">
                  <a:latin charset="-122" panose="020b0809000000000000" pitchFamily="49" typeface="华康俪金黑W8"/>
                  <a:ea charset="-122" panose="020b0809000000000000" pitchFamily="49" typeface="华康俪金黑W8"/>
                </a:endParaRPr>
              </a:p>
            </p:txBody>
          </p:sp>
          <p:sp>
            <p:nvSpPr>
              <p:cNvPr id="36" name="文本框 35"/>
              <p:cNvSpPr txBox="1"/>
              <p:nvPr/>
            </p:nvSpPr>
            <p:spPr>
              <a:xfrm>
                <a:off x="2300287" y="2422077"/>
                <a:ext cx="1228726" cy="583205"/>
              </a:xfrm>
              <a:prstGeom prst="rect">
                <a:avLst/>
              </a:prstGeom>
              <a:noFill/>
            </p:spPr>
            <p:txBody>
              <a:bodyPr rtlCol="0" wrap="square">
                <a:spAutoFit/>
              </a:bodyPr>
              <a:lstStyle/>
              <a:p>
                <a:r>
                  <a:rPr altLang="en-US" lang="zh-CN" sz="2800">
                    <a:solidFill>
                      <a:srgbClr val="FFFFFF"/>
                    </a:solidFill>
                    <a:latin charset="-122" panose="020b0809000000000000" pitchFamily="49" typeface="华康俪金黑W8"/>
                    <a:ea charset="-122" panose="020b0809000000000000" pitchFamily="49" typeface="华康俪金黑W8"/>
                  </a:rPr>
                  <a:t>走动</a:t>
                </a:r>
              </a:p>
            </p:txBody>
          </p:sp>
        </p:grpSp>
        <p:sp>
          <p:nvSpPr>
            <p:cNvPr id="44" name="剪去单角的矩形 43"/>
            <p:cNvSpPr/>
            <p:nvPr/>
          </p:nvSpPr>
          <p:spPr>
            <a:xfrm>
              <a:off x="2968782" y="4465078"/>
              <a:ext cx="8043861" cy="781587"/>
            </a:xfrm>
            <a:prstGeom prst="snip1Rect">
              <a:avLst>
                <a:gd fmla="val 50000" name="adj"/>
              </a:avLst>
            </a:prstGeom>
            <a:solidFill>
              <a:srgbClr val="C1C2B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800100" indent="-171450" lvl="1" marL="171450">
                <a:lnSpc>
                  <a:spcPct val="9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改变位置，以便更好地与听众进行眼神交流</a:t>
              </a:r>
            </a:p>
            <a:p>
              <a:pPr defTabSz="800100" indent="-171450" lvl="1" marL="171450">
                <a:lnSpc>
                  <a:spcPct val="9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表达你思维的强度，拉近你和听众之间的距离</a:t>
              </a:r>
            </a:p>
          </p:txBody>
        </p:sp>
      </p:grpSp>
      <p:grpSp>
        <p:nvGrpSpPr>
          <p:cNvPr id="5" name="组合 4"/>
          <p:cNvGrpSpPr/>
          <p:nvPr/>
        </p:nvGrpSpPr>
        <p:grpSpPr>
          <a:xfrm>
            <a:off x="1442436" y="4976613"/>
            <a:ext cx="9373668" cy="916600"/>
            <a:chOff x="1648500" y="5775109"/>
            <a:chExt cx="9373668" cy="916600"/>
          </a:xfrm>
        </p:grpSpPr>
        <p:cxnSp>
          <p:nvCxnSpPr>
            <p:cNvPr id="37" name="直接连接符 36"/>
            <p:cNvCxnSpPr/>
            <p:nvPr/>
          </p:nvCxnSpPr>
          <p:spPr>
            <a:xfrm>
              <a:off x="2080574" y="6691709"/>
              <a:ext cx="8941594" cy="0"/>
            </a:xfrm>
            <a:prstGeom prst="line">
              <a:avLst/>
            </a:prstGeom>
            <a:ln w="25400">
              <a:solidFill>
                <a:srgbClr val="CE4646"/>
              </a:solidFill>
              <a:prstDash val="sysDash"/>
            </a:ln>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1648500" y="5775109"/>
              <a:ext cx="1091685" cy="744431"/>
              <a:chOff x="2300295" y="2302859"/>
              <a:chExt cx="1228724" cy="837880"/>
            </a:xfrm>
          </p:grpSpPr>
          <p:sp>
            <p:nvSpPr>
              <p:cNvPr id="39" name="任意多边形 38"/>
              <p:cNvSpPr/>
              <p:nvPr/>
            </p:nvSpPr>
            <p:spPr>
              <a:xfrm rot="2700000">
                <a:off x="2376337" y="2302860"/>
                <a:ext cx="837880" cy="837878"/>
              </a:xfrm>
              <a:custGeom>
                <a:gdLst>
                  <a:gd fmla="*/ 0 w 2051689" name="connsiteX0"/>
                  <a:gd fmla="*/ 1025845 h 2051689" name="connsiteY0"/>
                  <a:gd fmla="*/ 1025845 w 2051689" name="connsiteX1"/>
                  <a:gd fmla="*/ 0 h 2051689" name="connsiteY1"/>
                  <a:gd fmla="*/ 2051689 w 2051689" name="connsiteX2"/>
                  <a:gd fmla="*/ 0 h 2051689" name="connsiteY2"/>
                  <a:gd fmla="*/ 2051689 w 2051689" name="connsiteX3"/>
                  <a:gd fmla="*/ 1025845 h 2051689" name="connsiteY3"/>
                  <a:gd fmla="*/ 1025844 w 2051689" name="connsiteX4"/>
                  <a:gd fmla="*/ 2051690 h 2051689" name="connsiteY4"/>
                  <a:gd fmla="*/ -1 w 2051689" name="connsiteX5"/>
                  <a:gd fmla="*/ 1025845 h 2051689" name="connsiteY5"/>
                  <a:gd fmla="*/ 0 w 2051689" name="connsiteX6"/>
                  <a:gd fmla="*/ 1025845 h 2051689"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051689" w="2051689">
                    <a:moveTo>
                      <a:pt x="1025844" y="0"/>
                    </a:moveTo>
                    <a:cubicBezTo>
                      <a:pt x="1592403" y="0"/>
                      <a:pt x="2051689" y="459286"/>
                      <a:pt x="2051689" y="1025845"/>
                    </a:cubicBezTo>
                    <a:lnTo>
                      <a:pt x="2051689" y="2051689"/>
                    </a:lnTo>
                    <a:lnTo>
                      <a:pt x="1025844" y="2051689"/>
                    </a:lnTo>
                    <a:cubicBezTo>
                      <a:pt x="459285" y="2051689"/>
                      <a:pt x="0" y="1592403"/>
                      <a:pt x="0" y="1025844"/>
                    </a:cubicBezTo>
                    <a:cubicBezTo>
                      <a:pt x="0" y="459285"/>
                      <a:pt x="459285" y="0"/>
                      <a:pt x="1025844" y="0"/>
                    </a:cubicBezTo>
                    <a:lnTo>
                      <a:pt x="1025844" y="0"/>
                    </a:lnTo>
                    <a:close/>
                  </a:path>
                </a:pathLst>
              </a:custGeom>
              <a:solidFill>
                <a:srgbClr val="CE4646"/>
              </a:solidFill>
            </p:spPr>
            <p:style>
              <a:lnRef idx="2">
                <a:schemeClr val="lt1">
                  <a:hueOff val="0"/>
                  <a:satOff val="0"/>
                  <a:lumOff val="0"/>
                  <a:alphaOff val="0"/>
                </a:schemeClr>
              </a:lnRef>
              <a:fillRef idx="1">
                <a:scrgbClr b="0" g="0" r="0"/>
              </a:fillRef>
              <a:effectRef idx="0">
                <a:schemeClr val="accent1">
                  <a:hueOff val="0"/>
                  <a:satOff val="0"/>
                  <a:lumOff val="0"/>
                  <a:alphaOff val="0"/>
                </a:schemeClr>
              </a:effectRef>
              <a:fontRef idx="minor">
                <a:schemeClr val="lt1"/>
              </a:fontRef>
            </p:style>
            <p:txBody>
              <a:bodyPr anchor="ctr" anchorCtr="0" bIns="684512" lIns="684511" numCol="1" rIns="684511" spcCol="1270" spcFirstLastPara="0" tIns="684510" vert="vert270" wrap="square">
                <a:noAutofit/>
              </a:bodyPr>
              <a:lstStyle/>
              <a:p>
                <a:pPr algn="ctr" defTabSz="2400300" lvl="0" rtl="0">
                  <a:lnSpc>
                    <a:spcPct val="90000"/>
                  </a:lnSpc>
                  <a:spcBef>
                    <a:spcPct val="0"/>
                  </a:spcBef>
                  <a:spcAft>
                    <a:spcPct val="35000"/>
                  </a:spcAft>
                </a:pPr>
                <a:endParaRPr altLang="en-US" kern="1200" lang="zh-CN" sz="5400">
                  <a:latin charset="-122" panose="020b0809000000000000" pitchFamily="49" typeface="华康俪金黑W8"/>
                  <a:ea charset="-122" panose="020b0809000000000000" pitchFamily="49" typeface="华康俪金黑W8"/>
                </a:endParaRPr>
              </a:p>
            </p:txBody>
          </p:sp>
          <p:sp>
            <p:nvSpPr>
              <p:cNvPr id="40" name="文本框 39"/>
              <p:cNvSpPr txBox="1"/>
              <p:nvPr/>
            </p:nvSpPr>
            <p:spPr>
              <a:xfrm>
                <a:off x="2300295" y="2416875"/>
                <a:ext cx="1228724" cy="583205"/>
              </a:xfrm>
              <a:prstGeom prst="rect">
                <a:avLst/>
              </a:prstGeom>
              <a:noFill/>
            </p:spPr>
            <p:txBody>
              <a:bodyPr rtlCol="0" wrap="square">
                <a:spAutoFit/>
              </a:bodyPr>
              <a:lstStyle/>
              <a:p>
                <a:r>
                  <a:rPr altLang="en-US" lang="zh-CN" sz="2800">
                    <a:solidFill>
                      <a:srgbClr val="FFFFFF"/>
                    </a:solidFill>
                    <a:latin charset="-122" panose="020b0809000000000000" pitchFamily="49" typeface="华康俪金黑W8"/>
                    <a:ea charset="-122" panose="020b0809000000000000" pitchFamily="49" typeface="华康俪金黑W8"/>
                  </a:rPr>
                  <a:t>眼神</a:t>
                </a:r>
              </a:p>
            </p:txBody>
          </p:sp>
        </p:grpSp>
        <p:sp>
          <p:nvSpPr>
            <p:cNvPr id="45" name="剪去单角的矩形 44"/>
            <p:cNvSpPr/>
            <p:nvPr/>
          </p:nvSpPr>
          <p:spPr>
            <a:xfrm>
              <a:off x="2968782" y="5865255"/>
              <a:ext cx="8043861" cy="781587"/>
            </a:xfrm>
            <a:prstGeom prst="snip1Rect">
              <a:avLst>
                <a:gd fmla="val 50000" name="adj"/>
              </a:avLst>
            </a:prstGeom>
            <a:solidFill>
              <a:srgbClr val="C1C2B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800100" indent="-171450" lvl="1" marL="171450">
                <a:lnSpc>
                  <a:spcPct val="11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你与听众的眼神交流也表明了你的自信度。</a:t>
              </a:r>
            </a:p>
            <a:p>
              <a:pPr defTabSz="800100" indent="-171450" lvl="1" marL="171450">
                <a:lnSpc>
                  <a:spcPct val="110000"/>
                </a:lnSpc>
                <a:spcBef>
                  <a:spcPct val="0"/>
                </a:spcBef>
                <a:spcAft>
                  <a:spcPct val="15000"/>
                </a:spcAft>
                <a:buFontTx/>
                <a:buChar char="••"/>
              </a:pPr>
              <a:r>
                <a:rPr altLang="en-US" b="1" lang="zh-CN">
                  <a:solidFill>
                    <a:schemeClr val="tx1"/>
                  </a:solidFill>
                  <a:latin charset="-122" panose="020b0503020204020204" pitchFamily="34" typeface="微软雅黑"/>
                  <a:ea charset="-122" panose="020b0503020204020204" pitchFamily="34" typeface="微软雅黑"/>
                </a:rPr>
                <a:t>看着听众的脸，就是在告诉他们你对自己说的话很确定</a:t>
              </a:r>
            </a:p>
          </p:txBody>
        </p:sp>
      </p:grpSp>
    </p:spTree>
    <p:extLst>
      <p:ext uri="{BB962C8B-B14F-4D97-AF65-F5344CB8AC3E}">
        <p14:creationId val="4220515154"/>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组合 10"/>
          <p:cNvGrpSpPr/>
          <p:nvPr/>
        </p:nvGrpSpPr>
        <p:grpSpPr>
          <a:xfrm>
            <a:off x="-7942" y="1985291"/>
            <a:ext cx="12195180" cy="2284858"/>
            <a:chOff x="-7942" y="1985291"/>
            <a:chExt cx="12195180" cy="2284858"/>
          </a:xfrm>
        </p:grpSpPr>
        <p:sp>
          <p:nvSpPr>
            <p:cNvPr id="10" name="直角三角形 9"/>
            <p:cNvSpPr/>
            <p:nvPr/>
          </p:nvSpPr>
          <p:spPr>
            <a:xfrm>
              <a:off x="10448925" y="2028826"/>
              <a:ext cx="1585913" cy="2214564"/>
            </a:xfrm>
            <a:prstGeom prst="rtTriangle">
              <a:avLst/>
            </a:prstGeom>
            <a:solidFill>
              <a:srgbClr val="AC2E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矩形 2"/>
            <p:cNvSpPr/>
            <p:nvPr/>
          </p:nvSpPr>
          <p:spPr>
            <a:xfrm>
              <a:off x="1767343" y="2043113"/>
              <a:ext cx="8679543" cy="2227036"/>
            </a:xfrm>
            <a:prstGeom prst="rect">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8800">
                  <a:latin charset="-122" panose="02010601030101010101" pitchFamily="2" typeface="叶根友特楷简体"/>
                  <a:ea charset="-122" panose="02010601030101010101" pitchFamily="2" typeface="叶根友特楷简体"/>
                </a:rPr>
                <a:t>谢谢观看</a:t>
              </a:r>
            </a:p>
          </p:txBody>
        </p:sp>
        <p:sp>
          <p:nvSpPr>
            <p:cNvPr id="6" name="直角三角形 5"/>
            <p:cNvSpPr/>
            <p:nvPr/>
          </p:nvSpPr>
          <p:spPr>
            <a:xfrm flipH="1">
              <a:off x="391196" y="2027744"/>
              <a:ext cx="1378857" cy="2212521"/>
            </a:xfrm>
            <a:prstGeom prst="rtTriangle">
              <a:avLst/>
            </a:prstGeom>
            <a:solidFill>
              <a:srgbClr val="AC2E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直角三角形 4"/>
            <p:cNvSpPr/>
            <p:nvPr/>
          </p:nvSpPr>
          <p:spPr>
            <a:xfrm>
              <a:off x="-7942" y="1985291"/>
              <a:ext cx="1785256" cy="2270579"/>
            </a:xfrm>
            <a:custGeom>
              <a:gdLst>
                <a:gd fmla="*/ 130629 w 1785256" name="connsiteX0"/>
                <a:gd fmla="*/ 2256065 h 2270579" name="connsiteY0"/>
                <a:gd fmla="*/ 0 w 1785256" name="connsiteX1"/>
                <a:gd fmla="*/ 0 h 2270579" name="connsiteY1"/>
                <a:gd fmla="*/ 1785256 w 1785256" name="connsiteX2"/>
                <a:gd fmla="*/ 2270579 h 2270579" name="connsiteY2"/>
                <a:gd fmla="*/ 130629 w 1785256" name="connsiteX3"/>
                <a:gd fmla="*/ 2256065 h 2270579" name="connsiteY3"/>
              </a:gdLst>
              <a:cxnLst>
                <a:cxn ang="0">
                  <a:pos x="connsiteX0" y="connsiteY0"/>
                </a:cxn>
                <a:cxn ang="0">
                  <a:pos x="connsiteX1" y="connsiteY1"/>
                </a:cxn>
                <a:cxn ang="0">
                  <a:pos x="connsiteX2" y="connsiteY2"/>
                </a:cxn>
                <a:cxn ang="0">
                  <a:pos x="connsiteX3" y="connsiteY3"/>
                </a:cxn>
              </a:cxnLst>
              <a:rect b="b" l="l" r="r" t="t"/>
              <a:pathLst>
                <a:path h="2270579" w="1785256">
                  <a:moveTo>
                    <a:pt x="130629" y="2256065"/>
                  </a:moveTo>
                  <a:lnTo>
                    <a:pt x="0" y="0"/>
                  </a:lnTo>
                  <a:lnTo>
                    <a:pt x="1785256" y="2270579"/>
                  </a:lnTo>
                  <a:lnTo>
                    <a:pt x="130629" y="2256065"/>
                  </a:lnTo>
                  <a:close/>
                </a:path>
              </a:pathLst>
            </a:cu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直角三角形 1"/>
            <p:cNvSpPr/>
            <p:nvPr/>
          </p:nvSpPr>
          <p:spPr>
            <a:xfrm flipH="1">
              <a:off x="10444163" y="2009777"/>
              <a:ext cx="1743075" cy="2257425"/>
            </a:xfrm>
            <a:custGeom>
              <a:gdLst>
                <a:gd fmla="*/ 171451 w 1743075" name="connsiteX0"/>
                <a:gd fmla="*/ 2257425 h 2257425" name="connsiteY0"/>
                <a:gd fmla="*/ 0 w 1743075" name="connsiteX1"/>
                <a:gd fmla="*/ 0 h 2257425" name="connsiteY1"/>
                <a:gd fmla="*/ 1743075 w 1743075" name="connsiteX2"/>
                <a:gd fmla="*/ 2257425 h 2257425" name="connsiteY2"/>
                <a:gd fmla="*/ 171451 w 1743075" name="connsiteX3"/>
                <a:gd fmla="*/ 2257425 h 2257425" name="connsiteY3"/>
              </a:gdLst>
              <a:cxnLst>
                <a:cxn ang="0">
                  <a:pos x="connsiteX0" y="connsiteY0"/>
                </a:cxn>
                <a:cxn ang="0">
                  <a:pos x="connsiteX1" y="connsiteY1"/>
                </a:cxn>
                <a:cxn ang="0">
                  <a:pos x="connsiteX2" y="connsiteY2"/>
                </a:cxn>
                <a:cxn ang="0">
                  <a:pos x="connsiteX3" y="connsiteY3"/>
                </a:cxn>
              </a:cxnLst>
              <a:rect b="b" l="l" r="r" t="t"/>
              <a:pathLst>
                <a:path h="2257425" w="1743075">
                  <a:moveTo>
                    <a:pt x="171451" y="2257425"/>
                  </a:moveTo>
                  <a:lnTo>
                    <a:pt x="0" y="0"/>
                  </a:lnTo>
                  <a:lnTo>
                    <a:pt x="1743075" y="2257425"/>
                  </a:lnTo>
                  <a:lnTo>
                    <a:pt x="171451" y="2257425"/>
                  </a:lnTo>
                  <a:close/>
                </a:path>
              </a:pathLst>
            </a:cu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3980531677"/>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9187038" y="3446878"/>
            <a:ext cx="2031197" cy="822960"/>
          </a:xfrm>
          <a:prstGeom prst="rect">
            <a:avLst/>
          </a:prstGeom>
          <a:noFill/>
        </p:spPr>
        <p:txBody>
          <a:bodyPr rtlCol="0" wrap="square">
            <a:spAutoFit/>
          </a:bodyPr>
          <a:lstStyle/>
          <a:p>
            <a:r>
              <a:rPr altLang="en-US" lang="zh-CN" smtClean="0" sz="4800">
                <a:solidFill>
                  <a:srgbClr val="CE4646"/>
                </a:solidFill>
                <a:latin charset="-122" panose="020b0809000000000000" pitchFamily="49" typeface="华康俪金黑W8"/>
                <a:ea charset="-122" panose="020b0809000000000000" pitchFamily="49" typeface="华康俪金黑W8"/>
              </a:rPr>
              <a:t>演讲者</a:t>
            </a:r>
          </a:p>
        </p:txBody>
      </p:sp>
      <p:sp>
        <p:nvSpPr>
          <p:cNvPr id="3" name="文本框 2"/>
          <p:cNvSpPr txBox="1"/>
          <p:nvPr/>
        </p:nvSpPr>
        <p:spPr>
          <a:xfrm>
            <a:off x="8764813" y="4301206"/>
            <a:ext cx="2875643" cy="1097280"/>
          </a:xfrm>
          <a:prstGeom prst="rect">
            <a:avLst/>
          </a:prstGeom>
          <a:noFill/>
        </p:spPr>
        <p:txBody>
          <a:bodyPr rtlCol="0" wrap="square">
            <a:spAutoFit/>
          </a:bodyPr>
          <a:lstStyle/>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准备工作永远不嫌多</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建立新的自我形象</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善于使用非言语沟通</a:t>
            </a:r>
          </a:p>
        </p:txBody>
      </p:sp>
      <p:sp>
        <p:nvSpPr>
          <p:cNvPr id="7" name="文本框 6"/>
          <p:cNvSpPr txBox="1"/>
          <p:nvPr/>
        </p:nvSpPr>
        <p:spPr>
          <a:xfrm>
            <a:off x="4949002" y="3446878"/>
            <a:ext cx="2640809" cy="822960"/>
          </a:xfrm>
          <a:prstGeom prst="rect">
            <a:avLst/>
          </a:prstGeom>
          <a:noFill/>
        </p:spPr>
        <p:txBody>
          <a:bodyPr rtlCol="0" wrap="square">
            <a:spAutoFit/>
          </a:bodyPr>
          <a:lstStyle/>
          <a:p>
            <a:r>
              <a:rPr altLang="en-US" lang="zh-CN" sz="4800">
                <a:solidFill>
                  <a:srgbClr val="CE4646"/>
                </a:solidFill>
                <a:latin charset="-122" panose="020b0809000000000000" pitchFamily="49" typeface="华康俪金黑W8"/>
                <a:ea charset="-122" panose="020b0809000000000000" pitchFamily="49" typeface="华康俪金黑W8"/>
              </a:rPr>
              <a:t>演讲信息</a:t>
            </a:r>
          </a:p>
        </p:txBody>
      </p:sp>
      <p:sp>
        <p:nvSpPr>
          <p:cNvPr id="8" name="文本框 7"/>
          <p:cNvSpPr txBox="1"/>
          <p:nvPr/>
        </p:nvSpPr>
        <p:spPr>
          <a:xfrm>
            <a:off x="1324874" y="3446878"/>
            <a:ext cx="1419241" cy="822960"/>
          </a:xfrm>
          <a:prstGeom prst="rect">
            <a:avLst/>
          </a:prstGeom>
          <a:noFill/>
        </p:spPr>
        <p:txBody>
          <a:bodyPr rtlCol="0" wrap="square">
            <a:spAutoFit/>
          </a:bodyPr>
          <a:lstStyle/>
          <a:p>
            <a:r>
              <a:rPr altLang="en-US" lang="zh-CN" smtClean="0" sz="4800">
                <a:solidFill>
                  <a:srgbClr val="CE4646"/>
                </a:solidFill>
                <a:latin charset="-122" panose="020b0809000000000000" pitchFamily="49" typeface="华康俪金黑W8"/>
                <a:ea charset="-122" panose="020b0809000000000000" pitchFamily="49" typeface="华康俪金黑W8"/>
              </a:rPr>
              <a:t>听众</a:t>
            </a:r>
          </a:p>
        </p:txBody>
      </p:sp>
      <p:sp>
        <p:nvSpPr>
          <p:cNvPr id="10" name="文本框 9"/>
          <p:cNvSpPr txBox="1"/>
          <p:nvPr/>
        </p:nvSpPr>
        <p:spPr>
          <a:xfrm>
            <a:off x="730703" y="4301205"/>
            <a:ext cx="2607582" cy="762000"/>
          </a:xfrm>
          <a:prstGeom prst="rect">
            <a:avLst/>
          </a:prstGeom>
          <a:noFill/>
        </p:spPr>
        <p:txBody>
          <a:bodyPr rtlCol="0" wrap="square">
            <a:spAutoFit/>
          </a:bodyPr>
          <a:lstStyle/>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你的听众是谁</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如何让听众愿意听</a:t>
            </a:r>
          </a:p>
        </p:txBody>
      </p:sp>
      <p:sp>
        <p:nvSpPr>
          <p:cNvPr id="12" name="文本框 11"/>
          <p:cNvSpPr txBox="1"/>
          <p:nvPr/>
        </p:nvSpPr>
        <p:spPr>
          <a:xfrm>
            <a:off x="4599498" y="4301206"/>
            <a:ext cx="3339817" cy="1432560"/>
          </a:xfrm>
          <a:prstGeom prst="rect">
            <a:avLst/>
          </a:prstGeom>
          <a:noFill/>
        </p:spPr>
        <p:txBody>
          <a:bodyPr rtlCol="0" wrap="square">
            <a:spAutoFit/>
          </a:bodyPr>
          <a:lstStyle/>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怎样选择主题</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如何收集和组织信息</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如何体现你的非凡思考力</a:t>
            </a:r>
          </a:p>
          <a:p>
            <a:pPr defTabSz="1289050" indent="-342900" lvl="0" marL="342900">
              <a:lnSpc>
                <a:spcPct val="110000"/>
              </a:lnSpc>
              <a:spcBef>
                <a:spcPct val="0"/>
              </a:spcBef>
              <a:buFont charset="0" panose="020b0604020202020204" pitchFamily="34" typeface="Arial"/>
              <a:buChar char="•"/>
            </a:pPr>
            <a:r>
              <a:rPr altLang="en-US" lang="zh-CN" sz="2000">
                <a:solidFill>
                  <a:prstClr val="black"/>
                </a:solidFill>
                <a:latin charset="-122" panose="020b0503020204020204" pitchFamily="34" typeface="微软雅黑"/>
                <a:ea charset="-122" panose="020b0503020204020204" pitchFamily="34" typeface="微软雅黑"/>
              </a:rPr>
              <a:t>怎么说最有说服力</a:t>
            </a:r>
          </a:p>
        </p:txBody>
      </p:sp>
      <p:cxnSp>
        <p:nvCxnSpPr>
          <p:cNvPr id="14" name="直接连接符 13"/>
          <p:cNvCxnSpPr/>
          <p:nvPr/>
        </p:nvCxnSpPr>
        <p:spPr>
          <a:xfrm flipH="1">
            <a:off x="3947886" y="1074056"/>
            <a:ext cx="0" cy="4891314"/>
          </a:xfrm>
          <a:prstGeom prst="line">
            <a:avLst/>
          </a:prstGeom>
          <a:ln w="19050">
            <a:solidFill>
              <a:schemeClr val="tx1">
                <a:lumMod val="65000"/>
                <a:lumOff val="35000"/>
                <a:alpha val="65000"/>
              </a:schemeClr>
            </a:solidFill>
          </a:ln>
        </p:spPr>
        <p:style>
          <a:lnRef idx="1">
            <a:schemeClr val="accent1"/>
          </a:lnRef>
          <a:fillRef idx="0">
            <a:schemeClr val="accent1"/>
          </a:fillRef>
          <a:effectRef idx="0">
            <a:schemeClr val="accent1"/>
          </a:effectRef>
          <a:fontRef idx="minor">
            <a:schemeClr val="tx1"/>
          </a:fontRef>
        </p:style>
      </p:cxnSp>
      <p:sp>
        <p:nvSpPr>
          <p:cNvPr id="29" name="文本框 28"/>
          <p:cNvSpPr txBox="1"/>
          <p:nvPr/>
        </p:nvSpPr>
        <p:spPr>
          <a:xfrm>
            <a:off x="0" y="-58056"/>
            <a:ext cx="2699657" cy="640080"/>
          </a:xfrm>
          <a:prstGeom prst="rect">
            <a:avLst/>
          </a:prstGeom>
          <a:noFill/>
        </p:spPr>
        <p:txBody>
          <a:bodyPr rtlCol="0" wrap="square">
            <a:spAutoFit/>
          </a:bodyPr>
          <a:lstStyle/>
          <a:p>
            <a:r>
              <a:rPr altLang="zh-CN" b="1" lang="en-US" smtClean="0" sz="3600">
                <a:latin charset="-122" panose="020b0503020204020204" pitchFamily="34" typeface="微软雅黑"/>
                <a:ea charset="-122" panose="020b0503020204020204" pitchFamily="34" typeface="微软雅黑"/>
              </a:rPr>
              <a:t>Content</a:t>
            </a:r>
          </a:p>
        </p:txBody>
      </p:sp>
      <p:sp>
        <p:nvSpPr>
          <p:cNvPr id="27" name="椭圆 26"/>
          <p:cNvSpPr/>
          <p:nvPr/>
        </p:nvSpPr>
        <p:spPr>
          <a:xfrm>
            <a:off x="1703376" y="1934063"/>
            <a:ext cx="896894" cy="896894"/>
          </a:xfrm>
          <a:prstGeom prst="ellipse">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6000">
              <a:solidFill>
                <a:schemeClr val="bg1"/>
              </a:solidFill>
              <a:latin charset="-122" panose="020b0800000000000000" pitchFamily="34" typeface="华康俪金黑W8(P)"/>
              <a:ea charset="-122" panose="020b0800000000000000" pitchFamily="34" typeface="华康俪金黑W8(P)"/>
            </a:endParaRPr>
          </a:p>
        </p:txBody>
      </p:sp>
      <p:sp>
        <p:nvSpPr>
          <p:cNvPr id="6" name="文本框 5"/>
          <p:cNvSpPr txBox="1"/>
          <p:nvPr/>
        </p:nvSpPr>
        <p:spPr>
          <a:xfrm>
            <a:off x="1851786" y="1967012"/>
            <a:ext cx="600075" cy="822960"/>
          </a:xfrm>
          <a:prstGeom prst="rect">
            <a:avLst/>
          </a:prstGeom>
          <a:noFill/>
        </p:spPr>
        <p:txBody>
          <a:bodyPr rtlCol="0" wrap="square">
            <a:spAutoFit/>
          </a:bodyPr>
          <a:lstStyle/>
          <a:p>
            <a:pPr algn="ctr"/>
            <a:r>
              <a:rPr altLang="zh-CN" b="1" lang="en-US" smtClean="0" sz="4800">
                <a:solidFill>
                  <a:schemeClr val="bg1"/>
                </a:solidFill>
                <a:latin charset="-122" panose="020b0809000000000000" pitchFamily="49" typeface="华康俪金黑W8"/>
                <a:ea charset="-122" panose="020b0809000000000000" pitchFamily="49" typeface="华康俪金黑W8"/>
              </a:rPr>
              <a:t>1</a:t>
            </a:r>
          </a:p>
        </p:txBody>
      </p:sp>
      <p:sp>
        <p:nvSpPr>
          <p:cNvPr id="28" name="椭圆 27"/>
          <p:cNvSpPr/>
          <p:nvPr/>
        </p:nvSpPr>
        <p:spPr>
          <a:xfrm>
            <a:off x="5772945" y="1934063"/>
            <a:ext cx="896894" cy="896894"/>
          </a:xfrm>
          <a:prstGeom prst="ellipse">
            <a:avLst/>
          </a:prstGeom>
          <a:solidFill>
            <a:srgbClr val="CE4646">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dist"/>
            <a:endParaRPr altLang="en-US" lang="zh-CN" sz="6000">
              <a:solidFill>
                <a:schemeClr val="bg1"/>
              </a:solidFill>
              <a:latin charset="-122" panose="020b0800000000000000" pitchFamily="34" typeface="华康俪金黑W8(P)"/>
              <a:ea charset="-122" panose="020b0800000000000000" pitchFamily="34" typeface="华康俪金黑W8(P)"/>
            </a:endParaRPr>
          </a:p>
        </p:txBody>
      </p:sp>
      <p:sp>
        <p:nvSpPr>
          <p:cNvPr id="21" name="文本框 20"/>
          <p:cNvSpPr txBox="1"/>
          <p:nvPr/>
        </p:nvSpPr>
        <p:spPr>
          <a:xfrm>
            <a:off x="5940408" y="1935142"/>
            <a:ext cx="600075" cy="822960"/>
          </a:xfrm>
          <a:prstGeom prst="rect">
            <a:avLst/>
          </a:prstGeom>
          <a:noFill/>
        </p:spPr>
        <p:txBody>
          <a:bodyPr rtlCol="0" wrap="square">
            <a:spAutoFit/>
          </a:bodyPr>
          <a:lstStyle/>
          <a:p>
            <a:pPr algn="ctr"/>
            <a:r>
              <a:rPr altLang="zh-CN" b="1" lang="en-US" sz="4800">
                <a:solidFill>
                  <a:schemeClr val="bg1"/>
                </a:solidFill>
                <a:latin charset="-122" panose="020b0809000000000000" pitchFamily="49" typeface="华康俪金黑W8"/>
                <a:ea charset="-122" panose="020b0809000000000000" pitchFamily="49" typeface="华康俪金黑W8"/>
              </a:rPr>
              <a:t>2</a:t>
            </a:r>
          </a:p>
        </p:txBody>
      </p:sp>
      <p:sp>
        <p:nvSpPr>
          <p:cNvPr id="19" name="椭圆 18"/>
          <p:cNvSpPr/>
          <p:nvPr/>
        </p:nvSpPr>
        <p:spPr>
          <a:xfrm>
            <a:off x="9842513" y="1934063"/>
            <a:ext cx="896894" cy="896894"/>
          </a:xfrm>
          <a:prstGeom prst="ellipse">
            <a:avLst/>
          </a:prstGeom>
          <a:solidFill>
            <a:srgbClr val="CE4646">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6000">
              <a:solidFill>
                <a:schemeClr val="bg1"/>
              </a:solidFill>
              <a:latin charset="-122" panose="020b0800000000000000" pitchFamily="34" typeface="华康俪金黑W8(P)"/>
              <a:ea charset="-122" panose="020b0800000000000000" pitchFamily="34" typeface="华康俪金黑W8(P)"/>
            </a:endParaRPr>
          </a:p>
        </p:txBody>
      </p:sp>
      <p:sp>
        <p:nvSpPr>
          <p:cNvPr id="22" name="文本框 21"/>
          <p:cNvSpPr txBox="1"/>
          <p:nvPr/>
        </p:nvSpPr>
        <p:spPr>
          <a:xfrm>
            <a:off x="10017107" y="1935142"/>
            <a:ext cx="600075" cy="822960"/>
          </a:xfrm>
          <a:prstGeom prst="rect">
            <a:avLst/>
          </a:prstGeom>
          <a:noFill/>
        </p:spPr>
        <p:txBody>
          <a:bodyPr rtlCol="0" wrap="square">
            <a:spAutoFit/>
          </a:bodyPr>
          <a:lstStyle/>
          <a:p>
            <a:pPr algn="ctr"/>
            <a:r>
              <a:rPr altLang="zh-CN" b="1" lang="en-US" smtClean="0" sz="4800">
                <a:solidFill>
                  <a:schemeClr val="bg1"/>
                </a:solidFill>
                <a:latin charset="-122" panose="020b0809000000000000" pitchFamily="49" typeface="华康俪金黑W8"/>
                <a:ea charset="-122" panose="020b0809000000000000" pitchFamily="49" typeface="华康俪金黑W8"/>
              </a:rPr>
              <a:t>3</a:t>
            </a:r>
          </a:p>
        </p:txBody>
      </p:sp>
      <p:cxnSp>
        <p:nvCxnSpPr>
          <p:cNvPr id="24" name="直接连接符 23"/>
          <p:cNvCxnSpPr/>
          <p:nvPr/>
        </p:nvCxnSpPr>
        <p:spPr>
          <a:xfrm>
            <a:off x="114697" y="658758"/>
            <a:ext cx="1815703"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a:off x="8258629" y="1088569"/>
            <a:ext cx="0" cy="4891314"/>
          </a:xfrm>
          <a:prstGeom prst="line">
            <a:avLst/>
          </a:prstGeom>
          <a:ln w="19050">
            <a:solidFill>
              <a:schemeClr val="tx1">
                <a:lumMod val="65000"/>
                <a:lumOff val="35000"/>
                <a:alpha val="65000"/>
              </a:schemeClr>
            </a:solidFill>
          </a:ln>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2528887" y="2628900"/>
            <a:ext cx="414338" cy="414338"/>
          </a:xfrm>
          <a:prstGeom prst="ellipse">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椭圆 29"/>
          <p:cNvSpPr/>
          <p:nvPr/>
        </p:nvSpPr>
        <p:spPr>
          <a:xfrm>
            <a:off x="6600825" y="2628900"/>
            <a:ext cx="414338" cy="414338"/>
          </a:xfrm>
          <a:prstGeom prst="ellipse">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椭圆 30"/>
          <p:cNvSpPr/>
          <p:nvPr/>
        </p:nvSpPr>
        <p:spPr>
          <a:xfrm>
            <a:off x="10744200" y="2628900"/>
            <a:ext cx="414338" cy="414338"/>
          </a:xfrm>
          <a:prstGeom prst="ellipse">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7015164" y="159798"/>
            <a:ext cx="3602020" cy="365760"/>
          </a:xfrm>
          <a:prstGeom prst="rect">
            <a:avLst/>
          </a:prstGeom>
          <a:noFill/>
        </p:spPr>
        <p:txBody>
          <a:bodyPr rtlCol="0" wrap="square">
            <a:spAutoFit/>
          </a:bodyPr>
          <a:lstStyle/>
          <a:p>
            <a:r>
              <a:rPr altLang="zh-CN" lang="en-US">
                <a:solidFill>
                  <a:srgbClr val="FFFFFF"/>
                </a:solidFill>
              </a:rPr>
              <a:t>https://www.youyedoc.com/</a:t>
            </a:r>
          </a:p>
        </p:txBody>
      </p:sp>
    </p:spTree>
    <p:extLst>
      <p:ext uri="{BB962C8B-B14F-4D97-AF65-F5344CB8AC3E}">
        <p14:creationId val="3222352337"/>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任意多边形 6"/>
          <p:cNvSpPr/>
          <p:nvPr/>
        </p:nvSpPr>
        <p:spPr>
          <a:xfrm>
            <a:off x="8364223" y="2846231"/>
            <a:ext cx="2756079" cy="1521520"/>
          </a:xfrm>
          <a:custGeom>
            <a:gdLst>
              <a:gd fmla="*/ 0 w 3504160" name="connsiteX0"/>
              <a:gd fmla="*/ 0 h 720000" name="connsiteY0"/>
              <a:gd fmla="*/ 3504160 w 3504160" name="connsiteX1"/>
              <a:gd fmla="*/ 0 h 720000" name="connsiteY1"/>
              <a:gd fmla="*/ 3504160 w 3504160" name="connsiteX2"/>
              <a:gd fmla="*/ 720000 h 720000" name="connsiteY2"/>
              <a:gd fmla="*/ 0 w 3504160" name="connsiteX3"/>
              <a:gd fmla="*/ 720000 h 720000" name="connsiteY3"/>
              <a:gd fmla="*/ 0 w 3504160" name="connsiteX4"/>
              <a:gd fmla="*/ 0 h 7200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20000" w="3504160">
                <a:moveTo>
                  <a:pt x="0" y="0"/>
                </a:moveTo>
                <a:lnTo>
                  <a:pt x="3504160" y="0"/>
                </a:lnTo>
                <a:lnTo>
                  <a:pt x="3504160" y="720000"/>
                </a:lnTo>
                <a:lnTo>
                  <a:pt x="0" y="720000"/>
                </a:lnTo>
                <a:lnTo>
                  <a:pt x="0" y="0"/>
                </a:lnTo>
                <a:close/>
              </a:path>
            </a:pathLst>
          </a:custGeom>
          <a:noFill/>
          <a:ln>
            <a:noFill/>
          </a:ln>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nchor="ctr" anchorCtr="0" bIns="101600" lIns="177800" numCol="1" rIns="177800" spcCol="1270" spcFirstLastPara="0" tIns="101600" vert="horz" wrap="square">
            <a:noAutofit/>
          </a:bodyPr>
          <a:lstStyle/>
          <a:p>
            <a:pPr algn="dist" defTabSz="1111250" lvl="0" rtl="0">
              <a:lnSpc>
                <a:spcPct val="90000"/>
              </a:lnSpc>
              <a:spcBef>
                <a:spcPct val="0"/>
              </a:spcBef>
              <a:spcAft>
                <a:spcPct val="35000"/>
              </a:spcAft>
            </a:pPr>
            <a:r>
              <a:rPr kern="1200" lang="zh-CN" smtClean="0" sz="8000">
                <a:solidFill>
                  <a:srgbClr val="CE4646"/>
                </a:solidFill>
                <a:latin charset="-122" panose="020b0809000000000000" pitchFamily="49" typeface="华康俪金黑W8"/>
                <a:ea charset="-122" panose="020b0809000000000000" pitchFamily="49" typeface="华康俪金黑W8"/>
              </a:rPr>
              <a:t>听众</a:t>
            </a:r>
          </a:p>
        </p:txBody>
      </p:sp>
      <p:grpSp>
        <p:nvGrpSpPr>
          <p:cNvPr id="3" name="组合 2"/>
          <p:cNvGrpSpPr/>
          <p:nvPr/>
        </p:nvGrpSpPr>
        <p:grpSpPr>
          <a:xfrm>
            <a:off x="7154067" y="4299129"/>
            <a:ext cx="3994812" cy="1785933"/>
            <a:chOff x="4033355" y="3653374"/>
            <a:chExt cx="3994812" cy="1785933"/>
          </a:xfrm>
        </p:grpSpPr>
        <p:cxnSp>
          <p:nvCxnSpPr>
            <p:cNvPr id="17" name="直接连接符 16"/>
            <p:cNvCxnSpPr/>
            <p:nvPr/>
          </p:nvCxnSpPr>
          <p:spPr>
            <a:xfrm>
              <a:off x="4035246" y="3653374"/>
              <a:ext cx="3980041" cy="57152"/>
            </a:xfrm>
            <a:prstGeom prst="line">
              <a:avLst/>
            </a:prstGeom>
            <a:ln cmpd="thinThick" w="2540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4033355" y="3968750"/>
              <a:ext cx="3969054" cy="670457"/>
              <a:chOff x="3245472" y="3764666"/>
              <a:chExt cx="3969054" cy="670457"/>
            </a:xfrm>
          </p:grpSpPr>
          <p:sp>
            <p:nvSpPr>
              <p:cNvPr id="10" name="任意多边形 9"/>
              <p:cNvSpPr/>
              <p:nvPr/>
            </p:nvSpPr>
            <p:spPr>
              <a:xfrm>
                <a:off x="3245472" y="3764666"/>
                <a:ext cx="3969054" cy="670457"/>
              </a:xfrm>
              <a:custGeom>
                <a:gdLst>
                  <a:gd fmla="*/ 0 w 6040437" name="connsiteX0"/>
                  <a:gd fmla="*/ 67046 h 670457" name="connsiteY0"/>
                  <a:gd fmla="*/ 67046 w 6040437" name="connsiteX1"/>
                  <a:gd fmla="*/ 0 h 670457" name="connsiteY1"/>
                  <a:gd fmla="*/ 5973391 w 6040437" name="connsiteX2"/>
                  <a:gd fmla="*/ 0 h 670457" name="connsiteY2"/>
                  <a:gd fmla="*/ 6040437 w 6040437" name="connsiteX3"/>
                  <a:gd fmla="*/ 67046 h 670457" name="connsiteY3"/>
                  <a:gd fmla="*/ 6040437 w 6040437" name="connsiteX4"/>
                  <a:gd fmla="*/ 603411 h 670457" name="connsiteY4"/>
                  <a:gd fmla="*/ 5973391 w 6040437" name="connsiteX5"/>
                  <a:gd fmla="*/ 670457 h 670457" name="connsiteY5"/>
                  <a:gd fmla="*/ 67046 w 6040437" name="connsiteX6"/>
                  <a:gd fmla="*/ 670457 h 670457" name="connsiteY6"/>
                  <a:gd fmla="*/ 0 w 6040437" name="connsiteX7"/>
                  <a:gd fmla="*/ 603411 h 670457" name="connsiteY7"/>
                  <a:gd fmla="*/ 0 w 6040437" name="connsiteX8"/>
                  <a:gd fmla="*/ 67046 h 670457"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70457" w="6040437">
                    <a:moveTo>
                      <a:pt x="0" y="67046"/>
                    </a:moveTo>
                    <a:cubicBezTo>
                      <a:pt x="0" y="30018"/>
                      <a:pt x="30018" y="0"/>
                      <a:pt x="67046" y="0"/>
                    </a:cubicBezTo>
                    <a:lnTo>
                      <a:pt x="5973391" y="0"/>
                    </a:lnTo>
                    <a:cubicBezTo>
                      <a:pt x="6010419" y="0"/>
                      <a:pt x="6040437" y="30018"/>
                      <a:pt x="6040437" y="67046"/>
                    </a:cubicBezTo>
                    <a:lnTo>
                      <a:pt x="6040437" y="603411"/>
                    </a:lnTo>
                    <a:cubicBezTo>
                      <a:pt x="6040437" y="640439"/>
                      <a:pt x="6010419" y="670457"/>
                      <a:pt x="5973391" y="670457"/>
                    </a:cubicBezTo>
                    <a:lnTo>
                      <a:pt x="67046" y="670457"/>
                    </a:lnTo>
                    <a:cubicBezTo>
                      <a:pt x="30018" y="670457"/>
                      <a:pt x="0" y="640439"/>
                      <a:pt x="0" y="603411"/>
                    </a:cubicBezTo>
                    <a:lnTo>
                      <a:pt x="0" y="67046"/>
                    </a:lnTo>
                    <a:close/>
                  </a:path>
                </a:pathLst>
              </a:custGeom>
              <a:solidFill>
                <a:srgbClr val="C1C2BF"/>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10490" lIns="1026000" numCol="1" rIns="110491" spcCol="1270" spcFirstLastPara="0" tIns="110490" vert="horz" wrap="square">
                <a:noAutofit/>
              </a:bodyPr>
              <a:lstStyle/>
              <a:p>
                <a:pPr algn="l" defTabSz="1289050" lvl="0" rtl="0">
                  <a:lnSpc>
                    <a:spcPct val="90000"/>
                  </a:lnSpc>
                  <a:spcBef>
                    <a:spcPct val="0"/>
                  </a:spcBef>
                  <a:spcAft>
                    <a:spcPct val="35000"/>
                  </a:spcAft>
                </a:pPr>
                <a:r>
                  <a:rPr altLang="en-US" lang="zh-CN" smtClean="0" sz="2800">
                    <a:solidFill>
                      <a:schemeClr val="tx1"/>
                    </a:solidFill>
                    <a:latin charset="-122" panose="020b0503020204020204" pitchFamily="34" typeface="微软雅黑"/>
                    <a:ea charset="-122" panose="020b0503020204020204" pitchFamily="34" typeface="微软雅黑"/>
                  </a:rPr>
                  <a:t>你了解听众吗</a:t>
                </a:r>
              </a:p>
            </p:txBody>
          </p:sp>
          <p:sp>
            <p:nvSpPr>
              <p:cNvPr id="11" name="正五边形 10"/>
              <p:cNvSpPr/>
              <p:nvPr/>
            </p:nvSpPr>
            <p:spPr>
              <a:xfrm>
                <a:off x="3477291" y="3780255"/>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Ⅰ</a:t>
                </a:r>
              </a:p>
            </p:txBody>
          </p:sp>
        </p:grpSp>
        <p:grpSp>
          <p:nvGrpSpPr>
            <p:cNvPr id="13" name="组合 12"/>
            <p:cNvGrpSpPr/>
            <p:nvPr/>
          </p:nvGrpSpPr>
          <p:grpSpPr>
            <a:xfrm>
              <a:off x="4033355" y="4768850"/>
              <a:ext cx="3994812" cy="670457"/>
              <a:chOff x="3245472" y="3764666"/>
              <a:chExt cx="3994812" cy="670457"/>
            </a:xfrm>
          </p:grpSpPr>
          <p:sp>
            <p:nvSpPr>
              <p:cNvPr id="14" name="任意多边形 13"/>
              <p:cNvSpPr/>
              <p:nvPr/>
            </p:nvSpPr>
            <p:spPr>
              <a:xfrm>
                <a:off x="3245472" y="3764666"/>
                <a:ext cx="3994812" cy="670457"/>
              </a:xfrm>
              <a:custGeom>
                <a:gdLst>
                  <a:gd fmla="*/ 0 w 6040437" name="connsiteX0"/>
                  <a:gd fmla="*/ 67046 h 670457" name="connsiteY0"/>
                  <a:gd fmla="*/ 67046 w 6040437" name="connsiteX1"/>
                  <a:gd fmla="*/ 0 h 670457" name="connsiteY1"/>
                  <a:gd fmla="*/ 5973391 w 6040437" name="connsiteX2"/>
                  <a:gd fmla="*/ 0 h 670457" name="connsiteY2"/>
                  <a:gd fmla="*/ 6040437 w 6040437" name="connsiteX3"/>
                  <a:gd fmla="*/ 67046 h 670457" name="connsiteY3"/>
                  <a:gd fmla="*/ 6040437 w 6040437" name="connsiteX4"/>
                  <a:gd fmla="*/ 603411 h 670457" name="connsiteY4"/>
                  <a:gd fmla="*/ 5973391 w 6040437" name="connsiteX5"/>
                  <a:gd fmla="*/ 670457 h 670457" name="connsiteY5"/>
                  <a:gd fmla="*/ 67046 w 6040437" name="connsiteX6"/>
                  <a:gd fmla="*/ 670457 h 670457" name="connsiteY6"/>
                  <a:gd fmla="*/ 0 w 6040437" name="connsiteX7"/>
                  <a:gd fmla="*/ 603411 h 670457" name="connsiteY7"/>
                  <a:gd fmla="*/ 0 w 6040437" name="connsiteX8"/>
                  <a:gd fmla="*/ 67046 h 670457"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670457" w="6040437">
                    <a:moveTo>
                      <a:pt x="0" y="67046"/>
                    </a:moveTo>
                    <a:cubicBezTo>
                      <a:pt x="0" y="30018"/>
                      <a:pt x="30018" y="0"/>
                      <a:pt x="67046" y="0"/>
                    </a:cubicBezTo>
                    <a:lnTo>
                      <a:pt x="5973391" y="0"/>
                    </a:lnTo>
                    <a:cubicBezTo>
                      <a:pt x="6010419" y="0"/>
                      <a:pt x="6040437" y="30018"/>
                      <a:pt x="6040437" y="67046"/>
                    </a:cubicBezTo>
                    <a:lnTo>
                      <a:pt x="6040437" y="603411"/>
                    </a:lnTo>
                    <a:cubicBezTo>
                      <a:pt x="6040437" y="640439"/>
                      <a:pt x="6010419" y="670457"/>
                      <a:pt x="5973391" y="670457"/>
                    </a:cubicBezTo>
                    <a:lnTo>
                      <a:pt x="67046" y="670457"/>
                    </a:lnTo>
                    <a:cubicBezTo>
                      <a:pt x="30018" y="670457"/>
                      <a:pt x="0" y="640439"/>
                      <a:pt x="0" y="603411"/>
                    </a:cubicBezTo>
                    <a:lnTo>
                      <a:pt x="0" y="67046"/>
                    </a:lnTo>
                    <a:close/>
                  </a:path>
                </a:pathLst>
              </a:custGeom>
              <a:solidFill>
                <a:srgbClr val="C1C2BF"/>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10490" lIns="1026000" numCol="1" rIns="110491" spcCol="1270" spcFirstLastPara="0" tIns="110490" vert="horz" wrap="square">
                <a:noAutofit/>
              </a:bodyPr>
              <a:lstStyle/>
              <a:p>
                <a:pPr algn="l" defTabSz="1289050" lvl="0" rtl="0">
                  <a:lnSpc>
                    <a:spcPct val="90000"/>
                  </a:lnSpc>
                  <a:spcBef>
                    <a:spcPct val="0"/>
                  </a:spcBef>
                </a:pPr>
                <a:r>
                  <a:rPr altLang="en-US" lang="zh-CN" smtClean="0" sz="2800">
                    <a:solidFill>
                      <a:schemeClr val="tx1"/>
                    </a:solidFill>
                    <a:latin charset="-122" panose="020b0503020204020204" pitchFamily="34" typeface="微软雅黑"/>
                    <a:ea charset="-122" panose="020b0503020204020204" pitchFamily="34" typeface="微软雅黑"/>
                  </a:rPr>
                  <a:t>如何让听众愿意听</a:t>
                </a:r>
              </a:p>
            </p:txBody>
          </p:sp>
          <p:sp>
            <p:nvSpPr>
              <p:cNvPr id="15" name="正五边形 14"/>
              <p:cNvSpPr/>
              <p:nvPr/>
            </p:nvSpPr>
            <p:spPr>
              <a:xfrm>
                <a:off x="3477291" y="3780255"/>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Ⅱ</a:t>
                </a:r>
              </a:p>
            </p:txBody>
          </p:sp>
        </p:grpSp>
      </p:grpSp>
      <p:sp>
        <p:nvSpPr>
          <p:cNvPr id="16" name="泪滴形 15"/>
          <p:cNvSpPr/>
          <p:nvPr/>
        </p:nvSpPr>
        <p:spPr>
          <a:xfrm rot="7901488">
            <a:off x="7269221" y="3074819"/>
            <a:ext cx="849319" cy="849319"/>
          </a:xfrm>
          <a:prstGeom prst="teardrop">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7424065" y="2987900"/>
            <a:ext cx="811369" cy="914400"/>
          </a:xfrm>
          <a:prstGeom prst="rect">
            <a:avLst/>
          </a:prstGeom>
          <a:noFill/>
        </p:spPr>
        <p:txBody>
          <a:bodyPr rtlCol="0" wrap="square">
            <a:spAutoFit/>
          </a:bodyPr>
          <a:lstStyle/>
          <a:p>
            <a:r>
              <a:rPr altLang="zh-CN" lang="en-US" smtClean="0" sz="5400">
                <a:solidFill>
                  <a:srgbClr val="FFFFFF"/>
                </a:solidFill>
                <a:latin charset="-122" panose="020b0800000000000000" pitchFamily="34" typeface="华康俪金黑W8(P)"/>
                <a:ea charset="-122" panose="020b0800000000000000" pitchFamily="34" typeface="华康俪金黑W8(P)"/>
              </a:rPr>
              <a:t>1</a:t>
            </a:r>
          </a:p>
        </p:txBody>
      </p:sp>
      <p:sp>
        <p:nvSpPr>
          <p:cNvPr id="12" name="斜纹 11"/>
          <p:cNvSpPr/>
          <p:nvPr/>
        </p:nvSpPr>
        <p:spPr>
          <a:xfrm>
            <a:off x="11113063" y="4615544"/>
            <a:ext cx="2123965" cy="1456640"/>
          </a:xfrm>
          <a:prstGeom prst="diagStripe">
            <a:avLst>
              <a:gd fmla="val 56006"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8" name="斜纹 17"/>
          <p:cNvSpPr/>
          <p:nvPr/>
        </p:nvSpPr>
        <p:spPr>
          <a:xfrm>
            <a:off x="11098775" y="3780691"/>
            <a:ext cx="2123965" cy="1519971"/>
          </a:xfrm>
          <a:prstGeom prst="diagStripe">
            <a:avLst>
              <a:gd fmla="val 55923"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pic>
        <p:nvPicPr>
          <p:cNvPr id="20" name="图片 19"/>
          <p:cNvPicPr>
            <a:picLocks noChangeAspect="1"/>
          </p:cNvPicPr>
          <p:nvPr/>
        </p:nvPicPr>
        <p:blipFill>
          <a:blip r:embed="rId2">
            <a:extLst>
              <a:ext uri="{BEBA8EAE-BF5A-486C-A8C5-ECC9F3942E4B}">
                <a14:imgProps>
                  <a14:imgLayer xmlns:d3p1="http://schemas.openxmlformats.org/officeDocument/2006/relationships" d3p1:embed="">
                    <a14:imgEffect>
                      <a14:backgroundRemoval b="99267" l="98" r="98926" t="3297">
                        <a14:foregroundMark x1="76855" x2="76855" y1="27473" y2="27473"/>
                        <a14:foregroundMark x1="57422" x2="57422" y1="40171" y2="40171"/>
                        <a14:foregroundMark x1="50293" x2="50293" y1="45543" y2="45543"/>
                        <a14:foregroundMark x1="41016" x2="41016" y1="39072" y2="39072"/>
                        <a14:foregroundMark x1="31348" x2="31348" y1="42369" y2="42369"/>
                        <a14:foregroundMark x1="17188" x2="17188" y1="49328" y2="49328"/>
                        <a14:foregroundMark x1="66504" x2="66504" y1="33578" y2="33578"/>
                        <a14:foregroundMark x1="73047" x2="73047" y1="33211" y2="33211"/>
                        <a14:foregroundMark x1="69629" x2="69629" y1="35775" y2="35775"/>
                        <a14:foregroundMark x1="69141" x2="69141" y1="30159" y2="30159"/>
                        <a14:foregroundMark x1="68555" x2="68555" y1="25641" y2="25641"/>
                        <a14:foregroundMark x1="66992" x2="66992" y1="18315" y2="18315"/>
                        <a14:foregroundMark x1="64844" x2="64844" y1="19170" y2="19170"/>
                        <a14:foregroundMark x1="60059" x2="60059" y1="19658" y2="19658"/>
                      </a14:backgroundRemoval>
                    </a14:imgEffect>
                  </a14:imgLayer>
                </a14:imgProps>
              </a:ext>
              <a:ext uri="{28A0092B-C50C-407E-A947-70E740481C1C}">
                <a14:useLocalDpi val="0"/>
              </a:ext>
            </a:extLst>
          </a:blip>
          <a:srcRect b="5121" l="9044" r="16771" t="15265"/>
          <a:stretch>
            <a:fillRect/>
          </a:stretch>
        </p:blipFill>
        <p:spPr>
          <a:xfrm>
            <a:off x="186901" y="100839"/>
            <a:ext cx="5858299" cy="5028374"/>
          </a:xfrm>
          <a:prstGeom prst="rect">
            <a:avLst/>
          </a:prstGeom>
        </p:spPr>
      </p:pic>
    </p:spTree>
    <p:extLst>
      <p:ext uri="{BB962C8B-B14F-4D97-AF65-F5344CB8AC3E}">
        <p14:creationId val="2608074976"/>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组合 4"/>
          <p:cNvGrpSpPr/>
          <p:nvPr/>
        </p:nvGrpSpPr>
        <p:grpSpPr>
          <a:xfrm rot="5400000">
            <a:off x="-811241" y="2091882"/>
            <a:ext cx="5479774" cy="3616936"/>
            <a:chOff x="2333500" y="1307642"/>
            <a:chExt cx="8001000" cy="3685729"/>
          </a:xfrm>
        </p:grpSpPr>
        <p:sp>
          <p:nvSpPr>
            <p:cNvPr id="7" name="矩形 6"/>
            <p:cNvSpPr/>
            <p:nvPr/>
          </p:nvSpPr>
          <p:spPr>
            <a:xfrm>
              <a:off x="2333500" y="1516944"/>
              <a:ext cx="8001000" cy="3476427"/>
            </a:xfrm>
            <a:prstGeom prst="rect">
              <a:avLst/>
            </a:prstGeom>
            <a:solidFill>
              <a:srgbClr val="CE46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直角三角形 3"/>
            <p:cNvSpPr/>
            <p:nvPr/>
          </p:nvSpPr>
          <p:spPr>
            <a:xfrm>
              <a:off x="8617794" y="1307642"/>
              <a:ext cx="1700212" cy="216754"/>
            </a:xfrm>
            <a:prstGeom prst="rtTriangle">
              <a:avLst/>
            </a:prstGeom>
            <a:solidFill>
              <a:srgbClr val="4C040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 name="标题 1"/>
          <p:cNvSpPr>
            <a:spLocks noGrp="1"/>
          </p:cNvSpPr>
          <p:nvPr>
            <p:ph type="title"/>
          </p:nvPr>
        </p:nvSpPr>
        <p:spPr>
          <a:xfrm>
            <a:off x="0" y="0"/>
            <a:ext cx="3567448" cy="827065"/>
          </a:xfrm>
        </p:spPr>
        <p:txBody>
          <a:bodyPr>
            <a:noAutofit/>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你了解听众吗</a:t>
            </a:r>
          </a:p>
        </p:txBody>
      </p:sp>
      <p:cxnSp>
        <p:nvCxnSpPr>
          <p:cNvPr id="12" name="直接连接符 11"/>
          <p:cNvCxnSpPr/>
          <p:nvPr/>
        </p:nvCxnSpPr>
        <p:spPr>
          <a:xfrm>
            <a:off x="114697" y="934524"/>
            <a:ext cx="3423633" cy="638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sp>
        <p:nvSpPr>
          <p:cNvPr id="8" name="同心圆 7"/>
          <p:cNvSpPr/>
          <p:nvPr/>
        </p:nvSpPr>
        <p:spPr>
          <a:xfrm>
            <a:off x="367904" y="1482225"/>
            <a:ext cx="508000" cy="508000"/>
          </a:xfrm>
          <a:prstGeom prst="donut">
            <a:avLst>
              <a:gd fmla="val 21563" name="adj"/>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6" name="文本框 5"/>
          <p:cNvSpPr txBox="1"/>
          <p:nvPr/>
        </p:nvSpPr>
        <p:spPr>
          <a:xfrm>
            <a:off x="318052" y="1551109"/>
            <a:ext cx="3061251" cy="4700017"/>
          </a:xfrm>
          <a:prstGeom prst="rect">
            <a:avLst/>
          </a:prstGeom>
          <a:noFill/>
        </p:spPr>
        <p:txBody>
          <a:bodyPr rtlCol="0" wrap="square">
            <a:spAutoFit/>
          </a:bodyPr>
          <a:lstStyle/>
          <a:p>
            <a:pPr algn="just" indent="457200" lvl="0">
              <a:lnSpc>
                <a:spcPct val="120000"/>
              </a:lnSpc>
            </a:pPr>
            <a:r>
              <a:rPr altLang="en-US" kern="100" lang="zh-CN" smtClean="0" sz="2800">
                <a:solidFill>
                  <a:schemeClr val="bg1"/>
                </a:solidFill>
                <a:latin charset="-122" panose="020b0503020204020204" pitchFamily="34" typeface="微软雅黑"/>
                <a:ea charset="-122" panose="020b0503020204020204" pitchFamily="34" typeface="微软雅黑"/>
              </a:rPr>
              <a:t>   在做演讲之前，有几个重要信息你一定要很充分的了解，——如果你可以对听众的信息了解更多，你在传递信息的时候就会愈精准，效果就越好！</a:t>
            </a:r>
          </a:p>
        </p:txBody>
      </p:sp>
      <p:sp>
        <p:nvSpPr>
          <p:cNvPr id="11" name="文本框 10"/>
          <p:cNvSpPr txBox="1"/>
          <p:nvPr/>
        </p:nvSpPr>
        <p:spPr>
          <a:xfrm>
            <a:off x="4651511" y="1160463"/>
            <a:ext cx="6400800" cy="972312"/>
          </a:xfrm>
          <a:prstGeom prst="rect">
            <a:avLst/>
          </a:prstGeom>
          <a:noFill/>
        </p:spPr>
        <p:txBody>
          <a:bodyPr rtlCol="0" wrap="square">
            <a:spAutoFit/>
          </a:bodyPr>
          <a:lstStyle/>
          <a:p>
            <a:pPr indent="-342900" marL="342900">
              <a:lnSpc>
                <a:spcPct val="110000"/>
              </a:lnSpc>
              <a:spcAft>
                <a:spcPts val="600"/>
              </a:spcAft>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你的听众是谁？</a:t>
            </a:r>
          </a:p>
          <a:p>
            <a:pPr indent="-342900" marL="342900">
              <a:lnSpc>
                <a:spcPct val="110000"/>
              </a:lnSpc>
              <a:spcAft>
                <a:spcPts val="600"/>
              </a:spcAft>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相关背景，行业，学历，性别，年龄</a:t>
            </a:r>
          </a:p>
        </p:txBody>
      </p:sp>
      <p:sp>
        <p:nvSpPr>
          <p:cNvPr id="13" name="文本框 12"/>
          <p:cNvSpPr txBox="1"/>
          <p:nvPr/>
        </p:nvSpPr>
        <p:spPr>
          <a:xfrm>
            <a:off x="4651511" y="2305779"/>
            <a:ext cx="6414053" cy="1298448"/>
          </a:xfrm>
          <a:prstGeom prst="rect">
            <a:avLst/>
          </a:prstGeom>
          <a:noFill/>
        </p:spPr>
        <p:txBody>
          <a:bodyPr rtlCol="0" wrap="square">
            <a:spAutoFit/>
          </a:bodyPr>
          <a:lstStyle/>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听众了解你的演讲主题吗？</a:t>
            </a:r>
          </a:p>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已经有一定认识？不清楚，以前从未听说过？</a:t>
            </a:r>
          </a:p>
        </p:txBody>
      </p:sp>
      <p:sp>
        <p:nvSpPr>
          <p:cNvPr id="14" name="文本框 13"/>
          <p:cNvSpPr txBox="1"/>
          <p:nvPr/>
        </p:nvSpPr>
        <p:spPr>
          <a:xfrm>
            <a:off x="4651511" y="3382743"/>
            <a:ext cx="5579167" cy="1298448"/>
          </a:xfrm>
          <a:prstGeom prst="rect">
            <a:avLst/>
          </a:prstGeom>
          <a:noFill/>
        </p:spPr>
        <p:txBody>
          <a:bodyPr rtlCol="0" wrap="square">
            <a:spAutoFit/>
          </a:bodyPr>
          <a:lstStyle/>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听众的心态怎样？</a:t>
            </a:r>
          </a:p>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这个活动的前后是否有其他活动进行？</a:t>
            </a:r>
          </a:p>
        </p:txBody>
      </p:sp>
      <p:sp>
        <p:nvSpPr>
          <p:cNvPr id="15" name="文本框 14"/>
          <p:cNvSpPr txBox="1"/>
          <p:nvPr/>
        </p:nvSpPr>
        <p:spPr>
          <a:xfrm>
            <a:off x="4651512" y="4459706"/>
            <a:ext cx="6626088" cy="896112"/>
          </a:xfrm>
          <a:prstGeom prst="rect">
            <a:avLst/>
          </a:prstGeom>
          <a:noFill/>
        </p:spPr>
        <p:txBody>
          <a:bodyPr rtlCol="0" wrap="square">
            <a:spAutoFit/>
          </a:bodyPr>
          <a:lstStyle/>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听众的价值观是什么？</a:t>
            </a:r>
          </a:p>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利润，社会公益，自我提升—哪个更重要？</a:t>
            </a:r>
          </a:p>
        </p:txBody>
      </p:sp>
      <p:sp>
        <p:nvSpPr>
          <p:cNvPr id="16" name="文本框 15"/>
          <p:cNvSpPr txBox="1"/>
          <p:nvPr/>
        </p:nvSpPr>
        <p:spPr>
          <a:xfrm>
            <a:off x="4651511" y="5536673"/>
            <a:ext cx="6202017" cy="896112"/>
          </a:xfrm>
          <a:prstGeom prst="rect">
            <a:avLst/>
          </a:prstGeom>
          <a:noFill/>
        </p:spPr>
        <p:txBody>
          <a:bodyPr rtlCol="0" wrap="square">
            <a:spAutoFit/>
          </a:bodyPr>
          <a:lstStyle/>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听众接受信息的风格是什么？</a:t>
            </a:r>
          </a:p>
          <a:p>
            <a:pPr indent="-342900" marL="342900">
              <a:lnSpc>
                <a:spcPct val="110000"/>
              </a:lnSpc>
              <a:buFont charset="2" panose="05000000000000000000" pitchFamily="2" typeface="Wingdings"/>
              <a:buChar char="p"/>
            </a:pPr>
            <a:r>
              <a:rPr altLang="en-US" lang="zh-CN" sz="2400">
                <a:latin charset="-122" panose="020b0503020204020204" pitchFamily="34" typeface="微软雅黑"/>
                <a:ea charset="-122" panose="020b0503020204020204" pitchFamily="34" typeface="微软雅黑"/>
              </a:rPr>
              <a:t>“听觉型”，“视觉型”，“触觉型？”</a:t>
            </a:r>
          </a:p>
        </p:txBody>
      </p:sp>
      <p:sp>
        <p:nvSpPr>
          <p:cNvPr id="18" name="等腰三角形 17"/>
          <p:cNvSpPr/>
          <p:nvPr/>
        </p:nvSpPr>
        <p:spPr>
          <a:xfrm rot="5400000">
            <a:off x="1236212" y="3455953"/>
            <a:ext cx="5445747" cy="854768"/>
          </a:xfrm>
          <a:prstGeom prst="triangle">
            <a:avLst>
              <a:gd fmla="val 49499" name="adj"/>
            </a:avLst>
          </a:prstGeom>
          <a:solidFill>
            <a:srgbClr val="AC2E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0" name="直接连接符 19"/>
          <p:cNvCxnSpPr/>
          <p:nvPr/>
        </p:nvCxnSpPr>
        <p:spPr>
          <a:xfrm>
            <a:off x="4789214" y="2282481"/>
            <a:ext cx="5950226" cy="0"/>
          </a:xfrm>
          <a:prstGeom prst="line">
            <a:avLst/>
          </a:prstGeom>
          <a:ln w="15240">
            <a:solidFill>
              <a:srgbClr val="CE4646"/>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4789214" y="3329403"/>
            <a:ext cx="6069496" cy="0"/>
          </a:xfrm>
          <a:prstGeom prst="line">
            <a:avLst/>
          </a:prstGeom>
          <a:ln w="15240">
            <a:solidFill>
              <a:srgbClr val="CE4646"/>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4789214" y="4376325"/>
            <a:ext cx="6069496" cy="0"/>
          </a:xfrm>
          <a:prstGeom prst="line">
            <a:avLst/>
          </a:prstGeom>
          <a:ln w="15240">
            <a:solidFill>
              <a:srgbClr val="CE4646"/>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4789214" y="6470168"/>
            <a:ext cx="6069496" cy="0"/>
          </a:xfrm>
          <a:prstGeom prst="line">
            <a:avLst/>
          </a:prstGeom>
          <a:ln w="15240">
            <a:solidFill>
              <a:srgbClr val="CE4646"/>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4789214" y="5423247"/>
            <a:ext cx="6069496" cy="0"/>
          </a:xfrm>
          <a:prstGeom prst="line">
            <a:avLst/>
          </a:prstGeom>
          <a:ln w="15240">
            <a:solidFill>
              <a:srgbClr val="CE464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991443437"/>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0" y="0"/>
            <a:ext cx="4676775" cy="763588"/>
          </a:xfrm>
        </p:spPr>
        <p:txBody>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如何让听众愿意听</a:t>
            </a:r>
          </a:p>
        </p:txBody>
      </p:sp>
      <p:cxnSp>
        <p:nvCxnSpPr>
          <p:cNvPr id="4" name="直接连接符 3"/>
          <p:cNvCxnSpPr/>
          <p:nvPr/>
        </p:nvCxnSpPr>
        <p:spPr>
          <a:xfrm>
            <a:off x="114697" y="934524"/>
            <a:ext cx="4443016"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7" name="组合 6"/>
          <p:cNvGrpSpPr/>
          <p:nvPr/>
        </p:nvGrpSpPr>
        <p:grpSpPr>
          <a:xfrm>
            <a:off x="330524" y="1073043"/>
            <a:ext cx="11543796" cy="5540263"/>
            <a:chOff x="330524" y="1493949"/>
            <a:chExt cx="11543796" cy="5540263"/>
          </a:xfrm>
        </p:grpSpPr>
        <p:graphicFrame>
          <p:nvGraphicFramePr>
            <p:cNvPr id="6" name="图示 5"/>
            <p:cNvGraphicFramePr/>
            <p:nvPr>
              <p:extLst>
                <p:ext uri="{D42A27DB-BD31-4B8C-83A1-F6EECF244321}">
                  <p14:modId val="1338483565"/>
                </p:ext>
              </p:extLst>
            </p:nvPr>
          </p:nvGraphicFramePr>
          <p:xfrm>
            <a:off x="334851" y="1493949"/>
            <a:ext cx="11539469" cy="5540263"/>
          </p:xfrm>
          <a:graphic>
            <a:graphicData uri="http://schemas.openxmlformats.org/drawingml/2006/diagram">
              <dgm:relIds xmlns:dgm="http://schemas.openxmlformats.org/drawingml/2006/diagram" r:cs="rId6" r:dm="rId3" r:lo="rId4" r:qs="rId5"/>
            </a:graphicData>
          </a:graphic>
        </p:graphicFrame>
        <p:grpSp>
          <p:nvGrpSpPr>
            <p:cNvPr id="5" name="组合 4"/>
            <p:cNvGrpSpPr/>
            <p:nvPr/>
          </p:nvGrpSpPr>
          <p:grpSpPr>
            <a:xfrm>
              <a:off x="8561758" y="1877111"/>
              <a:ext cx="574305" cy="590319"/>
              <a:chOff x="8561758" y="1877111"/>
              <a:chExt cx="574305" cy="590319"/>
            </a:xfrm>
          </p:grpSpPr>
          <p:sp>
            <p:nvSpPr>
              <p:cNvPr id="3" name="图文框 2"/>
              <p:cNvSpPr/>
              <p:nvPr/>
            </p:nvSpPr>
            <p:spPr>
              <a:xfrm>
                <a:off x="8577943"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3" name="弦形 22"/>
              <p:cNvSpPr/>
              <p:nvPr/>
            </p:nvSpPr>
            <p:spPr>
              <a:xfrm>
                <a:off x="8561758"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3</a:t>
                </a:r>
              </a:p>
            </p:txBody>
          </p:sp>
        </p:grpSp>
        <p:grpSp>
          <p:nvGrpSpPr>
            <p:cNvPr id="11" name="组合 10"/>
            <p:cNvGrpSpPr/>
            <p:nvPr/>
          </p:nvGrpSpPr>
          <p:grpSpPr>
            <a:xfrm>
              <a:off x="4452581" y="1877111"/>
              <a:ext cx="561426" cy="590319"/>
              <a:chOff x="8574637" y="1877111"/>
              <a:chExt cx="561426" cy="590319"/>
            </a:xfrm>
          </p:grpSpPr>
          <p:sp>
            <p:nvSpPr>
              <p:cNvPr id="12" name="图文框 11"/>
              <p:cNvSpPr/>
              <p:nvPr/>
            </p:nvSpPr>
            <p:spPr>
              <a:xfrm>
                <a:off x="8577943"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3" name="弦形 12"/>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2</a:t>
                </a:r>
              </a:p>
            </p:txBody>
          </p:sp>
        </p:grpSp>
        <p:grpSp>
          <p:nvGrpSpPr>
            <p:cNvPr id="14" name="组合 13"/>
            <p:cNvGrpSpPr/>
            <p:nvPr/>
          </p:nvGrpSpPr>
          <p:grpSpPr>
            <a:xfrm>
              <a:off x="330524" y="1877112"/>
              <a:ext cx="561426" cy="590319"/>
              <a:chOff x="8574637" y="1877111"/>
              <a:chExt cx="561426" cy="590319"/>
            </a:xfrm>
          </p:grpSpPr>
          <p:sp>
            <p:nvSpPr>
              <p:cNvPr id="15" name="图文框 14"/>
              <p:cNvSpPr/>
              <p:nvPr/>
            </p:nvSpPr>
            <p:spPr>
              <a:xfrm>
                <a:off x="8577943"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弦形 15"/>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rgbClr val="FFFFFF"/>
                    </a:solidFill>
                    <a:latin charset="-122" panose="020b0809000000000000" pitchFamily="49" typeface="华康俪金黑W8"/>
                    <a:ea charset="-122" panose="020b0809000000000000" pitchFamily="49" typeface="华康俪金黑W8"/>
                  </a:rPr>
                  <a:t>1</a:t>
                </a:r>
              </a:p>
            </p:txBody>
          </p:sp>
        </p:grpSp>
      </p:grpSp>
    </p:spTree>
    <p:extLst>
      <p:ext uri="{BB962C8B-B14F-4D97-AF65-F5344CB8AC3E}">
        <p14:creationId val="2051831463"/>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p:cNvGrpSpPr/>
          <p:nvPr/>
        </p:nvGrpSpPr>
        <p:grpSpPr>
          <a:xfrm>
            <a:off x="348348" y="678319"/>
            <a:ext cx="11453128" cy="5229226"/>
            <a:chOff x="348348" y="925057"/>
            <a:chExt cx="11453128" cy="5229226"/>
          </a:xfrm>
        </p:grpSpPr>
        <p:graphicFrame>
          <p:nvGraphicFramePr>
            <p:cNvPr id="2" name="图示 1"/>
            <p:cNvGraphicFramePr/>
            <p:nvPr>
              <p:extLst>
                <p:ext uri="{D42A27DB-BD31-4B8C-83A1-F6EECF244321}">
                  <p14:modId val="3213568331"/>
                </p:ext>
              </p:extLst>
            </p:nvPr>
          </p:nvGraphicFramePr>
          <p:xfrm>
            <a:off x="357188" y="925057"/>
            <a:ext cx="11444288" cy="5229226"/>
          </p:xfrm>
          <a:graphic>
            <a:graphicData uri="http://schemas.openxmlformats.org/drawingml/2006/diagram">
              <dgm:relIds xmlns:dgm="http://schemas.openxmlformats.org/drawingml/2006/diagram" r:cs="rId6" r:dm="rId3" r:lo="rId4" r:qs="rId5"/>
            </a:graphicData>
          </a:graphic>
        </p:graphicFrame>
        <p:grpSp>
          <p:nvGrpSpPr>
            <p:cNvPr id="6" name="组合 5"/>
            <p:cNvGrpSpPr/>
            <p:nvPr/>
          </p:nvGrpSpPr>
          <p:grpSpPr>
            <a:xfrm>
              <a:off x="348348" y="1122371"/>
              <a:ext cx="569092" cy="590319"/>
              <a:chOff x="8563429" y="1877111"/>
              <a:chExt cx="569092" cy="590319"/>
            </a:xfrm>
          </p:grpSpPr>
          <p:sp>
            <p:nvSpPr>
              <p:cNvPr id="7" name="图文框 6"/>
              <p:cNvSpPr/>
              <p:nvPr/>
            </p:nvSpPr>
            <p:spPr>
              <a:xfrm>
                <a:off x="8563429"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弦形 7"/>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4</a:t>
                </a:r>
              </a:p>
            </p:txBody>
          </p:sp>
        </p:grpSp>
        <p:grpSp>
          <p:nvGrpSpPr>
            <p:cNvPr id="12" name="组合 11"/>
            <p:cNvGrpSpPr/>
            <p:nvPr/>
          </p:nvGrpSpPr>
          <p:grpSpPr>
            <a:xfrm>
              <a:off x="4438070" y="1125538"/>
              <a:ext cx="561426" cy="590319"/>
              <a:chOff x="8574637" y="1877111"/>
              <a:chExt cx="561426" cy="590319"/>
            </a:xfrm>
          </p:grpSpPr>
          <p:sp>
            <p:nvSpPr>
              <p:cNvPr id="13" name="图文框 12"/>
              <p:cNvSpPr/>
              <p:nvPr/>
            </p:nvSpPr>
            <p:spPr>
              <a:xfrm>
                <a:off x="8577943"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4" name="弦形 13"/>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rgbClr val="FFFFFF"/>
                    </a:solidFill>
                    <a:latin charset="-122" panose="020b0809000000000000" pitchFamily="49" typeface="华康俪金黑W8"/>
                    <a:ea charset="-122" panose="020b0809000000000000" pitchFamily="49" typeface="华康俪金黑W8"/>
                  </a:rPr>
                  <a:t>5</a:t>
                </a:r>
              </a:p>
            </p:txBody>
          </p:sp>
        </p:grpSp>
        <p:grpSp>
          <p:nvGrpSpPr>
            <p:cNvPr id="15" name="组合 14"/>
            <p:cNvGrpSpPr/>
            <p:nvPr/>
          </p:nvGrpSpPr>
          <p:grpSpPr>
            <a:xfrm>
              <a:off x="8519891" y="1125538"/>
              <a:ext cx="569092" cy="590319"/>
              <a:chOff x="8563429" y="1877111"/>
              <a:chExt cx="569092" cy="590319"/>
            </a:xfrm>
          </p:grpSpPr>
          <p:sp>
            <p:nvSpPr>
              <p:cNvPr id="16" name="图文框 15"/>
              <p:cNvSpPr/>
              <p:nvPr/>
            </p:nvSpPr>
            <p:spPr>
              <a:xfrm>
                <a:off x="8563429"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7" name="弦形 16"/>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6</a:t>
                </a:r>
              </a:p>
            </p:txBody>
          </p:sp>
        </p:grpSp>
      </p:grpSp>
    </p:spTree>
    <p:extLst>
      <p:ext uri="{BB962C8B-B14F-4D97-AF65-F5344CB8AC3E}">
        <p14:creationId val="1937543433"/>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5" name="组合 24"/>
          <p:cNvGrpSpPr/>
          <p:nvPr/>
        </p:nvGrpSpPr>
        <p:grpSpPr>
          <a:xfrm>
            <a:off x="364491" y="788545"/>
            <a:ext cx="11449881" cy="4973629"/>
            <a:chOff x="364491" y="657913"/>
            <a:chExt cx="11449881" cy="4973629"/>
          </a:xfrm>
        </p:grpSpPr>
        <p:grpSp>
          <p:nvGrpSpPr>
            <p:cNvPr id="3" name="组合 2"/>
            <p:cNvGrpSpPr/>
            <p:nvPr/>
          </p:nvGrpSpPr>
          <p:grpSpPr>
            <a:xfrm>
              <a:off x="372879" y="712733"/>
              <a:ext cx="11441493" cy="4918809"/>
              <a:chOff x="372879" y="712733"/>
              <a:chExt cx="11441493" cy="4918809"/>
            </a:xfrm>
          </p:grpSpPr>
          <p:sp>
            <p:nvSpPr>
              <p:cNvPr id="4" name="任意多边形 3"/>
              <p:cNvSpPr/>
              <p:nvPr/>
            </p:nvSpPr>
            <p:spPr>
              <a:xfrm>
                <a:off x="372879" y="712733"/>
                <a:ext cx="3268998" cy="1634499"/>
              </a:xfrm>
              <a:custGeom>
                <a:gdLst>
                  <a:gd fmla="*/ 0 w 3268998" name="connsiteX0"/>
                  <a:gd fmla="*/ 0 h 1634499" name="connsiteY0"/>
                  <a:gd fmla="*/ 2996576 w 3268998" name="connsiteX1"/>
                  <a:gd fmla="*/ 0 h 1634499" name="connsiteY1"/>
                  <a:gd fmla="*/ 3268998 w 3268998" name="connsiteX2"/>
                  <a:gd fmla="*/ 272422 h 1634499" name="connsiteY2"/>
                  <a:gd fmla="*/ 3268998 w 3268998" name="connsiteX3"/>
                  <a:gd fmla="*/ 1634499 h 1634499" name="connsiteY3"/>
                  <a:gd fmla="*/ 0 w 3268998" name="connsiteX4"/>
                  <a:gd fmla="*/ 1634499 h 1634499" name="connsiteY4"/>
                  <a:gd fmla="*/ 0 w 3268998" name="connsiteX5"/>
                  <a:gd fmla="*/ 0 h 1634499"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34497" w="3268997">
                    <a:moveTo>
                      <a:pt x="0" y="0"/>
                    </a:moveTo>
                    <a:lnTo>
                      <a:pt x="2996576" y="0"/>
                    </a:lnTo>
                    <a:lnTo>
                      <a:pt x="3268998" y="272422"/>
                    </a:lnTo>
                    <a:lnTo>
                      <a:pt x="3268998" y="1634499"/>
                    </a:lnTo>
                    <a:lnTo>
                      <a:pt x="0" y="1634499"/>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45720" lIns="68580" numCol="1" rIns="204791" spcCol="1270" spcFirstLastPara="0" tIns="181931" vert="horz" wrap="square">
                <a:noAutofit/>
              </a:bodyPr>
              <a:lstStyle/>
              <a:p>
                <a:pPr algn="ctr" defTabSz="1600200" lvl="0" rtl="0">
                  <a:lnSpc>
                    <a:spcPct val="90000"/>
                  </a:lnSpc>
                  <a:spcBef>
                    <a:spcPct val="0"/>
                  </a:spcBef>
                  <a:spcAft>
                    <a:spcPct val="35000"/>
                  </a:spcAft>
                </a:pPr>
                <a:r>
                  <a:rPr kern="1200" lang="zh-CN" smtClean="0" sz="3600">
                    <a:latin charset="-122" panose="020b0809000000000000" pitchFamily="49" typeface="华康俪金黑W8"/>
                    <a:ea charset="-122" panose="020b0809000000000000" pitchFamily="49" typeface="华康俪金黑W8"/>
                  </a:rPr>
                  <a:t>使用关联性词</a:t>
                </a:r>
              </a:p>
            </p:txBody>
          </p:sp>
          <p:sp>
            <p:nvSpPr>
              <p:cNvPr id="17" name="任意多边形 16"/>
              <p:cNvSpPr/>
              <p:nvPr/>
            </p:nvSpPr>
            <p:spPr>
              <a:xfrm>
                <a:off x="699778" y="2347232"/>
                <a:ext cx="326899" cy="1998869"/>
              </a:xfrm>
              <a:custGeom>
                <a:rect b="0" l="0" r="0" t="0"/>
                <a:pathLst>
                  <a:path>
                    <a:moveTo>
                      <a:pt x="0" y="0"/>
                    </a:moveTo>
                    <a:lnTo>
                      <a:pt x="0" y="1998869"/>
                    </a:lnTo>
                    <a:lnTo>
                      <a:pt x="326899" y="1998869"/>
                    </a:lnTo>
                  </a:path>
                </a:pathLst>
              </a:custGeom>
              <a:noFill/>
              <a:ln w="25400">
                <a:solidFill>
                  <a:srgbClr val="CE4646"/>
                </a:solidFill>
                <a:prstDash val="sysDash"/>
              </a:ln>
            </p:spPr>
            <p:style>
              <a:lnRef idx="2">
                <a:scrgbClr b="0" g="0" r="0"/>
              </a:lnRef>
              <a:fillRef idx="0">
                <a:scrgbClr b="0" g="0" r="0"/>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p:nvSpPr>
              <p:cNvPr id="18" name="任意多边形 17"/>
              <p:cNvSpPr/>
              <p:nvPr/>
            </p:nvSpPr>
            <p:spPr>
              <a:xfrm>
                <a:off x="1026678" y="2741343"/>
                <a:ext cx="2615198" cy="2890199"/>
              </a:xfrm>
              <a:custGeom>
                <a:gdLst>
                  <a:gd fmla="*/ 0 w 2615198" name="connsiteX0"/>
                  <a:gd fmla="*/ 0 h 3180490" name="connsiteY0"/>
                  <a:gd fmla="*/ 2615198 w 2615198" name="connsiteX1"/>
                  <a:gd fmla="*/ 0 h 3180490" name="connsiteY1"/>
                  <a:gd fmla="*/ 2615198 w 2615198" name="connsiteX2"/>
                  <a:gd fmla="*/ 3180490 h 3180490" name="connsiteY2"/>
                  <a:gd fmla="*/ 0 w 2615198" name="connsiteX3"/>
                  <a:gd fmla="*/ 3180490 h 3180490" name="connsiteY3"/>
                  <a:gd fmla="*/ 0 w 2615198" name="connsiteX4"/>
                  <a:gd fmla="*/ 0 h 318049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180490" w="2615198">
                    <a:moveTo>
                      <a:pt x="0" y="0"/>
                    </a:moveTo>
                    <a:lnTo>
                      <a:pt x="2615198" y="0"/>
                    </a:lnTo>
                    <a:lnTo>
                      <a:pt x="2615198" y="3180490"/>
                    </a:lnTo>
                    <a:lnTo>
                      <a:pt x="0" y="3180490"/>
                    </a:lnTo>
                    <a:lnTo>
                      <a:pt x="0" y="0"/>
                    </a:lnTo>
                    <a:close/>
                  </a:path>
                </a:pathLst>
              </a:custGeom>
              <a:solidFill>
                <a:srgbClr val="C1C2BF">
                  <a:alpha val="70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32400" lIns="54000" numCol="1" rIns="54000" spcCol="1270" spcFirstLastPara="0" tIns="180000" vert="horz" wrap="square">
                <a:noAutofit/>
              </a:bodyPr>
              <a:lstStyle/>
              <a:p>
                <a:pPr algn="just" defTabSz="1066800" lvl="0" rtl="0">
                  <a:lnSpc>
                    <a:spcPct val="110000"/>
                  </a:lnSpc>
                  <a:spcBef>
                    <a:spcPct val="0"/>
                  </a:spcBef>
                </a:pPr>
                <a:r>
                  <a:rPr altLang="en-US" kern="1200" lang="zh-CN" smtClean="0" sz="2400">
                    <a:latin charset="-122" panose="020b0503020204020204" pitchFamily="34" typeface="微软雅黑"/>
                    <a:ea charset="-122" panose="020b0503020204020204" pitchFamily="34" typeface="微软雅黑"/>
                  </a:rPr>
                  <a:t>使用关联性词句，将资料与概括性思想联系起来帮助听众了解信息的重要性</a:t>
                </a:r>
              </a:p>
            </p:txBody>
          </p:sp>
          <p:sp>
            <p:nvSpPr>
              <p:cNvPr id="19" name="任意多边形 18"/>
              <p:cNvSpPr/>
              <p:nvPr/>
            </p:nvSpPr>
            <p:spPr>
              <a:xfrm>
                <a:off x="4459126" y="712733"/>
                <a:ext cx="3268998" cy="1634499"/>
              </a:xfrm>
              <a:custGeom>
                <a:gdLst>
                  <a:gd fmla="*/ 0 w 3268998" name="connsiteX0"/>
                  <a:gd fmla="*/ 0 h 1634499" name="connsiteY0"/>
                  <a:gd fmla="*/ 2996576 w 3268998" name="connsiteX1"/>
                  <a:gd fmla="*/ 0 h 1634499" name="connsiteY1"/>
                  <a:gd fmla="*/ 3268998 w 3268998" name="connsiteX2"/>
                  <a:gd fmla="*/ 272422 h 1634499" name="connsiteY2"/>
                  <a:gd fmla="*/ 3268998 w 3268998" name="connsiteX3"/>
                  <a:gd fmla="*/ 1634499 h 1634499" name="connsiteY3"/>
                  <a:gd fmla="*/ 0 w 3268998" name="connsiteX4"/>
                  <a:gd fmla="*/ 1634499 h 1634499" name="connsiteY4"/>
                  <a:gd fmla="*/ 0 w 3268998" name="connsiteX5"/>
                  <a:gd fmla="*/ 0 h 1634499"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34497" w="3268997">
                    <a:moveTo>
                      <a:pt x="0" y="0"/>
                    </a:moveTo>
                    <a:lnTo>
                      <a:pt x="2996576" y="0"/>
                    </a:lnTo>
                    <a:lnTo>
                      <a:pt x="3268998" y="272422"/>
                    </a:lnTo>
                    <a:lnTo>
                      <a:pt x="3268998" y="1634499"/>
                    </a:lnTo>
                    <a:lnTo>
                      <a:pt x="0" y="1634499"/>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45720" lIns="68580" numCol="1" rIns="204791" spcCol="1270" spcFirstLastPara="0" tIns="181931" vert="horz" wrap="square">
                <a:noAutofit/>
              </a:bodyPr>
              <a:lstStyle/>
              <a:p>
                <a:pPr algn="ctr" defTabSz="1600200" lvl="0" rtl="0">
                  <a:lnSpc>
                    <a:spcPct val="90000"/>
                  </a:lnSpc>
                  <a:spcBef>
                    <a:spcPct val="0"/>
                  </a:spcBef>
                  <a:spcAft>
                    <a:spcPct val="35000"/>
                  </a:spcAft>
                </a:pPr>
                <a:r>
                  <a:rPr altLang="en-US" kern="1200" lang="zh-CN" smtClean="0" sz="3600">
                    <a:latin charset="-122" panose="020b0809000000000000" pitchFamily="49" typeface="华康俪金黑W8"/>
                    <a:ea charset="-122" panose="020b0809000000000000" pitchFamily="49" typeface="华康俪金黑W8"/>
                  </a:rPr>
                  <a:t>融入吸引点</a:t>
                </a:r>
              </a:p>
            </p:txBody>
          </p:sp>
          <p:sp>
            <p:nvSpPr>
              <p:cNvPr id="20" name="任意多边形 19"/>
              <p:cNvSpPr/>
              <p:nvPr/>
            </p:nvSpPr>
            <p:spPr>
              <a:xfrm>
                <a:off x="4786026" y="2347232"/>
                <a:ext cx="326899" cy="1998869"/>
              </a:xfrm>
              <a:custGeom>
                <a:rect b="0" l="0" r="0" t="0"/>
                <a:pathLst>
                  <a:path>
                    <a:moveTo>
                      <a:pt x="0" y="0"/>
                    </a:moveTo>
                    <a:lnTo>
                      <a:pt x="0" y="1998869"/>
                    </a:lnTo>
                    <a:lnTo>
                      <a:pt x="326899" y="1998869"/>
                    </a:lnTo>
                  </a:path>
                </a:pathLst>
              </a:custGeom>
              <a:noFill/>
              <a:ln w="25400">
                <a:solidFill>
                  <a:srgbClr val="CE4646"/>
                </a:solidFill>
                <a:prstDash val="sysDash"/>
              </a:ln>
            </p:spPr>
            <p:style>
              <a:lnRef idx="2">
                <a:scrgbClr b="0" g="0" r="0"/>
              </a:lnRef>
              <a:fillRef idx="0">
                <a:scrgbClr b="0" g="0" r="0"/>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p:nvSpPr>
              <p:cNvPr id="21" name="任意多边形 20"/>
              <p:cNvSpPr/>
              <p:nvPr/>
            </p:nvSpPr>
            <p:spPr>
              <a:xfrm>
                <a:off x="5112926" y="2741343"/>
                <a:ext cx="2615198" cy="2890199"/>
              </a:xfrm>
              <a:custGeom>
                <a:gdLst>
                  <a:gd fmla="*/ 0 w 2615198" name="connsiteX0"/>
                  <a:gd fmla="*/ 0 h 3180490" name="connsiteY0"/>
                  <a:gd fmla="*/ 2615198 w 2615198" name="connsiteX1"/>
                  <a:gd fmla="*/ 0 h 3180490" name="connsiteY1"/>
                  <a:gd fmla="*/ 2615198 w 2615198" name="connsiteX2"/>
                  <a:gd fmla="*/ 3180490 h 3180490" name="connsiteY2"/>
                  <a:gd fmla="*/ 0 w 2615198" name="connsiteX3"/>
                  <a:gd fmla="*/ 3180490 h 3180490" name="connsiteY3"/>
                  <a:gd fmla="*/ 0 w 2615198" name="connsiteX4"/>
                  <a:gd fmla="*/ 0 h 318049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180490" w="2615198">
                    <a:moveTo>
                      <a:pt x="0" y="0"/>
                    </a:moveTo>
                    <a:lnTo>
                      <a:pt x="2615198" y="0"/>
                    </a:lnTo>
                    <a:lnTo>
                      <a:pt x="2615198" y="3180490"/>
                    </a:lnTo>
                    <a:lnTo>
                      <a:pt x="0" y="3180490"/>
                    </a:lnTo>
                    <a:lnTo>
                      <a:pt x="0" y="0"/>
                    </a:lnTo>
                    <a:close/>
                  </a:path>
                </a:pathLst>
              </a:custGeom>
              <a:solidFill>
                <a:srgbClr val="C1C2BF">
                  <a:alpha val="70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36000" lIns="72000" numCol="1" rIns="72000" spcCol="1270" spcFirstLastPara="0" tIns="180000" vert="horz" wrap="square">
                <a:noAutofit/>
              </a:bodyPr>
              <a:lstStyle/>
              <a:p>
                <a:pPr algn="just" defTabSz="1066800" lvl="0" rtl="0">
                  <a:lnSpc>
                    <a:spcPct val="110000"/>
                  </a:lnSpc>
                  <a:spcBef>
                    <a:spcPct val="0"/>
                  </a:spcBef>
                  <a:spcAft>
                    <a:spcPct val="0"/>
                  </a:spcAft>
                </a:pPr>
                <a:r>
                  <a:rPr altLang="en-US" kern="1200" lang="zh-CN" smtClean="0" sz="2400">
                    <a:latin charset="-122" panose="020b0503020204020204" pitchFamily="34" typeface="微软雅黑"/>
                    <a:ea charset="-122" panose="020b0503020204020204" pitchFamily="34" typeface="微软雅黑"/>
                  </a:rPr>
                  <a:t>在研究你的话题时要找一些能够抓住听众注意力的特殊事列，然后想办法让事例更加符合听众的兴趣</a:t>
                </a:r>
              </a:p>
            </p:txBody>
          </p:sp>
          <p:sp>
            <p:nvSpPr>
              <p:cNvPr id="22" name="任意多边形 21"/>
              <p:cNvSpPr/>
              <p:nvPr/>
            </p:nvSpPr>
            <p:spPr>
              <a:xfrm>
                <a:off x="8545374" y="712733"/>
                <a:ext cx="3268998" cy="1634499"/>
              </a:xfrm>
              <a:custGeom>
                <a:gdLst>
                  <a:gd fmla="*/ 0 w 3268998" name="connsiteX0"/>
                  <a:gd fmla="*/ 0 h 1634499" name="connsiteY0"/>
                  <a:gd fmla="*/ 2996576 w 3268998" name="connsiteX1"/>
                  <a:gd fmla="*/ 0 h 1634499" name="connsiteY1"/>
                  <a:gd fmla="*/ 3268998 w 3268998" name="connsiteX2"/>
                  <a:gd fmla="*/ 272422 h 1634499" name="connsiteY2"/>
                  <a:gd fmla="*/ 3268998 w 3268998" name="connsiteX3"/>
                  <a:gd fmla="*/ 1634499 h 1634499" name="connsiteY3"/>
                  <a:gd fmla="*/ 0 w 3268998" name="connsiteX4"/>
                  <a:gd fmla="*/ 1634499 h 1634499" name="connsiteY4"/>
                  <a:gd fmla="*/ 0 w 3268998" name="connsiteX5"/>
                  <a:gd fmla="*/ 0 h 1634499"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34497" w="3268997">
                    <a:moveTo>
                      <a:pt x="0" y="0"/>
                    </a:moveTo>
                    <a:lnTo>
                      <a:pt x="2996576" y="0"/>
                    </a:lnTo>
                    <a:lnTo>
                      <a:pt x="3268998" y="272422"/>
                    </a:lnTo>
                    <a:lnTo>
                      <a:pt x="3268998" y="1634499"/>
                    </a:lnTo>
                    <a:lnTo>
                      <a:pt x="0" y="1634499"/>
                    </a:lnTo>
                    <a:lnTo>
                      <a:pt x="0" y="0"/>
                    </a:lnTo>
                    <a:close/>
                  </a:path>
                </a:pathLst>
              </a:custGeom>
              <a:solidFill>
                <a:srgbClr val="CE4646"/>
              </a:solidFill>
              <a:ln>
                <a:noFill/>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45720" lIns="68580" numCol="1" rIns="204791" spcCol="1270" spcFirstLastPara="0" tIns="181931" vert="horz" wrap="square">
                <a:noAutofit/>
              </a:bodyPr>
              <a:lstStyle/>
              <a:p>
                <a:pPr algn="ctr" defTabSz="1600200" lvl="0" rtl="0">
                  <a:lnSpc>
                    <a:spcPct val="90000"/>
                  </a:lnSpc>
                  <a:spcBef>
                    <a:spcPct val="0"/>
                  </a:spcBef>
                  <a:spcAft>
                    <a:spcPct val="35000"/>
                  </a:spcAft>
                </a:pPr>
                <a:r>
                  <a:rPr kern="1200" lang="zh-CN" smtClean="0" sz="3600">
                    <a:latin charset="-122" panose="020b0809000000000000" pitchFamily="49" typeface="华康俪金黑W8"/>
                    <a:ea charset="-122" panose="020b0809000000000000" pitchFamily="49" typeface="华康俪金黑W8"/>
                  </a:rPr>
                  <a:t>减缓倾听疲劳</a:t>
                </a:r>
              </a:p>
            </p:txBody>
          </p:sp>
          <p:sp>
            <p:nvSpPr>
              <p:cNvPr id="23" name="任意多边形 22"/>
              <p:cNvSpPr/>
              <p:nvPr/>
            </p:nvSpPr>
            <p:spPr>
              <a:xfrm>
                <a:off x="8872274" y="2347232"/>
                <a:ext cx="326899" cy="1998869"/>
              </a:xfrm>
              <a:custGeom>
                <a:rect b="0" l="0" r="0" t="0"/>
                <a:pathLst>
                  <a:path>
                    <a:moveTo>
                      <a:pt x="0" y="0"/>
                    </a:moveTo>
                    <a:lnTo>
                      <a:pt x="0" y="1998869"/>
                    </a:lnTo>
                    <a:lnTo>
                      <a:pt x="326899" y="1998869"/>
                    </a:lnTo>
                  </a:path>
                </a:pathLst>
              </a:custGeom>
              <a:noFill/>
              <a:ln w="25400">
                <a:solidFill>
                  <a:srgbClr val="CE4646"/>
                </a:solidFill>
                <a:prstDash val="sysDash"/>
              </a:ln>
            </p:spPr>
            <p:style>
              <a:lnRef idx="2">
                <a:scrgbClr b="0" g="0" r="0"/>
              </a:lnRef>
              <a:fillRef idx="0">
                <a:scrgbClr b="0" g="0" r="0"/>
              </a:fillRef>
              <a:effectRef idx="0">
                <a:schemeClr val="accent1">
                  <a:hueOff val="0"/>
                  <a:satOff val="0"/>
                  <a:lumOff val="0"/>
                  <a:alphaOff val="0"/>
                </a:schemeClr>
              </a:effectRef>
              <a:fontRef idx="minor">
                <a:schemeClr val="tx1">
                  <a:hueOff val="0"/>
                  <a:satOff val="0"/>
                  <a:lumOff val="0"/>
                  <a:alphaOff val="0"/>
                </a:schemeClr>
              </a:fontRef>
            </p:style>
            <p:txBody>
              <a:bodyPr/>
              <a:lstStyle/>
              <a:p/>
            </p:txBody>
          </p:sp>
          <p:sp>
            <p:nvSpPr>
              <p:cNvPr id="24" name="任意多边形 23"/>
              <p:cNvSpPr/>
              <p:nvPr/>
            </p:nvSpPr>
            <p:spPr>
              <a:xfrm>
                <a:off x="9199174" y="2741343"/>
                <a:ext cx="2615198" cy="2890199"/>
              </a:xfrm>
              <a:custGeom>
                <a:gdLst>
                  <a:gd fmla="*/ 0 w 2615198" name="connsiteX0"/>
                  <a:gd fmla="*/ 0 h 3180490" name="connsiteY0"/>
                  <a:gd fmla="*/ 2615198 w 2615198" name="connsiteX1"/>
                  <a:gd fmla="*/ 0 h 3180490" name="connsiteY1"/>
                  <a:gd fmla="*/ 2615198 w 2615198" name="connsiteX2"/>
                  <a:gd fmla="*/ 3180490 h 3180490" name="connsiteY2"/>
                  <a:gd fmla="*/ 0 w 2615198" name="connsiteX3"/>
                  <a:gd fmla="*/ 3180490 h 3180490" name="connsiteY3"/>
                  <a:gd fmla="*/ 0 w 2615198" name="connsiteX4"/>
                  <a:gd fmla="*/ 0 h 318049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180490" w="2615198">
                    <a:moveTo>
                      <a:pt x="0" y="0"/>
                    </a:moveTo>
                    <a:lnTo>
                      <a:pt x="2615198" y="0"/>
                    </a:lnTo>
                    <a:lnTo>
                      <a:pt x="2615198" y="3180490"/>
                    </a:lnTo>
                    <a:lnTo>
                      <a:pt x="0" y="3180490"/>
                    </a:lnTo>
                    <a:lnTo>
                      <a:pt x="0" y="0"/>
                    </a:lnTo>
                    <a:close/>
                  </a:path>
                </a:pathLst>
              </a:custGeom>
              <a:solidFill>
                <a:srgbClr val="C1C2BF">
                  <a:alpha val="70000"/>
                </a:srgbClr>
              </a:solidFill>
              <a:ln>
                <a:no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nchor="t" anchorCtr="0" bIns="36000" lIns="72000" numCol="1" rIns="72000" spcCol="1270" spcFirstLastPara="0" tIns="180000" vert="horz" wrap="square">
                <a:noAutofit/>
              </a:bodyPr>
              <a:lstStyle/>
              <a:p>
                <a:pPr algn="just" defTabSz="1066800" lvl="0">
                  <a:lnSpc>
                    <a:spcPct val="110000"/>
                  </a:lnSpc>
                  <a:spcBef>
                    <a:spcPct val="0"/>
                  </a:spcBef>
                </a:pPr>
                <a:r>
                  <a:rPr altLang="en-US" kern="1200" lang="zh-CN" smtClean="0" sz="2400">
                    <a:latin charset="-122" panose="020b0503020204020204" pitchFamily="34" typeface="微软雅黑"/>
                    <a:ea charset="-122" panose="020b0503020204020204" pitchFamily="34" typeface="微软雅黑"/>
                  </a:rPr>
                  <a:t>讲话声音足够大，足够清晰，语调经常变化，不夸夸其谈，装腔作势，不要给观众停止听你演讲的理由</a:t>
                </a:r>
              </a:p>
            </p:txBody>
          </p:sp>
        </p:grpSp>
        <p:grpSp>
          <p:nvGrpSpPr>
            <p:cNvPr id="6" name="组合 5"/>
            <p:cNvGrpSpPr/>
            <p:nvPr/>
          </p:nvGrpSpPr>
          <p:grpSpPr>
            <a:xfrm>
              <a:off x="364491" y="657913"/>
              <a:ext cx="567457" cy="590319"/>
              <a:chOff x="8565064" y="1877111"/>
              <a:chExt cx="567457" cy="590319"/>
            </a:xfrm>
          </p:grpSpPr>
          <p:sp>
            <p:nvSpPr>
              <p:cNvPr id="7" name="图文框 6"/>
              <p:cNvSpPr/>
              <p:nvPr/>
            </p:nvSpPr>
            <p:spPr>
              <a:xfrm>
                <a:off x="8565064"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弦形 7"/>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7</a:t>
                </a:r>
              </a:p>
            </p:txBody>
          </p:sp>
        </p:grpSp>
        <p:grpSp>
          <p:nvGrpSpPr>
            <p:cNvPr id="11" name="组合 10"/>
            <p:cNvGrpSpPr/>
            <p:nvPr/>
          </p:nvGrpSpPr>
          <p:grpSpPr>
            <a:xfrm>
              <a:off x="4452578" y="657914"/>
              <a:ext cx="561426" cy="590319"/>
              <a:chOff x="8574637" y="1877111"/>
              <a:chExt cx="561426" cy="590319"/>
            </a:xfrm>
          </p:grpSpPr>
          <p:sp>
            <p:nvSpPr>
              <p:cNvPr id="12" name="图文框 11"/>
              <p:cNvSpPr/>
              <p:nvPr/>
            </p:nvSpPr>
            <p:spPr>
              <a:xfrm>
                <a:off x="8577943"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3" name="弦形 12"/>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rgbClr val="FFFFFF"/>
                    </a:solidFill>
                    <a:latin charset="-122" panose="020b0809000000000000" pitchFamily="49" typeface="华康俪金黑W8"/>
                    <a:ea charset="-122" panose="020b0809000000000000" pitchFamily="49" typeface="华康俪金黑W8"/>
                  </a:rPr>
                  <a:t>8</a:t>
                </a:r>
              </a:p>
            </p:txBody>
          </p:sp>
        </p:grpSp>
        <p:grpSp>
          <p:nvGrpSpPr>
            <p:cNvPr id="14" name="组合 13"/>
            <p:cNvGrpSpPr/>
            <p:nvPr/>
          </p:nvGrpSpPr>
          <p:grpSpPr>
            <a:xfrm>
              <a:off x="8536034" y="657914"/>
              <a:ext cx="567457" cy="590319"/>
              <a:chOff x="8565064" y="1877111"/>
              <a:chExt cx="567457" cy="590319"/>
            </a:xfrm>
          </p:grpSpPr>
          <p:sp>
            <p:nvSpPr>
              <p:cNvPr id="15" name="图文框 14"/>
              <p:cNvSpPr/>
              <p:nvPr/>
            </p:nvSpPr>
            <p:spPr>
              <a:xfrm>
                <a:off x="8565064" y="1909310"/>
                <a:ext cx="558120" cy="558120"/>
              </a:xfrm>
              <a:prstGeom prst="fram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弦形 15"/>
              <p:cNvSpPr/>
              <p:nvPr/>
            </p:nvSpPr>
            <p:spPr>
              <a:xfrm>
                <a:off x="8574637" y="1877111"/>
                <a:ext cx="557884" cy="557884"/>
              </a:xfrm>
              <a:prstGeom prst="chord">
                <a:avLst>
                  <a:gd fmla="val 9333981" name="adj1"/>
                  <a:gd fmla="val 9045301" name="adj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rgbClr val="FFFFFF"/>
                    </a:solidFill>
                    <a:latin charset="-122" panose="020b0809000000000000" pitchFamily="49" typeface="华康俪金黑W8"/>
                    <a:ea charset="-122" panose="020b0809000000000000" pitchFamily="49" typeface="华康俪金黑W8"/>
                  </a:rPr>
                  <a:t>9</a:t>
                </a:r>
              </a:p>
            </p:txBody>
          </p:sp>
        </p:grpSp>
      </p:grpSp>
    </p:spTree>
    <p:extLst>
      <p:ext uri="{BB962C8B-B14F-4D97-AF65-F5344CB8AC3E}">
        <p14:creationId val="4294164203"/>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任意多边形 3"/>
          <p:cNvSpPr/>
          <p:nvPr/>
        </p:nvSpPr>
        <p:spPr>
          <a:xfrm>
            <a:off x="6910518" y="1702622"/>
            <a:ext cx="4477832" cy="1358733"/>
          </a:xfrm>
          <a:custGeom>
            <a:gdLst>
              <a:gd fmla="*/ 0 w 3504160" name="connsiteX0"/>
              <a:gd fmla="*/ 0 h 720000" name="connsiteY0"/>
              <a:gd fmla="*/ 3504160 w 3504160" name="connsiteX1"/>
              <a:gd fmla="*/ 0 h 720000" name="connsiteY1"/>
              <a:gd fmla="*/ 3504160 w 3504160" name="connsiteX2"/>
              <a:gd fmla="*/ 720000 h 720000" name="connsiteY2"/>
              <a:gd fmla="*/ 0 w 3504160" name="connsiteX3"/>
              <a:gd fmla="*/ 720000 h 720000" name="connsiteY3"/>
              <a:gd fmla="*/ 0 w 3504160" name="connsiteX4"/>
              <a:gd fmla="*/ 0 h 7200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20000" w="3504160">
                <a:moveTo>
                  <a:pt x="0" y="0"/>
                </a:moveTo>
                <a:lnTo>
                  <a:pt x="3504160" y="0"/>
                </a:lnTo>
                <a:lnTo>
                  <a:pt x="3504160" y="720000"/>
                </a:lnTo>
                <a:lnTo>
                  <a:pt x="0" y="720000"/>
                </a:lnTo>
                <a:lnTo>
                  <a:pt x="0" y="0"/>
                </a:lnTo>
                <a:close/>
              </a:path>
            </a:pathLst>
          </a:custGeom>
          <a:noFill/>
          <a:ln>
            <a:noFill/>
          </a:ln>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nchor="ctr" anchorCtr="0" bIns="101600" lIns="177800" numCol="1" rIns="177800" spcCol="1270" spcFirstLastPara="0" tIns="101600" vert="horz" wrap="square">
            <a:noAutofit/>
          </a:bodyPr>
          <a:lstStyle/>
          <a:p>
            <a:pPr algn="ctr" defTabSz="1111250">
              <a:lnSpc>
                <a:spcPct val="90000"/>
              </a:lnSpc>
              <a:spcBef>
                <a:spcPct val="0"/>
              </a:spcBef>
              <a:spcAft>
                <a:spcPct val="35000"/>
              </a:spcAft>
            </a:pPr>
            <a:r>
              <a:rPr lang="zh-CN" sz="8000">
                <a:solidFill>
                  <a:srgbClr val="CE4646"/>
                </a:solidFill>
                <a:latin charset="-122" panose="020b0800000000000000" pitchFamily="34" typeface="华康俪金黑W8(P)"/>
                <a:ea charset="-122" panose="020b0800000000000000" pitchFamily="34" typeface="华康俪金黑W8(P)"/>
              </a:rPr>
              <a:t>演讲信息</a:t>
            </a:r>
          </a:p>
        </p:txBody>
      </p:sp>
      <p:cxnSp>
        <p:nvCxnSpPr>
          <p:cNvPr id="8" name="直接连接符 7"/>
          <p:cNvCxnSpPr/>
          <p:nvPr/>
        </p:nvCxnSpPr>
        <p:spPr>
          <a:xfrm>
            <a:off x="6286689" y="3055710"/>
            <a:ext cx="4814699" cy="0"/>
          </a:xfrm>
          <a:prstGeom prst="line">
            <a:avLst/>
          </a:prstGeom>
          <a:ln cmpd="thinThick" w="2540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11" name="组合 10"/>
          <p:cNvGrpSpPr/>
          <p:nvPr/>
        </p:nvGrpSpPr>
        <p:grpSpPr>
          <a:xfrm>
            <a:off x="6272268" y="3309871"/>
            <a:ext cx="4947029" cy="3013651"/>
            <a:chOff x="6103044" y="3374265"/>
            <a:chExt cx="4947029" cy="3013651"/>
          </a:xfrm>
        </p:grpSpPr>
        <p:sp>
          <p:nvSpPr>
            <p:cNvPr id="6" name="圆角矩形 5"/>
            <p:cNvSpPr/>
            <p:nvPr/>
          </p:nvSpPr>
          <p:spPr>
            <a:xfrm>
              <a:off x="6103044" y="3374265"/>
              <a:ext cx="4947029" cy="669702"/>
            </a:xfrm>
            <a:prstGeom prst="roundRect">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289050" lvl="0" marL="720000">
                <a:lnSpc>
                  <a:spcPct val="90000"/>
                </a:lnSpc>
                <a:spcBef>
                  <a:spcPct val="0"/>
                </a:spcBef>
              </a:pPr>
              <a:r>
                <a:rPr altLang="en-US" lang="zh-CN" sz="2800">
                  <a:solidFill>
                    <a:prstClr val="black"/>
                  </a:solidFill>
                  <a:latin charset="-122" panose="020b0503020204020204" pitchFamily="34" typeface="微软雅黑"/>
                  <a:ea charset="-122" panose="020b0503020204020204" pitchFamily="34" typeface="微软雅黑"/>
                </a:rPr>
                <a:t>怎样选择主题</a:t>
              </a:r>
            </a:p>
          </p:txBody>
        </p:sp>
        <p:sp>
          <p:nvSpPr>
            <p:cNvPr id="17" name="圆角矩形 16"/>
            <p:cNvSpPr/>
            <p:nvPr/>
          </p:nvSpPr>
          <p:spPr>
            <a:xfrm>
              <a:off x="6103044" y="4134117"/>
              <a:ext cx="4947029" cy="669702"/>
            </a:xfrm>
            <a:prstGeom prst="roundRect">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289050" marL="720000">
                <a:lnSpc>
                  <a:spcPct val="90000"/>
                </a:lnSpc>
                <a:spcBef>
                  <a:spcPct val="0"/>
                </a:spcBef>
                <a:spcAft>
                  <a:spcPct val="35000"/>
                </a:spcAft>
              </a:pPr>
              <a:r>
                <a:rPr altLang="en-US" lang="zh-CN" smtClean="0" sz="2800">
                  <a:solidFill>
                    <a:prstClr val="black"/>
                  </a:solidFill>
                  <a:latin charset="-122" panose="020b0503020204020204" pitchFamily="34" typeface="微软雅黑"/>
                  <a:ea charset="-122" panose="020b0503020204020204" pitchFamily="34" typeface="微软雅黑"/>
                </a:rPr>
                <a:t>如何收集和组织信息</a:t>
              </a:r>
            </a:p>
          </p:txBody>
        </p:sp>
        <p:sp>
          <p:nvSpPr>
            <p:cNvPr id="18" name="圆角矩形 17"/>
            <p:cNvSpPr/>
            <p:nvPr/>
          </p:nvSpPr>
          <p:spPr>
            <a:xfrm>
              <a:off x="6103044" y="4893969"/>
              <a:ext cx="4947029" cy="734095"/>
            </a:xfrm>
            <a:prstGeom prst="roundRect">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289050" marL="720000">
                <a:lnSpc>
                  <a:spcPct val="90000"/>
                </a:lnSpc>
                <a:spcBef>
                  <a:spcPct val="0"/>
                </a:spcBef>
                <a:spcAft>
                  <a:spcPct val="35000"/>
                </a:spcAft>
              </a:pPr>
              <a:r>
                <a:rPr altLang="en-US" lang="zh-CN" sz="2800">
                  <a:solidFill>
                    <a:prstClr val="black"/>
                  </a:solidFill>
                  <a:latin charset="-122" panose="020b0503020204020204" pitchFamily="34" typeface="微软雅黑"/>
                  <a:ea charset="-122" panose="020b0503020204020204" pitchFamily="34" typeface="微软雅黑"/>
                </a:rPr>
                <a:t>如何体现你的非凡思考力</a:t>
              </a:r>
            </a:p>
          </p:txBody>
        </p:sp>
        <p:sp>
          <p:nvSpPr>
            <p:cNvPr id="23" name="圆角矩形 22"/>
            <p:cNvSpPr/>
            <p:nvPr/>
          </p:nvSpPr>
          <p:spPr>
            <a:xfrm>
              <a:off x="6103044" y="5718214"/>
              <a:ext cx="4947029" cy="669702"/>
            </a:xfrm>
            <a:prstGeom prst="roundRect">
              <a:avLst/>
            </a:prstGeom>
            <a:solidFill>
              <a:srgbClr val="C1C2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289050" marL="720000">
                <a:lnSpc>
                  <a:spcPct val="90000"/>
                </a:lnSpc>
                <a:spcBef>
                  <a:spcPct val="0"/>
                </a:spcBef>
                <a:spcAft>
                  <a:spcPct val="35000"/>
                </a:spcAft>
              </a:pPr>
              <a:r>
                <a:rPr altLang="en-US" lang="zh-CN" sz="2800">
                  <a:solidFill>
                    <a:prstClr val="black"/>
                  </a:solidFill>
                  <a:latin charset="-122" panose="020b0503020204020204" pitchFamily="34" typeface="微软雅黑"/>
                  <a:ea charset="-122" panose="020b0503020204020204" pitchFamily="34" typeface="微软雅黑"/>
                </a:rPr>
                <a:t>怎么说最有说服力</a:t>
              </a:r>
            </a:p>
          </p:txBody>
        </p:sp>
        <p:sp>
          <p:nvSpPr>
            <p:cNvPr id="19" name="正五边形 18"/>
            <p:cNvSpPr/>
            <p:nvPr/>
          </p:nvSpPr>
          <p:spPr>
            <a:xfrm>
              <a:off x="6167438" y="3386779"/>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Ⅰ</a:t>
              </a:r>
            </a:p>
          </p:txBody>
        </p:sp>
        <p:sp>
          <p:nvSpPr>
            <p:cNvPr id="20" name="正五边形 19"/>
            <p:cNvSpPr/>
            <p:nvPr/>
          </p:nvSpPr>
          <p:spPr>
            <a:xfrm>
              <a:off x="6167438" y="4160069"/>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Ⅱ</a:t>
              </a:r>
            </a:p>
          </p:txBody>
        </p:sp>
        <p:sp>
          <p:nvSpPr>
            <p:cNvPr id="21" name="正五边形 20"/>
            <p:cNvSpPr/>
            <p:nvPr/>
          </p:nvSpPr>
          <p:spPr>
            <a:xfrm>
              <a:off x="6167438" y="4933359"/>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Ⅲ</a:t>
              </a:r>
            </a:p>
          </p:txBody>
        </p:sp>
        <p:sp>
          <p:nvSpPr>
            <p:cNvPr id="22" name="正五边形 21"/>
            <p:cNvSpPr/>
            <p:nvPr/>
          </p:nvSpPr>
          <p:spPr>
            <a:xfrm>
              <a:off x="6167438" y="5706648"/>
              <a:ext cx="682581" cy="650077"/>
            </a:xfrm>
            <a:prstGeom prst="pentagon">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charset="-122" panose="020b0809000000000000" pitchFamily="49" typeface="华康俪金黑W8"/>
                  <a:ea charset="-122" panose="020b0809000000000000" pitchFamily="49" typeface="华康俪金黑W8"/>
                </a:rPr>
                <a:t>Ⅳ</a:t>
              </a:r>
            </a:p>
          </p:txBody>
        </p:sp>
      </p:grpSp>
      <p:sp>
        <p:nvSpPr>
          <p:cNvPr id="3" name="泪滴形 2"/>
          <p:cNvSpPr/>
          <p:nvPr/>
        </p:nvSpPr>
        <p:spPr>
          <a:xfrm rot="7901488">
            <a:off x="6234875" y="1898614"/>
            <a:ext cx="849319" cy="849319"/>
          </a:xfrm>
          <a:prstGeom prst="teardrop">
            <a:avLst/>
          </a:prstGeom>
          <a:solidFill>
            <a:srgbClr val="CE46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6351085" y="1734421"/>
            <a:ext cx="618186" cy="1005840"/>
          </a:xfrm>
          <a:prstGeom prst="rect">
            <a:avLst/>
          </a:prstGeom>
          <a:noFill/>
        </p:spPr>
        <p:txBody>
          <a:bodyPr rtlCol="0" wrap="square">
            <a:spAutoFit/>
          </a:bodyPr>
          <a:lstStyle/>
          <a:p>
            <a:r>
              <a:rPr altLang="zh-CN" lang="en-US" sz="6000">
                <a:solidFill>
                  <a:srgbClr val="FFFFFF"/>
                </a:solidFill>
                <a:latin charset="-122" panose="020b0800000000000000" pitchFamily="34" typeface="华康俪金黑W8(P)"/>
                <a:ea charset="-122" panose="020b0800000000000000" pitchFamily="34" typeface="华康俪金黑W8(P)"/>
              </a:rPr>
              <a:t>2</a:t>
            </a:r>
          </a:p>
        </p:txBody>
      </p:sp>
      <p:pic>
        <p:nvPicPr>
          <p:cNvPr id="16" name="图片 15"/>
          <p:cNvPicPr>
            <a:picLocks noChangeAspect="1"/>
          </p:cNvPicPr>
          <p:nvPr/>
        </p:nvPicPr>
        <p:blipFill>
          <a:blip r:embed="rId2">
            <a:clrChange>
              <a:clrFrom>
                <a:srgbClr val="FFFFFF"/>
              </a:clrFrom>
              <a:clrTo>
                <a:srgbClr val="FFFFFF">
                  <a:alpha val="0"/>
                </a:srgbClr>
              </a:clrTo>
            </a:clrChange>
            <a:extLst>
              <a:ext uri="{28A0092B-C50C-407E-A947-70E740481C1C}">
                <a14:useLocalDpi val="0"/>
              </a:ext>
            </a:extLst>
          </a:blip>
          <a:srcRect l="9186" r="16750"/>
          <a:stretch>
            <a:fillRect/>
          </a:stretch>
        </p:blipFill>
        <p:spPr>
          <a:xfrm>
            <a:off x="117731" y="235453"/>
            <a:ext cx="5941757" cy="5350959"/>
          </a:xfrm>
          <a:prstGeom prst="rect">
            <a:avLst/>
          </a:prstGeom>
        </p:spPr>
      </p:pic>
      <p:sp>
        <p:nvSpPr>
          <p:cNvPr id="24" name="斜纹 23"/>
          <p:cNvSpPr/>
          <p:nvPr/>
        </p:nvSpPr>
        <p:spPr>
          <a:xfrm>
            <a:off x="11122812" y="2571750"/>
            <a:ext cx="2131228" cy="1414458"/>
          </a:xfrm>
          <a:prstGeom prst="diagStripe">
            <a:avLst>
              <a:gd fmla="val 53003"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5" name="斜纹 24"/>
          <p:cNvSpPr/>
          <p:nvPr/>
        </p:nvSpPr>
        <p:spPr>
          <a:xfrm>
            <a:off x="11122812" y="3357562"/>
            <a:ext cx="2131228" cy="1414458"/>
          </a:xfrm>
          <a:prstGeom prst="diagStripe">
            <a:avLst>
              <a:gd fmla="val 53003"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6" name="斜纹 25"/>
          <p:cNvSpPr/>
          <p:nvPr/>
        </p:nvSpPr>
        <p:spPr>
          <a:xfrm>
            <a:off x="11122812" y="4143374"/>
            <a:ext cx="2131228" cy="1414458"/>
          </a:xfrm>
          <a:prstGeom prst="diagStripe">
            <a:avLst>
              <a:gd fmla="val 49972"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7" name="斜纹 26"/>
          <p:cNvSpPr/>
          <p:nvPr/>
        </p:nvSpPr>
        <p:spPr>
          <a:xfrm>
            <a:off x="11122812" y="4929187"/>
            <a:ext cx="2131228" cy="1414458"/>
          </a:xfrm>
          <a:prstGeom prst="diagStripe">
            <a:avLst>
              <a:gd fmla="val 51656" name="adj"/>
            </a:avLst>
          </a:prstGeom>
          <a:solidFill>
            <a:srgbClr val="8D8F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2571549270"/>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a:xfrm>
            <a:off x="1" y="0"/>
            <a:ext cx="3644720" cy="772732"/>
          </a:xfrm>
        </p:spPr>
        <p:txBody>
          <a:bodyPr>
            <a:noAutofit/>
          </a:bodyPr>
          <a:lstStyle/>
          <a:p>
            <a:pPr marR="0" rtl="0"/>
            <a:r>
              <a:rPr altLang="en-US" b="1" baseline="0" i="0" kern="2200" lang="zh-CN" smtClean="0" strike="noStrike" u="none">
                <a:latin charset="-122" panose="020b0809000000000000" pitchFamily="49" typeface="华康俪金黑W8"/>
                <a:ea charset="-122" panose="020b0809000000000000" pitchFamily="49" typeface="华康俪金黑W8"/>
              </a:rPr>
              <a:t>怎样选择主题</a:t>
            </a:r>
          </a:p>
        </p:txBody>
      </p:sp>
      <p:cxnSp>
        <p:nvCxnSpPr>
          <p:cNvPr id="5" name="直接连接符 4"/>
          <p:cNvCxnSpPr/>
          <p:nvPr/>
        </p:nvCxnSpPr>
        <p:spPr>
          <a:xfrm>
            <a:off x="114697" y="934524"/>
            <a:ext cx="3311083" cy="0"/>
          </a:xfrm>
          <a:prstGeom prst="line">
            <a:avLst/>
          </a:prstGeom>
          <a:ln cmpd="thinThick" w="292100">
            <a:solidFill>
              <a:srgbClr val="CE4646"/>
            </a:solidFill>
          </a:ln>
        </p:spPr>
        <p:style>
          <a:lnRef idx="1">
            <a:schemeClr val="accent1"/>
          </a:lnRef>
          <a:fillRef idx="0">
            <a:schemeClr val="accent1"/>
          </a:fillRef>
          <a:effectRef idx="0">
            <a:schemeClr val="accent1"/>
          </a:effectRef>
          <a:fontRef idx="minor">
            <a:schemeClr val="tx1"/>
          </a:fontRef>
        </p:style>
      </p:cxnSp>
      <p:grpSp>
        <p:nvGrpSpPr>
          <p:cNvPr id="3" name="组合 2"/>
          <p:cNvGrpSpPr/>
          <p:nvPr/>
        </p:nvGrpSpPr>
        <p:grpSpPr>
          <a:xfrm>
            <a:off x="849708" y="1695023"/>
            <a:ext cx="10635460" cy="4061833"/>
            <a:chOff x="792949" y="1790474"/>
            <a:chExt cx="10635460" cy="4061833"/>
          </a:xfrm>
        </p:grpSpPr>
        <p:sp>
          <p:nvSpPr>
            <p:cNvPr id="7" name="任意多边形 6"/>
            <p:cNvSpPr/>
            <p:nvPr/>
          </p:nvSpPr>
          <p:spPr>
            <a:xfrm>
              <a:off x="792949" y="2668078"/>
              <a:ext cx="2376000" cy="3184229"/>
            </a:xfrm>
            <a:custGeom>
              <a:gdLst>
                <a:gd fmla="*/ 0 w 2377306" name="connsiteX0"/>
                <a:gd fmla="*/ 0 h 3631635" name="connsiteY0"/>
                <a:gd fmla="*/ 2377306 w 2377306" name="connsiteX1"/>
                <a:gd fmla="*/ 0 h 3631635" name="connsiteY1"/>
                <a:gd fmla="*/ 2377306 w 2377306" name="connsiteX2"/>
                <a:gd fmla="*/ 3631635 h 3631635" name="connsiteY2"/>
                <a:gd fmla="*/ 0 w 2377306" name="connsiteX3"/>
                <a:gd fmla="*/ 3631635 h 3631635" name="connsiteY3"/>
                <a:gd fmla="*/ 0 w 2377306" name="connsiteX4"/>
                <a:gd fmla="*/ 0 h 36316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631634" w="2377306">
                  <a:moveTo>
                    <a:pt x="0" y="0"/>
                  </a:moveTo>
                  <a:lnTo>
                    <a:pt x="2377306" y="0"/>
                  </a:lnTo>
                  <a:lnTo>
                    <a:pt x="2377306" y="3631635"/>
                  </a:lnTo>
                  <a:lnTo>
                    <a:pt x="0" y="3631635"/>
                  </a:lnTo>
                  <a:lnTo>
                    <a:pt x="0" y="0"/>
                  </a:lnTo>
                  <a:close/>
                </a:path>
              </a:pathLst>
            </a:custGeom>
            <a:solidFill>
              <a:srgbClr val="C1C2BF">
                <a:alpha val="80000"/>
              </a:srgbClr>
            </a:solidFill>
            <a:ln>
              <a:noFill/>
            </a:ln>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anchor="t" anchorCtr="0" bIns="216027" lIns="144018" numCol="1" rIns="192024" spcCol="1270" spcFirstLastPara="0" tIns="144018" vert="horz" wrap="square">
              <a:noAutofit/>
            </a:bodyPr>
            <a:lstStyle/>
            <a:p>
              <a:pPr algn="just" defTabSz="1200150" lvl="1" marL="0" rtl="0">
                <a:lnSpc>
                  <a:spcPct val="120000"/>
                </a:lnSpc>
                <a:spcBef>
                  <a:spcPct val="0"/>
                </a:spcBef>
                <a:buChar char="••"/>
              </a:pPr>
              <a:r>
                <a:rPr b="0" baseline="0" i="0" kern="1200" lang="zh-CN" smtClean="0" sz="2400">
                  <a:latin charset="-122" panose="020b0503020204020204" pitchFamily="34" typeface="微软雅黑"/>
                  <a:ea charset="-122" panose="020b0503020204020204" pitchFamily="34" typeface="微软雅黑"/>
                </a:rPr>
                <a:t>要思考听众可能以什么方式理解你的信息，尽量避免你的观点被看成具有争议的话题</a:t>
              </a:r>
            </a:p>
          </p:txBody>
        </p:sp>
        <p:sp>
          <p:nvSpPr>
            <p:cNvPr id="14" name="任意多边形 13"/>
            <p:cNvSpPr/>
            <p:nvPr/>
          </p:nvSpPr>
          <p:spPr>
            <a:xfrm>
              <a:off x="6298385" y="2668078"/>
              <a:ext cx="2376000" cy="3184229"/>
            </a:xfrm>
            <a:custGeom>
              <a:gdLst>
                <a:gd fmla="*/ 0 w 2377306" name="connsiteX0"/>
                <a:gd fmla="*/ 0 h 3631635" name="connsiteY0"/>
                <a:gd fmla="*/ 2377306 w 2377306" name="connsiteX1"/>
                <a:gd fmla="*/ 0 h 3631635" name="connsiteY1"/>
                <a:gd fmla="*/ 2377306 w 2377306" name="connsiteX2"/>
                <a:gd fmla="*/ 3631635 h 3631635" name="connsiteY2"/>
                <a:gd fmla="*/ 0 w 2377306" name="connsiteX3"/>
                <a:gd fmla="*/ 3631635 h 3631635" name="connsiteY3"/>
                <a:gd fmla="*/ 0 w 2377306" name="connsiteX4"/>
                <a:gd fmla="*/ 0 h 36316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631634" w="2377306">
                  <a:moveTo>
                    <a:pt x="0" y="0"/>
                  </a:moveTo>
                  <a:lnTo>
                    <a:pt x="2377306" y="0"/>
                  </a:lnTo>
                  <a:lnTo>
                    <a:pt x="2377306" y="3631635"/>
                  </a:lnTo>
                  <a:lnTo>
                    <a:pt x="0" y="3631635"/>
                  </a:lnTo>
                  <a:lnTo>
                    <a:pt x="0" y="0"/>
                  </a:lnTo>
                  <a:close/>
                </a:path>
              </a:pathLst>
            </a:custGeom>
            <a:solidFill>
              <a:srgbClr val="C1C2BF">
                <a:alpha val="80000"/>
              </a:srgbClr>
            </a:solidFill>
            <a:ln>
              <a:noFill/>
            </a:ln>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anchor="t" anchorCtr="0" bIns="216027" lIns="144018" numCol="1" rIns="192024" spcCol="1270" spcFirstLastPara="0" tIns="144018" vert="horz" wrap="square">
              <a:noAutofit/>
            </a:bodyPr>
            <a:lstStyle/>
            <a:p>
              <a:pPr algn="just" defTabSz="1200150" lvl="1" marL="0">
                <a:lnSpc>
                  <a:spcPct val="120000"/>
                </a:lnSpc>
                <a:spcBef>
                  <a:spcPct val="0"/>
                </a:spcBef>
                <a:buChar char="••"/>
              </a:pPr>
              <a:r>
                <a:rPr lang="zh-CN" sz="2400">
                  <a:latin charset="-122" panose="020b0503020204020204" pitchFamily="34" typeface="微软雅黑"/>
                  <a:ea charset="-122" panose="020b0503020204020204" pitchFamily="34" typeface="微软雅黑"/>
                </a:rPr>
                <a:t>如果演讲超出了所有听众的理解范围。会让听众觉得你是在卖弄你的知识</a:t>
              </a:r>
            </a:p>
          </p:txBody>
        </p:sp>
        <p:sp>
          <p:nvSpPr>
            <p:cNvPr id="16" name="任意多边形 15"/>
            <p:cNvSpPr/>
            <p:nvPr/>
          </p:nvSpPr>
          <p:spPr>
            <a:xfrm>
              <a:off x="9051103" y="2668078"/>
              <a:ext cx="2376000" cy="3184229"/>
            </a:xfrm>
            <a:custGeom>
              <a:gdLst>
                <a:gd fmla="*/ 0 w 2377306" name="connsiteX0"/>
                <a:gd fmla="*/ 0 h 3631635" name="connsiteY0"/>
                <a:gd fmla="*/ 2377306 w 2377306" name="connsiteX1"/>
                <a:gd fmla="*/ 0 h 3631635" name="connsiteY1"/>
                <a:gd fmla="*/ 2377306 w 2377306" name="connsiteX2"/>
                <a:gd fmla="*/ 3631635 h 3631635" name="connsiteY2"/>
                <a:gd fmla="*/ 0 w 2377306" name="connsiteX3"/>
                <a:gd fmla="*/ 3631635 h 3631635" name="connsiteY3"/>
                <a:gd fmla="*/ 0 w 2377306" name="connsiteX4"/>
                <a:gd fmla="*/ 0 h 36316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631634" w="2377306">
                  <a:moveTo>
                    <a:pt x="0" y="0"/>
                  </a:moveTo>
                  <a:lnTo>
                    <a:pt x="2377306" y="0"/>
                  </a:lnTo>
                  <a:lnTo>
                    <a:pt x="2377306" y="3631635"/>
                  </a:lnTo>
                  <a:lnTo>
                    <a:pt x="0" y="3631635"/>
                  </a:lnTo>
                  <a:lnTo>
                    <a:pt x="0" y="0"/>
                  </a:lnTo>
                  <a:close/>
                </a:path>
              </a:pathLst>
            </a:custGeom>
            <a:solidFill>
              <a:srgbClr val="C1C2BF">
                <a:alpha val="80000"/>
              </a:srgbClr>
            </a:solidFill>
            <a:ln>
              <a:noFill/>
            </a:ln>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anchor="t" anchorCtr="0" bIns="216027" lIns="144018" numCol="1" rIns="192024" spcCol="1270" spcFirstLastPara="0" tIns="144018" vert="horz" wrap="square">
              <a:noAutofit/>
            </a:bodyPr>
            <a:lstStyle/>
            <a:p>
              <a:pPr algn="just" defTabSz="1200150" lvl="1" marL="0">
                <a:lnSpc>
                  <a:spcPct val="120000"/>
                </a:lnSpc>
                <a:spcBef>
                  <a:spcPct val="0"/>
                </a:spcBef>
                <a:buChar char="••"/>
              </a:pPr>
              <a:r>
                <a:rPr lang="zh-CN" sz="2400">
                  <a:latin charset="-122" panose="020b0503020204020204" pitchFamily="34" typeface="微软雅黑"/>
                  <a:ea charset="-122" panose="020b0503020204020204" pitchFamily="34" typeface="微软雅黑"/>
                </a:rPr>
                <a:t>选择有意义的主题，不要把你或听众的时间浪费在无关紧要的细枝末节上</a:t>
              </a:r>
            </a:p>
          </p:txBody>
        </p:sp>
        <p:sp>
          <p:nvSpPr>
            <p:cNvPr id="18" name="任意多边形 17"/>
            <p:cNvSpPr/>
            <p:nvPr/>
          </p:nvSpPr>
          <p:spPr>
            <a:xfrm>
              <a:off x="3545667" y="2668078"/>
              <a:ext cx="2376000" cy="3184229"/>
            </a:xfrm>
            <a:custGeom>
              <a:gdLst>
                <a:gd fmla="*/ 0 w 2377306" name="connsiteX0"/>
                <a:gd fmla="*/ 0 h 3631635" name="connsiteY0"/>
                <a:gd fmla="*/ 2377306 w 2377306" name="connsiteX1"/>
                <a:gd fmla="*/ 0 h 3631635" name="connsiteY1"/>
                <a:gd fmla="*/ 2377306 w 2377306" name="connsiteX2"/>
                <a:gd fmla="*/ 3631635 h 3631635" name="connsiteY2"/>
                <a:gd fmla="*/ 0 w 2377306" name="connsiteX3"/>
                <a:gd fmla="*/ 3631635 h 3631635" name="connsiteY3"/>
                <a:gd fmla="*/ 0 w 2377306" name="connsiteX4"/>
                <a:gd fmla="*/ 0 h 363163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631634" w="2377306">
                  <a:moveTo>
                    <a:pt x="0" y="0"/>
                  </a:moveTo>
                  <a:lnTo>
                    <a:pt x="2377306" y="0"/>
                  </a:lnTo>
                  <a:lnTo>
                    <a:pt x="2377306" y="3631635"/>
                  </a:lnTo>
                  <a:lnTo>
                    <a:pt x="0" y="3631635"/>
                  </a:lnTo>
                  <a:lnTo>
                    <a:pt x="0" y="0"/>
                  </a:lnTo>
                  <a:close/>
                </a:path>
              </a:pathLst>
            </a:custGeom>
            <a:solidFill>
              <a:srgbClr val="C1C2BF">
                <a:alpha val="80000"/>
              </a:srgbClr>
            </a:solidFill>
            <a:ln>
              <a:noFill/>
            </a:ln>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anchor="t" anchorCtr="0" bIns="216027" lIns="144018" numCol="1" rIns="192024" spcCol="1270" spcFirstLastPara="0" tIns="144018" vert="horz" wrap="square">
              <a:noAutofit/>
            </a:bodyPr>
            <a:lstStyle/>
            <a:p>
              <a:pPr algn="just" defTabSz="1200150" lvl="1" marL="0">
                <a:lnSpc>
                  <a:spcPct val="120000"/>
                </a:lnSpc>
                <a:spcBef>
                  <a:spcPct val="0"/>
                </a:spcBef>
                <a:buChar char="••"/>
              </a:pPr>
              <a:r>
                <a:rPr lang="zh-CN" sz="2400">
                  <a:latin charset="-122" panose="020b0503020204020204" pitchFamily="34" typeface="微软雅黑"/>
                  <a:ea charset="-122" panose="020b0503020204020204" pitchFamily="34" typeface="微软雅黑"/>
                </a:rPr>
                <a:t>缩小范围，找出主题的焦点 ，才有足够的时间阐明你想要表达的观点</a:t>
              </a:r>
            </a:p>
          </p:txBody>
        </p:sp>
        <p:sp>
          <p:nvSpPr>
            <p:cNvPr id="6" name="任意多边形 5"/>
            <p:cNvSpPr/>
            <p:nvPr/>
          </p:nvSpPr>
          <p:spPr>
            <a:xfrm>
              <a:off x="792951" y="1790474"/>
              <a:ext cx="2377306" cy="777600"/>
            </a:xfrm>
            <a:custGeom>
              <a:gdLst>
                <a:gd fmla="*/ 0 w 2377306" name="connsiteX0"/>
                <a:gd fmla="*/ 0 h 777600" name="connsiteY0"/>
                <a:gd fmla="*/ 2377306 w 2377306" name="connsiteX1"/>
                <a:gd fmla="*/ 0 h 777600" name="connsiteY1"/>
                <a:gd fmla="*/ 2377306 w 2377306" name="connsiteX2"/>
                <a:gd fmla="*/ 777600 h 777600" name="connsiteY2"/>
                <a:gd fmla="*/ 0 w 2377306" name="connsiteX3"/>
                <a:gd fmla="*/ 777600 h 777600" name="connsiteY3"/>
                <a:gd fmla="*/ 0 w 2377306" name="connsiteX4"/>
                <a:gd fmla="*/ 0 h 7776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7600" w="2377306">
                  <a:moveTo>
                    <a:pt x="0" y="0"/>
                  </a:moveTo>
                  <a:lnTo>
                    <a:pt x="2377306" y="0"/>
                  </a:lnTo>
                  <a:lnTo>
                    <a:pt x="2377306" y="777600"/>
                  </a:lnTo>
                  <a:lnTo>
                    <a:pt x="0" y="777600"/>
                  </a:lnTo>
                  <a:lnTo>
                    <a:pt x="0" y="0"/>
                  </a:lnTo>
                  <a:close/>
                </a:path>
              </a:pathLst>
            </a:custGeom>
            <a:solidFill>
              <a:srgbClr val="CE4646"/>
            </a:solidFill>
            <a:ln>
              <a:noFill/>
            </a:ln>
          </p:spPr>
          <p:style>
            <a:lnRef idx="1">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nchor="ctr" anchorCtr="0" bIns="109728" lIns="192024" numCol="1" rIns="192024" spcCol="1270" spcFirstLastPara="0" tIns="109728" vert="horz" wrap="square">
              <a:noAutofit/>
            </a:bodyPr>
            <a:lstStyle/>
            <a:p>
              <a:pPr algn="ctr" defTabSz="1200150" lvl="0" rtl="0">
                <a:lnSpc>
                  <a:spcPct val="90000"/>
                </a:lnSpc>
                <a:spcBef>
                  <a:spcPct val="0"/>
                </a:spcBef>
                <a:spcAft>
                  <a:spcPct val="35000"/>
                </a:spcAft>
              </a:pPr>
              <a:r>
                <a:rPr b="0" baseline="0" i="0" kern="1200" lang="zh-CN" smtClean="0" sz="3200">
                  <a:latin charset="-122" panose="020b0809000000000000" pitchFamily="49" typeface="华康俪金黑W8"/>
                  <a:ea charset="-122" panose="020b0809000000000000" pitchFamily="49" typeface="华康俪金黑W8"/>
                </a:rPr>
                <a:t>恰当性</a:t>
              </a:r>
            </a:p>
          </p:txBody>
        </p:sp>
        <p:sp>
          <p:nvSpPr>
            <p:cNvPr id="13" name="任意多边形 12"/>
            <p:cNvSpPr/>
            <p:nvPr/>
          </p:nvSpPr>
          <p:spPr>
            <a:xfrm>
              <a:off x="3545668" y="1790474"/>
              <a:ext cx="2377306" cy="777600"/>
            </a:xfrm>
            <a:custGeom>
              <a:gdLst>
                <a:gd fmla="*/ 0 w 2377306" name="connsiteX0"/>
                <a:gd fmla="*/ 0 h 777600" name="connsiteY0"/>
                <a:gd fmla="*/ 2377306 w 2377306" name="connsiteX1"/>
                <a:gd fmla="*/ 0 h 777600" name="connsiteY1"/>
                <a:gd fmla="*/ 2377306 w 2377306" name="connsiteX2"/>
                <a:gd fmla="*/ 777600 h 777600" name="connsiteY2"/>
                <a:gd fmla="*/ 0 w 2377306" name="connsiteX3"/>
                <a:gd fmla="*/ 777600 h 777600" name="connsiteY3"/>
                <a:gd fmla="*/ 0 w 2377306" name="connsiteX4"/>
                <a:gd fmla="*/ 0 h 7776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7600" w="2377306">
                  <a:moveTo>
                    <a:pt x="0" y="0"/>
                  </a:moveTo>
                  <a:lnTo>
                    <a:pt x="2377306" y="0"/>
                  </a:lnTo>
                  <a:lnTo>
                    <a:pt x="2377306" y="777600"/>
                  </a:lnTo>
                  <a:lnTo>
                    <a:pt x="0" y="777600"/>
                  </a:lnTo>
                  <a:lnTo>
                    <a:pt x="0" y="0"/>
                  </a:lnTo>
                  <a:close/>
                </a:path>
              </a:pathLst>
            </a:custGeom>
            <a:solidFill>
              <a:srgbClr val="CE4646"/>
            </a:solidFill>
            <a:ln>
              <a:noFill/>
            </a:ln>
          </p:spPr>
          <p:style>
            <a:lnRef idx="1">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nchor="ctr" anchorCtr="0" bIns="109728" lIns="192024" numCol="1" rIns="192024" spcCol="1270" spcFirstLastPara="0" tIns="109728" vert="horz" wrap="square">
              <a:noAutofit/>
            </a:bodyPr>
            <a:lstStyle/>
            <a:p>
              <a:pPr algn="ctr" defTabSz="1200150">
                <a:lnSpc>
                  <a:spcPct val="90000"/>
                </a:lnSpc>
                <a:spcBef>
                  <a:spcPct val="0"/>
                </a:spcBef>
                <a:spcAft>
                  <a:spcPct val="35000"/>
                </a:spcAft>
              </a:pPr>
              <a:r>
                <a:rPr lang="zh-CN" sz="3200">
                  <a:latin charset="-122" panose="020b0809000000000000" pitchFamily="49" typeface="华康俪金黑W8"/>
                  <a:ea charset="-122" panose="020b0809000000000000" pitchFamily="49" typeface="华康俪金黑W8"/>
                </a:rPr>
                <a:t>复杂程度</a:t>
              </a:r>
            </a:p>
          </p:txBody>
        </p:sp>
        <p:sp>
          <p:nvSpPr>
            <p:cNvPr id="15" name="任意多边形 14"/>
            <p:cNvSpPr/>
            <p:nvPr/>
          </p:nvSpPr>
          <p:spPr>
            <a:xfrm>
              <a:off x="9051103" y="1790474"/>
              <a:ext cx="2377306" cy="777600"/>
            </a:xfrm>
            <a:custGeom>
              <a:gdLst>
                <a:gd fmla="*/ 0 w 2377306" name="connsiteX0"/>
                <a:gd fmla="*/ 0 h 777600" name="connsiteY0"/>
                <a:gd fmla="*/ 2377306 w 2377306" name="connsiteX1"/>
                <a:gd fmla="*/ 0 h 777600" name="connsiteY1"/>
                <a:gd fmla="*/ 2377306 w 2377306" name="connsiteX2"/>
                <a:gd fmla="*/ 777600 h 777600" name="connsiteY2"/>
                <a:gd fmla="*/ 0 w 2377306" name="connsiteX3"/>
                <a:gd fmla="*/ 777600 h 777600" name="connsiteY3"/>
                <a:gd fmla="*/ 0 w 2377306" name="connsiteX4"/>
                <a:gd fmla="*/ 0 h 7776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7600" w="2377306">
                  <a:moveTo>
                    <a:pt x="0" y="0"/>
                  </a:moveTo>
                  <a:lnTo>
                    <a:pt x="2377306" y="0"/>
                  </a:lnTo>
                  <a:lnTo>
                    <a:pt x="2377306" y="777600"/>
                  </a:lnTo>
                  <a:lnTo>
                    <a:pt x="0" y="777600"/>
                  </a:lnTo>
                  <a:lnTo>
                    <a:pt x="0" y="0"/>
                  </a:lnTo>
                  <a:close/>
                </a:path>
              </a:pathLst>
            </a:custGeom>
            <a:solidFill>
              <a:srgbClr val="CE4646"/>
            </a:solidFill>
            <a:ln>
              <a:noFill/>
            </a:ln>
          </p:spPr>
          <p:style>
            <a:lnRef idx="1">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nchor="ctr" anchorCtr="0" bIns="109728" lIns="192024" numCol="1" rIns="192024" spcCol="1270" spcFirstLastPara="0" tIns="109728" vert="horz" wrap="square">
              <a:noAutofit/>
            </a:bodyPr>
            <a:lstStyle/>
            <a:p>
              <a:pPr algn="ctr" defTabSz="1200150">
                <a:lnSpc>
                  <a:spcPct val="90000"/>
                </a:lnSpc>
                <a:spcBef>
                  <a:spcPct val="0"/>
                </a:spcBef>
                <a:spcAft>
                  <a:spcPct val="35000"/>
                </a:spcAft>
              </a:pPr>
              <a:r>
                <a:rPr lang="zh-CN" sz="3200">
                  <a:latin charset="-122" panose="020b0809000000000000" pitchFamily="49" typeface="华康俪金黑W8"/>
                  <a:ea charset="-122" panose="020b0809000000000000" pitchFamily="49" typeface="华康俪金黑W8"/>
                </a:rPr>
                <a:t>意义</a:t>
              </a:r>
            </a:p>
          </p:txBody>
        </p:sp>
        <p:sp>
          <p:nvSpPr>
            <p:cNvPr id="17" name="任意多边形 16"/>
            <p:cNvSpPr/>
            <p:nvPr/>
          </p:nvSpPr>
          <p:spPr>
            <a:xfrm>
              <a:off x="6298385" y="1790474"/>
              <a:ext cx="2377306" cy="777600"/>
            </a:xfrm>
            <a:custGeom>
              <a:gdLst>
                <a:gd fmla="*/ 0 w 2377306" name="connsiteX0"/>
                <a:gd fmla="*/ 0 h 777600" name="connsiteY0"/>
                <a:gd fmla="*/ 2377306 w 2377306" name="connsiteX1"/>
                <a:gd fmla="*/ 0 h 777600" name="connsiteY1"/>
                <a:gd fmla="*/ 2377306 w 2377306" name="connsiteX2"/>
                <a:gd fmla="*/ 777600 h 777600" name="connsiteY2"/>
                <a:gd fmla="*/ 0 w 2377306" name="connsiteX3"/>
                <a:gd fmla="*/ 777600 h 777600" name="connsiteY3"/>
                <a:gd fmla="*/ 0 w 2377306" name="connsiteX4"/>
                <a:gd fmla="*/ 0 h 7776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7600" w="2377306">
                  <a:moveTo>
                    <a:pt x="0" y="0"/>
                  </a:moveTo>
                  <a:lnTo>
                    <a:pt x="2377306" y="0"/>
                  </a:lnTo>
                  <a:lnTo>
                    <a:pt x="2377306" y="777600"/>
                  </a:lnTo>
                  <a:lnTo>
                    <a:pt x="0" y="777600"/>
                  </a:lnTo>
                  <a:lnTo>
                    <a:pt x="0" y="0"/>
                  </a:lnTo>
                  <a:close/>
                </a:path>
              </a:pathLst>
            </a:custGeom>
            <a:solidFill>
              <a:srgbClr val="CE4646"/>
            </a:solidFill>
            <a:ln>
              <a:noFill/>
            </a:ln>
          </p:spPr>
          <p:style>
            <a:lnRef idx="1">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nchor="ctr" anchorCtr="0" bIns="109728" lIns="192024" numCol="1" rIns="192024" spcCol="1270" spcFirstLastPara="0" tIns="109728" vert="horz" wrap="square">
              <a:noAutofit/>
            </a:bodyPr>
            <a:lstStyle/>
            <a:p>
              <a:pPr algn="ctr" defTabSz="1200150">
                <a:lnSpc>
                  <a:spcPct val="90000"/>
                </a:lnSpc>
                <a:spcBef>
                  <a:spcPct val="0"/>
                </a:spcBef>
                <a:spcAft>
                  <a:spcPct val="35000"/>
                </a:spcAft>
              </a:pPr>
              <a:r>
                <a:rPr lang="zh-CN" sz="3200">
                  <a:latin charset="-122" panose="020b0809000000000000" pitchFamily="49" typeface="华康俪金黑W8"/>
                  <a:ea charset="-122" panose="020b0809000000000000" pitchFamily="49" typeface="华康俪金黑W8"/>
                </a:rPr>
                <a:t>范围</a:t>
              </a:r>
            </a:p>
          </p:txBody>
        </p:sp>
      </p:grpSp>
      <p:sp>
        <p:nvSpPr>
          <p:cNvPr id="19" name="圆角矩形 18"/>
          <p:cNvSpPr/>
          <p:nvPr/>
        </p:nvSpPr>
        <p:spPr>
          <a:xfrm>
            <a:off x="600075" y="1428750"/>
            <a:ext cx="11229975" cy="4786318"/>
          </a:xfrm>
          <a:prstGeom prst="roundRect">
            <a:avLst>
              <a:gd fmla="val 7116" name="adj"/>
            </a:avLst>
          </a:prstGeom>
          <a:noFill/>
          <a:ln w="25400">
            <a:solidFill>
              <a:srgbClr val="CE464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733996197"/>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163</Paragraphs>
  <Slides>18</Slides>
  <Notes>1</Notes>
  <TotalTime>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18</vt:i4>
      </vt:variant>
    </vt:vector>
  </HeadingPairs>
  <TitlesOfParts>
    <vt:vector baseType="lpstr" size="29">
      <vt:lpstr>Arial</vt:lpstr>
      <vt:lpstr>Calibri Light</vt:lpstr>
      <vt:lpstr>Calibri</vt:lpstr>
      <vt:lpstr>微软雅黑</vt:lpstr>
      <vt:lpstr>华康俪金黑W8(P)</vt:lpstr>
      <vt:lpstr>方正姚体</vt:lpstr>
      <vt:lpstr>华康俪金黑W8</vt:lpstr>
      <vt:lpstr>Wingdings</vt:lpstr>
      <vt:lpstr>造字工房悦圆演示版常规体</vt:lpstr>
      <vt:lpstr>叶根友特楷简体</vt:lpstr>
      <vt:lpstr>Office 主题</vt:lpstr>
      <vt:lpstr>当众讲话的艺术说什么，如何说，大家才肯听</vt:lpstr>
      <vt:lpstr>PowerPoint Presentation</vt:lpstr>
      <vt:lpstr>PowerPoint Presentation</vt:lpstr>
      <vt:lpstr>你了解听众吗</vt:lpstr>
      <vt:lpstr>如何让听众愿意听</vt:lpstr>
      <vt:lpstr>PowerPoint Presentation</vt:lpstr>
      <vt:lpstr>PowerPoint Presentation</vt:lpstr>
      <vt:lpstr>PowerPoint Presentation</vt:lpstr>
      <vt:lpstr>怎样选择主题</vt:lpstr>
      <vt:lpstr>如何收集和组织信息</vt:lpstr>
      <vt:lpstr>如何收集和组织信息</vt:lpstr>
      <vt:lpstr>如何体现你的非凡思考力</vt:lpstr>
      <vt:lpstr>怎样说才有说服力</vt:lpstr>
      <vt:lpstr>演讲者</vt:lpstr>
      <vt:lpstr>准备工作永远不嫌多</vt:lpstr>
      <vt:lpstr>建立新的自我形象</vt:lpstr>
      <vt:lpstr>善于使用非言语沟通</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2021-08-22T11:47:36Z</dcterms:created>
  <cp:lastPrinted>2021-08-22T11:47:36Z</cp:lastPrinted>
  <dcterms:modified xsi:type="dcterms:W3CDTF">2021-08-22T05:34:22Z</dcterms:modified>
  <cp:revision>1</cp:revision>
</cp:coreProperties>
</file>