
<file path=[Content_Types].xml><?xml version="1.0" encoding="utf-8"?>
<Types xmlns="http://schemas.openxmlformats.org/package/2006/content-types">
  <Default ContentType="image/x-emf" Extension="emf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6" r:id="rId21"/>
    <p:sldId id="277" r:id="rId22"/>
    <p:sldId id="274" r:id="rId23"/>
    <p:sldId id="279" r:id="rId24"/>
    <p:sldId id="278" r:id="rId25"/>
  </p:sldIdLst>
  <p:sldSz cx="12190413" cy="6858000"/>
  <p:notesSz cx="6858000" cy="9144000"/>
  <p:embeddedFontLst>
    <p:embeddedFont>
      <p:font typeface="张海山锐谐体" panose="02000000000000000000" charset="-122"/>
      <p:regular r:id="rId27"/>
    </p:embeddedFont>
    <p:embeddedFont>
      <p:font typeface="方正兰亭刊黑_GBK" panose="02010600030101010101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6" autoAdjust="0"/>
    <p:restoredTop sz="94660"/>
  </p:normalViewPr>
  <p:slideViewPr>
    <p:cSldViewPr showGuides="1">
      <p:cViewPr varScale="1">
        <p:scale>
          <a:sx n="92" d="100"/>
          <a:sy n="92" d="100"/>
        </p:scale>
        <p:origin x="324" y="84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tags/tag1.xml" Type="http://schemas.openxmlformats.org/officeDocument/2006/relationships/tags"/><Relationship Id="rId27" Target="fonts/font1.fntdata" Type="http://schemas.openxmlformats.org/officeDocument/2006/relationships/font"/><Relationship Id="rId28" Target="fonts/font2.fntdata" Type="http://schemas.openxmlformats.org/officeDocument/2006/relationships/font"/><Relationship Id="rId29" Target="fonts/font3.fntdata" Type="http://schemas.openxmlformats.org/officeDocument/2006/relationships/font"/><Relationship Id="rId3" Target="slides/slide2.xml" Type="http://schemas.openxmlformats.org/officeDocument/2006/relationships/slide"/><Relationship Id="rId30" Target="fonts/font4.fntdata" Type="http://schemas.openxmlformats.org/officeDocument/2006/relationships/font"/><Relationship Id="rId31" Target="fonts/font5.fntdata" Type="http://schemas.openxmlformats.org/officeDocument/2006/relationships/font"/><Relationship Id="rId32" Target="fonts/font6.fntdata" Type="http://schemas.openxmlformats.org/officeDocument/2006/relationships/font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835546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99320102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9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82604903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6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63237873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2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15862340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815502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782831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34821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989560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666880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570695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070552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F0D-F738-4D8E-A094-63505AEF6FA4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87D0-1668-4ED1-80FC-6EF848D86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942528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12268200" cy="6858000"/>
          </a:xfrm>
          <a:prstGeom prst="rect">
            <a:avLst/>
          </a:prstGeom>
          <a:solidFill>
            <a:srgbClr val="E9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84981572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6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89188034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FF0D-F738-4D8E-A094-63505AEF6FA4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87D0-1668-4ED1-80FC-6EF848D86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99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1" r:id="rId10"/>
    <p:sldLayoutId id="2147483662" r:id="rId11"/>
    <p:sldLayoutId id="2147483663" r:id="rId12"/>
    <p:sldLayoutId id="2147483657" r:id="rId13"/>
    <p:sldLayoutId id="2147483658" r:id="rId14"/>
    <p:sldLayoutId id="2147483659" r:id="rId15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5.jpeg" Type="http://schemas.openxmlformats.org/officeDocument/2006/relationships/image"/><Relationship Id="rId3" Target="../media/image6.wdp" Type="http://schemas.microsoft.com/office/2007/relationships/hdphoto"/><Relationship Id="rId4" Target="../media/image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http://www.yanj.cn/" TargetMode="External" Type="http://schemas.openxmlformats.org/officeDocument/2006/relationships/hyperlink"/></Relationships>
</file>

<file path=ppt/slides/_rels/slide1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http://www.yanj.cn/" TargetMode="External" Type="http://schemas.openxmlformats.org/officeDocument/2006/relationships/hyperlink"/><Relationship Id="rId3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http://www.yanj.cn/" TargetMode="External" Type="http://schemas.openxmlformats.org/officeDocument/2006/relationships/hyperlink"/></Relationships>
</file>

<file path=ppt/slides/_rels/slide2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1.em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2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http://www.yanj.cn/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sp>
          <p:nvSpPr>
            <p:cNvPr id="53" name="椭圆 52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3618744" y="3171990"/>
              <a:ext cx="5135880" cy="1188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pc="600" sz="7200">
                  <a:solidFill>
                    <a:srgbClr val="C00000"/>
                  </a:solidFill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望闻问切术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28913" y="4653136"/>
              <a:ext cx="3559493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——PPT设计经验分享  |  蒙晓光 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559212" y="1541373"/>
              <a:ext cx="5254943" cy="199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mtClean="0" spc="600" sz="125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PPT的</a:t>
              </a:r>
            </a:p>
          </p:txBody>
        </p:sp>
        <p:sp>
          <p:nvSpPr>
            <p:cNvPr id="55" name="椭圆 54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18372910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3" name="组合 52"/>
          <p:cNvGrpSpPr/>
          <p:nvPr/>
        </p:nvGrpSpPr>
        <p:grpSpPr>
          <a:xfrm>
            <a:off x="5461892" y="2123655"/>
            <a:ext cx="6340197" cy="2590882"/>
            <a:chOff x="4966592" y="2303315"/>
            <a:chExt cx="6340197" cy="2590882"/>
          </a:xfrm>
        </p:grpSpPr>
        <p:sp>
          <p:nvSpPr>
            <p:cNvPr id="41" name="矩形 40"/>
            <p:cNvSpPr/>
            <p:nvPr/>
          </p:nvSpPr>
          <p:spPr>
            <a:xfrm>
              <a:off x="4982368" y="2303315"/>
              <a:ext cx="3230880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4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决策人身份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966592" y="3449568"/>
              <a:ext cx="398335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4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61岁某地产老总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4966592" y="4186312"/>
              <a:ext cx="6278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4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企业业务范围属于房地产类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46398" y="1196752"/>
            <a:ext cx="4163233" cy="4163233"/>
            <a:chOff x="510367" y="1824122"/>
            <a:chExt cx="4163233" cy="4163233"/>
          </a:xfrm>
        </p:grpSpPr>
        <p:sp>
          <p:nvSpPr>
            <p:cNvPr id="46" name="椭圆 45"/>
            <p:cNvSpPr/>
            <p:nvPr/>
          </p:nvSpPr>
          <p:spPr>
            <a:xfrm>
              <a:off x="579834" y="1893589"/>
              <a:ext cx="4024300" cy="4024300"/>
            </a:xfrm>
            <a:prstGeom prst="ellipse">
              <a:avLst/>
            </a:prstGeom>
            <a:solidFill>
              <a:srgbClr val="E949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椭圆 46"/>
            <p:cNvSpPr/>
            <p:nvPr/>
          </p:nvSpPr>
          <p:spPr>
            <a:xfrm>
              <a:off x="510367" y="1824122"/>
              <a:ext cx="4163233" cy="416323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0526" y="2757996"/>
              <a:ext cx="2962913" cy="3145809"/>
            </a:xfrm>
            <a:custGeom>
              <a:gdLst>
                <a:gd fmla="*/ 0 w 2962913" name="connsiteX0"/>
                <a:gd fmla="*/ 0 h 3145809" name="connsiteY0"/>
                <a:gd fmla="*/ 2962913 w 2962913" name="connsiteX1"/>
                <a:gd fmla="*/ 0 h 3145809" name="connsiteY1"/>
                <a:gd fmla="*/ 2962913 w 2962913" name="connsiteX2"/>
                <a:gd fmla="*/ 2491932 h 3145809" name="connsiteY2"/>
                <a:gd fmla="*/ 2904262 w 2962913" name="connsiteX3"/>
                <a:gd fmla="*/ 2556464 h 3145809" name="connsiteY3"/>
                <a:gd fmla="*/ 1481457 w 2962913" name="connsiteX4"/>
                <a:gd fmla="*/ 3145809 h 3145809" name="connsiteY4"/>
                <a:gd fmla="*/ 58652 w 2962913" name="connsiteX5"/>
                <a:gd fmla="*/ 2556464 h 3145809" name="connsiteY5"/>
                <a:gd fmla="*/ 0 w 2962913" name="connsiteX6"/>
                <a:gd fmla="*/ 2491931 h 3145809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145809" w="2962913">
                  <a:moveTo>
                    <a:pt x="0" y="0"/>
                  </a:moveTo>
                  <a:lnTo>
                    <a:pt x="2962913" y="0"/>
                  </a:lnTo>
                  <a:lnTo>
                    <a:pt x="2962913" y="2491932"/>
                  </a:lnTo>
                  <a:lnTo>
                    <a:pt x="2904262" y="2556464"/>
                  </a:lnTo>
                  <a:cubicBezTo>
                    <a:pt x="2540135" y="2920592"/>
                    <a:pt x="2037097" y="3145809"/>
                    <a:pt x="1481457" y="3145809"/>
                  </a:cubicBezTo>
                  <a:cubicBezTo>
                    <a:pt x="925817" y="3145809"/>
                    <a:pt x="422780" y="2920592"/>
                    <a:pt x="58652" y="2556464"/>
                  </a:cubicBezTo>
                  <a:lnTo>
                    <a:pt x="0" y="2491931"/>
                  </a:lnTo>
                  <a:close/>
                </a:path>
              </a:pathLst>
            </a:custGeom>
          </p:spPr>
        </p:pic>
      </p:grpSp>
      <p:cxnSp>
        <p:nvCxnSpPr>
          <p:cNvPr id="51" name="直接连接符 50"/>
          <p:cNvCxnSpPr/>
          <p:nvPr/>
        </p:nvCxnSpPr>
        <p:spPr>
          <a:xfrm flipH="1">
            <a:off x="5132584" y="2258740"/>
            <a:ext cx="0" cy="2362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6187742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6" presetSubtype="4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1" name="组合 220"/>
          <p:cNvGrpSpPr/>
          <p:nvPr/>
        </p:nvGrpSpPr>
        <p:grpSpPr>
          <a:xfrm>
            <a:off x="5379080" y="382197"/>
            <a:ext cx="5900702" cy="5738192"/>
            <a:chOff x="5379080" y="382197"/>
            <a:chExt cx="5900702" cy="5738192"/>
          </a:xfrm>
        </p:grpSpPr>
        <p:sp>
          <p:nvSpPr>
            <p:cNvPr id="220" name="椭圆 219"/>
            <p:cNvSpPr/>
            <p:nvPr/>
          </p:nvSpPr>
          <p:spPr>
            <a:xfrm>
              <a:off x="5789031" y="879471"/>
              <a:ext cx="5240920" cy="5240918"/>
            </a:xfrm>
            <a:prstGeom prst="ellipse">
              <a:avLst/>
            </a:prstGeom>
            <a:noFill/>
            <a:ln w="6350">
              <a:solidFill>
                <a:schemeClr val="bg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5379080" y="382197"/>
              <a:ext cx="5900702" cy="5656020"/>
              <a:chOff x="2770414" y="382197"/>
              <a:chExt cx="5900702" cy="5656020"/>
            </a:xfrm>
          </p:grpSpPr>
          <p:grpSp>
            <p:nvGrpSpPr>
              <p:cNvPr id="214" name="组合 213"/>
              <p:cNvGrpSpPr/>
              <p:nvPr/>
            </p:nvGrpSpPr>
            <p:grpSpPr>
              <a:xfrm>
                <a:off x="2770414" y="382197"/>
                <a:ext cx="5900702" cy="5656020"/>
                <a:chOff x="2881313" y="-2478088"/>
                <a:chExt cx="6623050" cy="6348414"/>
              </a:xfrm>
            </p:grpSpPr>
            <p:sp>
              <p:nvSpPr>
                <p:cNvPr id="34" name="Oval 25"/>
                <p:cNvSpPr>
                  <a:spLocks noChangeArrowheads="1"/>
                </p:cNvSpPr>
                <p:nvPr/>
              </p:nvSpPr>
              <p:spPr bwMode="auto">
                <a:xfrm>
                  <a:off x="3452813" y="-1825625"/>
                  <a:ext cx="5695950" cy="5695951"/>
                </a:xfrm>
                <a:prstGeom prst="ellipse">
                  <a:avLst/>
                </a:prstGeom>
                <a:solidFill>
                  <a:srgbClr val="7B6A5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5" name="Oval 26"/>
                <p:cNvSpPr>
                  <a:spLocks noChangeArrowheads="1"/>
                </p:cNvSpPr>
                <p:nvPr/>
              </p:nvSpPr>
              <p:spPr bwMode="auto">
                <a:xfrm>
                  <a:off x="3452813" y="-1825625"/>
                  <a:ext cx="5695950" cy="5695951"/>
                </a:xfrm>
                <a:prstGeom prst="ellipse">
                  <a:avLst/>
                </a:prstGeom>
                <a:solidFill>
                  <a:srgbClr val="7B6A5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6" name="Oval 27"/>
                <p:cNvSpPr>
                  <a:spLocks noChangeArrowheads="1"/>
                </p:cNvSpPr>
                <p:nvPr/>
              </p:nvSpPr>
              <p:spPr bwMode="auto">
                <a:xfrm>
                  <a:off x="3452813" y="-1825625"/>
                  <a:ext cx="5695950" cy="5695951"/>
                </a:xfrm>
                <a:prstGeom prst="ellipse">
                  <a:avLst/>
                </a:prstGeom>
                <a:solidFill>
                  <a:srgbClr val="6EAFA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" name="Freeform 28"/>
                <p:cNvSpPr/>
                <p:nvPr/>
              </p:nvSpPr>
              <p:spPr bwMode="auto">
                <a:xfrm>
                  <a:off x="3660775" y="2093913"/>
                  <a:ext cx="5280025" cy="1776413"/>
                </a:xfrm>
                <a:custGeom>
                  <a:gdLst>
                    <a:gd fmla="*/ 0 w 10576" name="T0"/>
                    <a:gd fmla="*/ 0 h 3559" name="T1"/>
                    <a:gd fmla="*/ 5288 w 10576" name="T2"/>
                    <a:gd fmla="*/ 3559 h 3559" name="T3"/>
                    <a:gd fmla="*/ 10576 w 10576" name="T4"/>
                    <a:gd fmla="*/ 0 h 3559" name="T5"/>
                    <a:gd fmla="*/ 0 w 10576" name="T6"/>
                    <a:gd fmla="*/ 0 h 355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559" w="10576">
                      <a:moveTo>
                        <a:pt x="0" y="0"/>
                      </a:moveTo>
                      <a:cubicBezTo>
                        <a:pt x="848" y="2087"/>
                        <a:pt x="2896" y="3559"/>
                        <a:pt x="5288" y="3559"/>
                      </a:cubicBezTo>
                      <a:cubicBezTo>
                        <a:pt x="7680" y="3559"/>
                        <a:pt x="9728" y="2087"/>
                        <a:pt x="105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575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" name="Freeform 29"/>
                <p:cNvSpPr/>
                <p:nvPr/>
              </p:nvSpPr>
              <p:spPr bwMode="auto">
                <a:xfrm>
                  <a:off x="6151563" y="-914400"/>
                  <a:ext cx="2284412" cy="1778000"/>
                </a:xfrm>
                <a:custGeom>
                  <a:gdLst>
                    <a:gd fmla="*/ 4523 w 4575" name="T0"/>
                    <a:gd fmla="*/ 798 h 3560" name="T1"/>
                    <a:gd fmla="*/ 4416 w 4575" name="T2"/>
                    <a:gd fmla="*/ 378 h 3560" name="T3"/>
                    <a:gd fmla="*/ 3687 w 4575" name="T4"/>
                    <a:gd fmla="*/ 105 h 3560" name="T5"/>
                    <a:gd fmla="*/ 3393 w 4575" name="T6"/>
                    <a:gd fmla="*/ 755 h 3560" name="T7"/>
                    <a:gd fmla="*/ 3333 w 4575" name="T8"/>
                    <a:gd fmla="*/ 1320 h 3560" name="T9"/>
                    <a:gd fmla="*/ 2323 w 4575" name="T10"/>
                    <a:gd fmla="*/ 1875 h 3560" name="T11"/>
                    <a:gd fmla="*/ 139 w 4575" name="T12"/>
                    <a:gd fmla="*/ 2554 h 3560" name="T13"/>
                    <a:gd fmla="*/ 1022 w 4575" name="T14"/>
                    <a:gd fmla="*/ 3431 h 3560" name="T15"/>
                    <a:gd fmla="*/ 1771 w 4575" name="T16"/>
                    <a:gd fmla="*/ 3223 h 3560" name="T17"/>
                    <a:gd fmla="*/ 2874 w 4575" name="T18"/>
                    <a:gd fmla="*/ 2622 h 3560" name="T19"/>
                    <a:gd fmla="*/ 4111 w 4575" name="T20"/>
                    <a:gd fmla="*/ 2043 h 3560" name="T21"/>
                    <a:gd fmla="*/ 4523 w 4575" name="T22"/>
                    <a:gd fmla="*/ 798 h 3560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560" w="4575">
                      <a:moveTo>
                        <a:pt x="4523" y="798"/>
                      </a:moveTo>
                      <a:cubicBezTo>
                        <a:pt x="4477" y="443"/>
                        <a:pt x="4445" y="438"/>
                        <a:pt x="4416" y="378"/>
                      </a:cubicBezTo>
                      <a:cubicBezTo>
                        <a:pt x="4296" y="123"/>
                        <a:pt x="3969" y="0"/>
                        <a:pt x="3687" y="105"/>
                      </a:cubicBezTo>
                      <a:cubicBezTo>
                        <a:pt x="3404" y="209"/>
                        <a:pt x="3272" y="500"/>
                        <a:pt x="3393" y="755"/>
                      </a:cubicBezTo>
                      <a:cubicBezTo>
                        <a:pt x="3493" y="972"/>
                        <a:pt x="3511" y="1165"/>
                        <a:pt x="3333" y="1320"/>
                      </a:cubicBezTo>
                      <a:cubicBezTo>
                        <a:pt x="3159" y="1470"/>
                        <a:pt x="2669" y="1777"/>
                        <a:pt x="2323" y="1875"/>
                      </a:cubicBezTo>
                      <a:cubicBezTo>
                        <a:pt x="1377" y="2142"/>
                        <a:pt x="516" y="1898"/>
                        <a:pt x="139" y="2554"/>
                      </a:cubicBezTo>
                      <a:cubicBezTo>
                        <a:pt x="0" y="2798"/>
                        <a:pt x="749" y="3302"/>
                        <a:pt x="1022" y="3431"/>
                      </a:cubicBezTo>
                      <a:cubicBezTo>
                        <a:pt x="1296" y="3560"/>
                        <a:pt x="1631" y="3467"/>
                        <a:pt x="1771" y="3223"/>
                      </a:cubicBezTo>
                      <a:cubicBezTo>
                        <a:pt x="1948" y="2913"/>
                        <a:pt x="2377" y="2778"/>
                        <a:pt x="2874" y="2622"/>
                      </a:cubicBezTo>
                      <a:cubicBezTo>
                        <a:pt x="3313" y="2484"/>
                        <a:pt x="3766" y="2342"/>
                        <a:pt x="4111" y="2043"/>
                      </a:cubicBezTo>
                      <a:cubicBezTo>
                        <a:pt x="4523" y="1687"/>
                        <a:pt x="4575" y="1198"/>
                        <a:pt x="4523" y="798"/>
                      </a:cubicBezTo>
                      <a:close/>
                    </a:path>
                  </a:pathLst>
                </a:custGeom>
                <a:solidFill>
                  <a:srgbClr val="96CCC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6626225" y="147637"/>
                  <a:ext cx="2555875" cy="1314450"/>
                </a:xfrm>
                <a:custGeom>
                  <a:gdLst>
                    <a:gd fmla="*/ 4372 w 5121" name="T0"/>
                    <a:gd fmla="*/ 2130 h 2634" name="T1"/>
                    <a:gd fmla="*/ 4939 w 5121" name="T2"/>
                    <a:gd fmla="*/ 1561 h 2634" name="T3"/>
                    <a:gd fmla="*/ 4821 w 5121" name="T4"/>
                    <a:gd fmla="*/ 783 h 2634" name="T5"/>
                    <a:gd fmla="*/ 4043 w 5121" name="T6"/>
                    <a:gd fmla="*/ 901 h 2634" name="T7"/>
                    <a:gd fmla="*/ 3250 w 5121" name="T8"/>
                    <a:gd fmla="*/ 1409 h 2634" name="T9"/>
                    <a:gd fmla="*/ 2467 w 5121" name="T10"/>
                    <a:gd fmla="*/ 896 h 2634" name="T11"/>
                    <a:gd fmla="*/ 464 w 5121" name="T12"/>
                    <a:gd fmla="*/ 51 h 2634" name="T13"/>
                    <a:gd fmla="*/ 19 w 5121" name="T14"/>
                    <a:gd fmla="*/ 633 h 2634" name="T15"/>
                    <a:gd fmla="*/ 608 w 5121" name="T16"/>
                    <a:gd fmla="*/ 1154 h 2634" name="T17"/>
                    <a:gd fmla="*/ 1761 w 5121" name="T18"/>
                    <a:gd fmla="*/ 1756 h 2634" name="T19"/>
                    <a:gd fmla="*/ 2961 w 5121" name="T20"/>
                    <a:gd fmla="*/ 2484 h 2634" name="T21"/>
                    <a:gd fmla="*/ 4372 w 5121" name="T22"/>
                    <a:gd fmla="*/ 2130 h 263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634" w="5121">
                      <a:moveTo>
                        <a:pt x="4372" y="2130"/>
                      </a:moveTo>
                      <a:cubicBezTo>
                        <a:pt x="4689" y="1890"/>
                        <a:pt x="4896" y="1620"/>
                        <a:pt x="4939" y="1561"/>
                      </a:cubicBezTo>
                      <a:cubicBezTo>
                        <a:pt x="5121" y="1314"/>
                        <a:pt x="5068" y="965"/>
                        <a:pt x="4821" y="783"/>
                      </a:cubicBezTo>
                      <a:cubicBezTo>
                        <a:pt x="4573" y="601"/>
                        <a:pt x="4225" y="654"/>
                        <a:pt x="4043" y="901"/>
                      </a:cubicBezTo>
                      <a:cubicBezTo>
                        <a:pt x="3887" y="1109"/>
                        <a:pt x="3492" y="1474"/>
                        <a:pt x="3250" y="1409"/>
                      </a:cubicBezTo>
                      <a:cubicBezTo>
                        <a:pt x="3016" y="1346"/>
                        <a:pt x="2749" y="1127"/>
                        <a:pt x="2467" y="896"/>
                      </a:cubicBezTo>
                      <a:cubicBezTo>
                        <a:pt x="1977" y="493"/>
                        <a:pt x="1291" y="0"/>
                        <a:pt x="464" y="51"/>
                      </a:cubicBezTo>
                      <a:cubicBezTo>
                        <a:pt x="157" y="70"/>
                        <a:pt x="0" y="326"/>
                        <a:pt x="19" y="633"/>
                      </a:cubicBezTo>
                      <a:cubicBezTo>
                        <a:pt x="37" y="940"/>
                        <a:pt x="301" y="1173"/>
                        <a:pt x="608" y="1154"/>
                      </a:cubicBezTo>
                      <a:cubicBezTo>
                        <a:pt x="998" y="1130"/>
                        <a:pt x="1352" y="1420"/>
                        <a:pt x="1761" y="1756"/>
                      </a:cubicBezTo>
                      <a:cubicBezTo>
                        <a:pt x="2122" y="2052"/>
                        <a:pt x="2495" y="2359"/>
                        <a:pt x="2961" y="2484"/>
                      </a:cubicBezTo>
                      <a:cubicBezTo>
                        <a:pt x="3519" y="2634"/>
                        <a:pt x="4015" y="2401"/>
                        <a:pt x="4372" y="2130"/>
                      </a:cubicBezTo>
                      <a:close/>
                    </a:path>
                  </a:pathLst>
                </a:custGeom>
                <a:solidFill>
                  <a:srgbClr val="A3D8D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0" name="Freeform 31"/>
                <p:cNvSpPr/>
                <p:nvPr/>
              </p:nvSpPr>
              <p:spPr bwMode="auto">
                <a:xfrm>
                  <a:off x="8624888" y="266700"/>
                  <a:ext cx="625475" cy="717550"/>
                </a:xfrm>
                <a:custGeom>
                  <a:gdLst>
                    <a:gd fmla="*/ 644 w 1254" name="T0"/>
                    <a:gd fmla="*/ 84 h 1438" name="T1"/>
                    <a:gd fmla="*/ 423 w 1254" name="T2"/>
                    <a:gd fmla="*/ 0 h 1438" name="T3"/>
                    <a:gd fmla="*/ 252 w 1254" name="T4"/>
                    <a:gd fmla="*/ 186 h 1438" name="T5"/>
                    <a:gd fmla="*/ 309 w 1254" name="T6"/>
                    <a:gd fmla="*/ 529 h 1438" name="T7"/>
                    <a:gd fmla="*/ 245 w 1254" name="T8"/>
                    <a:gd fmla="*/ 583 h 1438" name="T9"/>
                    <a:gd fmla="*/ 506 w 1254" name="T10"/>
                    <a:gd fmla="*/ 1208 h 1438" name="T11"/>
                    <a:gd fmla="*/ 887 w 1254" name="T12"/>
                    <a:gd fmla="*/ 1269 h 1438" name="T13"/>
                    <a:gd fmla="*/ 1254 w 1254" name="T14"/>
                    <a:gd fmla="*/ 992 h 1438" name="T15"/>
                    <a:gd fmla="*/ 1017 w 1254" name="T16"/>
                    <a:gd fmla="*/ 339 h 1438" name="T17"/>
                    <a:gd fmla="*/ 644 w 1254" name="T18"/>
                    <a:gd fmla="*/ 84 h 1438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438" w="1254">
                      <a:moveTo>
                        <a:pt x="644" y="84"/>
                      </a:moveTo>
                      <a:cubicBezTo>
                        <a:pt x="423" y="0"/>
                        <a:pt x="423" y="0"/>
                        <a:pt x="423" y="0"/>
                      </a:cubicBezTo>
                      <a:cubicBezTo>
                        <a:pt x="252" y="186"/>
                        <a:pt x="252" y="186"/>
                        <a:pt x="252" y="186"/>
                      </a:cubicBezTo>
                      <a:cubicBezTo>
                        <a:pt x="309" y="529"/>
                        <a:pt x="309" y="529"/>
                        <a:pt x="309" y="529"/>
                      </a:cubicBezTo>
                      <a:cubicBezTo>
                        <a:pt x="245" y="583"/>
                        <a:pt x="245" y="583"/>
                        <a:pt x="245" y="583"/>
                      </a:cubicBezTo>
                      <a:cubicBezTo>
                        <a:pt x="245" y="583"/>
                        <a:pt x="0" y="717"/>
                        <a:pt x="506" y="1208"/>
                      </a:cubicBezTo>
                      <a:cubicBezTo>
                        <a:pt x="743" y="1438"/>
                        <a:pt x="887" y="1269"/>
                        <a:pt x="887" y="1269"/>
                      </a:cubicBezTo>
                      <a:cubicBezTo>
                        <a:pt x="1254" y="992"/>
                        <a:pt x="1254" y="992"/>
                        <a:pt x="1254" y="992"/>
                      </a:cubicBezTo>
                      <a:cubicBezTo>
                        <a:pt x="1017" y="339"/>
                        <a:pt x="1017" y="339"/>
                        <a:pt x="1017" y="339"/>
                      </a:cubicBezTo>
                      <a:lnTo>
                        <a:pt x="644" y="84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1" name="Freeform 32"/>
                <p:cNvSpPr/>
                <p:nvPr/>
              </p:nvSpPr>
              <p:spPr bwMode="auto">
                <a:xfrm>
                  <a:off x="8462963" y="-334963"/>
                  <a:ext cx="1041400" cy="898525"/>
                </a:xfrm>
                <a:custGeom>
                  <a:gdLst>
                    <a:gd fmla="*/ 42 w 2086" name="T0"/>
                    <a:gd fmla="*/ 1382 h 1801" name="T1"/>
                    <a:gd fmla="*/ 71 w 2086" name="T2"/>
                    <a:gd fmla="*/ 1609 h 1801" name="T3"/>
                    <a:gd fmla="*/ 715 w 2086" name="T4"/>
                    <a:gd fmla="*/ 1762 h 1801" name="T5"/>
                    <a:gd fmla="*/ 871 w 2086" name="T6"/>
                    <a:gd fmla="*/ 1743 h 1801" name="T7"/>
                    <a:gd fmla="*/ 2043 w 2086" name="T8"/>
                    <a:gd fmla="*/ 438 h 1801" name="T9"/>
                    <a:gd fmla="*/ 2007 w 2086" name="T10"/>
                    <a:gd fmla="*/ 251 h 1801" name="T11"/>
                    <a:gd fmla="*/ 1336 w 2086" name="T12"/>
                    <a:gd fmla="*/ 30 h 1801" name="T13"/>
                    <a:gd fmla="*/ 1181 w 2086" name="T14"/>
                    <a:gd fmla="*/ 49 h 1801" name="T15"/>
                    <a:gd fmla="*/ 42 w 2086" name="T16"/>
                    <a:gd fmla="*/ 1382 h 180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801" w="2086">
                      <a:moveTo>
                        <a:pt x="42" y="1382"/>
                      </a:moveTo>
                      <a:cubicBezTo>
                        <a:pt x="0" y="1431"/>
                        <a:pt x="28" y="1570"/>
                        <a:pt x="71" y="1609"/>
                      </a:cubicBezTo>
                      <a:cubicBezTo>
                        <a:pt x="715" y="1762"/>
                        <a:pt x="715" y="1762"/>
                        <a:pt x="715" y="1762"/>
                      </a:cubicBezTo>
                      <a:cubicBezTo>
                        <a:pt x="759" y="1801"/>
                        <a:pt x="829" y="1792"/>
                        <a:pt x="871" y="1743"/>
                      </a:cubicBezTo>
                      <a:cubicBezTo>
                        <a:pt x="2043" y="438"/>
                        <a:pt x="2043" y="438"/>
                        <a:pt x="2043" y="438"/>
                      </a:cubicBezTo>
                      <a:cubicBezTo>
                        <a:pt x="2086" y="389"/>
                        <a:pt x="2051" y="290"/>
                        <a:pt x="2007" y="251"/>
                      </a:cubicBezTo>
                      <a:cubicBezTo>
                        <a:pt x="1336" y="30"/>
                        <a:pt x="1336" y="30"/>
                        <a:pt x="1336" y="30"/>
                      </a:cubicBezTo>
                      <a:cubicBezTo>
                        <a:pt x="1274" y="6"/>
                        <a:pt x="1223" y="0"/>
                        <a:pt x="1181" y="49"/>
                      </a:cubicBezTo>
                      <a:lnTo>
                        <a:pt x="42" y="1382"/>
                      </a:lnTo>
                      <a:close/>
                    </a:path>
                  </a:pathLst>
                </a:custGeom>
                <a:solidFill>
                  <a:srgbClr val="2B345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2" name="Freeform 33"/>
                <p:cNvSpPr/>
                <p:nvPr/>
              </p:nvSpPr>
              <p:spPr bwMode="auto">
                <a:xfrm>
                  <a:off x="8477250" y="-300038"/>
                  <a:ext cx="1025525" cy="900113"/>
                </a:xfrm>
                <a:custGeom>
                  <a:gdLst>
                    <a:gd fmla="*/ 42 w 2052" name="T0"/>
                    <a:gd fmla="*/ 1381 h 1801" name="T1"/>
                    <a:gd fmla="*/ 45 w 2052" name="T2"/>
                    <a:gd fmla="*/ 1541 h 1801" name="T3"/>
                    <a:gd fmla="*/ 715 w 2052" name="T4"/>
                    <a:gd fmla="*/ 1762 h 1801" name="T5"/>
                    <a:gd fmla="*/ 871 w 2052" name="T6"/>
                    <a:gd fmla="*/ 1743 h 1801" name="T7"/>
                    <a:gd fmla="*/ 2010 w 2052" name="T8"/>
                    <a:gd fmla="*/ 410 h 1801" name="T9"/>
                    <a:gd fmla="*/ 2007 w 2052" name="T10"/>
                    <a:gd fmla="*/ 251 h 1801" name="T11"/>
                    <a:gd fmla="*/ 1336 w 2052" name="T12"/>
                    <a:gd fmla="*/ 30 h 1801" name="T13"/>
                    <a:gd fmla="*/ 1181 w 2052" name="T14"/>
                    <a:gd fmla="*/ 49 h 1801" name="T15"/>
                    <a:gd fmla="*/ 42 w 2052" name="T16"/>
                    <a:gd fmla="*/ 1381 h 180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801" w="2052">
                      <a:moveTo>
                        <a:pt x="42" y="1381"/>
                      </a:moveTo>
                      <a:cubicBezTo>
                        <a:pt x="0" y="1431"/>
                        <a:pt x="1" y="1502"/>
                        <a:pt x="45" y="1541"/>
                      </a:cubicBezTo>
                      <a:cubicBezTo>
                        <a:pt x="715" y="1762"/>
                        <a:pt x="715" y="1762"/>
                        <a:pt x="715" y="1762"/>
                      </a:cubicBezTo>
                      <a:cubicBezTo>
                        <a:pt x="759" y="1801"/>
                        <a:pt x="829" y="1792"/>
                        <a:pt x="871" y="1743"/>
                      </a:cubicBezTo>
                      <a:cubicBezTo>
                        <a:pt x="2010" y="410"/>
                        <a:pt x="2010" y="410"/>
                        <a:pt x="2010" y="410"/>
                      </a:cubicBezTo>
                      <a:cubicBezTo>
                        <a:pt x="2052" y="361"/>
                        <a:pt x="2051" y="290"/>
                        <a:pt x="2007" y="251"/>
                      </a:cubicBezTo>
                      <a:cubicBezTo>
                        <a:pt x="1336" y="30"/>
                        <a:pt x="1336" y="30"/>
                        <a:pt x="1336" y="30"/>
                      </a:cubicBezTo>
                      <a:cubicBezTo>
                        <a:pt x="1274" y="6"/>
                        <a:pt x="1223" y="0"/>
                        <a:pt x="1181" y="49"/>
                      </a:cubicBezTo>
                      <a:lnTo>
                        <a:pt x="42" y="1381"/>
                      </a:lnTo>
                      <a:close/>
                    </a:path>
                  </a:pathLst>
                </a:custGeom>
                <a:solidFill>
                  <a:srgbClr val="3E46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3" name="Freeform 34"/>
                <p:cNvSpPr/>
                <p:nvPr/>
              </p:nvSpPr>
              <p:spPr bwMode="auto">
                <a:xfrm>
                  <a:off x="9180513" y="-106363"/>
                  <a:ext cx="250825" cy="414338"/>
                </a:xfrm>
                <a:custGeom>
                  <a:gdLst>
                    <a:gd fmla="*/ 103 w 504" name="T0"/>
                    <a:gd fmla="*/ 26 h 830" name="T1"/>
                    <a:gd fmla="*/ 26 w 504" name="T2"/>
                    <a:gd fmla="*/ 198 h 830" name="T3"/>
                    <a:gd fmla="*/ 230 w 504" name="T4"/>
                    <a:gd fmla="*/ 727 h 830" name="T5"/>
                    <a:gd fmla="*/ 402 w 504" name="T6"/>
                    <a:gd fmla="*/ 803 h 830" name="T7"/>
                    <a:gd fmla="*/ 402 w 504" name="T8"/>
                    <a:gd fmla="*/ 803 h 830" name="T9"/>
                    <a:gd fmla="*/ 478 w 504" name="T10"/>
                    <a:gd fmla="*/ 632 h 830" name="T11"/>
                    <a:gd fmla="*/ 274 w 504" name="T12"/>
                    <a:gd fmla="*/ 102 h 830" name="T13"/>
                    <a:gd fmla="*/ 103 w 504" name="T14"/>
                    <a:gd fmla="*/ 26 h 830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30" w="502">
                      <a:moveTo>
                        <a:pt x="103" y="26"/>
                      </a:moveTo>
                      <a:cubicBezTo>
                        <a:pt x="34" y="53"/>
                        <a:pt x="0" y="129"/>
                        <a:pt x="26" y="198"/>
                      </a:cubicBezTo>
                      <a:cubicBezTo>
                        <a:pt x="230" y="727"/>
                        <a:pt x="230" y="727"/>
                        <a:pt x="230" y="727"/>
                      </a:cubicBezTo>
                      <a:cubicBezTo>
                        <a:pt x="257" y="796"/>
                        <a:pt x="333" y="830"/>
                        <a:pt x="402" y="803"/>
                      </a:cubicBezTo>
                      <a:cubicBezTo>
                        <a:pt x="402" y="803"/>
                        <a:pt x="402" y="803"/>
                        <a:pt x="402" y="803"/>
                      </a:cubicBezTo>
                      <a:cubicBezTo>
                        <a:pt x="470" y="777"/>
                        <a:pt x="504" y="700"/>
                        <a:pt x="478" y="632"/>
                      </a:cubicBezTo>
                      <a:cubicBezTo>
                        <a:pt x="274" y="102"/>
                        <a:pt x="274" y="102"/>
                        <a:pt x="274" y="102"/>
                      </a:cubicBezTo>
                      <a:cubicBezTo>
                        <a:pt x="248" y="34"/>
                        <a:pt x="171" y="0"/>
                        <a:pt x="103" y="26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" name="Freeform 35"/>
                <p:cNvSpPr/>
                <p:nvPr/>
              </p:nvSpPr>
              <p:spPr bwMode="auto">
                <a:xfrm>
                  <a:off x="9218613" y="168275"/>
                  <a:ext cx="212725" cy="420688"/>
                </a:xfrm>
                <a:custGeom>
                  <a:gdLst>
                    <a:gd fmla="*/ 310 w 425" name="T0"/>
                    <a:gd fmla="*/ 17 h 844" name="T1"/>
                    <a:gd fmla="*/ 150 w 425" name="T2"/>
                    <a:gd fmla="*/ 115 h 844" name="T3"/>
                    <a:gd fmla="*/ 17 w 425" name="T4"/>
                    <a:gd fmla="*/ 667 h 844" name="T5"/>
                    <a:gd fmla="*/ 115 w 425" name="T6"/>
                    <a:gd fmla="*/ 827 h 844" name="T7"/>
                    <a:gd fmla="*/ 115 w 425" name="T8"/>
                    <a:gd fmla="*/ 827 h 844" name="T9"/>
                    <a:gd fmla="*/ 275 w 425" name="T10"/>
                    <a:gd fmla="*/ 729 h 844" name="T11"/>
                    <a:gd fmla="*/ 408 w 425" name="T12"/>
                    <a:gd fmla="*/ 177 h 844" name="T13"/>
                    <a:gd fmla="*/ 310 w 425" name="T14"/>
                    <a:gd fmla="*/ 17 h 84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44" w="425">
                      <a:moveTo>
                        <a:pt x="310" y="17"/>
                      </a:moveTo>
                      <a:cubicBezTo>
                        <a:pt x="238" y="0"/>
                        <a:pt x="167" y="44"/>
                        <a:pt x="150" y="115"/>
                      </a:cubicBezTo>
                      <a:cubicBezTo>
                        <a:pt x="17" y="667"/>
                        <a:pt x="17" y="667"/>
                        <a:pt x="17" y="667"/>
                      </a:cubicBezTo>
                      <a:cubicBezTo>
                        <a:pt x="0" y="738"/>
                        <a:pt x="44" y="809"/>
                        <a:pt x="115" y="827"/>
                      </a:cubicBezTo>
                      <a:cubicBezTo>
                        <a:pt x="115" y="827"/>
                        <a:pt x="115" y="827"/>
                        <a:pt x="115" y="827"/>
                      </a:cubicBezTo>
                      <a:cubicBezTo>
                        <a:pt x="186" y="844"/>
                        <a:pt x="258" y="800"/>
                        <a:pt x="275" y="729"/>
                      </a:cubicBezTo>
                      <a:cubicBezTo>
                        <a:pt x="408" y="177"/>
                        <a:pt x="408" y="177"/>
                        <a:pt x="408" y="177"/>
                      </a:cubicBezTo>
                      <a:cubicBezTo>
                        <a:pt x="425" y="106"/>
                        <a:pt x="381" y="34"/>
                        <a:pt x="310" y="17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5" name="Freeform 36"/>
                <p:cNvSpPr/>
                <p:nvPr/>
              </p:nvSpPr>
              <p:spPr bwMode="auto">
                <a:xfrm>
                  <a:off x="8783638" y="198437"/>
                  <a:ext cx="598487" cy="657225"/>
                </a:xfrm>
                <a:custGeom>
                  <a:gdLst>
                    <a:gd fmla="*/ 744 w 1200" name="T0"/>
                    <a:gd fmla="*/ 1275 h 1315" name="T1"/>
                    <a:gd fmla="*/ 1200 w 1200" name="T2"/>
                    <a:gd fmla="*/ 947 h 1315" name="T3"/>
                    <a:gd fmla="*/ 1168 w 1200" name="T4"/>
                    <a:gd fmla="*/ 518 h 1315" name="T5"/>
                    <a:gd fmla="*/ 860 w 1200" name="T6"/>
                    <a:gd fmla="*/ 0 h 1315" name="T7"/>
                    <a:gd fmla="*/ 640 w 1200" name="T8"/>
                    <a:gd fmla="*/ 142 h 1315" name="T9"/>
                    <a:gd fmla="*/ 841 w 1200" name="T10"/>
                    <a:gd fmla="*/ 666 h 1315" name="T11"/>
                    <a:gd fmla="*/ 524 w 1200" name="T12"/>
                    <a:gd fmla="*/ 765 h 1315" name="T13"/>
                    <a:gd fmla="*/ 217 w 1200" name="T14"/>
                    <a:gd fmla="*/ 622 h 1315" name="T15"/>
                    <a:gd fmla="*/ 112 w 1200" name="T16"/>
                    <a:gd fmla="*/ 902 h 1315" name="T17"/>
                    <a:gd fmla="*/ 0 w 1200" name="T18"/>
                    <a:gd fmla="*/ 962 h 1315" name="T19"/>
                    <a:gd fmla="*/ 524 w 1200" name="T20"/>
                    <a:gd fmla="*/ 1315 h 1315" name="T21"/>
                    <a:gd fmla="*/ 744 w 1200" name="T22"/>
                    <a:gd fmla="*/ 1275 h 131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315" w="1200">
                      <a:moveTo>
                        <a:pt x="744" y="1275"/>
                      </a:moveTo>
                      <a:cubicBezTo>
                        <a:pt x="1200" y="947"/>
                        <a:pt x="1200" y="947"/>
                        <a:pt x="1200" y="947"/>
                      </a:cubicBezTo>
                      <a:cubicBezTo>
                        <a:pt x="1168" y="518"/>
                        <a:pt x="1168" y="518"/>
                        <a:pt x="1168" y="518"/>
                      </a:cubicBezTo>
                      <a:cubicBezTo>
                        <a:pt x="860" y="0"/>
                        <a:pt x="860" y="0"/>
                        <a:pt x="860" y="0"/>
                      </a:cubicBezTo>
                      <a:cubicBezTo>
                        <a:pt x="640" y="142"/>
                        <a:pt x="640" y="142"/>
                        <a:pt x="640" y="142"/>
                      </a:cubicBezTo>
                      <a:cubicBezTo>
                        <a:pt x="841" y="666"/>
                        <a:pt x="841" y="666"/>
                        <a:pt x="841" y="666"/>
                      </a:cubicBezTo>
                      <a:cubicBezTo>
                        <a:pt x="524" y="765"/>
                        <a:pt x="524" y="765"/>
                        <a:pt x="524" y="765"/>
                      </a:cubicBezTo>
                      <a:cubicBezTo>
                        <a:pt x="524" y="765"/>
                        <a:pt x="391" y="378"/>
                        <a:pt x="217" y="622"/>
                      </a:cubicBezTo>
                      <a:cubicBezTo>
                        <a:pt x="142" y="728"/>
                        <a:pt x="112" y="902"/>
                        <a:pt x="112" y="902"/>
                      </a:cubicBezTo>
                      <a:cubicBezTo>
                        <a:pt x="0" y="962"/>
                        <a:pt x="0" y="962"/>
                        <a:pt x="0" y="962"/>
                      </a:cubicBezTo>
                      <a:cubicBezTo>
                        <a:pt x="524" y="1315"/>
                        <a:pt x="524" y="1315"/>
                        <a:pt x="524" y="1315"/>
                      </a:cubicBezTo>
                      <a:lnTo>
                        <a:pt x="744" y="1275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" name="Freeform 37"/>
                <p:cNvSpPr/>
                <p:nvPr/>
              </p:nvSpPr>
              <p:spPr bwMode="auto">
                <a:xfrm>
                  <a:off x="8853488" y="-17463"/>
                  <a:ext cx="376237" cy="320675"/>
                </a:xfrm>
                <a:custGeom>
                  <a:gdLst>
                    <a:gd fmla="*/ 45 w 753" name="T0"/>
                    <a:gd fmla="*/ 70 h 642" name="T1"/>
                    <a:gd fmla="*/ 70 w 753" name="T2"/>
                    <a:gd fmla="*/ 255 h 642" name="T3"/>
                    <a:gd fmla="*/ 523 w 753" name="T4"/>
                    <a:gd fmla="*/ 598 h 642" name="T5"/>
                    <a:gd fmla="*/ 709 w 753" name="T6"/>
                    <a:gd fmla="*/ 572 h 642" name="T7"/>
                    <a:gd fmla="*/ 709 w 753" name="T8"/>
                    <a:gd fmla="*/ 572 h 642" name="T9"/>
                    <a:gd fmla="*/ 683 w 753" name="T10"/>
                    <a:gd fmla="*/ 386 h 642" name="T11"/>
                    <a:gd fmla="*/ 230 w 753" name="T12"/>
                    <a:gd fmla="*/ 44 h 642" name="T13"/>
                    <a:gd fmla="*/ 45 w 753" name="T14"/>
                    <a:gd fmla="*/ 70 h 64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642" w="753">
                      <a:moveTo>
                        <a:pt x="45" y="70"/>
                      </a:moveTo>
                      <a:cubicBezTo>
                        <a:pt x="0" y="128"/>
                        <a:pt x="12" y="211"/>
                        <a:pt x="70" y="255"/>
                      </a:cubicBezTo>
                      <a:cubicBezTo>
                        <a:pt x="523" y="598"/>
                        <a:pt x="523" y="598"/>
                        <a:pt x="523" y="598"/>
                      </a:cubicBezTo>
                      <a:cubicBezTo>
                        <a:pt x="582" y="642"/>
                        <a:pt x="665" y="630"/>
                        <a:pt x="709" y="572"/>
                      </a:cubicBezTo>
                      <a:cubicBezTo>
                        <a:pt x="709" y="572"/>
                        <a:pt x="709" y="572"/>
                        <a:pt x="709" y="572"/>
                      </a:cubicBezTo>
                      <a:cubicBezTo>
                        <a:pt x="753" y="513"/>
                        <a:pt x="741" y="430"/>
                        <a:pt x="683" y="386"/>
                      </a:cubicBezTo>
                      <a:cubicBezTo>
                        <a:pt x="230" y="44"/>
                        <a:pt x="230" y="44"/>
                        <a:pt x="230" y="44"/>
                      </a:cubicBezTo>
                      <a:cubicBezTo>
                        <a:pt x="172" y="0"/>
                        <a:pt x="89" y="11"/>
                        <a:pt x="45" y="7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" name="Freeform 38"/>
                <p:cNvSpPr/>
                <p:nvPr/>
              </p:nvSpPr>
              <p:spPr bwMode="auto">
                <a:xfrm>
                  <a:off x="8737600" y="90487"/>
                  <a:ext cx="374650" cy="320675"/>
                </a:xfrm>
                <a:custGeom>
                  <a:gdLst>
                    <a:gd fmla="*/ 44 w 752" name="T0"/>
                    <a:gd fmla="*/ 70 h 642" name="T1"/>
                    <a:gd fmla="*/ 70 w 752" name="T2"/>
                    <a:gd fmla="*/ 256 h 642" name="T3"/>
                    <a:gd fmla="*/ 522 w 752" name="T4"/>
                    <a:gd fmla="*/ 598 h 642" name="T5"/>
                    <a:gd fmla="*/ 708 w 752" name="T6"/>
                    <a:gd fmla="*/ 572 h 642" name="T7"/>
                    <a:gd fmla="*/ 708 w 752" name="T8"/>
                    <a:gd fmla="*/ 572 h 642" name="T9"/>
                    <a:gd fmla="*/ 682 w 752" name="T10"/>
                    <a:gd fmla="*/ 387 h 642" name="T11"/>
                    <a:gd fmla="*/ 230 w 752" name="T12"/>
                    <a:gd fmla="*/ 44 h 642" name="T13"/>
                    <a:gd fmla="*/ 44 w 752" name="T14"/>
                    <a:gd fmla="*/ 70 h 64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642" w="752">
                      <a:moveTo>
                        <a:pt x="44" y="70"/>
                      </a:moveTo>
                      <a:cubicBezTo>
                        <a:pt x="0" y="129"/>
                        <a:pt x="11" y="212"/>
                        <a:pt x="70" y="256"/>
                      </a:cubicBezTo>
                      <a:cubicBezTo>
                        <a:pt x="522" y="598"/>
                        <a:pt x="522" y="598"/>
                        <a:pt x="522" y="598"/>
                      </a:cubicBezTo>
                      <a:cubicBezTo>
                        <a:pt x="581" y="642"/>
                        <a:pt x="664" y="631"/>
                        <a:pt x="708" y="572"/>
                      </a:cubicBezTo>
                      <a:cubicBezTo>
                        <a:pt x="708" y="572"/>
                        <a:pt x="708" y="572"/>
                        <a:pt x="708" y="572"/>
                      </a:cubicBezTo>
                      <a:cubicBezTo>
                        <a:pt x="752" y="514"/>
                        <a:pt x="741" y="431"/>
                        <a:pt x="682" y="387"/>
                      </a:cubicBezTo>
                      <a:cubicBezTo>
                        <a:pt x="230" y="44"/>
                        <a:pt x="230" y="44"/>
                        <a:pt x="230" y="44"/>
                      </a:cubicBezTo>
                      <a:cubicBezTo>
                        <a:pt x="171" y="0"/>
                        <a:pt x="88" y="12"/>
                        <a:pt x="44" y="7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" name="Freeform 39"/>
                <p:cNvSpPr/>
                <p:nvPr/>
              </p:nvSpPr>
              <p:spPr bwMode="auto">
                <a:xfrm>
                  <a:off x="8694738" y="255587"/>
                  <a:ext cx="333375" cy="288925"/>
                </a:xfrm>
                <a:custGeom>
                  <a:gdLst>
                    <a:gd fmla="*/ 44 w 667" name="T0"/>
                    <a:gd fmla="*/ 70 h 577" name="T1"/>
                    <a:gd fmla="*/ 70 w 667" name="T2"/>
                    <a:gd fmla="*/ 256 h 577" name="T3"/>
                    <a:gd fmla="*/ 437 w 667" name="T4"/>
                    <a:gd fmla="*/ 533 h 577" name="T5"/>
                    <a:gd fmla="*/ 623 w 667" name="T6"/>
                    <a:gd fmla="*/ 508 h 577" name="T7"/>
                    <a:gd fmla="*/ 623 w 667" name="T8"/>
                    <a:gd fmla="*/ 508 h 577" name="T9"/>
                    <a:gd fmla="*/ 597 w 667" name="T10"/>
                    <a:gd fmla="*/ 322 h 577" name="T11"/>
                    <a:gd fmla="*/ 230 w 667" name="T12"/>
                    <a:gd fmla="*/ 44 h 577" name="T13"/>
                    <a:gd fmla="*/ 44 w 667" name="T14"/>
                    <a:gd fmla="*/ 70 h 57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77" w="667">
                      <a:moveTo>
                        <a:pt x="44" y="70"/>
                      </a:moveTo>
                      <a:cubicBezTo>
                        <a:pt x="0" y="129"/>
                        <a:pt x="12" y="212"/>
                        <a:pt x="70" y="256"/>
                      </a:cubicBezTo>
                      <a:cubicBezTo>
                        <a:pt x="437" y="533"/>
                        <a:pt x="437" y="533"/>
                        <a:pt x="437" y="533"/>
                      </a:cubicBezTo>
                      <a:cubicBezTo>
                        <a:pt x="495" y="577"/>
                        <a:pt x="578" y="566"/>
                        <a:pt x="623" y="508"/>
                      </a:cubicBezTo>
                      <a:cubicBezTo>
                        <a:pt x="623" y="508"/>
                        <a:pt x="623" y="508"/>
                        <a:pt x="623" y="508"/>
                      </a:cubicBezTo>
                      <a:cubicBezTo>
                        <a:pt x="667" y="449"/>
                        <a:pt x="655" y="366"/>
                        <a:pt x="597" y="322"/>
                      </a:cubicBezTo>
                      <a:cubicBezTo>
                        <a:pt x="230" y="44"/>
                        <a:pt x="230" y="44"/>
                        <a:pt x="230" y="44"/>
                      </a:cubicBezTo>
                      <a:cubicBezTo>
                        <a:pt x="172" y="0"/>
                        <a:pt x="88" y="12"/>
                        <a:pt x="44" y="7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" name="Freeform 40"/>
                <p:cNvSpPr/>
                <p:nvPr/>
              </p:nvSpPr>
              <p:spPr bwMode="auto">
                <a:xfrm>
                  <a:off x="8977313" y="288925"/>
                  <a:ext cx="347662" cy="358775"/>
                </a:xfrm>
                <a:custGeom>
                  <a:gdLst>
                    <a:gd fmla="*/ 219 w 219" name="T0"/>
                    <a:gd fmla="*/ 175 h 226" name="T1"/>
                    <a:gd fmla="*/ 67 w 219" name="T2"/>
                    <a:gd fmla="*/ 0 h 226" name="T3"/>
                    <a:gd fmla="*/ 0 w 219" name="T4"/>
                    <a:gd fmla="*/ 37 h 226" name="T5"/>
                    <a:gd fmla="*/ 109 w 219" name="T6"/>
                    <a:gd fmla="*/ 226 h 226" name="T7"/>
                    <a:gd fmla="*/ 219 w 219" name="T8"/>
                    <a:gd fmla="*/ 175 h 22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6" w="219">
                      <a:moveTo>
                        <a:pt x="219" y="175"/>
                      </a:moveTo>
                      <a:lnTo>
                        <a:pt x="67" y="0"/>
                      </a:lnTo>
                      <a:lnTo>
                        <a:pt x="0" y="37"/>
                      </a:lnTo>
                      <a:lnTo>
                        <a:pt x="109" y="226"/>
                      </a:lnTo>
                      <a:lnTo>
                        <a:pt x="219" y="175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" name="Freeform 41"/>
                <p:cNvSpPr/>
                <p:nvPr/>
              </p:nvSpPr>
              <p:spPr bwMode="auto">
                <a:xfrm>
                  <a:off x="8891588" y="420687"/>
                  <a:ext cx="338137" cy="295275"/>
                </a:xfrm>
                <a:custGeom>
                  <a:gdLst>
                    <a:gd fmla="*/ 213 w 213" name="T0"/>
                    <a:gd fmla="*/ 170 h 186" name="T1"/>
                    <a:gd fmla="*/ 67 w 213" name="T2"/>
                    <a:gd fmla="*/ 0 h 186" name="T3"/>
                    <a:gd fmla="*/ 0 w 213" name="T4"/>
                    <a:gd fmla="*/ 33 h 186" name="T5"/>
                    <a:gd fmla="*/ 33 w 213" name="T6"/>
                    <a:gd fmla="*/ 186 h 186" name="T7"/>
                    <a:gd fmla="*/ 213 w 213" name="T8"/>
                    <a:gd fmla="*/ 170 h 18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86" w="213">
                      <a:moveTo>
                        <a:pt x="213" y="170"/>
                      </a:moveTo>
                      <a:lnTo>
                        <a:pt x="67" y="0"/>
                      </a:lnTo>
                      <a:lnTo>
                        <a:pt x="0" y="33"/>
                      </a:lnTo>
                      <a:lnTo>
                        <a:pt x="33" y="186"/>
                      </a:lnTo>
                      <a:lnTo>
                        <a:pt x="213" y="17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" name="Freeform 42"/>
                <p:cNvSpPr/>
                <p:nvPr/>
              </p:nvSpPr>
              <p:spPr bwMode="auto">
                <a:xfrm>
                  <a:off x="8891588" y="1587"/>
                  <a:ext cx="109537" cy="107950"/>
                </a:xfrm>
                <a:custGeom>
                  <a:gdLst>
                    <a:gd fmla="*/ 28 w 220" name="T0"/>
                    <a:gd fmla="*/ 40 h 218" name="T1"/>
                    <a:gd fmla="*/ 32 w 220" name="T2"/>
                    <a:gd fmla="*/ 146 h 218" name="T3"/>
                    <a:gd fmla="*/ 90 w 220" name="T4"/>
                    <a:gd fmla="*/ 194 h 218" name="T5"/>
                    <a:gd fmla="*/ 190 w 220" name="T6"/>
                    <a:gd fmla="*/ 72 h 218" name="T7"/>
                    <a:gd fmla="*/ 132 w 220" name="T8"/>
                    <a:gd fmla="*/ 25 h 218" name="T9"/>
                    <a:gd fmla="*/ 28 w 220" name="T10"/>
                    <a:gd fmla="*/ 40 h 21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8" w="220">
                      <a:moveTo>
                        <a:pt x="28" y="40"/>
                      </a:moveTo>
                      <a:cubicBezTo>
                        <a:pt x="0" y="74"/>
                        <a:pt x="2" y="121"/>
                        <a:pt x="32" y="146"/>
                      </a:cubicBezTo>
                      <a:cubicBezTo>
                        <a:pt x="90" y="194"/>
                        <a:pt x="90" y="194"/>
                        <a:pt x="90" y="194"/>
                      </a:cubicBezTo>
                      <a:cubicBezTo>
                        <a:pt x="120" y="218"/>
                        <a:pt x="220" y="97"/>
                        <a:pt x="190" y="72"/>
                      </a:cubicBezTo>
                      <a:cubicBezTo>
                        <a:pt x="132" y="25"/>
                        <a:pt x="132" y="25"/>
                        <a:pt x="132" y="25"/>
                      </a:cubicBezTo>
                      <a:cubicBezTo>
                        <a:pt x="103" y="0"/>
                        <a:pt x="56" y="7"/>
                        <a:pt x="28" y="4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" name="Freeform 43"/>
                <p:cNvSpPr/>
                <p:nvPr/>
              </p:nvSpPr>
              <p:spPr bwMode="auto">
                <a:xfrm>
                  <a:off x="9221788" y="-79375"/>
                  <a:ext cx="100012" cy="107950"/>
                </a:xfrm>
                <a:custGeom>
                  <a:gdLst>
                    <a:gd fmla="*/ 62 w 201" name="T0"/>
                    <a:gd fmla="*/ 15 h 216" name="T1"/>
                    <a:gd fmla="*/ 13 w 201" name="T2"/>
                    <a:gd fmla="*/ 109 h 216" name="T3"/>
                    <a:gd fmla="*/ 40 w 201" name="T4"/>
                    <a:gd fmla="*/ 179 h 216" name="T5"/>
                    <a:gd fmla="*/ 187 w 201" name="T6"/>
                    <a:gd fmla="*/ 124 h 216" name="T7"/>
                    <a:gd fmla="*/ 161 w 201" name="T8"/>
                    <a:gd fmla="*/ 54 h 216" name="T9"/>
                    <a:gd fmla="*/ 62 w 201" name="T10"/>
                    <a:gd fmla="*/ 15 h 21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6" w="201">
                      <a:moveTo>
                        <a:pt x="62" y="15"/>
                      </a:moveTo>
                      <a:cubicBezTo>
                        <a:pt x="22" y="30"/>
                        <a:pt x="0" y="72"/>
                        <a:pt x="13" y="109"/>
                      </a:cubicBezTo>
                      <a:cubicBezTo>
                        <a:pt x="40" y="179"/>
                        <a:pt x="40" y="179"/>
                        <a:pt x="40" y="179"/>
                      </a:cubicBezTo>
                      <a:cubicBezTo>
                        <a:pt x="53" y="216"/>
                        <a:pt x="201" y="161"/>
                        <a:pt x="187" y="124"/>
                      </a:cubicBezTo>
                      <a:cubicBezTo>
                        <a:pt x="161" y="54"/>
                        <a:pt x="161" y="54"/>
                        <a:pt x="161" y="54"/>
                      </a:cubicBezTo>
                      <a:cubicBezTo>
                        <a:pt x="147" y="17"/>
                        <a:pt x="103" y="0"/>
                        <a:pt x="62" y="15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" name="Freeform 44"/>
                <p:cNvSpPr/>
                <p:nvPr/>
              </p:nvSpPr>
              <p:spPr bwMode="auto">
                <a:xfrm>
                  <a:off x="8782050" y="115887"/>
                  <a:ext cx="109537" cy="107950"/>
                </a:xfrm>
                <a:custGeom>
                  <a:gdLst>
                    <a:gd fmla="*/ 28 w 220" name="T0"/>
                    <a:gd fmla="*/ 40 h 218" name="T1"/>
                    <a:gd fmla="*/ 32 w 220" name="T2"/>
                    <a:gd fmla="*/ 146 h 218" name="T3"/>
                    <a:gd fmla="*/ 90 w 220" name="T4"/>
                    <a:gd fmla="*/ 194 h 218" name="T5"/>
                    <a:gd fmla="*/ 190 w 220" name="T6"/>
                    <a:gd fmla="*/ 72 h 218" name="T7"/>
                    <a:gd fmla="*/ 132 w 220" name="T8"/>
                    <a:gd fmla="*/ 25 h 218" name="T9"/>
                    <a:gd fmla="*/ 28 w 220" name="T10"/>
                    <a:gd fmla="*/ 40 h 21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8" w="220">
                      <a:moveTo>
                        <a:pt x="28" y="40"/>
                      </a:moveTo>
                      <a:cubicBezTo>
                        <a:pt x="0" y="73"/>
                        <a:pt x="2" y="121"/>
                        <a:pt x="32" y="146"/>
                      </a:cubicBezTo>
                      <a:cubicBezTo>
                        <a:pt x="90" y="194"/>
                        <a:pt x="90" y="194"/>
                        <a:pt x="90" y="194"/>
                      </a:cubicBezTo>
                      <a:cubicBezTo>
                        <a:pt x="120" y="218"/>
                        <a:pt x="220" y="97"/>
                        <a:pt x="190" y="72"/>
                      </a:cubicBezTo>
                      <a:cubicBezTo>
                        <a:pt x="132" y="25"/>
                        <a:pt x="132" y="25"/>
                        <a:pt x="132" y="25"/>
                      </a:cubicBezTo>
                      <a:cubicBezTo>
                        <a:pt x="102" y="0"/>
                        <a:pt x="55" y="7"/>
                        <a:pt x="28" y="4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" name="Freeform 45"/>
                <p:cNvSpPr/>
                <p:nvPr/>
              </p:nvSpPr>
              <p:spPr bwMode="auto">
                <a:xfrm>
                  <a:off x="8729663" y="276225"/>
                  <a:ext cx="109537" cy="109538"/>
                </a:xfrm>
                <a:custGeom>
                  <a:gdLst>
                    <a:gd fmla="*/ 28 w 220" name="T0"/>
                    <a:gd fmla="*/ 40 h 218" name="T1"/>
                    <a:gd fmla="*/ 32 w 220" name="T2"/>
                    <a:gd fmla="*/ 146 h 218" name="T3"/>
                    <a:gd fmla="*/ 90 w 220" name="T4"/>
                    <a:gd fmla="*/ 194 h 218" name="T5"/>
                    <a:gd fmla="*/ 190 w 220" name="T6"/>
                    <a:gd fmla="*/ 73 h 218" name="T7"/>
                    <a:gd fmla="*/ 132 w 220" name="T8"/>
                    <a:gd fmla="*/ 25 h 218" name="T9"/>
                    <a:gd fmla="*/ 28 w 220" name="T10"/>
                    <a:gd fmla="*/ 40 h 21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8" w="220">
                      <a:moveTo>
                        <a:pt x="28" y="40"/>
                      </a:moveTo>
                      <a:cubicBezTo>
                        <a:pt x="0" y="74"/>
                        <a:pt x="2" y="121"/>
                        <a:pt x="32" y="146"/>
                      </a:cubicBezTo>
                      <a:cubicBezTo>
                        <a:pt x="90" y="194"/>
                        <a:pt x="90" y="194"/>
                        <a:pt x="90" y="194"/>
                      </a:cubicBezTo>
                      <a:cubicBezTo>
                        <a:pt x="120" y="218"/>
                        <a:pt x="220" y="97"/>
                        <a:pt x="190" y="73"/>
                      </a:cubicBezTo>
                      <a:cubicBezTo>
                        <a:pt x="132" y="25"/>
                        <a:pt x="132" y="25"/>
                        <a:pt x="132" y="25"/>
                      </a:cubicBezTo>
                      <a:cubicBezTo>
                        <a:pt x="102" y="0"/>
                        <a:pt x="55" y="7"/>
                        <a:pt x="28" y="4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" name="Freeform 46"/>
                <p:cNvSpPr/>
                <p:nvPr/>
              </p:nvSpPr>
              <p:spPr bwMode="auto">
                <a:xfrm>
                  <a:off x="9318625" y="233362"/>
                  <a:ext cx="95250" cy="38100"/>
                </a:xfrm>
                <a:custGeom>
                  <a:gdLst>
                    <a:gd fmla="*/ 10 w 190" name="T0"/>
                    <a:gd fmla="*/ 53 h 77" name="T1"/>
                    <a:gd fmla="*/ 2 w 190" name="T2"/>
                    <a:gd fmla="*/ 67 h 77" name="T3"/>
                    <a:gd fmla="*/ 2 w 190" name="T4"/>
                    <a:gd fmla="*/ 67 h 77" name="T5"/>
                    <a:gd fmla="*/ 17 w 190" name="T6"/>
                    <a:gd fmla="*/ 75 h 77" name="T7"/>
                    <a:gd fmla="*/ 181 w 190" name="T8"/>
                    <a:gd fmla="*/ 24 h 77" name="T9"/>
                    <a:gd fmla="*/ 188 w 190" name="T10"/>
                    <a:gd fmla="*/ 9 h 77" name="T11"/>
                    <a:gd fmla="*/ 188 w 190" name="T12"/>
                    <a:gd fmla="*/ 9 h 77" name="T13"/>
                    <a:gd fmla="*/ 174 w 190" name="T14"/>
                    <a:gd fmla="*/ 2 h 77" name="T15"/>
                    <a:gd fmla="*/ 10 w 190" name="T16"/>
                    <a:gd fmla="*/ 53 h 77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7" w="190">
                      <a:moveTo>
                        <a:pt x="10" y="53"/>
                      </a:moveTo>
                      <a:cubicBezTo>
                        <a:pt x="4" y="55"/>
                        <a:pt x="0" y="61"/>
                        <a:pt x="2" y="67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4" y="74"/>
                        <a:pt x="11" y="77"/>
                        <a:pt x="17" y="75"/>
                      </a:cubicBezTo>
                      <a:cubicBezTo>
                        <a:pt x="181" y="24"/>
                        <a:pt x="181" y="24"/>
                        <a:pt x="181" y="24"/>
                      </a:cubicBezTo>
                      <a:cubicBezTo>
                        <a:pt x="187" y="22"/>
                        <a:pt x="190" y="16"/>
                        <a:pt x="188" y="9"/>
                      </a:cubicBezTo>
                      <a:cubicBezTo>
                        <a:pt x="188" y="9"/>
                        <a:pt x="188" y="9"/>
                        <a:pt x="188" y="9"/>
                      </a:cubicBezTo>
                      <a:cubicBezTo>
                        <a:pt x="186" y="3"/>
                        <a:pt x="180" y="0"/>
                        <a:pt x="174" y="2"/>
                      </a:cubicBezTo>
                      <a:lnTo>
                        <a:pt x="10" y="53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" name="Freeform 47"/>
                <p:cNvSpPr/>
                <p:nvPr/>
              </p:nvSpPr>
              <p:spPr bwMode="auto">
                <a:xfrm>
                  <a:off x="9340850" y="207962"/>
                  <a:ext cx="63500" cy="28575"/>
                </a:xfrm>
                <a:custGeom>
                  <a:gdLst>
                    <a:gd fmla="*/ 9 w 127" name="T0"/>
                    <a:gd fmla="*/ 33 h 58" name="T1"/>
                    <a:gd fmla="*/ 1 w 127" name="T2"/>
                    <a:gd fmla="*/ 48 h 58" name="T3"/>
                    <a:gd fmla="*/ 1 w 127" name="T4"/>
                    <a:gd fmla="*/ 48 h 58" name="T5"/>
                    <a:gd fmla="*/ 16 w 127" name="T6"/>
                    <a:gd fmla="*/ 56 h 58" name="T7"/>
                    <a:gd fmla="*/ 117 w 127" name="T8"/>
                    <a:gd fmla="*/ 24 h 58" name="T9"/>
                    <a:gd fmla="*/ 125 w 127" name="T10"/>
                    <a:gd fmla="*/ 9 h 58" name="T11"/>
                    <a:gd fmla="*/ 125 w 127" name="T12"/>
                    <a:gd fmla="*/ 9 h 58" name="T13"/>
                    <a:gd fmla="*/ 110 w 127" name="T14"/>
                    <a:gd fmla="*/ 2 h 58" name="T15"/>
                    <a:gd fmla="*/ 9 w 127" name="T16"/>
                    <a:gd fmla="*/ 33 h 5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7" w="127">
                      <a:moveTo>
                        <a:pt x="9" y="33"/>
                      </a:moveTo>
                      <a:cubicBezTo>
                        <a:pt x="3" y="35"/>
                        <a:pt x="0" y="42"/>
                        <a:pt x="1" y="48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3" y="54"/>
                        <a:pt x="10" y="58"/>
                        <a:pt x="16" y="56"/>
                      </a:cubicBezTo>
                      <a:cubicBezTo>
                        <a:pt x="117" y="24"/>
                        <a:pt x="117" y="24"/>
                        <a:pt x="117" y="24"/>
                      </a:cubicBezTo>
                      <a:cubicBezTo>
                        <a:pt x="123" y="22"/>
                        <a:pt x="127" y="16"/>
                        <a:pt x="125" y="9"/>
                      </a:cubicBezTo>
                      <a:cubicBezTo>
                        <a:pt x="125" y="9"/>
                        <a:pt x="125" y="9"/>
                        <a:pt x="125" y="9"/>
                      </a:cubicBezTo>
                      <a:cubicBezTo>
                        <a:pt x="123" y="3"/>
                        <a:pt x="117" y="0"/>
                        <a:pt x="110" y="2"/>
                      </a:cubicBezTo>
                      <a:lnTo>
                        <a:pt x="9" y="33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7" name="Freeform 48"/>
                <p:cNvSpPr/>
                <p:nvPr/>
              </p:nvSpPr>
              <p:spPr bwMode="auto">
                <a:xfrm>
                  <a:off x="9139238" y="193675"/>
                  <a:ext cx="49212" cy="52388"/>
                </a:xfrm>
                <a:custGeom>
                  <a:gdLst>
                    <a:gd fmla="*/ 4 w 96" name="T0"/>
                    <a:gd fmla="*/ 86 h 107" name="T1"/>
                    <a:gd fmla="*/ 5 w 96" name="T2"/>
                    <a:gd fmla="*/ 102 h 107" name="T3"/>
                    <a:gd fmla="*/ 5 w 96" name="T4"/>
                    <a:gd fmla="*/ 102 h 107" name="T5"/>
                    <a:gd fmla="*/ 22 w 96" name="T6"/>
                    <a:gd fmla="*/ 101 h 107" name="T7"/>
                    <a:gd fmla="*/ 91 w 96" name="T8"/>
                    <a:gd fmla="*/ 21 h 107" name="T9"/>
                    <a:gd fmla="*/ 90 w 96" name="T10"/>
                    <a:gd fmla="*/ 4 h 107" name="T11"/>
                    <a:gd fmla="*/ 90 w 96" name="T12"/>
                    <a:gd fmla="*/ 4 h 107" name="T13"/>
                    <a:gd fmla="*/ 74 w 96" name="T14"/>
                    <a:gd fmla="*/ 6 h 107" name="T15"/>
                    <a:gd fmla="*/ 4 w 96" name="T16"/>
                    <a:gd fmla="*/ 86 h 107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07" w="96">
                      <a:moveTo>
                        <a:pt x="4" y="86"/>
                      </a:moveTo>
                      <a:cubicBezTo>
                        <a:pt x="0" y="91"/>
                        <a:pt x="1" y="98"/>
                        <a:pt x="5" y="102"/>
                      </a:cubicBezTo>
                      <a:cubicBezTo>
                        <a:pt x="5" y="102"/>
                        <a:pt x="5" y="102"/>
                        <a:pt x="5" y="102"/>
                      </a:cubicBezTo>
                      <a:cubicBezTo>
                        <a:pt x="10" y="107"/>
                        <a:pt x="18" y="106"/>
                        <a:pt x="22" y="101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96" y="16"/>
                        <a:pt x="95" y="9"/>
                        <a:pt x="90" y="4"/>
                      </a:cubicBezTo>
                      <a:cubicBezTo>
                        <a:pt x="90" y="4"/>
                        <a:pt x="90" y="4"/>
                        <a:pt x="90" y="4"/>
                      </a:cubicBezTo>
                      <a:cubicBezTo>
                        <a:pt x="85" y="0"/>
                        <a:pt x="78" y="1"/>
                        <a:pt x="74" y="6"/>
                      </a:cubicBezTo>
                      <a:lnTo>
                        <a:pt x="4" y="86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8" name="Freeform 49"/>
                <p:cNvSpPr/>
                <p:nvPr/>
              </p:nvSpPr>
              <p:spPr bwMode="auto">
                <a:xfrm>
                  <a:off x="9036050" y="314325"/>
                  <a:ext cx="47625" cy="52388"/>
                </a:xfrm>
                <a:custGeom>
                  <a:gdLst>
                    <a:gd fmla="*/ 4 w 96" name="T0"/>
                    <a:gd fmla="*/ 86 h 107" name="T1"/>
                    <a:gd fmla="*/ 6 w 96" name="T2"/>
                    <a:gd fmla="*/ 103 h 107" name="T3"/>
                    <a:gd fmla="*/ 6 w 96" name="T4"/>
                    <a:gd fmla="*/ 103 h 107" name="T5"/>
                    <a:gd fmla="*/ 22 w 96" name="T6"/>
                    <a:gd fmla="*/ 101 h 107" name="T7"/>
                    <a:gd fmla="*/ 91 w 96" name="T8"/>
                    <a:gd fmla="*/ 21 h 107" name="T9"/>
                    <a:gd fmla="*/ 90 w 96" name="T10"/>
                    <a:gd fmla="*/ 5 h 107" name="T11"/>
                    <a:gd fmla="*/ 90 w 96" name="T12"/>
                    <a:gd fmla="*/ 5 h 107" name="T13"/>
                    <a:gd fmla="*/ 74 w 96" name="T14"/>
                    <a:gd fmla="*/ 6 h 107" name="T15"/>
                    <a:gd fmla="*/ 4 w 96" name="T16"/>
                    <a:gd fmla="*/ 86 h 107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07" w="96">
                      <a:moveTo>
                        <a:pt x="4" y="86"/>
                      </a:moveTo>
                      <a:cubicBezTo>
                        <a:pt x="0" y="91"/>
                        <a:pt x="1" y="98"/>
                        <a:pt x="6" y="103"/>
                      </a:cubicBezTo>
                      <a:cubicBezTo>
                        <a:pt x="6" y="103"/>
                        <a:pt x="6" y="103"/>
                        <a:pt x="6" y="103"/>
                      </a:cubicBezTo>
                      <a:cubicBezTo>
                        <a:pt x="10" y="107"/>
                        <a:pt x="18" y="106"/>
                        <a:pt x="22" y="101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96" y="16"/>
                        <a:pt x="95" y="9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85" y="0"/>
                        <a:pt x="78" y="1"/>
                        <a:pt x="74" y="6"/>
                      </a:cubicBezTo>
                      <a:lnTo>
                        <a:pt x="4" y="86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9" name="Freeform 50"/>
                <p:cNvSpPr/>
                <p:nvPr/>
              </p:nvSpPr>
              <p:spPr bwMode="auto">
                <a:xfrm>
                  <a:off x="3922713" y="-914400"/>
                  <a:ext cx="2284412" cy="1778000"/>
                </a:xfrm>
                <a:custGeom>
                  <a:gdLst>
                    <a:gd fmla="*/ 52 w 4575" name="T0"/>
                    <a:gd fmla="*/ 798 h 3560" name="T1"/>
                    <a:gd fmla="*/ 159 w 4575" name="T2"/>
                    <a:gd fmla="*/ 378 h 3560" name="T3"/>
                    <a:gd fmla="*/ 888 w 4575" name="T4"/>
                    <a:gd fmla="*/ 105 h 3560" name="T5"/>
                    <a:gd fmla="*/ 1182 w 4575" name="T6"/>
                    <a:gd fmla="*/ 755 h 3560" name="T7"/>
                    <a:gd fmla="*/ 1242 w 4575" name="T8"/>
                    <a:gd fmla="*/ 1320 h 3560" name="T9"/>
                    <a:gd fmla="*/ 2252 w 4575" name="T10"/>
                    <a:gd fmla="*/ 1875 h 3560" name="T11"/>
                    <a:gd fmla="*/ 4435 w 4575" name="T12"/>
                    <a:gd fmla="*/ 2554 h 3560" name="T13"/>
                    <a:gd fmla="*/ 3553 w 4575" name="T14"/>
                    <a:gd fmla="*/ 3431 h 3560" name="T15"/>
                    <a:gd fmla="*/ 2804 w 4575" name="T16"/>
                    <a:gd fmla="*/ 3223 h 3560" name="T17"/>
                    <a:gd fmla="*/ 1701 w 4575" name="T18"/>
                    <a:gd fmla="*/ 2622 h 3560" name="T19"/>
                    <a:gd fmla="*/ 464 w 4575" name="T20"/>
                    <a:gd fmla="*/ 2043 h 3560" name="T21"/>
                    <a:gd fmla="*/ 52 w 4575" name="T22"/>
                    <a:gd fmla="*/ 798 h 3560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560" w="4575">
                      <a:moveTo>
                        <a:pt x="52" y="798"/>
                      </a:moveTo>
                      <a:cubicBezTo>
                        <a:pt x="98" y="443"/>
                        <a:pt x="130" y="438"/>
                        <a:pt x="159" y="378"/>
                      </a:cubicBezTo>
                      <a:cubicBezTo>
                        <a:pt x="279" y="123"/>
                        <a:pt x="606" y="0"/>
                        <a:pt x="888" y="105"/>
                      </a:cubicBezTo>
                      <a:cubicBezTo>
                        <a:pt x="1171" y="209"/>
                        <a:pt x="1302" y="500"/>
                        <a:pt x="1182" y="755"/>
                      </a:cubicBezTo>
                      <a:cubicBezTo>
                        <a:pt x="1082" y="972"/>
                        <a:pt x="1064" y="1165"/>
                        <a:pt x="1242" y="1320"/>
                      </a:cubicBezTo>
                      <a:cubicBezTo>
                        <a:pt x="1416" y="1470"/>
                        <a:pt x="1905" y="1777"/>
                        <a:pt x="2252" y="1875"/>
                      </a:cubicBezTo>
                      <a:cubicBezTo>
                        <a:pt x="3198" y="2142"/>
                        <a:pt x="4059" y="1898"/>
                        <a:pt x="4435" y="2554"/>
                      </a:cubicBezTo>
                      <a:cubicBezTo>
                        <a:pt x="4575" y="2798"/>
                        <a:pt x="3826" y="3302"/>
                        <a:pt x="3553" y="3431"/>
                      </a:cubicBezTo>
                      <a:cubicBezTo>
                        <a:pt x="3279" y="3560"/>
                        <a:pt x="2944" y="3467"/>
                        <a:pt x="2804" y="3223"/>
                      </a:cubicBezTo>
                      <a:cubicBezTo>
                        <a:pt x="2627" y="2913"/>
                        <a:pt x="2198" y="2778"/>
                        <a:pt x="1701" y="2622"/>
                      </a:cubicBezTo>
                      <a:cubicBezTo>
                        <a:pt x="1262" y="2484"/>
                        <a:pt x="809" y="2342"/>
                        <a:pt x="464" y="2043"/>
                      </a:cubicBezTo>
                      <a:cubicBezTo>
                        <a:pt x="52" y="1687"/>
                        <a:pt x="0" y="1198"/>
                        <a:pt x="52" y="798"/>
                      </a:cubicBezTo>
                      <a:close/>
                    </a:path>
                  </a:pathLst>
                </a:custGeom>
                <a:solidFill>
                  <a:srgbClr val="96CCC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0" name="Freeform 51"/>
                <p:cNvSpPr/>
                <p:nvPr/>
              </p:nvSpPr>
              <p:spPr bwMode="auto">
                <a:xfrm>
                  <a:off x="3300413" y="119062"/>
                  <a:ext cx="2547937" cy="1300163"/>
                </a:xfrm>
                <a:custGeom>
                  <a:gdLst>
                    <a:gd fmla="*/ 762 w 5104" name="T0"/>
                    <a:gd fmla="*/ 2116 h 2606" name="T1"/>
                    <a:gd fmla="*/ 186 w 5104" name="T2"/>
                    <a:gd fmla="*/ 1556 h 2606" name="T3"/>
                    <a:gd fmla="*/ 291 w 5104" name="T4"/>
                    <a:gd fmla="*/ 776 h 2606" name="T5"/>
                    <a:gd fmla="*/ 1071 w 5104" name="T6"/>
                    <a:gd fmla="*/ 881 h 2606" name="T7"/>
                    <a:gd fmla="*/ 1872 w 5104" name="T8"/>
                    <a:gd fmla="*/ 1377 h 2606" name="T9"/>
                    <a:gd fmla="*/ 2647 w 5104" name="T10"/>
                    <a:gd fmla="*/ 850 h 2606" name="T11"/>
                    <a:gd fmla="*/ 4701 w 5104" name="T12"/>
                    <a:gd fmla="*/ 37 h 2606" name="T13"/>
                    <a:gd fmla="*/ 5090 w 5104" name="T14"/>
                    <a:gd fmla="*/ 547 h 2606" name="T15"/>
                    <a:gd fmla="*/ 4510 w 5104" name="T16"/>
                    <a:gd fmla="*/ 1078 h 2606" name="T17"/>
                    <a:gd fmla="*/ 3367 w 5104" name="T18"/>
                    <a:gd fmla="*/ 1698 h 2606" name="T19"/>
                    <a:gd fmla="*/ 2179 w 5104" name="T20"/>
                    <a:gd fmla="*/ 2446 h 2606" name="T21"/>
                    <a:gd fmla="*/ 762 w 5104" name="T22"/>
                    <a:gd fmla="*/ 2116 h 2606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606" w="5104">
                      <a:moveTo>
                        <a:pt x="762" y="2116"/>
                      </a:moveTo>
                      <a:cubicBezTo>
                        <a:pt x="442" y="1881"/>
                        <a:pt x="230" y="1614"/>
                        <a:pt x="186" y="1556"/>
                      </a:cubicBezTo>
                      <a:cubicBezTo>
                        <a:pt x="0" y="1312"/>
                        <a:pt x="47" y="963"/>
                        <a:pt x="291" y="776"/>
                      </a:cubicBezTo>
                      <a:cubicBezTo>
                        <a:pt x="536" y="590"/>
                        <a:pt x="885" y="637"/>
                        <a:pt x="1071" y="881"/>
                      </a:cubicBezTo>
                      <a:cubicBezTo>
                        <a:pt x="1231" y="1087"/>
                        <a:pt x="1631" y="1446"/>
                        <a:pt x="1872" y="1377"/>
                      </a:cubicBezTo>
                      <a:cubicBezTo>
                        <a:pt x="2105" y="1310"/>
                        <a:pt x="2368" y="1086"/>
                        <a:pt x="2647" y="850"/>
                      </a:cubicBezTo>
                      <a:cubicBezTo>
                        <a:pt x="3130" y="440"/>
                        <a:pt x="3873" y="0"/>
                        <a:pt x="4701" y="37"/>
                      </a:cubicBezTo>
                      <a:cubicBezTo>
                        <a:pt x="5008" y="51"/>
                        <a:pt x="5104" y="240"/>
                        <a:pt x="5090" y="547"/>
                      </a:cubicBezTo>
                      <a:cubicBezTo>
                        <a:pt x="5077" y="854"/>
                        <a:pt x="4817" y="1091"/>
                        <a:pt x="4510" y="1078"/>
                      </a:cubicBezTo>
                      <a:cubicBezTo>
                        <a:pt x="4119" y="1060"/>
                        <a:pt x="3770" y="1356"/>
                        <a:pt x="3367" y="1698"/>
                      </a:cubicBezTo>
                      <a:cubicBezTo>
                        <a:pt x="3011" y="2001"/>
                        <a:pt x="2643" y="2313"/>
                        <a:pt x="2179" y="2446"/>
                      </a:cubicBezTo>
                      <a:cubicBezTo>
                        <a:pt x="1624" y="2606"/>
                        <a:pt x="1124" y="2381"/>
                        <a:pt x="762" y="2116"/>
                      </a:cubicBezTo>
                      <a:close/>
                    </a:path>
                  </a:pathLst>
                </a:custGeom>
                <a:solidFill>
                  <a:srgbClr val="A3D8D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1" name="Freeform 52"/>
                <p:cNvSpPr/>
                <p:nvPr/>
              </p:nvSpPr>
              <p:spPr bwMode="auto">
                <a:xfrm>
                  <a:off x="3594100" y="-34925"/>
                  <a:ext cx="334962" cy="687388"/>
                </a:xfrm>
                <a:custGeom>
                  <a:gdLst>
                    <a:gd fmla="*/ 643 w 670" name="T0"/>
                    <a:gd fmla="*/ 67 h 1377" name="T1"/>
                    <a:gd fmla="*/ 355 w 670" name="T2"/>
                    <a:gd fmla="*/ 172 h 1377" name="T3"/>
                    <a:gd fmla="*/ 259 w 670" name="T4"/>
                    <a:gd fmla="*/ 341 h 1377" name="T5"/>
                    <a:gd fmla="*/ 30 w 670" name="T6"/>
                    <a:gd fmla="*/ 568 h 1377" name="T7"/>
                    <a:gd fmla="*/ 0 w 670" name="T8"/>
                    <a:gd fmla="*/ 1377 h 1377" name="T9"/>
                    <a:gd fmla="*/ 333 w 670" name="T10"/>
                    <a:gd fmla="*/ 770 h 1377" name="T11"/>
                    <a:gd fmla="*/ 541 w 670" name="T12"/>
                    <a:gd fmla="*/ 379 h 1377" name="T13"/>
                    <a:gd fmla="*/ 643 w 670" name="T14"/>
                    <a:gd fmla="*/ 67 h 137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377" w="670">
                      <a:moveTo>
                        <a:pt x="643" y="67"/>
                      </a:moveTo>
                      <a:cubicBezTo>
                        <a:pt x="616" y="0"/>
                        <a:pt x="495" y="6"/>
                        <a:pt x="355" y="172"/>
                      </a:cubicBezTo>
                      <a:cubicBezTo>
                        <a:pt x="275" y="267"/>
                        <a:pt x="259" y="341"/>
                        <a:pt x="259" y="341"/>
                      </a:cubicBezTo>
                      <a:cubicBezTo>
                        <a:pt x="30" y="568"/>
                        <a:pt x="30" y="568"/>
                        <a:pt x="30" y="568"/>
                      </a:cubicBezTo>
                      <a:cubicBezTo>
                        <a:pt x="0" y="1377"/>
                        <a:pt x="0" y="1377"/>
                        <a:pt x="0" y="1377"/>
                      </a:cubicBezTo>
                      <a:cubicBezTo>
                        <a:pt x="333" y="770"/>
                        <a:pt x="333" y="770"/>
                        <a:pt x="333" y="770"/>
                      </a:cubicBezTo>
                      <a:cubicBezTo>
                        <a:pt x="541" y="379"/>
                        <a:pt x="541" y="379"/>
                        <a:pt x="541" y="379"/>
                      </a:cubicBezTo>
                      <a:cubicBezTo>
                        <a:pt x="541" y="379"/>
                        <a:pt x="670" y="134"/>
                        <a:pt x="643" y="67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2" name="Freeform 53"/>
                <p:cNvSpPr/>
                <p:nvPr/>
              </p:nvSpPr>
              <p:spPr bwMode="auto">
                <a:xfrm>
                  <a:off x="3189288" y="-22225"/>
                  <a:ext cx="450850" cy="438150"/>
                </a:xfrm>
                <a:custGeom>
                  <a:gdLst>
                    <a:gd fmla="*/ 843 w 903" name="T0"/>
                    <a:gd fmla="*/ 813 h 878" name="T1"/>
                    <a:gd fmla="*/ 621 w 903" name="T2"/>
                    <a:gd fmla="*/ 818 h 878" name="T3"/>
                    <a:gd fmla="*/ 65 w 903" name="T4"/>
                    <a:gd fmla="*/ 287 h 878" name="T5"/>
                    <a:gd fmla="*/ 60 w 903" name="T6"/>
                    <a:gd fmla="*/ 65 h 878" name="T7"/>
                    <a:gd fmla="*/ 60 w 903" name="T8"/>
                    <a:gd fmla="*/ 65 h 878" name="T9"/>
                    <a:gd fmla="*/ 282 w 903" name="T10"/>
                    <a:gd fmla="*/ 60 h 878" name="T11"/>
                    <a:gd fmla="*/ 838 w 903" name="T12"/>
                    <a:gd fmla="*/ 591 h 878" name="T13"/>
                    <a:gd fmla="*/ 843 w 903" name="T14"/>
                    <a:gd fmla="*/ 813 h 87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78" w="903">
                      <a:moveTo>
                        <a:pt x="843" y="813"/>
                      </a:moveTo>
                      <a:cubicBezTo>
                        <a:pt x="783" y="876"/>
                        <a:pt x="684" y="878"/>
                        <a:pt x="621" y="818"/>
                      </a:cubicBezTo>
                      <a:cubicBezTo>
                        <a:pt x="65" y="287"/>
                        <a:pt x="65" y="287"/>
                        <a:pt x="65" y="287"/>
                      </a:cubicBezTo>
                      <a:cubicBezTo>
                        <a:pt x="2" y="227"/>
                        <a:pt x="0" y="128"/>
                        <a:pt x="60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ubicBezTo>
                        <a:pt x="120" y="2"/>
                        <a:pt x="219" y="0"/>
                        <a:pt x="282" y="60"/>
                      </a:cubicBezTo>
                      <a:cubicBezTo>
                        <a:pt x="838" y="591"/>
                        <a:pt x="838" y="591"/>
                        <a:pt x="838" y="591"/>
                      </a:cubicBezTo>
                      <a:cubicBezTo>
                        <a:pt x="901" y="651"/>
                        <a:pt x="903" y="750"/>
                        <a:pt x="843" y="813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3" name="Freeform 54"/>
                <p:cNvSpPr/>
                <p:nvPr/>
              </p:nvSpPr>
              <p:spPr bwMode="auto">
                <a:xfrm>
                  <a:off x="2997200" y="214312"/>
                  <a:ext cx="407987" cy="395288"/>
                </a:xfrm>
                <a:custGeom>
                  <a:gdLst>
                    <a:gd fmla="*/ 761 w 816" name="T0"/>
                    <a:gd fmla="*/ 735 h 793" name="T1"/>
                    <a:gd fmla="*/ 561 w 816" name="T2"/>
                    <a:gd fmla="*/ 739 h 793" name="T3"/>
                    <a:gd fmla="*/ 58 w 816" name="T4"/>
                    <a:gd fmla="*/ 259 h 793" name="T5"/>
                    <a:gd fmla="*/ 54 w 816" name="T6"/>
                    <a:gd fmla="*/ 59 h 793" name="T7"/>
                    <a:gd fmla="*/ 54 w 816" name="T8"/>
                    <a:gd fmla="*/ 59 h 793" name="T9"/>
                    <a:gd fmla="*/ 254 w 816" name="T10"/>
                    <a:gd fmla="*/ 54 h 793" name="T11"/>
                    <a:gd fmla="*/ 757 w 816" name="T12"/>
                    <a:gd fmla="*/ 534 h 793" name="T13"/>
                    <a:gd fmla="*/ 761 w 816" name="T14"/>
                    <a:gd fmla="*/ 735 h 79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793" w="816">
                      <a:moveTo>
                        <a:pt x="761" y="735"/>
                      </a:moveTo>
                      <a:cubicBezTo>
                        <a:pt x="707" y="791"/>
                        <a:pt x="618" y="793"/>
                        <a:pt x="561" y="739"/>
                      </a:cubicBezTo>
                      <a:cubicBezTo>
                        <a:pt x="58" y="259"/>
                        <a:pt x="58" y="259"/>
                        <a:pt x="58" y="259"/>
                      </a:cubicBezTo>
                      <a:cubicBezTo>
                        <a:pt x="2" y="205"/>
                        <a:pt x="0" y="115"/>
                        <a:pt x="54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108" y="2"/>
                        <a:pt x="198" y="0"/>
                        <a:pt x="254" y="54"/>
                      </a:cubicBezTo>
                      <a:cubicBezTo>
                        <a:pt x="757" y="534"/>
                        <a:pt x="757" y="534"/>
                        <a:pt x="757" y="534"/>
                      </a:cubicBezTo>
                      <a:cubicBezTo>
                        <a:pt x="814" y="588"/>
                        <a:pt x="816" y="678"/>
                        <a:pt x="761" y="735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4" name="Freeform 55"/>
                <p:cNvSpPr/>
                <p:nvPr/>
              </p:nvSpPr>
              <p:spPr bwMode="auto">
                <a:xfrm>
                  <a:off x="2949575" y="361950"/>
                  <a:ext cx="407987" cy="396875"/>
                </a:xfrm>
                <a:custGeom>
                  <a:gdLst>
                    <a:gd fmla="*/ 762 w 816" name="T0"/>
                    <a:gd fmla="*/ 735 h 794" name="T1"/>
                    <a:gd fmla="*/ 561 w 816" name="T2"/>
                    <a:gd fmla="*/ 739 h 794" name="T3"/>
                    <a:gd fmla="*/ 59 w 816" name="T4"/>
                    <a:gd fmla="*/ 260 h 794" name="T5"/>
                    <a:gd fmla="*/ 54 w 816" name="T6"/>
                    <a:gd fmla="*/ 59 h 794" name="T7"/>
                    <a:gd fmla="*/ 54 w 816" name="T8"/>
                    <a:gd fmla="*/ 59 h 794" name="T9"/>
                    <a:gd fmla="*/ 255 w 816" name="T10"/>
                    <a:gd fmla="*/ 54 h 794" name="T11"/>
                    <a:gd fmla="*/ 757 w 816" name="T12"/>
                    <a:gd fmla="*/ 534 h 794" name="T13"/>
                    <a:gd fmla="*/ 762 w 816" name="T14"/>
                    <a:gd fmla="*/ 735 h 79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794" w="816">
                      <a:moveTo>
                        <a:pt x="762" y="735"/>
                      </a:moveTo>
                      <a:cubicBezTo>
                        <a:pt x="708" y="792"/>
                        <a:pt x="618" y="794"/>
                        <a:pt x="561" y="739"/>
                      </a:cubicBezTo>
                      <a:cubicBezTo>
                        <a:pt x="59" y="260"/>
                        <a:pt x="59" y="260"/>
                        <a:pt x="59" y="260"/>
                      </a:cubicBezTo>
                      <a:cubicBezTo>
                        <a:pt x="2" y="206"/>
                        <a:pt x="0" y="116"/>
                        <a:pt x="54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109" y="2"/>
                        <a:pt x="198" y="0"/>
                        <a:pt x="255" y="54"/>
                      </a:cubicBezTo>
                      <a:cubicBezTo>
                        <a:pt x="757" y="534"/>
                        <a:pt x="757" y="534"/>
                        <a:pt x="757" y="534"/>
                      </a:cubicBezTo>
                      <a:cubicBezTo>
                        <a:pt x="814" y="588"/>
                        <a:pt x="816" y="678"/>
                        <a:pt x="762" y="735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5" name="Freeform 56"/>
                <p:cNvSpPr/>
                <p:nvPr/>
              </p:nvSpPr>
              <p:spPr bwMode="auto">
                <a:xfrm>
                  <a:off x="3230563" y="230187"/>
                  <a:ext cx="623887" cy="720725"/>
                </a:xfrm>
                <a:custGeom>
                  <a:gdLst>
                    <a:gd fmla="*/ 596 w 1250" name="T0"/>
                    <a:gd fmla="*/ 87 h 1443" name="T1"/>
                    <a:gd fmla="*/ 815 w 1250" name="T2"/>
                    <a:gd fmla="*/ 0 h 1443" name="T3"/>
                    <a:gd fmla="*/ 989 w 1250" name="T4"/>
                    <a:gd fmla="*/ 183 h 1443" name="T5"/>
                    <a:gd fmla="*/ 938 w 1250" name="T6"/>
                    <a:gd fmla="*/ 526 h 1443" name="T7"/>
                    <a:gd fmla="*/ 1003 w 1250" name="T8"/>
                    <a:gd fmla="*/ 579 h 1443" name="T9"/>
                    <a:gd fmla="*/ 752 w 1250" name="T10"/>
                    <a:gd fmla="*/ 1209 h 1443" name="T11"/>
                    <a:gd fmla="*/ 372 w 1250" name="T12"/>
                    <a:gd fmla="*/ 1276 h 1443" name="T13"/>
                    <a:gd fmla="*/ 0 w 1250" name="T14"/>
                    <a:gd fmla="*/ 1005 h 1443" name="T15"/>
                    <a:gd fmla="*/ 227 w 1250" name="T16"/>
                    <a:gd fmla="*/ 348 h 1443" name="T17"/>
                    <a:gd fmla="*/ 596 w 1250" name="T18"/>
                    <a:gd fmla="*/ 87 h 144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443" w="1250">
                      <a:moveTo>
                        <a:pt x="596" y="87"/>
                      </a:moveTo>
                      <a:cubicBezTo>
                        <a:pt x="815" y="0"/>
                        <a:pt x="815" y="0"/>
                        <a:pt x="815" y="0"/>
                      </a:cubicBezTo>
                      <a:cubicBezTo>
                        <a:pt x="989" y="183"/>
                        <a:pt x="989" y="183"/>
                        <a:pt x="989" y="183"/>
                      </a:cubicBezTo>
                      <a:cubicBezTo>
                        <a:pt x="938" y="526"/>
                        <a:pt x="938" y="526"/>
                        <a:pt x="938" y="526"/>
                      </a:cubicBezTo>
                      <a:cubicBezTo>
                        <a:pt x="1003" y="579"/>
                        <a:pt x="1003" y="579"/>
                        <a:pt x="1003" y="579"/>
                      </a:cubicBezTo>
                      <a:cubicBezTo>
                        <a:pt x="1003" y="579"/>
                        <a:pt x="1250" y="710"/>
                        <a:pt x="752" y="1209"/>
                      </a:cubicBezTo>
                      <a:cubicBezTo>
                        <a:pt x="519" y="1443"/>
                        <a:pt x="372" y="1276"/>
                        <a:pt x="372" y="1276"/>
                      </a:cubicBezTo>
                      <a:cubicBezTo>
                        <a:pt x="0" y="1005"/>
                        <a:pt x="0" y="1005"/>
                        <a:pt x="0" y="1005"/>
                      </a:cubicBezTo>
                      <a:cubicBezTo>
                        <a:pt x="227" y="348"/>
                        <a:pt x="227" y="348"/>
                        <a:pt x="227" y="348"/>
                      </a:cubicBezTo>
                      <a:lnTo>
                        <a:pt x="596" y="87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6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3370263" y="665162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noFill/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7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370263" y="665162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noFill/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8" name="Freeform 59"/>
                <p:cNvSpPr/>
                <p:nvPr/>
              </p:nvSpPr>
              <p:spPr bwMode="auto">
                <a:xfrm>
                  <a:off x="3067050" y="58737"/>
                  <a:ext cx="431800" cy="412750"/>
                </a:xfrm>
                <a:custGeom>
                  <a:gdLst>
                    <a:gd fmla="*/ 570 w 866" name="T0"/>
                    <a:gd fmla="*/ 779 h 826" name="T1"/>
                    <a:gd fmla="*/ 781 w 866" name="T2"/>
                    <a:gd fmla="*/ 756 h 826" name="T3"/>
                    <a:gd fmla="*/ 781 w 866" name="T4"/>
                    <a:gd fmla="*/ 756 h 826" name="T5"/>
                    <a:gd fmla="*/ 818 w 866" name="T6"/>
                    <a:gd fmla="*/ 563 h 826" name="T7"/>
                    <a:gd fmla="*/ 296 w 866" name="T8"/>
                    <a:gd fmla="*/ 47 h 826" name="T9"/>
                    <a:gd fmla="*/ 85 w 866" name="T10"/>
                    <a:gd fmla="*/ 70 h 826" name="T11"/>
                    <a:gd fmla="*/ 85 w 866" name="T12"/>
                    <a:gd fmla="*/ 70 h 826" name="T13"/>
                    <a:gd fmla="*/ 48 w 866" name="T14"/>
                    <a:gd fmla="*/ 263 h 826" name="T15"/>
                    <a:gd fmla="*/ 570 w 866" name="T16"/>
                    <a:gd fmla="*/ 779 h 82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25" w="865">
                      <a:moveTo>
                        <a:pt x="570" y="779"/>
                      </a:moveTo>
                      <a:cubicBezTo>
                        <a:pt x="618" y="826"/>
                        <a:pt x="712" y="816"/>
                        <a:pt x="781" y="756"/>
                      </a:cubicBezTo>
                      <a:cubicBezTo>
                        <a:pt x="781" y="756"/>
                        <a:pt x="781" y="756"/>
                        <a:pt x="781" y="756"/>
                      </a:cubicBezTo>
                      <a:cubicBezTo>
                        <a:pt x="849" y="697"/>
                        <a:pt x="866" y="610"/>
                        <a:pt x="818" y="563"/>
                      </a:cubicBezTo>
                      <a:cubicBezTo>
                        <a:pt x="296" y="47"/>
                        <a:pt x="296" y="47"/>
                        <a:pt x="296" y="47"/>
                      </a:cubicBezTo>
                      <a:cubicBezTo>
                        <a:pt x="248" y="0"/>
                        <a:pt x="154" y="10"/>
                        <a:pt x="85" y="70"/>
                      </a:cubicBezTo>
                      <a:cubicBezTo>
                        <a:pt x="85" y="70"/>
                        <a:pt x="85" y="70"/>
                        <a:pt x="85" y="70"/>
                      </a:cubicBezTo>
                      <a:cubicBezTo>
                        <a:pt x="17" y="129"/>
                        <a:pt x="0" y="216"/>
                        <a:pt x="48" y="263"/>
                      </a:cubicBezTo>
                      <a:lnTo>
                        <a:pt x="570" y="779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9" name="Freeform 60"/>
                <p:cNvSpPr/>
                <p:nvPr/>
              </p:nvSpPr>
              <p:spPr bwMode="auto">
                <a:xfrm>
                  <a:off x="3338513" y="320675"/>
                  <a:ext cx="123825" cy="114300"/>
                </a:xfrm>
                <a:custGeom>
                  <a:gdLst>
                    <a:gd fmla="*/ 92 w 249" name="T0"/>
                    <a:gd fmla="*/ 227 h 227" name="T1"/>
                    <a:gd fmla="*/ 38 w 249" name="T2"/>
                    <a:gd fmla="*/ 175 h 227" name="T3"/>
                    <a:gd fmla="*/ 48 w 249" name="T4"/>
                    <a:gd fmla="*/ 38 h 227" name="T5"/>
                    <a:gd fmla="*/ 195 w 249" name="T6"/>
                    <a:gd fmla="*/ 38 h 227" name="T7"/>
                    <a:gd fmla="*/ 249 w 249" name="T8"/>
                    <a:gd fmla="*/ 91 h 227" name="T9"/>
                    <a:gd fmla="*/ 187 w 249" name="T10"/>
                    <a:gd fmla="*/ 168 h 227" name="T11"/>
                    <a:gd fmla="*/ 92 w 249" name="T12"/>
                    <a:gd fmla="*/ 227 h 22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26" w="249">
                      <a:moveTo>
                        <a:pt x="92" y="227"/>
                      </a:moveTo>
                      <a:cubicBezTo>
                        <a:pt x="38" y="175"/>
                        <a:pt x="38" y="175"/>
                        <a:pt x="38" y="175"/>
                      </a:cubicBezTo>
                      <a:cubicBezTo>
                        <a:pt x="0" y="137"/>
                        <a:pt x="5" y="76"/>
                        <a:pt x="48" y="38"/>
                      </a:cubicBezTo>
                      <a:cubicBezTo>
                        <a:pt x="91" y="1"/>
                        <a:pt x="157" y="0"/>
                        <a:pt x="195" y="38"/>
                      </a:cubicBezTo>
                      <a:cubicBezTo>
                        <a:pt x="249" y="91"/>
                        <a:pt x="249" y="91"/>
                        <a:pt x="249" y="91"/>
                      </a:cubicBezTo>
                      <a:cubicBezTo>
                        <a:pt x="249" y="91"/>
                        <a:pt x="240" y="123"/>
                        <a:pt x="187" y="168"/>
                      </a:cubicBezTo>
                      <a:cubicBezTo>
                        <a:pt x="122" y="224"/>
                        <a:pt x="115" y="220"/>
                        <a:pt x="92" y="22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0" name="Freeform 61"/>
                <p:cNvSpPr/>
                <p:nvPr/>
              </p:nvSpPr>
              <p:spPr bwMode="auto">
                <a:xfrm>
                  <a:off x="3216275" y="206375"/>
                  <a:ext cx="90487" cy="79375"/>
                </a:xfrm>
                <a:custGeom>
                  <a:gdLst>
                    <a:gd fmla="*/ 4 w 183" name="T0"/>
                    <a:gd fmla="*/ 155 h 160" name="T1"/>
                    <a:gd fmla="*/ 21 w 183" name="T2"/>
                    <a:gd fmla="*/ 155 h 160" name="T3"/>
                    <a:gd fmla="*/ 177 w 183" name="T4"/>
                    <a:gd fmla="*/ 20 h 160" name="T5"/>
                    <a:gd fmla="*/ 178 w 183" name="T6"/>
                    <a:gd fmla="*/ 4 h 160" name="T7"/>
                    <a:gd fmla="*/ 178 w 183" name="T8"/>
                    <a:gd fmla="*/ 4 h 160" name="T9"/>
                    <a:gd fmla="*/ 162 w 183" name="T10"/>
                    <a:gd fmla="*/ 4 h 160" name="T11"/>
                    <a:gd fmla="*/ 5 w 183" name="T12"/>
                    <a:gd fmla="*/ 140 h 160" name="T13"/>
                    <a:gd fmla="*/ 4 w 183" name="T14"/>
                    <a:gd fmla="*/ 155 h 160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60" w="183">
                      <a:moveTo>
                        <a:pt x="4" y="155"/>
                      </a:moveTo>
                      <a:cubicBezTo>
                        <a:pt x="9" y="160"/>
                        <a:pt x="16" y="160"/>
                        <a:pt x="21" y="155"/>
                      </a:cubicBezTo>
                      <a:cubicBezTo>
                        <a:pt x="177" y="20"/>
                        <a:pt x="177" y="20"/>
                        <a:pt x="177" y="20"/>
                      </a:cubicBezTo>
                      <a:cubicBezTo>
                        <a:pt x="182" y="15"/>
                        <a:pt x="183" y="8"/>
                        <a:pt x="178" y="4"/>
                      </a:cubicBezTo>
                      <a:cubicBezTo>
                        <a:pt x="178" y="4"/>
                        <a:pt x="178" y="4"/>
                        <a:pt x="178" y="4"/>
                      </a:cubicBezTo>
                      <a:cubicBezTo>
                        <a:pt x="174" y="0"/>
                        <a:pt x="167" y="0"/>
                        <a:pt x="162" y="4"/>
                      </a:cubicBezTo>
                      <a:cubicBezTo>
                        <a:pt x="5" y="140"/>
                        <a:pt x="5" y="140"/>
                        <a:pt x="5" y="140"/>
                      </a:cubicBezTo>
                      <a:cubicBezTo>
                        <a:pt x="0" y="144"/>
                        <a:pt x="0" y="151"/>
                        <a:pt x="4" y="155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1" name="Freeform 62"/>
                <p:cNvSpPr/>
                <p:nvPr/>
              </p:nvSpPr>
              <p:spPr bwMode="auto">
                <a:xfrm>
                  <a:off x="3255963" y="242887"/>
                  <a:ext cx="49212" cy="44450"/>
                </a:xfrm>
                <a:custGeom>
                  <a:gdLst>
                    <a:gd fmla="*/ 4 w 100" name="T0"/>
                    <a:gd fmla="*/ 84 h 88" name="T1"/>
                    <a:gd fmla="*/ 18 w 100" name="T2"/>
                    <a:gd fmla="*/ 84 h 88" name="T3"/>
                    <a:gd fmla="*/ 96 w 100" name="T4"/>
                    <a:gd fmla="*/ 17 h 88" name="T5"/>
                    <a:gd fmla="*/ 97 w 100" name="T6"/>
                    <a:gd fmla="*/ 4 h 88" name="T7"/>
                    <a:gd fmla="*/ 97 w 100" name="T8"/>
                    <a:gd fmla="*/ 4 h 88" name="T9"/>
                    <a:gd fmla="*/ 82 w 100" name="T10"/>
                    <a:gd fmla="*/ 3 h 88" name="T11"/>
                    <a:gd fmla="*/ 5 w 100" name="T12"/>
                    <a:gd fmla="*/ 71 h 88" name="T13"/>
                    <a:gd fmla="*/ 4 w 100" name="T14"/>
                    <a:gd fmla="*/ 84 h 8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8" w="100">
                      <a:moveTo>
                        <a:pt x="4" y="84"/>
                      </a:moveTo>
                      <a:cubicBezTo>
                        <a:pt x="7" y="88"/>
                        <a:pt x="14" y="88"/>
                        <a:pt x="18" y="84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100" y="13"/>
                        <a:pt x="100" y="7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3" y="0"/>
                        <a:pt x="86" y="0"/>
                        <a:pt x="82" y="3"/>
                      </a:cubicBezTo>
                      <a:cubicBezTo>
                        <a:pt x="5" y="71"/>
                        <a:pt x="5" y="71"/>
                        <a:pt x="5" y="71"/>
                      </a:cubicBezTo>
                      <a:cubicBezTo>
                        <a:pt x="0" y="75"/>
                        <a:pt x="0" y="81"/>
                        <a:pt x="4" y="84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2" name="Freeform 63"/>
                <p:cNvSpPr/>
                <p:nvPr/>
              </p:nvSpPr>
              <p:spPr bwMode="auto">
                <a:xfrm>
                  <a:off x="2952750" y="177800"/>
                  <a:ext cx="414337" cy="393700"/>
                </a:xfrm>
                <a:custGeom>
                  <a:gdLst>
                    <a:gd fmla="*/ 535 w 828" name="T0"/>
                    <a:gd fmla="*/ 745 h 789" name="T1"/>
                    <a:gd fmla="*/ 740 w 828" name="T2"/>
                    <a:gd fmla="*/ 717 h 789" name="T3"/>
                    <a:gd fmla="*/ 740 w 828" name="T4"/>
                    <a:gd fmla="*/ 717 h 789" name="T5"/>
                    <a:gd fmla="*/ 783 w 828" name="T6"/>
                    <a:gd fmla="*/ 529 h 789" name="T7"/>
                    <a:gd fmla="*/ 293 w 828" name="T8"/>
                    <a:gd fmla="*/ 44 h 789" name="T9"/>
                    <a:gd fmla="*/ 88 w 828" name="T10"/>
                    <a:gd fmla="*/ 72 h 789" name="T11"/>
                    <a:gd fmla="*/ 88 w 828" name="T12"/>
                    <a:gd fmla="*/ 72 h 789" name="T13"/>
                    <a:gd fmla="*/ 45 w 828" name="T14"/>
                    <a:gd fmla="*/ 260 h 789" name="T15"/>
                    <a:gd fmla="*/ 535 w 828" name="T16"/>
                    <a:gd fmla="*/ 745 h 789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89" w="826">
                      <a:moveTo>
                        <a:pt x="535" y="745"/>
                      </a:moveTo>
                      <a:cubicBezTo>
                        <a:pt x="580" y="789"/>
                        <a:pt x="671" y="777"/>
                        <a:pt x="740" y="717"/>
                      </a:cubicBezTo>
                      <a:cubicBezTo>
                        <a:pt x="740" y="717"/>
                        <a:pt x="740" y="717"/>
                        <a:pt x="740" y="717"/>
                      </a:cubicBezTo>
                      <a:cubicBezTo>
                        <a:pt x="808" y="657"/>
                        <a:pt x="828" y="573"/>
                        <a:pt x="783" y="529"/>
                      </a:cubicBezTo>
                      <a:cubicBezTo>
                        <a:pt x="293" y="44"/>
                        <a:pt x="293" y="44"/>
                        <a:pt x="293" y="44"/>
                      </a:cubicBezTo>
                      <a:cubicBezTo>
                        <a:pt x="248" y="0"/>
                        <a:pt x="156" y="12"/>
                        <a:pt x="88" y="72"/>
                      </a:cubicBezTo>
                      <a:cubicBezTo>
                        <a:pt x="88" y="72"/>
                        <a:pt x="88" y="72"/>
                        <a:pt x="88" y="72"/>
                      </a:cubicBezTo>
                      <a:cubicBezTo>
                        <a:pt x="19" y="131"/>
                        <a:pt x="0" y="216"/>
                        <a:pt x="45" y="260"/>
                      </a:cubicBezTo>
                      <a:lnTo>
                        <a:pt x="535" y="745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3" name="Freeform 64"/>
                <p:cNvSpPr/>
                <p:nvPr/>
              </p:nvSpPr>
              <p:spPr bwMode="auto">
                <a:xfrm>
                  <a:off x="3208338" y="423862"/>
                  <a:ext cx="122237" cy="111125"/>
                </a:xfrm>
                <a:custGeom>
                  <a:gdLst>
                    <a:gd fmla="*/ 85 w 243" name="T0"/>
                    <a:gd fmla="*/ 221 h 221" name="T1"/>
                    <a:gd fmla="*/ 35 w 243" name="T2"/>
                    <a:gd fmla="*/ 172 h 221" name="T3"/>
                    <a:gd fmla="*/ 49 w 243" name="T4"/>
                    <a:gd fmla="*/ 40 h 221" name="T5"/>
                    <a:gd fmla="*/ 192 w 243" name="T6"/>
                    <a:gd fmla="*/ 35 h 221" name="T7"/>
                    <a:gd fmla="*/ 243 w 243" name="T8"/>
                    <a:gd fmla="*/ 85 h 221" name="T9"/>
                    <a:gd fmla="*/ 180 w 243" name="T10"/>
                    <a:gd fmla="*/ 161 h 221" name="T11"/>
                    <a:gd fmla="*/ 85 w 243" name="T12"/>
                    <a:gd fmla="*/ 221 h 22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21" w="243">
                      <a:moveTo>
                        <a:pt x="85" y="221"/>
                      </a:moveTo>
                      <a:cubicBezTo>
                        <a:pt x="35" y="172"/>
                        <a:pt x="35" y="172"/>
                        <a:pt x="35" y="172"/>
                      </a:cubicBezTo>
                      <a:cubicBezTo>
                        <a:pt x="0" y="137"/>
                        <a:pt x="6" y="77"/>
                        <a:pt x="49" y="40"/>
                      </a:cubicBezTo>
                      <a:cubicBezTo>
                        <a:pt x="93" y="2"/>
                        <a:pt x="157" y="0"/>
                        <a:pt x="192" y="35"/>
                      </a:cubicBezTo>
                      <a:cubicBezTo>
                        <a:pt x="243" y="85"/>
                        <a:pt x="243" y="85"/>
                        <a:pt x="243" y="85"/>
                      </a:cubicBezTo>
                      <a:cubicBezTo>
                        <a:pt x="243" y="85"/>
                        <a:pt x="232" y="116"/>
                        <a:pt x="180" y="161"/>
                      </a:cubicBezTo>
                      <a:cubicBezTo>
                        <a:pt x="115" y="217"/>
                        <a:pt x="108" y="214"/>
                        <a:pt x="85" y="221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4" name="Freeform 65"/>
                <p:cNvSpPr/>
                <p:nvPr/>
              </p:nvSpPr>
              <p:spPr bwMode="auto">
                <a:xfrm>
                  <a:off x="3094038" y="315912"/>
                  <a:ext cx="90487" cy="79375"/>
                </a:xfrm>
                <a:custGeom>
                  <a:gdLst>
                    <a:gd fmla="*/ 4 w 182" name="T0"/>
                    <a:gd fmla="*/ 155 h 159" name="T1"/>
                    <a:gd fmla="*/ 20 w 182" name="T2"/>
                    <a:gd fmla="*/ 155 h 159" name="T3"/>
                    <a:gd fmla="*/ 176 w 182" name="T4"/>
                    <a:gd fmla="*/ 19 h 159" name="T5"/>
                    <a:gd fmla="*/ 178 w 182" name="T6"/>
                    <a:gd fmla="*/ 4 h 159" name="T7"/>
                    <a:gd fmla="*/ 178 w 182" name="T8"/>
                    <a:gd fmla="*/ 4 h 159" name="T9"/>
                    <a:gd fmla="*/ 161 w 182" name="T10"/>
                    <a:gd fmla="*/ 4 h 159" name="T11"/>
                    <a:gd fmla="*/ 5 w 182" name="T12"/>
                    <a:gd fmla="*/ 140 h 159" name="T13"/>
                    <a:gd fmla="*/ 4 w 182" name="T14"/>
                    <a:gd fmla="*/ 155 h 15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59" w="182">
                      <a:moveTo>
                        <a:pt x="4" y="155"/>
                      </a:moveTo>
                      <a:cubicBezTo>
                        <a:pt x="8" y="159"/>
                        <a:pt x="15" y="159"/>
                        <a:pt x="20" y="155"/>
                      </a:cubicBezTo>
                      <a:cubicBezTo>
                        <a:pt x="176" y="19"/>
                        <a:pt x="176" y="19"/>
                        <a:pt x="176" y="19"/>
                      </a:cubicBezTo>
                      <a:cubicBezTo>
                        <a:pt x="181" y="15"/>
                        <a:pt x="182" y="8"/>
                        <a:pt x="178" y="4"/>
                      </a:cubicBezTo>
                      <a:cubicBezTo>
                        <a:pt x="178" y="4"/>
                        <a:pt x="178" y="4"/>
                        <a:pt x="178" y="4"/>
                      </a:cubicBezTo>
                      <a:cubicBezTo>
                        <a:pt x="174" y="0"/>
                        <a:pt x="166" y="0"/>
                        <a:pt x="161" y="4"/>
                      </a:cubicBezTo>
                      <a:cubicBezTo>
                        <a:pt x="5" y="140"/>
                        <a:pt x="5" y="140"/>
                        <a:pt x="5" y="140"/>
                      </a:cubicBezTo>
                      <a:cubicBezTo>
                        <a:pt x="0" y="145"/>
                        <a:pt x="0" y="151"/>
                        <a:pt x="4" y="155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5" name="Freeform 66"/>
                <p:cNvSpPr/>
                <p:nvPr/>
              </p:nvSpPr>
              <p:spPr bwMode="auto">
                <a:xfrm>
                  <a:off x="3132138" y="350837"/>
                  <a:ext cx="49212" cy="44450"/>
                </a:xfrm>
                <a:custGeom>
                  <a:gdLst>
                    <a:gd fmla="*/ 4 w 100" name="T0"/>
                    <a:gd fmla="*/ 85 h 89" name="T1"/>
                    <a:gd fmla="*/ 18 w 100" name="T2"/>
                    <a:gd fmla="*/ 85 h 89" name="T3"/>
                    <a:gd fmla="*/ 95 w 100" name="T4"/>
                    <a:gd fmla="*/ 17 h 89" name="T5"/>
                    <a:gd fmla="*/ 97 w 100" name="T6"/>
                    <a:gd fmla="*/ 4 h 89" name="T7"/>
                    <a:gd fmla="*/ 97 w 100" name="T8"/>
                    <a:gd fmla="*/ 4 h 89" name="T9"/>
                    <a:gd fmla="*/ 82 w 100" name="T10"/>
                    <a:gd fmla="*/ 4 h 89" name="T11"/>
                    <a:gd fmla="*/ 5 w 100" name="T12"/>
                    <a:gd fmla="*/ 72 h 89" name="T13"/>
                    <a:gd fmla="*/ 4 w 100" name="T14"/>
                    <a:gd fmla="*/ 85 h 8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9" w="100">
                      <a:moveTo>
                        <a:pt x="4" y="85"/>
                      </a:moveTo>
                      <a:cubicBezTo>
                        <a:pt x="7" y="89"/>
                        <a:pt x="14" y="88"/>
                        <a:pt x="18" y="85"/>
                      </a:cubicBezTo>
                      <a:cubicBezTo>
                        <a:pt x="95" y="17"/>
                        <a:pt x="95" y="17"/>
                        <a:pt x="95" y="17"/>
                      </a:cubicBezTo>
                      <a:cubicBezTo>
                        <a:pt x="100" y="14"/>
                        <a:pt x="100" y="8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3" y="0"/>
                        <a:pt x="87" y="1"/>
                        <a:pt x="82" y="4"/>
                      </a:cubicBezTo>
                      <a:cubicBezTo>
                        <a:pt x="5" y="72"/>
                        <a:pt x="5" y="72"/>
                        <a:pt x="5" y="72"/>
                      </a:cubicBezTo>
                      <a:cubicBezTo>
                        <a:pt x="1" y="76"/>
                        <a:pt x="0" y="82"/>
                        <a:pt x="4" y="85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6" name="Freeform 67"/>
                <p:cNvSpPr/>
                <p:nvPr/>
              </p:nvSpPr>
              <p:spPr bwMode="auto">
                <a:xfrm>
                  <a:off x="3048000" y="184150"/>
                  <a:ext cx="288925" cy="250825"/>
                </a:xfrm>
                <a:custGeom>
                  <a:gdLst>
                    <a:gd fmla="*/ 580 w 580" name="T0"/>
                    <a:gd fmla="*/ 504 h 504" name="T1"/>
                    <a:gd fmla="*/ 32 w 580" name="T2"/>
                    <a:gd fmla="*/ 61 h 504" name="T3"/>
                    <a:gd fmla="*/ 0 w 580" name="T4"/>
                    <a:gd fmla="*/ 7 h 504" name="T5"/>
                    <a:gd fmla="*/ 103 w 580" name="T6"/>
                    <a:gd fmla="*/ 31 h 504" name="T7"/>
                    <a:gd fmla="*/ 580 w 580" name="T8"/>
                    <a:gd fmla="*/ 504 h 50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02" w="580">
                      <a:moveTo>
                        <a:pt x="580" y="504"/>
                      </a:move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15" y="47"/>
                        <a:pt x="4" y="28"/>
                        <a:pt x="0" y="7"/>
                      </a:cubicBezTo>
                      <a:cubicBezTo>
                        <a:pt x="41" y="0"/>
                        <a:pt x="78" y="7"/>
                        <a:pt x="103" y="31"/>
                      </a:cubicBezTo>
                      <a:lnTo>
                        <a:pt x="580" y="504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7" name="Freeform 68"/>
                <p:cNvSpPr/>
                <p:nvPr/>
              </p:nvSpPr>
              <p:spPr bwMode="auto">
                <a:xfrm>
                  <a:off x="3186113" y="-49213"/>
                  <a:ext cx="412750" cy="393700"/>
                </a:xfrm>
                <a:custGeom>
                  <a:gdLst>
                    <a:gd fmla="*/ 535 w 828" name="T0"/>
                    <a:gd fmla="*/ 745 h 790" name="T1"/>
                    <a:gd fmla="*/ 740 w 828" name="T2"/>
                    <a:gd fmla="*/ 717 h 790" name="T3"/>
                    <a:gd fmla="*/ 740 w 828" name="T4"/>
                    <a:gd fmla="*/ 717 h 790" name="T5"/>
                    <a:gd fmla="*/ 783 w 828" name="T6"/>
                    <a:gd fmla="*/ 529 h 790" name="T7"/>
                    <a:gd fmla="*/ 293 w 828" name="T8"/>
                    <a:gd fmla="*/ 44 h 790" name="T9"/>
                    <a:gd fmla="*/ 88 w 828" name="T10"/>
                    <a:gd fmla="*/ 72 h 790" name="T11"/>
                    <a:gd fmla="*/ 88 w 828" name="T12"/>
                    <a:gd fmla="*/ 72 h 790" name="T13"/>
                    <a:gd fmla="*/ 45 w 828" name="T14"/>
                    <a:gd fmla="*/ 260 h 790" name="T15"/>
                    <a:gd fmla="*/ 535 w 828" name="T16"/>
                    <a:gd fmla="*/ 745 h 790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90" w="826">
                      <a:moveTo>
                        <a:pt x="535" y="745"/>
                      </a:moveTo>
                      <a:cubicBezTo>
                        <a:pt x="580" y="790"/>
                        <a:pt x="671" y="777"/>
                        <a:pt x="740" y="717"/>
                      </a:cubicBezTo>
                      <a:cubicBezTo>
                        <a:pt x="740" y="717"/>
                        <a:pt x="740" y="717"/>
                        <a:pt x="740" y="717"/>
                      </a:cubicBezTo>
                      <a:cubicBezTo>
                        <a:pt x="808" y="658"/>
                        <a:pt x="828" y="573"/>
                        <a:pt x="783" y="529"/>
                      </a:cubicBezTo>
                      <a:cubicBezTo>
                        <a:pt x="293" y="44"/>
                        <a:pt x="293" y="44"/>
                        <a:pt x="293" y="44"/>
                      </a:cubicBezTo>
                      <a:cubicBezTo>
                        <a:pt x="248" y="0"/>
                        <a:pt x="156" y="12"/>
                        <a:pt x="88" y="72"/>
                      </a:cubicBezTo>
                      <a:cubicBezTo>
                        <a:pt x="88" y="72"/>
                        <a:pt x="88" y="72"/>
                        <a:pt x="88" y="72"/>
                      </a:cubicBezTo>
                      <a:cubicBezTo>
                        <a:pt x="19" y="132"/>
                        <a:pt x="0" y="216"/>
                        <a:pt x="45" y="260"/>
                      </a:cubicBezTo>
                      <a:lnTo>
                        <a:pt x="535" y="745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8" name="Freeform 69"/>
                <p:cNvSpPr/>
                <p:nvPr/>
              </p:nvSpPr>
              <p:spPr bwMode="auto">
                <a:xfrm>
                  <a:off x="3441700" y="198437"/>
                  <a:ext cx="122237" cy="109538"/>
                </a:xfrm>
                <a:custGeom>
                  <a:gdLst>
                    <a:gd fmla="*/ 86 w 243" name="T0"/>
                    <a:gd fmla="*/ 222 h 222" name="T1"/>
                    <a:gd fmla="*/ 35 w 243" name="T2"/>
                    <a:gd fmla="*/ 172 h 222" name="T3"/>
                    <a:gd fmla="*/ 49 w 243" name="T4"/>
                    <a:gd fmla="*/ 40 h 222" name="T5"/>
                    <a:gd fmla="*/ 192 w 243" name="T6"/>
                    <a:gd fmla="*/ 35 h 222" name="T7"/>
                    <a:gd fmla="*/ 243 w 243" name="T8"/>
                    <a:gd fmla="*/ 85 h 222" name="T9"/>
                    <a:gd fmla="*/ 180 w 243" name="T10"/>
                    <a:gd fmla="*/ 161 h 222" name="T11"/>
                    <a:gd fmla="*/ 86 w 243" name="T12"/>
                    <a:gd fmla="*/ 222 h 22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21" w="243">
                      <a:moveTo>
                        <a:pt x="86" y="222"/>
                      </a:moveTo>
                      <a:cubicBezTo>
                        <a:pt x="35" y="172"/>
                        <a:pt x="35" y="172"/>
                        <a:pt x="35" y="172"/>
                      </a:cubicBezTo>
                      <a:cubicBezTo>
                        <a:pt x="0" y="137"/>
                        <a:pt x="6" y="78"/>
                        <a:pt x="49" y="40"/>
                      </a:cubicBezTo>
                      <a:cubicBezTo>
                        <a:pt x="93" y="2"/>
                        <a:pt x="157" y="0"/>
                        <a:pt x="192" y="35"/>
                      </a:cubicBezTo>
                      <a:cubicBezTo>
                        <a:pt x="243" y="85"/>
                        <a:pt x="243" y="85"/>
                        <a:pt x="243" y="85"/>
                      </a:cubicBezTo>
                      <a:cubicBezTo>
                        <a:pt x="243" y="85"/>
                        <a:pt x="233" y="116"/>
                        <a:pt x="180" y="161"/>
                      </a:cubicBezTo>
                      <a:cubicBezTo>
                        <a:pt x="115" y="217"/>
                        <a:pt x="108" y="214"/>
                        <a:pt x="86" y="222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9" name="Freeform 70"/>
                <p:cNvSpPr/>
                <p:nvPr/>
              </p:nvSpPr>
              <p:spPr bwMode="auto">
                <a:xfrm>
                  <a:off x="3327400" y="88900"/>
                  <a:ext cx="90487" cy="80963"/>
                </a:xfrm>
                <a:custGeom>
                  <a:gdLst>
                    <a:gd fmla="*/ 4 w 182" name="T0"/>
                    <a:gd fmla="*/ 156 h 160" name="T1"/>
                    <a:gd fmla="*/ 20 w 182" name="T2"/>
                    <a:gd fmla="*/ 155 h 160" name="T3"/>
                    <a:gd fmla="*/ 176 w 182" name="T4"/>
                    <a:gd fmla="*/ 19 h 160" name="T5"/>
                    <a:gd fmla="*/ 178 w 182" name="T6"/>
                    <a:gd fmla="*/ 4 h 160" name="T7"/>
                    <a:gd fmla="*/ 178 w 182" name="T8"/>
                    <a:gd fmla="*/ 4 h 160" name="T9"/>
                    <a:gd fmla="*/ 161 w 182" name="T10"/>
                    <a:gd fmla="*/ 4 h 160" name="T11"/>
                    <a:gd fmla="*/ 5 w 182" name="T12"/>
                    <a:gd fmla="*/ 141 h 160" name="T13"/>
                    <a:gd fmla="*/ 4 w 182" name="T14"/>
                    <a:gd fmla="*/ 156 h 160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60" w="182">
                      <a:moveTo>
                        <a:pt x="4" y="156"/>
                      </a:moveTo>
                      <a:cubicBezTo>
                        <a:pt x="8" y="160"/>
                        <a:pt x="15" y="159"/>
                        <a:pt x="20" y="155"/>
                      </a:cubicBezTo>
                      <a:cubicBezTo>
                        <a:pt x="176" y="19"/>
                        <a:pt x="176" y="19"/>
                        <a:pt x="176" y="19"/>
                      </a:cubicBezTo>
                      <a:cubicBezTo>
                        <a:pt x="181" y="15"/>
                        <a:pt x="182" y="8"/>
                        <a:pt x="178" y="4"/>
                      </a:cubicBezTo>
                      <a:cubicBezTo>
                        <a:pt x="178" y="4"/>
                        <a:pt x="178" y="4"/>
                        <a:pt x="178" y="4"/>
                      </a:cubicBezTo>
                      <a:cubicBezTo>
                        <a:pt x="174" y="0"/>
                        <a:pt x="166" y="0"/>
                        <a:pt x="161" y="4"/>
                      </a:cubicBezTo>
                      <a:cubicBezTo>
                        <a:pt x="5" y="141"/>
                        <a:pt x="5" y="141"/>
                        <a:pt x="5" y="141"/>
                      </a:cubicBezTo>
                      <a:cubicBezTo>
                        <a:pt x="1" y="145"/>
                        <a:pt x="0" y="152"/>
                        <a:pt x="4" y="156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0" name="Freeform 71"/>
                <p:cNvSpPr/>
                <p:nvPr/>
              </p:nvSpPr>
              <p:spPr bwMode="auto">
                <a:xfrm>
                  <a:off x="3365500" y="125412"/>
                  <a:ext cx="49212" cy="44450"/>
                </a:xfrm>
                <a:custGeom>
                  <a:gdLst>
                    <a:gd fmla="*/ 4 w 100" name="T0"/>
                    <a:gd fmla="*/ 84 h 88" name="T1"/>
                    <a:gd fmla="*/ 18 w 100" name="T2"/>
                    <a:gd fmla="*/ 84 h 88" name="T3"/>
                    <a:gd fmla="*/ 95 w 100" name="T4"/>
                    <a:gd fmla="*/ 17 h 88" name="T5"/>
                    <a:gd fmla="*/ 97 w 100" name="T6"/>
                    <a:gd fmla="*/ 3 h 88" name="T7"/>
                    <a:gd fmla="*/ 97 w 100" name="T8"/>
                    <a:gd fmla="*/ 3 h 88" name="T9"/>
                    <a:gd fmla="*/ 82 w 100" name="T10"/>
                    <a:gd fmla="*/ 4 h 88" name="T11"/>
                    <a:gd fmla="*/ 5 w 100" name="T12"/>
                    <a:gd fmla="*/ 71 h 88" name="T13"/>
                    <a:gd fmla="*/ 4 w 100" name="T14"/>
                    <a:gd fmla="*/ 84 h 8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8" w="100">
                      <a:moveTo>
                        <a:pt x="4" y="84"/>
                      </a:moveTo>
                      <a:cubicBezTo>
                        <a:pt x="7" y="88"/>
                        <a:pt x="14" y="88"/>
                        <a:pt x="18" y="84"/>
                      </a:cubicBezTo>
                      <a:cubicBezTo>
                        <a:pt x="95" y="17"/>
                        <a:pt x="95" y="17"/>
                        <a:pt x="95" y="17"/>
                      </a:cubicBezTo>
                      <a:cubicBezTo>
                        <a:pt x="100" y="13"/>
                        <a:pt x="100" y="7"/>
                        <a:pt x="97" y="3"/>
                      </a:cubicBezTo>
                      <a:cubicBezTo>
                        <a:pt x="97" y="3"/>
                        <a:pt x="97" y="3"/>
                        <a:pt x="97" y="3"/>
                      </a:cubicBezTo>
                      <a:cubicBezTo>
                        <a:pt x="93" y="0"/>
                        <a:pt x="87" y="0"/>
                        <a:pt x="82" y="4"/>
                      </a:cubicBezTo>
                      <a:cubicBezTo>
                        <a:pt x="5" y="71"/>
                        <a:pt x="5" y="71"/>
                        <a:pt x="5" y="71"/>
                      </a:cubicBezTo>
                      <a:cubicBezTo>
                        <a:pt x="1" y="75"/>
                        <a:pt x="0" y="81"/>
                        <a:pt x="4" y="84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1" name="Freeform 72"/>
                <p:cNvSpPr/>
                <p:nvPr/>
              </p:nvSpPr>
              <p:spPr bwMode="auto">
                <a:xfrm>
                  <a:off x="3281363" y="-42863"/>
                  <a:ext cx="288925" cy="250825"/>
                </a:xfrm>
                <a:custGeom>
                  <a:gdLst>
                    <a:gd fmla="*/ 580 w 580" name="T0"/>
                    <a:gd fmla="*/ 504 h 504" name="T1"/>
                    <a:gd fmla="*/ 32 w 580" name="T2"/>
                    <a:gd fmla="*/ 61 h 504" name="T3"/>
                    <a:gd fmla="*/ 0 w 580" name="T4"/>
                    <a:gd fmla="*/ 8 h 504" name="T5"/>
                    <a:gd fmla="*/ 103 w 580" name="T6"/>
                    <a:gd fmla="*/ 31 h 504" name="T7"/>
                    <a:gd fmla="*/ 580 w 580" name="T8"/>
                    <a:gd fmla="*/ 504 h 50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02" w="580">
                      <a:moveTo>
                        <a:pt x="580" y="504"/>
                      </a:move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15" y="47"/>
                        <a:pt x="5" y="29"/>
                        <a:pt x="0" y="8"/>
                      </a:cubicBezTo>
                      <a:cubicBezTo>
                        <a:pt x="41" y="0"/>
                        <a:pt x="79" y="7"/>
                        <a:pt x="103" y="31"/>
                      </a:cubicBezTo>
                      <a:lnTo>
                        <a:pt x="580" y="504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2" name="Freeform 73"/>
                <p:cNvSpPr/>
                <p:nvPr/>
              </p:nvSpPr>
              <p:spPr bwMode="auto">
                <a:xfrm>
                  <a:off x="2881313" y="306387"/>
                  <a:ext cx="325437" cy="309563"/>
                </a:xfrm>
                <a:custGeom>
                  <a:gdLst>
                    <a:gd fmla="*/ 421 w 651" name="T0"/>
                    <a:gd fmla="*/ 586 h 621" name="T1"/>
                    <a:gd fmla="*/ 582 w 651" name="T2"/>
                    <a:gd fmla="*/ 564 h 621" name="T3"/>
                    <a:gd fmla="*/ 582 w 651" name="T4"/>
                    <a:gd fmla="*/ 564 h 621" name="T5"/>
                    <a:gd fmla="*/ 616 w 651" name="T6"/>
                    <a:gd fmla="*/ 416 h 621" name="T7"/>
                    <a:gd fmla="*/ 230 w 651" name="T8"/>
                    <a:gd fmla="*/ 35 h 621" name="T9"/>
                    <a:gd fmla="*/ 69 w 651" name="T10"/>
                    <a:gd fmla="*/ 57 h 621" name="T11"/>
                    <a:gd fmla="*/ 69 w 651" name="T12"/>
                    <a:gd fmla="*/ 57 h 621" name="T13"/>
                    <a:gd fmla="*/ 35 w 651" name="T14"/>
                    <a:gd fmla="*/ 205 h 621" name="T15"/>
                    <a:gd fmla="*/ 421 w 651" name="T16"/>
                    <a:gd fmla="*/ 586 h 62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621" w="651">
                      <a:moveTo>
                        <a:pt x="421" y="586"/>
                      </a:moveTo>
                      <a:cubicBezTo>
                        <a:pt x="456" y="621"/>
                        <a:pt x="528" y="611"/>
                        <a:pt x="582" y="564"/>
                      </a:cubicBezTo>
                      <a:cubicBezTo>
                        <a:pt x="582" y="564"/>
                        <a:pt x="582" y="564"/>
                        <a:pt x="582" y="564"/>
                      </a:cubicBezTo>
                      <a:cubicBezTo>
                        <a:pt x="636" y="517"/>
                        <a:pt x="651" y="451"/>
                        <a:pt x="616" y="416"/>
                      </a:cubicBezTo>
                      <a:cubicBezTo>
                        <a:pt x="230" y="35"/>
                        <a:pt x="230" y="35"/>
                        <a:pt x="230" y="35"/>
                      </a:cubicBezTo>
                      <a:cubicBezTo>
                        <a:pt x="195" y="0"/>
                        <a:pt x="123" y="10"/>
                        <a:pt x="69" y="57"/>
                      </a:cubicBezTo>
                      <a:cubicBezTo>
                        <a:pt x="69" y="57"/>
                        <a:pt x="69" y="57"/>
                        <a:pt x="69" y="57"/>
                      </a:cubicBezTo>
                      <a:cubicBezTo>
                        <a:pt x="15" y="104"/>
                        <a:pt x="0" y="170"/>
                        <a:pt x="35" y="205"/>
                      </a:cubicBezTo>
                      <a:lnTo>
                        <a:pt x="421" y="586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3" name="Freeform 74"/>
                <p:cNvSpPr/>
                <p:nvPr/>
              </p:nvSpPr>
              <p:spPr bwMode="auto">
                <a:xfrm>
                  <a:off x="3084513" y="500062"/>
                  <a:ext cx="95250" cy="87313"/>
                </a:xfrm>
                <a:custGeom>
                  <a:gdLst>
                    <a:gd fmla="*/ 67 w 191" name="T0"/>
                    <a:gd fmla="*/ 175 h 175" name="T1"/>
                    <a:gd fmla="*/ 28 w 191" name="T2"/>
                    <a:gd fmla="*/ 136 h 175" name="T3"/>
                    <a:gd fmla="*/ 39 w 191" name="T4"/>
                    <a:gd fmla="*/ 32 h 175" name="T5"/>
                    <a:gd fmla="*/ 151 w 191" name="T6"/>
                    <a:gd fmla="*/ 28 h 175" name="T7"/>
                    <a:gd fmla="*/ 191 w 191" name="T8"/>
                    <a:gd fmla="*/ 67 h 175" name="T9"/>
                    <a:gd fmla="*/ 141 w 191" name="T10"/>
                    <a:gd fmla="*/ 127 h 175" name="T11"/>
                    <a:gd fmla="*/ 67 w 191" name="T12"/>
                    <a:gd fmla="*/ 175 h 17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75" w="191">
                      <a:moveTo>
                        <a:pt x="67" y="175"/>
                      </a:moveTo>
                      <a:cubicBezTo>
                        <a:pt x="28" y="136"/>
                        <a:pt x="28" y="136"/>
                        <a:pt x="28" y="136"/>
                      </a:cubicBezTo>
                      <a:cubicBezTo>
                        <a:pt x="0" y="108"/>
                        <a:pt x="5" y="61"/>
                        <a:pt x="39" y="32"/>
                      </a:cubicBezTo>
                      <a:cubicBezTo>
                        <a:pt x="73" y="2"/>
                        <a:pt x="123" y="0"/>
                        <a:pt x="151" y="28"/>
                      </a:cubicBezTo>
                      <a:cubicBezTo>
                        <a:pt x="191" y="67"/>
                        <a:pt x="191" y="67"/>
                        <a:pt x="191" y="67"/>
                      </a:cubicBezTo>
                      <a:cubicBezTo>
                        <a:pt x="191" y="67"/>
                        <a:pt x="183" y="92"/>
                        <a:pt x="141" y="127"/>
                      </a:cubicBezTo>
                      <a:cubicBezTo>
                        <a:pt x="90" y="171"/>
                        <a:pt x="85" y="169"/>
                        <a:pt x="67" y="175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4" name="Freeform 75"/>
                <p:cNvSpPr/>
                <p:nvPr/>
              </p:nvSpPr>
              <p:spPr bwMode="auto">
                <a:xfrm>
                  <a:off x="2992438" y="415925"/>
                  <a:ext cx="71437" cy="61913"/>
                </a:xfrm>
                <a:custGeom>
                  <a:gdLst>
                    <a:gd fmla="*/ 3 w 143" name="T0"/>
                    <a:gd fmla="*/ 122 h 125" name="T1"/>
                    <a:gd fmla="*/ 16 w 143" name="T2"/>
                    <a:gd fmla="*/ 122 h 125" name="T3"/>
                    <a:gd fmla="*/ 139 w 143" name="T4"/>
                    <a:gd fmla="*/ 15 h 125" name="T5"/>
                    <a:gd fmla="*/ 140 w 143" name="T6"/>
                    <a:gd fmla="*/ 3 h 125" name="T7"/>
                    <a:gd fmla="*/ 140 w 143" name="T8"/>
                    <a:gd fmla="*/ 3 h 125" name="T9"/>
                    <a:gd fmla="*/ 127 w 143" name="T10"/>
                    <a:gd fmla="*/ 3 h 125" name="T11"/>
                    <a:gd fmla="*/ 4 w 143" name="T12"/>
                    <a:gd fmla="*/ 110 h 125" name="T13"/>
                    <a:gd fmla="*/ 3 w 143" name="T14"/>
                    <a:gd fmla="*/ 122 h 12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25" w="143">
                      <a:moveTo>
                        <a:pt x="3" y="122"/>
                      </a:moveTo>
                      <a:cubicBezTo>
                        <a:pt x="6" y="125"/>
                        <a:pt x="12" y="125"/>
                        <a:pt x="16" y="122"/>
                      </a:cubicBezTo>
                      <a:cubicBezTo>
                        <a:pt x="139" y="15"/>
                        <a:pt x="139" y="15"/>
                        <a:pt x="139" y="15"/>
                      </a:cubicBezTo>
                      <a:cubicBezTo>
                        <a:pt x="143" y="11"/>
                        <a:pt x="143" y="6"/>
                        <a:pt x="140" y="3"/>
                      </a:cubicBezTo>
                      <a:cubicBezTo>
                        <a:pt x="140" y="3"/>
                        <a:pt x="140" y="3"/>
                        <a:pt x="140" y="3"/>
                      </a:cubicBezTo>
                      <a:cubicBezTo>
                        <a:pt x="137" y="0"/>
                        <a:pt x="131" y="0"/>
                        <a:pt x="127" y="3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0" y="114"/>
                        <a:pt x="0" y="119"/>
                        <a:pt x="3" y="122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5" name="Freeform 76"/>
                <p:cNvSpPr/>
                <p:nvPr/>
              </p:nvSpPr>
              <p:spPr bwMode="auto">
                <a:xfrm>
                  <a:off x="3022600" y="444500"/>
                  <a:ext cx="39687" cy="33338"/>
                </a:xfrm>
                <a:custGeom>
                  <a:gdLst>
                    <a:gd fmla="*/ 3 w 79" name="T0"/>
                    <a:gd fmla="*/ 67 h 69" name="T1"/>
                    <a:gd fmla="*/ 14 w 79" name="T2"/>
                    <a:gd fmla="*/ 66 h 69" name="T3"/>
                    <a:gd fmla="*/ 75 w 79" name="T4"/>
                    <a:gd fmla="*/ 13 h 69" name="T5"/>
                    <a:gd fmla="*/ 76 w 79" name="T6"/>
                    <a:gd fmla="*/ 3 h 69" name="T7"/>
                    <a:gd fmla="*/ 76 w 79" name="T8"/>
                    <a:gd fmla="*/ 3 h 69" name="T9"/>
                    <a:gd fmla="*/ 64 w 79" name="T10"/>
                    <a:gd fmla="*/ 3 h 69" name="T11"/>
                    <a:gd fmla="*/ 4 w 79" name="T12"/>
                    <a:gd fmla="*/ 56 h 69" name="T13"/>
                    <a:gd fmla="*/ 3 w 79" name="T14"/>
                    <a:gd fmla="*/ 67 h 6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69" w="79">
                      <a:moveTo>
                        <a:pt x="3" y="67"/>
                      </a:moveTo>
                      <a:cubicBezTo>
                        <a:pt x="5" y="69"/>
                        <a:pt x="10" y="69"/>
                        <a:pt x="14" y="66"/>
                      </a:cubicBezTo>
                      <a:cubicBezTo>
                        <a:pt x="75" y="13"/>
                        <a:pt x="75" y="13"/>
                        <a:pt x="75" y="13"/>
                      </a:cubicBezTo>
                      <a:cubicBezTo>
                        <a:pt x="78" y="10"/>
                        <a:pt x="79" y="6"/>
                        <a:pt x="76" y="3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3" y="0"/>
                        <a:pt x="68" y="0"/>
                        <a:pt x="64" y="3"/>
                      </a:cubicBezTo>
                      <a:cubicBezTo>
                        <a:pt x="4" y="56"/>
                        <a:pt x="4" y="56"/>
                        <a:pt x="4" y="56"/>
                      </a:cubicBezTo>
                      <a:cubicBezTo>
                        <a:pt x="0" y="59"/>
                        <a:pt x="0" y="64"/>
                        <a:pt x="3" y="6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6" name="Freeform 77"/>
                <p:cNvSpPr/>
                <p:nvPr/>
              </p:nvSpPr>
              <p:spPr bwMode="auto">
                <a:xfrm>
                  <a:off x="2957513" y="311150"/>
                  <a:ext cx="223837" cy="203200"/>
                </a:xfrm>
                <a:custGeom>
                  <a:gdLst>
                    <a:gd fmla="*/ 447 w 447" name="T0"/>
                    <a:gd fmla="*/ 407 h 407" name="T1"/>
                    <a:gd fmla="*/ 25 w 447" name="T2"/>
                    <a:gd fmla="*/ 48 h 407" name="T3"/>
                    <a:gd fmla="*/ 0 w 447" name="T4"/>
                    <a:gd fmla="*/ 6 h 407" name="T5"/>
                    <a:gd fmla="*/ 80 w 447" name="T6"/>
                    <a:gd fmla="*/ 26 h 407" name="T7"/>
                    <a:gd fmla="*/ 447 w 447" name="T8"/>
                    <a:gd fmla="*/ 407 h 40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07" w="447">
                      <a:moveTo>
                        <a:pt x="447" y="407"/>
                      </a:move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11" y="37"/>
                        <a:pt x="3" y="22"/>
                        <a:pt x="0" y="6"/>
                      </a:cubicBezTo>
                      <a:cubicBezTo>
                        <a:pt x="32" y="0"/>
                        <a:pt x="62" y="7"/>
                        <a:pt x="80" y="26"/>
                      </a:cubicBezTo>
                      <a:lnTo>
                        <a:pt x="447" y="407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7" name="Freeform 78"/>
                <p:cNvSpPr/>
                <p:nvPr/>
              </p:nvSpPr>
              <p:spPr bwMode="auto">
                <a:xfrm>
                  <a:off x="3152775" y="65087"/>
                  <a:ext cx="303212" cy="257175"/>
                </a:xfrm>
                <a:custGeom>
                  <a:gdLst>
                    <a:gd fmla="*/ 124 w 607" name="T0"/>
                    <a:gd fmla="*/ 36 h 514" name="T1"/>
                    <a:gd fmla="*/ 607 w 607" name="T2"/>
                    <a:gd fmla="*/ 513 h 514" name="T3"/>
                    <a:gd fmla="*/ 606 w 607" name="T4"/>
                    <a:gd fmla="*/ 514 h 514" name="T5"/>
                    <a:gd fmla="*/ 593 w 607" name="T6"/>
                    <a:gd fmla="*/ 499 h 514" name="T7"/>
                    <a:gd fmla="*/ 29 w 607" name="T8"/>
                    <a:gd fmla="*/ 29 h 514" name="T9"/>
                    <a:gd fmla="*/ 0 w 607" name="T10"/>
                    <a:gd fmla="*/ 12 h 514" name="T11"/>
                    <a:gd fmla="*/ 124 w 607" name="T12"/>
                    <a:gd fmla="*/ 36 h 51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14" w="607">
                      <a:moveTo>
                        <a:pt x="124" y="36"/>
                      </a:moveTo>
                      <a:cubicBezTo>
                        <a:pt x="607" y="513"/>
                        <a:pt x="607" y="513"/>
                        <a:pt x="607" y="513"/>
                      </a:cubicBezTo>
                      <a:cubicBezTo>
                        <a:pt x="606" y="514"/>
                        <a:pt x="606" y="514"/>
                        <a:pt x="606" y="514"/>
                      </a:cubicBezTo>
                      <a:cubicBezTo>
                        <a:pt x="602" y="509"/>
                        <a:pt x="598" y="504"/>
                        <a:pt x="593" y="499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20" y="22"/>
                        <a:pt x="10" y="16"/>
                        <a:pt x="0" y="12"/>
                      </a:cubicBezTo>
                      <a:cubicBezTo>
                        <a:pt x="48" y="0"/>
                        <a:pt x="94" y="7"/>
                        <a:pt x="124" y="36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8" name="Freeform 79"/>
                <p:cNvSpPr/>
                <p:nvPr/>
              </p:nvSpPr>
              <p:spPr bwMode="auto">
                <a:xfrm>
                  <a:off x="3967163" y="44450"/>
                  <a:ext cx="1703387" cy="2289175"/>
                </a:xfrm>
                <a:custGeom>
                  <a:gdLst>
                    <a:gd fmla="*/ 2640 w 3411" name="T0"/>
                    <a:gd fmla="*/ 354 h 4584" name="T1"/>
                    <a:gd fmla="*/ 1493 w 3411" name="T2"/>
                    <a:gd fmla="*/ 1712 h 4584" name="T3"/>
                    <a:gd fmla="*/ 113 w 3411" name="T4"/>
                    <a:gd fmla="*/ 3800 h 4584" name="T5"/>
                    <a:gd fmla="*/ 252 w 3411" name="T6"/>
                    <a:gd fmla="*/ 4271 h 4584" name="T7"/>
                    <a:gd fmla="*/ 674 w 3411" name="T8"/>
                    <a:gd fmla="*/ 4556 h 4584" name="T9"/>
                    <a:gd fmla="*/ 1446 w 3411" name="T10"/>
                    <a:gd fmla="*/ 4117 h 4584" name="T11"/>
                    <a:gd fmla="*/ 1208 w 3411" name="T12"/>
                    <a:gd fmla="*/ 3817 h 4584" name="T13"/>
                    <a:gd fmla="*/ 2709 w 3411" name="T14"/>
                    <a:gd fmla="*/ 1898 h 4584" name="T15"/>
                    <a:gd fmla="*/ 2640 w 3411" name="T16"/>
                    <a:gd fmla="*/ 354 h 458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584" w="3411">
                      <a:moveTo>
                        <a:pt x="2640" y="354"/>
                      </a:moveTo>
                      <a:cubicBezTo>
                        <a:pt x="2292" y="514"/>
                        <a:pt x="1927" y="1183"/>
                        <a:pt x="1493" y="1712"/>
                      </a:cubicBezTo>
                      <a:cubicBezTo>
                        <a:pt x="967" y="2353"/>
                        <a:pt x="269" y="3378"/>
                        <a:pt x="113" y="3800"/>
                      </a:cubicBezTo>
                      <a:cubicBezTo>
                        <a:pt x="0" y="4104"/>
                        <a:pt x="128" y="4167"/>
                        <a:pt x="252" y="4271"/>
                      </a:cubicBezTo>
                      <a:cubicBezTo>
                        <a:pt x="301" y="4311"/>
                        <a:pt x="450" y="4584"/>
                        <a:pt x="674" y="4556"/>
                      </a:cubicBezTo>
                      <a:cubicBezTo>
                        <a:pt x="1023" y="4513"/>
                        <a:pt x="1480" y="4142"/>
                        <a:pt x="1446" y="4117"/>
                      </a:cubicBezTo>
                      <a:cubicBezTo>
                        <a:pt x="1389" y="4075"/>
                        <a:pt x="1208" y="3817"/>
                        <a:pt x="1208" y="3817"/>
                      </a:cubicBezTo>
                      <a:cubicBezTo>
                        <a:pt x="2709" y="1898"/>
                        <a:pt x="2709" y="1898"/>
                        <a:pt x="2709" y="1898"/>
                      </a:cubicBezTo>
                      <a:cubicBezTo>
                        <a:pt x="2709" y="1898"/>
                        <a:pt x="3411" y="0"/>
                        <a:pt x="2640" y="354"/>
                      </a:cubicBezTo>
                      <a:close/>
                    </a:path>
                  </a:pathLst>
                </a:custGeom>
                <a:solidFill>
                  <a:srgbClr val="C5EFE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9" name="Freeform 80"/>
                <p:cNvSpPr/>
                <p:nvPr/>
              </p:nvSpPr>
              <p:spPr bwMode="auto">
                <a:xfrm>
                  <a:off x="6861175" y="76200"/>
                  <a:ext cx="1668462" cy="2198688"/>
                </a:xfrm>
                <a:custGeom>
                  <a:gdLst>
                    <a:gd fmla="*/ 770 w 3343" name="T0"/>
                    <a:gd fmla="*/ 354 h 4407" name="T1"/>
                    <a:gd fmla="*/ 1850 w 3343" name="T2"/>
                    <a:gd fmla="*/ 1745 h 4407" name="T3"/>
                    <a:gd fmla="*/ 3230 w 3343" name="T4"/>
                    <a:gd fmla="*/ 3832 h 4407" name="T5"/>
                    <a:gd fmla="*/ 3090 w 3343" name="T6"/>
                    <a:gd fmla="*/ 4303 h 4407" name="T7"/>
                    <a:gd fmla="*/ 1897 w 3343" name="T8"/>
                    <a:gd fmla="*/ 4149 h 4407" name="T9"/>
                    <a:gd fmla="*/ 2135 w 3343" name="T10"/>
                    <a:gd fmla="*/ 3850 h 4407" name="T11"/>
                    <a:gd fmla="*/ 634 w 3343" name="T12"/>
                    <a:gd fmla="*/ 1930 h 4407" name="T13"/>
                    <a:gd fmla="*/ 770 w 3343" name="T14"/>
                    <a:gd fmla="*/ 354 h 440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407" w="3343">
                      <a:moveTo>
                        <a:pt x="770" y="354"/>
                      </a:moveTo>
                      <a:cubicBezTo>
                        <a:pt x="1118" y="514"/>
                        <a:pt x="1415" y="1216"/>
                        <a:pt x="1850" y="1745"/>
                      </a:cubicBezTo>
                      <a:cubicBezTo>
                        <a:pt x="2376" y="2386"/>
                        <a:pt x="3074" y="3411"/>
                        <a:pt x="3230" y="3832"/>
                      </a:cubicBezTo>
                      <a:cubicBezTo>
                        <a:pt x="3343" y="4137"/>
                        <a:pt x="3215" y="4199"/>
                        <a:pt x="3090" y="4303"/>
                      </a:cubicBezTo>
                      <a:cubicBezTo>
                        <a:pt x="2965" y="4407"/>
                        <a:pt x="1840" y="4191"/>
                        <a:pt x="1897" y="4149"/>
                      </a:cubicBezTo>
                      <a:cubicBezTo>
                        <a:pt x="1953" y="4108"/>
                        <a:pt x="2135" y="3850"/>
                        <a:pt x="2135" y="3850"/>
                      </a:cubicBezTo>
                      <a:cubicBezTo>
                        <a:pt x="634" y="1930"/>
                        <a:pt x="634" y="1930"/>
                        <a:pt x="634" y="1930"/>
                      </a:cubicBezTo>
                      <a:cubicBezTo>
                        <a:pt x="634" y="1930"/>
                        <a:pt x="0" y="0"/>
                        <a:pt x="770" y="354"/>
                      </a:cubicBezTo>
                      <a:close/>
                    </a:path>
                  </a:pathLst>
                </a:custGeom>
                <a:solidFill>
                  <a:srgbClr val="C5EFE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0" name="Freeform 81"/>
                <p:cNvSpPr/>
                <p:nvPr/>
              </p:nvSpPr>
              <p:spPr bwMode="auto">
                <a:xfrm>
                  <a:off x="5027613" y="52387"/>
                  <a:ext cx="2500312" cy="3381375"/>
                </a:xfrm>
                <a:custGeom>
                  <a:gdLst>
                    <a:gd fmla="*/ 4550 w 5006" name="T0"/>
                    <a:gd fmla="*/ 2403 h 6774" name="T1"/>
                    <a:gd fmla="*/ 3793 w 5006" name="T2"/>
                    <a:gd fmla="*/ 6231 h 6774" name="T3"/>
                    <a:gd fmla="*/ 194 w 5006" name="T4"/>
                    <a:gd fmla="*/ 5375 h 6774" name="T5"/>
                    <a:gd fmla="*/ 509 w 5006" name="T6"/>
                    <a:gd fmla="*/ 1640 h 6774" name="T7"/>
                    <a:gd fmla="*/ 390 w 5006" name="T8"/>
                    <a:gd fmla="*/ 475 h 6774" name="T9"/>
                    <a:gd fmla="*/ 1091 w 5006" name="T10"/>
                    <a:gd fmla="*/ 182 h 6774" name="T11"/>
                    <a:gd fmla="*/ 4423 w 5006" name="T12"/>
                    <a:gd fmla="*/ 363 h 6774" name="T13"/>
                    <a:gd fmla="*/ 4550 w 5006" name="T14"/>
                    <a:gd fmla="*/ 2403 h 677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6774" w="5006">
                      <a:moveTo>
                        <a:pt x="4550" y="2403"/>
                      </a:moveTo>
                      <a:cubicBezTo>
                        <a:pt x="4753" y="4783"/>
                        <a:pt x="5006" y="6231"/>
                        <a:pt x="3793" y="6231"/>
                      </a:cubicBezTo>
                      <a:cubicBezTo>
                        <a:pt x="2579" y="6231"/>
                        <a:pt x="0" y="6774"/>
                        <a:pt x="194" y="5375"/>
                      </a:cubicBezTo>
                      <a:cubicBezTo>
                        <a:pt x="445" y="3562"/>
                        <a:pt x="505" y="1973"/>
                        <a:pt x="509" y="1640"/>
                      </a:cubicBezTo>
                      <a:cubicBezTo>
                        <a:pt x="514" y="1273"/>
                        <a:pt x="444" y="742"/>
                        <a:pt x="390" y="475"/>
                      </a:cubicBezTo>
                      <a:cubicBezTo>
                        <a:pt x="351" y="283"/>
                        <a:pt x="788" y="215"/>
                        <a:pt x="1091" y="182"/>
                      </a:cubicBezTo>
                      <a:cubicBezTo>
                        <a:pt x="2749" y="0"/>
                        <a:pt x="3858" y="208"/>
                        <a:pt x="4423" y="363"/>
                      </a:cubicBezTo>
                      <a:cubicBezTo>
                        <a:pt x="4932" y="503"/>
                        <a:pt x="4474" y="1508"/>
                        <a:pt x="4550" y="2403"/>
                      </a:cubicBezTo>
                      <a:close/>
                    </a:path>
                  </a:pathLst>
                </a:custGeom>
                <a:solidFill>
                  <a:srgbClr val="A3D8D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1" name="Freeform 82"/>
                <p:cNvSpPr/>
                <p:nvPr/>
              </p:nvSpPr>
              <p:spPr bwMode="auto">
                <a:xfrm>
                  <a:off x="7497763" y="1911350"/>
                  <a:ext cx="1017587" cy="539750"/>
                </a:xfrm>
                <a:custGeom>
                  <a:gdLst>
                    <a:gd fmla="*/ 73 w 2040" name="T0"/>
                    <a:gd fmla="*/ 520 h 1082" name="T1"/>
                    <a:gd fmla="*/ 937 w 2040" name="T2"/>
                    <a:gd fmla="*/ 52 h 1082" name="T3"/>
                    <a:gd fmla="*/ 1977 w 2040" name="T4"/>
                    <a:gd fmla="*/ 479 h 1082" name="T5"/>
                    <a:gd fmla="*/ 937 w 2040" name="T6"/>
                    <a:gd fmla="*/ 1030 h 1082" name="T7"/>
                    <a:gd fmla="*/ 73 w 2040" name="T8"/>
                    <a:gd fmla="*/ 520 h 108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82" w="2040">
                      <a:moveTo>
                        <a:pt x="73" y="520"/>
                      </a:moveTo>
                      <a:cubicBezTo>
                        <a:pt x="146" y="187"/>
                        <a:pt x="681" y="87"/>
                        <a:pt x="937" y="52"/>
                      </a:cubicBezTo>
                      <a:cubicBezTo>
                        <a:pt x="1311" y="0"/>
                        <a:pt x="2040" y="250"/>
                        <a:pt x="1977" y="479"/>
                      </a:cubicBezTo>
                      <a:cubicBezTo>
                        <a:pt x="1939" y="618"/>
                        <a:pt x="1457" y="1082"/>
                        <a:pt x="937" y="1030"/>
                      </a:cubicBezTo>
                      <a:cubicBezTo>
                        <a:pt x="770" y="1014"/>
                        <a:pt x="0" y="853"/>
                        <a:pt x="73" y="520"/>
                      </a:cubicBezTo>
                      <a:close/>
                    </a:path>
                  </a:pathLst>
                </a:custGeom>
                <a:solidFill>
                  <a:srgbClr val="C5EFE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2" name="Freeform 83"/>
                <p:cNvSpPr/>
                <p:nvPr/>
              </p:nvSpPr>
              <p:spPr bwMode="auto">
                <a:xfrm>
                  <a:off x="5033963" y="2776538"/>
                  <a:ext cx="3094037" cy="271463"/>
                </a:xfrm>
                <a:custGeom>
                  <a:gdLst>
                    <a:gd fmla="*/ 5617 w 6197" name="T0"/>
                    <a:gd fmla="*/ 213 h 541" name="T1"/>
                    <a:gd fmla="*/ 5550 w 6197" name="T2"/>
                    <a:gd fmla="*/ 158 h 541" name="T3"/>
                    <a:gd fmla="*/ 4987 w 6197" name="T4"/>
                    <a:gd fmla="*/ 18 h 541" name="T5"/>
                    <a:gd fmla="*/ 3177 w 6197" name="T6"/>
                    <a:gd fmla="*/ 18 h 541" name="T7"/>
                    <a:gd fmla="*/ 3167 w 6197" name="T8"/>
                    <a:gd fmla="*/ 18 h 541" name="T9"/>
                    <a:gd fmla="*/ 1832 w 6197" name="T10"/>
                    <a:gd fmla="*/ 18 h 541" name="T11"/>
                    <a:gd fmla="*/ 1832 w 6197" name="T12"/>
                    <a:gd fmla="*/ 18 h 541" name="T13"/>
                    <a:gd fmla="*/ 1210 w 6197" name="T14"/>
                    <a:gd fmla="*/ 18 h 541" name="T15"/>
                    <a:gd fmla="*/ 647 w 6197" name="T16"/>
                    <a:gd fmla="*/ 158 h 541" name="T17"/>
                    <a:gd fmla="*/ 581 w 6197" name="T18"/>
                    <a:gd fmla="*/ 213 h 541" name="T19"/>
                    <a:gd fmla="*/ 0 w 6197" name="T20"/>
                    <a:gd fmla="*/ 213 h 541" name="T21"/>
                    <a:gd fmla="*/ 0 w 6197" name="T22"/>
                    <a:gd fmla="*/ 414 h 541" name="T23"/>
                    <a:gd fmla="*/ 0 w 6197" name="T24"/>
                    <a:gd fmla="*/ 414 h 541" name="T25"/>
                    <a:gd fmla="*/ 0 w 6197" name="T26"/>
                    <a:gd fmla="*/ 425 h 541" name="T27"/>
                    <a:gd fmla="*/ 1 w 6197" name="T28"/>
                    <a:gd fmla="*/ 425 h 541" name="T29"/>
                    <a:gd fmla="*/ 275 w 6197" name="T30"/>
                    <a:gd fmla="*/ 541 h 541" name="T31"/>
                    <a:gd fmla="*/ 2789 w 6197" name="T32"/>
                    <a:gd fmla="*/ 541 h 541" name="T33"/>
                    <a:gd fmla="*/ 3021 w 6197" name="T34"/>
                    <a:gd fmla="*/ 541 h 541" name="T35"/>
                    <a:gd fmla="*/ 3031 w 6197" name="T36"/>
                    <a:gd fmla="*/ 541 h 541" name="T37"/>
                    <a:gd fmla="*/ 3167 w 6197" name="T38"/>
                    <a:gd fmla="*/ 541 h 541" name="T39"/>
                    <a:gd fmla="*/ 3177 w 6197" name="T40"/>
                    <a:gd fmla="*/ 541 h 541" name="T41"/>
                    <a:gd fmla="*/ 3408 w 6197" name="T42"/>
                    <a:gd fmla="*/ 541 h 541" name="T43"/>
                    <a:gd fmla="*/ 5923 w 6197" name="T44"/>
                    <a:gd fmla="*/ 541 h 541" name="T45"/>
                    <a:gd fmla="*/ 6196 w 6197" name="T46"/>
                    <a:gd fmla="*/ 425 h 541" name="T47"/>
                    <a:gd fmla="*/ 6197 w 6197" name="T48"/>
                    <a:gd fmla="*/ 425 h 541" name="T49"/>
                    <a:gd fmla="*/ 6197 w 6197" name="T50"/>
                    <a:gd fmla="*/ 414 h 541" name="T51"/>
                    <a:gd fmla="*/ 6197 w 6197" name="T52"/>
                    <a:gd fmla="*/ 414 h 541" name="T53"/>
                    <a:gd fmla="*/ 6197 w 6197" name="T54"/>
                    <a:gd fmla="*/ 213 h 541" name="T55"/>
                    <a:gd fmla="*/ 5617 w 6197" name="T56"/>
                    <a:gd fmla="*/ 213 h 541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541" w="6197">
                      <a:moveTo>
                        <a:pt x="5617" y="213"/>
                      </a:moveTo>
                      <a:cubicBezTo>
                        <a:pt x="5550" y="158"/>
                        <a:pt x="5550" y="158"/>
                        <a:pt x="5550" y="158"/>
                      </a:cubicBezTo>
                      <a:cubicBezTo>
                        <a:pt x="5359" y="0"/>
                        <a:pt x="5209" y="18"/>
                        <a:pt x="4987" y="18"/>
                      </a:cubicBezTo>
                      <a:cubicBezTo>
                        <a:pt x="3177" y="18"/>
                        <a:pt x="3177" y="18"/>
                        <a:pt x="3177" y="18"/>
                      </a:cubicBezTo>
                      <a:cubicBezTo>
                        <a:pt x="3167" y="18"/>
                        <a:pt x="3167" y="18"/>
                        <a:pt x="3167" y="18"/>
                      </a:cubicBezTo>
                      <a:cubicBezTo>
                        <a:pt x="1832" y="18"/>
                        <a:pt x="1832" y="18"/>
                        <a:pt x="1832" y="18"/>
                      </a:cubicBezTo>
                      <a:cubicBezTo>
                        <a:pt x="1832" y="18"/>
                        <a:pt x="1832" y="18"/>
                        <a:pt x="1832" y="18"/>
                      </a:cubicBezTo>
                      <a:cubicBezTo>
                        <a:pt x="1210" y="18"/>
                        <a:pt x="1210" y="18"/>
                        <a:pt x="1210" y="18"/>
                      </a:cubicBezTo>
                      <a:cubicBezTo>
                        <a:pt x="989" y="18"/>
                        <a:pt x="838" y="0"/>
                        <a:pt x="647" y="158"/>
                      </a:cubicBezTo>
                      <a:cubicBezTo>
                        <a:pt x="581" y="213"/>
                        <a:pt x="581" y="213"/>
                        <a:pt x="581" y="213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0" y="414"/>
                        <a:pt x="0" y="414"/>
                        <a:pt x="0" y="414"/>
                      </a:cubicBezTo>
                      <a:cubicBezTo>
                        <a:pt x="0" y="414"/>
                        <a:pt x="0" y="414"/>
                        <a:pt x="0" y="414"/>
                      </a:cubicBezTo>
                      <a:cubicBezTo>
                        <a:pt x="0" y="425"/>
                        <a:pt x="0" y="425"/>
                        <a:pt x="0" y="425"/>
                      </a:cubicBezTo>
                      <a:cubicBezTo>
                        <a:pt x="1" y="425"/>
                        <a:pt x="1" y="425"/>
                        <a:pt x="1" y="425"/>
                      </a:cubicBezTo>
                      <a:cubicBezTo>
                        <a:pt x="11" y="495"/>
                        <a:pt x="106" y="541"/>
                        <a:pt x="275" y="541"/>
                      </a:cubicBezTo>
                      <a:cubicBezTo>
                        <a:pt x="2789" y="541"/>
                        <a:pt x="2789" y="541"/>
                        <a:pt x="2789" y="541"/>
                      </a:cubicBezTo>
                      <a:cubicBezTo>
                        <a:pt x="3021" y="541"/>
                        <a:pt x="3021" y="541"/>
                        <a:pt x="3021" y="541"/>
                      </a:cubicBezTo>
                      <a:cubicBezTo>
                        <a:pt x="3031" y="541"/>
                        <a:pt x="3031" y="541"/>
                        <a:pt x="3031" y="541"/>
                      </a:cubicBezTo>
                      <a:cubicBezTo>
                        <a:pt x="3167" y="541"/>
                        <a:pt x="3167" y="541"/>
                        <a:pt x="3167" y="541"/>
                      </a:cubicBezTo>
                      <a:cubicBezTo>
                        <a:pt x="3177" y="541"/>
                        <a:pt x="3177" y="541"/>
                        <a:pt x="3177" y="541"/>
                      </a:cubicBezTo>
                      <a:cubicBezTo>
                        <a:pt x="3408" y="541"/>
                        <a:pt x="3408" y="541"/>
                        <a:pt x="3408" y="541"/>
                      </a:cubicBezTo>
                      <a:cubicBezTo>
                        <a:pt x="5923" y="541"/>
                        <a:pt x="5923" y="541"/>
                        <a:pt x="5923" y="541"/>
                      </a:cubicBezTo>
                      <a:cubicBezTo>
                        <a:pt x="6092" y="541"/>
                        <a:pt x="6187" y="495"/>
                        <a:pt x="6196" y="425"/>
                      </a:cubicBezTo>
                      <a:cubicBezTo>
                        <a:pt x="6197" y="425"/>
                        <a:pt x="6197" y="425"/>
                        <a:pt x="6197" y="425"/>
                      </a:cubicBezTo>
                      <a:cubicBezTo>
                        <a:pt x="6197" y="414"/>
                        <a:pt x="6197" y="414"/>
                        <a:pt x="6197" y="414"/>
                      </a:cubicBezTo>
                      <a:cubicBezTo>
                        <a:pt x="6197" y="414"/>
                        <a:pt x="6197" y="414"/>
                        <a:pt x="6197" y="414"/>
                      </a:cubicBezTo>
                      <a:cubicBezTo>
                        <a:pt x="6197" y="213"/>
                        <a:pt x="6197" y="213"/>
                        <a:pt x="6197" y="213"/>
                      </a:cubicBezTo>
                      <a:lnTo>
                        <a:pt x="5617" y="213"/>
                      </a:lnTo>
                      <a:close/>
                    </a:path>
                  </a:pathLst>
                </a:cu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3" name="Freeform 84"/>
                <p:cNvSpPr/>
                <p:nvPr/>
              </p:nvSpPr>
              <p:spPr bwMode="auto">
                <a:xfrm>
                  <a:off x="4991100" y="2500313"/>
                  <a:ext cx="3178175" cy="441325"/>
                </a:xfrm>
                <a:custGeom>
                  <a:gdLst>
                    <a:gd fmla="*/ 6176 w 6367" name="T0"/>
                    <a:gd fmla="*/ 600 h 886" name="T1"/>
                    <a:gd fmla="*/ 5635 w 6367" name="T2"/>
                    <a:gd fmla="*/ 158 h 886" name="T3"/>
                    <a:gd fmla="*/ 5072 w 6367" name="T4"/>
                    <a:gd fmla="*/ 18 h 886" name="T5"/>
                    <a:gd fmla="*/ 4940 w 6367" name="T6"/>
                    <a:gd fmla="*/ 18 h 886" name="T7"/>
                    <a:gd fmla="*/ 4940 w 6367" name="T8"/>
                    <a:gd fmla="*/ 18 h 886" name="T9"/>
                    <a:gd fmla="*/ 4928 w 6367" name="T10"/>
                    <a:gd fmla="*/ 18 h 886" name="T11"/>
                    <a:gd fmla="*/ 3262 w 6367" name="T12"/>
                    <a:gd fmla="*/ 18 h 886" name="T13"/>
                    <a:gd fmla="*/ 3252 w 6367" name="T14"/>
                    <a:gd fmla="*/ 18 h 886" name="T15"/>
                    <a:gd fmla="*/ 1441 w 6367" name="T16"/>
                    <a:gd fmla="*/ 18 h 886" name="T17"/>
                    <a:gd fmla="*/ 1427 w 6367" name="T18"/>
                    <a:gd fmla="*/ 18 h 886" name="T19"/>
                    <a:gd fmla="*/ 1427 w 6367" name="T20"/>
                    <a:gd fmla="*/ 18 h 886" name="T21"/>
                    <a:gd fmla="*/ 1295 w 6367" name="T22"/>
                    <a:gd fmla="*/ 18 h 886" name="T23"/>
                    <a:gd fmla="*/ 732 w 6367" name="T24"/>
                    <a:gd fmla="*/ 158 h 886" name="T25"/>
                    <a:gd fmla="*/ 191 w 6367" name="T26"/>
                    <a:gd fmla="*/ 600 h 886" name="T27"/>
                    <a:gd fmla="*/ 360 w 6367" name="T28"/>
                    <a:gd fmla="*/ 886 h 886" name="T29"/>
                    <a:gd fmla="*/ 3106 w 6367" name="T30"/>
                    <a:gd fmla="*/ 886 h 886" name="T31"/>
                    <a:gd fmla="*/ 3116 w 6367" name="T32"/>
                    <a:gd fmla="*/ 886 h 886" name="T33"/>
                    <a:gd fmla="*/ 4135 w 6367" name="T34"/>
                    <a:gd fmla="*/ 886 h 886" name="T35"/>
                    <a:gd fmla="*/ 4135 w 6367" name="T36"/>
                    <a:gd fmla="*/ 886 h 886" name="T37"/>
                    <a:gd fmla="*/ 6008 w 6367" name="T38"/>
                    <a:gd fmla="*/ 886 h 886" name="T39"/>
                    <a:gd fmla="*/ 6176 w 6367" name="T40"/>
                    <a:gd fmla="*/ 600 h 88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885" w="6367">
                      <a:moveTo>
                        <a:pt x="6176" y="600"/>
                      </a:moveTo>
                      <a:cubicBezTo>
                        <a:pt x="5635" y="158"/>
                        <a:pt x="5635" y="158"/>
                        <a:pt x="5635" y="158"/>
                      </a:cubicBezTo>
                      <a:cubicBezTo>
                        <a:pt x="5444" y="0"/>
                        <a:pt x="5294" y="18"/>
                        <a:pt x="5072" y="18"/>
                      </a:cubicBezTo>
                      <a:cubicBezTo>
                        <a:pt x="4940" y="18"/>
                        <a:pt x="4940" y="18"/>
                        <a:pt x="4940" y="18"/>
                      </a:cubicBezTo>
                      <a:cubicBezTo>
                        <a:pt x="4940" y="18"/>
                        <a:pt x="4940" y="18"/>
                        <a:pt x="4940" y="18"/>
                      </a:cubicBezTo>
                      <a:cubicBezTo>
                        <a:pt x="4936" y="18"/>
                        <a:pt x="4932" y="18"/>
                        <a:pt x="4928" y="18"/>
                      </a:cubicBezTo>
                      <a:cubicBezTo>
                        <a:pt x="3262" y="18"/>
                        <a:pt x="3262" y="18"/>
                        <a:pt x="3262" y="18"/>
                      </a:cubicBezTo>
                      <a:cubicBezTo>
                        <a:pt x="3252" y="18"/>
                        <a:pt x="3252" y="18"/>
                        <a:pt x="3252" y="18"/>
                      </a:cubicBezTo>
                      <a:cubicBezTo>
                        <a:pt x="1441" y="18"/>
                        <a:pt x="1441" y="18"/>
                        <a:pt x="1441" y="18"/>
                      </a:cubicBezTo>
                      <a:cubicBezTo>
                        <a:pt x="1436" y="18"/>
                        <a:pt x="1432" y="18"/>
                        <a:pt x="1427" y="18"/>
                      </a:cubicBezTo>
                      <a:cubicBezTo>
                        <a:pt x="1427" y="18"/>
                        <a:pt x="1427" y="18"/>
                        <a:pt x="1427" y="18"/>
                      </a:cubicBezTo>
                      <a:cubicBezTo>
                        <a:pt x="1295" y="18"/>
                        <a:pt x="1295" y="18"/>
                        <a:pt x="1295" y="18"/>
                      </a:cubicBezTo>
                      <a:cubicBezTo>
                        <a:pt x="1074" y="18"/>
                        <a:pt x="923" y="0"/>
                        <a:pt x="732" y="158"/>
                      </a:cubicBezTo>
                      <a:cubicBezTo>
                        <a:pt x="191" y="600"/>
                        <a:pt x="191" y="600"/>
                        <a:pt x="191" y="600"/>
                      </a:cubicBezTo>
                      <a:cubicBezTo>
                        <a:pt x="0" y="758"/>
                        <a:pt x="75" y="886"/>
                        <a:pt x="360" y="886"/>
                      </a:cubicBezTo>
                      <a:cubicBezTo>
                        <a:pt x="3106" y="886"/>
                        <a:pt x="3106" y="886"/>
                        <a:pt x="3106" y="886"/>
                      </a:cubicBezTo>
                      <a:cubicBezTo>
                        <a:pt x="3116" y="886"/>
                        <a:pt x="3116" y="886"/>
                        <a:pt x="3116" y="886"/>
                      </a:cubicBezTo>
                      <a:cubicBezTo>
                        <a:pt x="4135" y="886"/>
                        <a:pt x="4135" y="886"/>
                        <a:pt x="4135" y="886"/>
                      </a:cubicBezTo>
                      <a:cubicBezTo>
                        <a:pt x="4135" y="886"/>
                        <a:pt x="4135" y="886"/>
                        <a:pt x="4135" y="886"/>
                      </a:cubicBezTo>
                      <a:cubicBezTo>
                        <a:pt x="6008" y="886"/>
                        <a:pt x="6008" y="886"/>
                        <a:pt x="6008" y="886"/>
                      </a:cubicBezTo>
                      <a:cubicBezTo>
                        <a:pt x="6292" y="886"/>
                        <a:pt x="6367" y="758"/>
                        <a:pt x="6176" y="600"/>
                      </a:cubicBezTo>
                      <a:close/>
                    </a:path>
                  </a:pathLst>
                </a:custGeom>
                <a:solidFill>
                  <a:srgbClr val="B1EDE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4" name="Freeform 85"/>
                <p:cNvSpPr/>
                <p:nvPr/>
              </p:nvSpPr>
              <p:spPr bwMode="auto">
                <a:xfrm>
                  <a:off x="7208838" y="2227263"/>
                  <a:ext cx="271462" cy="388938"/>
                </a:xfrm>
                <a:custGeom>
                  <a:gdLst>
                    <a:gd fmla="*/ 87 w 542" name="T0"/>
                    <a:gd fmla="*/ 745 h 777" name="T1"/>
                    <a:gd fmla="*/ 259 w 542" name="T2"/>
                    <a:gd fmla="*/ 690 h 777" name="T3"/>
                    <a:gd fmla="*/ 510 w 542" name="T4"/>
                    <a:gd fmla="*/ 204 h 777" name="T5"/>
                    <a:gd fmla="*/ 455 w 542" name="T6"/>
                    <a:gd fmla="*/ 32 h 777" name="T7"/>
                    <a:gd fmla="*/ 455 w 542" name="T8"/>
                    <a:gd fmla="*/ 32 h 777" name="T9"/>
                    <a:gd fmla="*/ 283 w 542" name="T10"/>
                    <a:gd fmla="*/ 87 h 777" name="T11"/>
                    <a:gd fmla="*/ 32 w 542" name="T12"/>
                    <a:gd fmla="*/ 573 h 777" name="T13"/>
                    <a:gd fmla="*/ 87 w 542" name="T14"/>
                    <a:gd fmla="*/ 745 h 77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777" w="542">
                      <a:moveTo>
                        <a:pt x="87" y="745"/>
                      </a:moveTo>
                      <a:cubicBezTo>
                        <a:pt x="150" y="777"/>
                        <a:pt x="227" y="753"/>
                        <a:pt x="259" y="690"/>
                      </a:cubicBezTo>
                      <a:cubicBezTo>
                        <a:pt x="510" y="204"/>
                        <a:pt x="510" y="204"/>
                        <a:pt x="510" y="204"/>
                      </a:cubicBezTo>
                      <a:cubicBezTo>
                        <a:pt x="542" y="142"/>
                        <a:pt x="518" y="65"/>
                        <a:pt x="455" y="32"/>
                      </a:cubicBezTo>
                      <a:cubicBezTo>
                        <a:pt x="455" y="32"/>
                        <a:pt x="455" y="32"/>
                        <a:pt x="455" y="32"/>
                      </a:cubicBezTo>
                      <a:cubicBezTo>
                        <a:pt x="392" y="0"/>
                        <a:pt x="315" y="25"/>
                        <a:pt x="283" y="87"/>
                      </a:cubicBezTo>
                      <a:cubicBezTo>
                        <a:pt x="32" y="573"/>
                        <a:pt x="32" y="573"/>
                        <a:pt x="32" y="573"/>
                      </a:cubicBezTo>
                      <a:cubicBezTo>
                        <a:pt x="0" y="635"/>
                        <a:pt x="25" y="712"/>
                        <a:pt x="87" y="745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5" name="Freeform 86"/>
                <p:cNvSpPr/>
                <p:nvPr/>
              </p:nvSpPr>
              <p:spPr bwMode="auto">
                <a:xfrm>
                  <a:off x="7340600" y="2092325"/>
                  <a:ext cx="385762" cy="274638"/>
                </a:xfrm>
                <a:custGeom>
                  <a:gdLst>
                    <a:gd fmla="*/ 33 w 773" name="T0"/>
                    <a:gd fmla="*/ 464 h 549" name="T1"/>
                    <a:gd fmla="*/ 206 w 773" name="T2"/>
                    <a:gd fmla="*/ 516 h 549" name="T3"/>
                    <a:gd fmla="*/ 688 w 773" name="T4"/>
                    <a:gd fmla="*/ 258 h 549" name="T5"/>
                    <a:gd fmla="*/ 740 w 773" name="T6"/>
                    <a:gd fmla="*/ 85 h 549" name="T7"/>
                    <a:gd fmla="*/ 740 w 773" name="T8"/>
                    <a:gd fmla="*/ 85 h 549" name="T9"/>
                    <a:gd fmla="*/ 567 w 773" name="T10"/>
                    <a:gd fmla="*/ 33 h 549" name="T11"/>
                    <a:gd fmla="*/ 85 w 773" name="T12"/>
                    <a:gd fmla="*/ 291 h 549" name="T13"/>
                    <a:gd fmla="*/ 33 w 773" name="T14"/>
                    <a:gd fmla="*/ 464 h 54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49" w="773">
                      <a:moveTo>
                        <a:pt x="33" y="464"/>
                      </a:moveTo>
                      <a:cubicBezTo>
                        <a:pt x="66" y="526"/>
                        <a:pt x="144" y="549"/>
                        <a:pt x="206" y="516"/>
                      </a:cubicBezTo>
                      <a:cubicBezTo>
                        <a:pt x="688" y="258"/>
                        <a:pt x="688" y="258"/>
                        <a:pt x="688" y="258"/>
                      </a:cubicBezTo>
                      <a:cubicBezTo>
                        <a:pt x="750" y="225"/>
                        <a:pt x="773" y="148"/>
                        <a:pt x="740" y="85"/>
                      </a:cubicBezTo>
                      <a:cubicBezTo>
                        <a:pt x="740" y="85"/>
                        <a:pt x="740" y="85"/>
                        <a:pt x="740" y="85"/>
                      </a:cubicBezTo>
                      <a:cubicBezTo>
                        <a:pt x="707" y="23"/>
                        <a:pt x="629" y="0"/>
                        <a:pt x="567" y="33"/>
                      </a:cubicBezTo>
                      <a:cubicBezTo>
                        <a:pt x="85" y="291"/>
                        <a:pt x="85" y="291"/>
                        <a:pt x="85" y="291"/>
                      </a:cubicBezTo>
                      <a:cubicBezTo>
                        <a:pt x="23" y="324"/>
                        <a:pt x="0" y="402"/>
                        <a:pt x="33" y="464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6" name="Freeform 87"/>
                <p:cNvSpPr/>
                <p:nvPr/>
              </p:nvSpPr>
              <p:spPr bwMode="auto">
                <a:xfrm>
                  <a:off x="7475538" y="2008188"/>
                  <a:ext cx="619125" cy="465138"/>
                </a:xfrm>
                <a:custGeom>
                  <a:gdLst>
                    <a:gd fmla="*/ 1009 w 1239" name="T0"/>
                    <a:gd fmla="*/ 114 h 932" name="T1"/>
                    <a:gd fmla="*/ 399 w 1239" name="T2"/>
                    <a:gd fmla="*/ 46 h 932" name="T3"/>
                    <a:gd fmla="*/ 176 w 1239" name="T4"/>
                    <a:gd fmla="*/ 283 h 932" name="T5"/>
                    <a:gd fmla="*/ 0 w 1239" name="T6"/>
                    <a:gd fmla="*/ 837 h 932" name="T7"/>
                    <a:gd fmla="*/ 243 w 1239" name="T8"/>
                    <a:gd fmla="*/ 904 h 932" name="T9"/>
                    <a:gd fmla="*/ 492 w 1239" name="T10"/>
                    <a:gd fmla="*/ 424 h 932" name="T11"/>
                    <a:gd fmla="*/ 766 w 1239" name="T12"/>
                    <a:gd fmla="*/ 588 h 932" name="T13"/>
                    <a:gd fmla="*/ 859 w 1239" name="T14"/>
                    <a:gd fmla="*/ 901 h 932" name="T15"/>
                    <a:gd fmla="*/ 1150 w 1239" name="T16"/>
                    <a:gd fmla="*/ 743 h 932" name="T17"/>
                    <a:gd fmla="*/ 1009 w 1239" name="T18"/>
                    <a:gd fmla="*/ 114 h 93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932" w="1239">
                      <a:moveTo>
                        <a:pt x="1009" y="114"/>
                      </a:moveTo>
                      <a:cubicBezTo>
                        <a:pt x="832" y="0"/>
                        <a:pt x="399" y="46"/>
                        <a:pt x="399" y="46"/>
                      </a:cubicBezTo>
                      <a:cubicBezTo>
                        <a:pt x="176" y="283"/>
                        <a:pt x="176" y="283"/>
                        <a:pt x="176" y="283"/>
                      </a:cubicBez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243" y="904"/>
                        <a:pt x="243" y="904"/>
                        <a:pt x="243" y="904"/>
                      </a:cubicBezTo>
                      <a:cubicBezTo>
                        <a:pt x="492" y="424"/>
                        <a:pt x="492" y="424"/>
                        <a:pt x="492" y="424"/>
                      </a:cubicBezTo>
                      <a:cubicBezTo>
                        <a:pt x="766" y="588"/>
                        <a:pt x="766" y="588"/>
                        <a:pt x="766" y="588"/>
                      </a:cubicBezTo>
                      <a:cubicBezTo>
                        <a:pt x="766" y="588"/>
                        <a:pt x="573" y="932"/>
                        <a:pt x="859" y="901"/>
                      </a:cubicBezTo>
                      <a:cubicBezTo>
                        <a:pt x="984" y="887"/>
                        <a:pt x="1080" y="850"/>
                        <a:pt x="1150" y="743"/>
                      </a:cubicBezTo>
                      <a:cubicBezTo>
                        <a:pt x="1239" y="607"/>
                        <a:pt x="1185" y="228"/>
                        <a:pt x="1009" y="114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7" name="Freeform 88"/>
                <p:cNvSpPr/>
                <p:nvPr/>
              </p:nvSpPr>
              <p:spPr bwMode="auto">
                <a:xfrm>
                  <a:off x="7467600" y="2382838"/>
                  <a:ext cx="153987" cy="404813"/>
                </a:xfrm>
                <a:custGeom>
                  <a:gdLst>
                    <a:gd fmla="*/ 187 w 310" name="T0"/>
                    <a:gd fmla="*/ 805 h 811" name="T1"/>
                    <a:gd fmla="*/ 304 w 310" name="T2"/>
                    <a:gd fmla="*/ 667 h 811" name="T3"/>
                    <a:gd fmla="*/ 260 w 310" name="T4"/>
                    <a:gd fmla="*/ 123 h 811" name="T5"/>
                    <a:gd fmla="*/ 123 w 310" name="T6"/>
                    <a:gd fmla="*/ 6 h 811" name="T7"/>
                    <a:gd fmla="*/ 123 w 310" name="T8"/>
                    <a:gd fmla="*/ 6 h 811" name="T9"/>
                    <a:gd fmla="*/ 6 w 310" name="T10"/>
                    <a:gd fmla="*/ 143 h 811" name="T11"/>
                    <a:gd fmla="*/ 50 w 310" name="T12"/>
                    <a:gd fmla="*/ 688 h 811" name="T13"/>
                    <a:gd fmla="*/ 187 w 310" name="T14"/>
                    <a:gd fmla="*/ 805 h 81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11" w="310">
                      <a:moveTo>
                        <a:pt x="187" y="805"/>
                      </a:moveTo>
                      <a:cubicBezTo>
                        <a:pt x="257" y="799"/>
                        <a:pt x="310" y="738"/>
                        <a:pt x="304" y="667"/>
                      </a:cubicBezTo>
                      <a:cubicBezTo>
                        <a:pt x="260" y="123"/>
                        <a:pt x="260" y="123"/>
                        <a:pt x="260" y="123"/>
                      </a:cubicBezTo>
                      <a:cubicBezTo>
                        <a:pt x="255" y="53"/>
                        <a:pt x="193" y="0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53" y="11"/>
                        <a:pt x="0" y="73"/>
                        <a:pt x="6" y="143"/>
                      </a:cubicBezTo>
                      <a:cubicBezTo>
                        <a:pt x="50" y="688"/>
                        <a:pt x="50" y="688"/>
                        <a:pt x="50" y="688"/>
                      </a:cubicBezTo>
                      <a:cubicBezTo>
                        <a:pt x="55" y="758"/>
                        <a:pt x="117" y="811"/>
                        <a:pt x="187" y="805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8" name="Freeform 89"/>
                <p:cNvSpPr/>
                <p:nvPr/>
              </p:nvSpPr>
              <p:spPr bwMode="auto">
                <a:xfrm>
                  <a:off x="7620000" y="2397125"/>
                  <a:ext cx="153987" cy="404813"/>
                </a:xfrm>
                <a:custGeom>
                  <a:gdLst>
                    <a:gd fmla="*/ 187 w 310" name="T0"/>
                    <a:gd fmla="*/ 805 h 811" name="T1"/>
                    <a:gd fmla="*/ 304 w 310" name="T2"/>
                    <a:gd fmla="*/ 668 h 811" name="T3"/>
                    <a:gd fmla="*/ 261 w 310" name="T4"/>
                    <a:gd fmla="*/ 123 h 811" name="T5"/>
                    <a:gd fmla="*/ 123 w 310" name="T6"/>
                    <a:gd fmla="*/ 6 h 811" name="T7"/>
                    <a:gd fmla="*/ 123 w 310" name="T8"/>
                    <a:gd fmla="*/ 6 h 811" name="T9"/>
                    <a:gd fmla="*/ 6 w 310" name="T10"/>
                    <a:gd fmla="*/ 144 h 811" name="T11"/>
                    <a:gd fmla="*/ 50 w 310" name="T12"/>
                    <a:gd fmla="*/ 688 h 811" name="T13"/>
                    <a:gd fmla="*/ 187 w 310" name="T14"/>
                    <a:gd fmla="*/ 805 h 81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11" w="310">
                      <a:moveTo>
                        <a:pt x="187" y="805"/>
                      </a:moveTo>
                      <a:cubicBezTo>
                        <a:pt x="258" y="800"/>
                        <a:pt x="310" y="738"/>
                        <a:pt x="304" y="668"/>
                      </a:cubicBezTo>
                      <a:cubicBezTo>
                        <a:pt x="261" y="123"/>
                        <a:pt x="261" y="123"/>
                        <a:pt x="261" y="123"/>
                      </a:cubicBezTo>
                      <a:cubicBezTo>
                        <a:pt x="255" y="53"/>
                        <a:pt x="193" y="0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53" y="12"/>
                        <a:pt x="0" y="73"/>
                        <a:pt x="6" y="144"/>
                      </a:cubicBezTo>
                      <a:cubicBezTo>
                        <a:pt x="50" y="688"/>
                        <a:pt x="50" y="688"/>
                        <a:pt x="50" y="688"/>
                      </a:cubicBezTo>
                      <a:cubicBezTo>
                        <a:pt x="55" y="759"/>
                        <a:pt x="117" y="811"/>
                        <a:pt x="187" y="805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9" name="Freeform 90"/>
                <p:cNvSpPr/>
                <p:nvPr/>
              </p:nvSpPr>
              <p:spPr bwMode="auto">
                <a:xfrm>
                  <a:off x="7770813" y="2373313"/>
                  <a:ext cx="149225" cy="352425"/>
                </a:xfrm>
                <a:custGeom>
                  <a:gdLst>
                    <a:gd fmla="*/ 178 w 301" name="T0"/>
                    <a:gd fmla="*/ 701 h 707" name="T1"/>
                    <a:gd fmla="*/ 295 w 301" name="T2"/>
                    <a:gd fmla="*/ 564 h 707" name="T3"/>
                    <a:gd fmla="*/ 260 w 301" name="T4"/>
                    <a:gd fmla="*/ 122 h 707" name="T5"/>
                    <a:gd fmla="*/ 122 w 301" name="T6"/>
                    <a:gd fmla="*/ 5 h 707" name="T7"/>
                    <a:gd fmla="*/ 122 w 301" name="T8"/>
                    <a:gd fmla="*/ 5 h 707" name="T9"/>
                    <a:gd fmla="*/ 5 w 301" name="T10"/>
                    <a:gd fmla="*/ 143 h 707" name="T11"/>
                    <a:gd fmla="*/ 41 w 301" name="T12"/>
                    <a:gd fmla="*/ 584 h 707" name="T13"/>
                    <a:gd fmla="*/ 178 w 301" name="T14"/>
                    <a:gd fmla="*/ 701 h 70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707" w="301">
                      <a:moveTo>
                        <a:pt x="178" y="701"/>
                      </a:moveTo>
                      <a:cubicBezTo>
                        <a:pt x="248" y="695"/>
                        <a:pt x="301" y="634"/>
                        <a:pt x="295" y="564"/>
                      </a:cubicBezTo>
                      <a:cubicBezTo>
                        <a:pt x="260" y="122"/>
                        <a:pt x="260" y="122"/>
                        <a:pt x="260" y="122"/>
                      </a:cubicBezTo>
                      <a:cubicBezTo>
                        <a:pt x="254" y="52"/>
                        <a:pt x="193" y="0"/>
                        <a:pt x="122" y="5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52" y="11"/>
                        <a:pt x="0" y="72"/>
                        <a:pt x="5" y="143"/>
                      </a:cubicBezTo>
                      <a:cubicBezTo>
                        <a:pt x="41" y="584"/>
                        <a:pt x="41" y="584"/>
                        <a:pt x="41" y="584"/>
                      </a:cubicBezTo>
                      <a:cubicBezTo>
                        <a:pt x="46" y="654"/>
                        <a:pt x="108" y="707"/>
                        <a:pt x="178" y="701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0" name="Freeform 91"/>
                <p:cNvSpPr/>
                <p:nvPr/>
              </p:nvSpPr>
              <p:spPr bwMode="auto">
                <a:xfrm>
                  <a:off x="7623175" y="2108200"/>
                  <a:ext cx="215900" cy="392113"/>
                </a:xfrm>
                <a:custGeom>
                  <a:gdLst>
                    <a:gd fmla="*/ 28 w 136" name="T0"/>
                    <a:gd fmla="*/ 0 h 247" name="T1"/>
                    <a:gd fmla="*/ 0 w 136" name="T2"/>
                    <a:gd fmla="*/ 222 h 247" name="T3"/>
                    <a:gd fmla="*/ 70 w 136" name="T4"/>
                    <a:gd fmla="*/ 247 h 247" name="T5"/>
                    <a:gd fmla="*/ 136 w 136" name="T6"/>
                    <a:gd fmla="*/ 47 h 247" name="T7"/>
                    <a:gd fmla="*/ 28 w 136" name="T8"/>
                    <a:gd fmla="*/ 0 h 24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46" w="136">
                      <a:moveTo>
                        <a:pt x="28" y="0"/>
                      </a:moveTo>
                      <a:lnTo>
                        <a:pt x="0" y="222"/>
                      </a:lnTo>
                      <a:lnTo>
                        <a:pt x="70" y="247"/>
                      </a:lnTo>
                      <a:lnTo>
                        <a:pt x="136" y="4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1" name="Freeform 92"/>
                <p:cNvSpPr/>
                <p:nvPr/>
              </p:nvSpPr>
              <p:spPr bwMode="auto">
                <a:xfrm>
                  <a:off x="7772400" y="2098675"/>
                  <a:ext cx="246062" cy="381000"/>
                </a:xfrm>
                <a:custGeom>
                  <a:gdLst>
                    <a:gd fmla="*/ 29 w 155" name="T0"/>
                    <a:gd fmla="*/ 0 h 240" name="T1"/>
                    <a:gd fmla="*/ 0 w 155" name="T2"/>
                    <a:gd fmla="*/ 214 h 240" name="T3"/>
                    <a:gd fmla="*/ 67 w 155" name="T4"/>
                    <a:gd fmla="*/ 240 h 240" name="T5"/>
                    <a:gd fmla="*/ 155 w 155" name="T6"/>
                    <a:gd fmla="*/ 119 h 240" name="T7"/>
                    <a:gd fmla="*/ 29 w 155" name="T8"/>
                    <a:gd fmla="*/ 0 h 24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40" w="155">
                      <a:moveTo>
                        <a:pt x="29" y="0"/>
                      </a:moveTo>
                      <a:lnTo>
                        <a:pt x="0" y="214"/>
                      </a:lnTo>
                      <a:lnTo>
                        <a:pt x="67" y="240"/>
                      </a:lnTo>
                      <a:lnTo>
                        <a:pt x="155" y="11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2" name="Freeform 93"/>
                <p:cNvSpPr/>
                <p:nvPr/>
              </p:nvSpPr>
              <p:spPr bwMode="auto">
                <a:xfrm>
                  <a:off x="7502525" y="2670175"/>
                  <a:ext cx="79375" cy="90488"/>
                </a:xfrm>
                <a:custGeom>
                  <a:gdLst>
                    <a:gd fmla="*/ 82 w 157" name="T0"/>
                    <a:gd fmla="*/ 180 h 182" name="T1"/>
                    <a:gd fmla="*/ 156 w 157" name="T2"/>
                    <a:gd fmla="*/ 109 h 182" name="T3"/>
                    <a:gd fmla="*/ 153 w 157" name="T4"/>
                    <a:gd fmla="*/ 37 h 182" name="T5"/>
                    <a:gd fmla="*/ 2 w 157" name="T6"/>
                    <a:gd fmla="*/ 43 h 182" name="T7"/>
                    <a:gd fmla="*/ 4 w 157" name="T8"/>
                    <a:gd fmla="*/ 115 h 182" name="T9"/>
                    <a:gd fmla="*/ 82 w 157" name="T10"/>
                    <a:gd fmla="*/ 180 h 1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82" w="157">
                      <a:moveTo>
                        <a:pt x="82" y="180"/>
                      </a:moveTo>
                      <a:cubicBezTo>
                        <a:pt x="124" y="178"/>
                        <a:pt x="157" y="147"/>
                        <a:pt x="156" y="109"/>
                      </a:cubicBezTo>
                      <a:cubicBezTo>
                        <a:pt x="153" y="37"/>
                        <a:pt x="153" y="37"/>
                        <a:pt x="153" y="37"/>
                      </a:cubicBezTo>
                      <a:cubicBezTo>
                        <a:pt x="152" y="0"/>
                        <a:pt x="0" y="5"/>
                        <a:pt x="2" y="43"/>
                      </a:cubicBezTo>
                      <a:cubicBezTo>
                        <a:pt x="4" y="115"/>
                        <a:pt x="4" y="115"/>
                        <a:pt x="4" y="115"/>
                      </a:cubicBezTo>
                      <a:cubicBezTo>
                        <a:pt x="6" y="152"/>
                        <a:pt x="41" y="182"/>
                        <a:pt x="82" y="18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3" name="Freeform 94"/>
                <p:cNvSpPr/>
                <p:nvPr/>
              </p:nvSpPr>
              <p:spPr bwMode="auto">
                <a:xfrm>
                  <a:off x="7229475" y="2474913"/>
                  <a:ext cx="100012" cy="104775"/>
                </a:xfrm>
                <a:custGeom>
                  <a:gdLst>
                    <a:gd fmla="*/ 53 w 203" name="T0"/>
                    <a:gd fmla="*/ 193 h 212" name="T1"/>
                    <a:gd fmla="*/ 152 w 203" name="T2"/>
                    <a:gd fmla="*/ 168 h 212" name="T3"/>
                    <a:gd fmla="*/ 186 w 203" name="T4"/>
                    <a:gd fmla="*/ 104 h 212" name="T5"/>
                    <a:gd fmla="*/ 52 w 203" name="T6"/>
                    <a:gd fmla="*/ 33 h 212" name="T7"/>
                    <a:gd fmla="*/ 18 w 203" name="T8"/>
                    <a:gd fmla="*/ 97 h 212" name="T9"/>
                    <a:gd fmla="*/ 53 w 203" name="T10"/>
                    <a:gd fmla="*/ 193 h 21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1" w="203">
                      <a:moveTo>
                        <a:pt x="53" y="193"/>
                      </a:moveTo>
                      <a:cubicBezTo>
                        <a:pt x="90" y="212"/>
                        <a:pt x="134" y="201"/>
                        <a:pt x="152" y="168"/>
                      </a:cubicBezTo>
                      <a:cubicBezTo>
                        <a:pt x="186" y="104"/>
                        <a:pt x="186" y="104"/>
                        <a:pt x="186" y="104"/>
                      </a:cubicBezTo>
                      <a:cubicBezTo>
                        <a:pt x="203" y="71"/>
                        <a:pt x="70" y="0"/>
                        <a:pt x="52" y="33"/>
                      </a:cubicBezTo>
                      <a:cubicBezTo>
                        <a:pt x="18" y="97"/>
                        <a:pt x="18" y="97"/>
                        <a:pt x="18" y="97"/>
                      </a:cubicBezTo>
                      <a:cubicBezTo>
                        <a:pt x="0" y="130"/>
                        <a:pt x="16" y="173"/>
                        <a:pt x="53" y="193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4" name="Freeform 95"/>
                <p:cNvSpPr/>
                <p:nvPr/>
              </p:nvSpPr>
              <p:spPr bwMode="auto">
                <a:xfrm>
                  <a:off x="7654925" y="2676525"/>
                  <a:ext cx="79375" cy="90488"/>
                </a:xfrm>
                <a:custGeom>
                  <a:gdLst>
                    <a:gd fmla="*/ 82 w 157" name="T0"/>
                    <a:gd fmla="*/ 180 h 182" name="T1"/>
                    <a:gd fmla="*/ 156 w 157" name="T2"/>
                    <a:gd fmla="*/ 110 h 182" name="T3"/>
                    <a:gd fmla="*/ 153 w 157" name="T4"/>
                    <a:gd fmla="*/ 37 h 182" name="T5"/>
                    <a:gd fmla="*/ 2 w 157" name="T6"/>
                    <a:gd fmla="*/ 43 h 182" name="T7"/>
                    <a:gd fmla="*/ 4 w 157" name="T8"/>
                    <a:gd fmla="*/ 115 h 182" name="T9"/>
                    <a:gd fmla="*/ 82 w 157" name="T10"/>
                    <a:gd fmla="*/ 180 h 1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82" w="157">
                      <a:moveTo>
                        <a:pt x="82" y="180"/>
                      </a:moveTo>
                      <a:cubicBezTo>
                        <a:pt x="124" y="179"/>
                        <a:pt x="157" y="147"/>
                        <a:pt x="156" y="110"/>
                      </a:cubicBezTo>
                      <a:cubicBezTo>
                        <a:pt x="153" y="37"/>
                        <a:pt x="153" y="37"/>
                        <a:pt x="153" y="37"/>
                      </a:cubicBezTo>
                      <a:cubicBezTo>
                        <a:pt x="152" y="0"/>
                        <a:pt x="0" y="5"/>
                        <a:pt x="2" y="43"/>
                      </a:cubicBezTo>
                      <a:cubicBezTo>
                        <a:pt x="4" y="115"/>
                        <a:pt x="4" y="115"/>
                        <a:pt x="4" y="115"/>
                      </a:cubicBezTo>
                      <a:cubicBezTo>
                        <a:pt x="6" y="153"/>
                        <a:pt x="41" y="182"/>
                        <a:pt x="82" y="18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5" name="Freeform 96"/>
                <p:cNvSpPr/>
                <p:nvPr/>
              </p:nvSpPr>
              <p:spPr bwMode="auto">
                <a:xfrm>
                  <a:off x="7805738" y="2611438"/>
                  <a:ext cx="77787" cy="90488"/>
                </a:xfrm>
                <a:custGeom>
                  <a:gdLst>
                    <a:gd fmla="*/ 82 w 157" name="T0"/>
                    <a:gd fmla="*/ 180 h 182" name="T1"/>
                    <a:gd fmla="*/ 155 w 157" name="T2"/>
                    <a:gd fmla="*/ 110 h 182" name="T3"/>
                    <a:gd fmla="*/ 153 w 157" name="T4"/>
                    <a:gd fmla="*/ 37 h 182" name="T5"/>
                    <a:gd fmla="*/ 2 w 157" name="T6"/>
                    <a:gd fmla="*/ 43 h 182" name="T7"/>
                    <a:gd fmla="*/ 4 w 157" name="T8"/>
                    <a:gd fmla="*/ 115 h 182" name="T9"/>
                    <a:gd fmla="*/ 82 w 157" name="T10"/>
                    <a:gd fmla="*/ 180 h 1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82" w="157">
                      <a:moveTo>
                        <a:pt x="82" y="180"/>
                      </a:moveTo>
                      <a:cubicBezTo>
                        <a:pt x="124" y="179"/>
                        <a:pt x="157" y="147"/>
                        <a:pt x="155" y="110"/>
                      </a:cubicBezTo>
                      <a:cubicBezTo>
                        <a:pt x="153" y="37"/>
                        <a:pt x="153" y="37"/>
                        <a:pt x="153" y="37"/>
                      </a:cubicBezTo>
                      <a:cubicBezTo>
                        <a:pt x="151" y="0"/>
                        <a:pt x="0" y="5"/>
                        <a:pt x="2" y="43"/>
                      </a:cubicBezTo>
                      <a:cubicBezTo>
                        <a:pt x="4" y="115"/>
                        <a:pt x="4" y="115"/>
                        <a:pt x="4" y="115"/>
                      </a:cubicBezTo>
                      <a:cubicBezTo>
                        <a:pt x="5" y="153"/>
                        <a:pt x="41" y="182"/>
                        <a:pt x="82" y="18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6" name="Freeform 97"/>
                <p:cNvSpPr/>
                <p:nvPr/>
              </p:nvSpPr>
              <p:spPr bwMode="auto">
                <a:xfrm>
                  <a:off x="7373938" y="2252663"/>
                  <a:ext cx="84137" cy="55563"/>
                </a:xfrm>
                <a:custGeom>
                  <a:gdLst>
                    <a:gd fmla="*/ 148 w 167" name="T0"/>
                    <a:gd fmla="*/ 108 h 111" name="T1"/>
                    <a:gd fmla="*/ 164 w 167" name="T2"/>
                    <a:gd fmla="*/ 104 h 111" name="T3"/>
                    <a:gd fmla="*/ 164 w 167" name="T4"/>
                    <a:gd fmla="*/ 104 h 111" name="T5"/>
                    <a:gd fmla="*/ 160 w 167" name="T6"/>
                    <a:gd fmla="*/ 89 h 111" name="T7"/>
                    <a:gd fmla="*/ 18 w 167" name="T8"/>
                    <a:gd fmla="*/ 4 h 111" name="T9"/>
                    <a:gd fmla="*/ 3 w 167" name="T10"/>
                    <a:gd fmla="*/ 7 h 111" name="T11"/>
                    <a:gd fmla="*/ 3 w 167" name="T12"/>
                    <a:gd fmla="*/ 7 h 111" name="T13"/>
                    <a:gd fmla="*/ 7 w 167" name="T14"/>
                    <a:gd fmla="*/ 23 h 111" name="T15"/>
                    <a:gd fmla="*/ 148 w 167" name="T16"/>
                    <a:gd fmla="*/ 108 h 11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10" w="167">
                      <a:moveTo>
                        <a:pt x="148" y="108"/>
                      </a:moveTo>
                      <a:cubicBezTo>
                        <a:pt x="154" y="111"/>
                        <a:pt x="161" y="109"/>
                        <a:pt x="164" y="104"/>
                      </a:cubicBezTo>
                      <a:cubicBezTo>
                        <a:pt x="164" y="104"/>
                        <a:pt x="164" y="104"/>
                        <a:pt x="164" y="104"/>
                      </a:cubicBezTo>
                      <a:cubicBezTo>
                        <a:pt x="167" y="99"/>
                        <a:pt x="165" y="92"/>
                        <a:pt x="160" y="89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3" y="0"/>
                        <a:pt x="6" y="2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0" y="13"/>
                        <a:pt x="1" y="20"/>
                        <a:pt x="7" y="23"/>
                      </a:cubicBezTo>
                      <a:lnTo>
                        <a:pt x="148" y="108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7" name="Freeform 98"/>
                <p:cNvSpPr/>
                <p:nvPr/>
              </p:nvSpPr>
              <p:spPr bwMode="auto">
                <a:xfrm>
                  <a:off x="7361238" y="2276475"/>
                  <a:ext cx="55562" cy="39688"/>
                </a:xfrm>
                <a:custGeom>
                  <a:gdLst>
                    <a:gd fmla="*/ 95 w 114" name="T0"/>
                    <a:gd fmla="*/ 76 h 79" name="T1"/>
                    <a:gd fmla="*/ 110 w 114" name="T2"/>
                    <a:gd fmla="*/ 72 h 79" name="T3"/>
                    <a:gd fmla="*/ 110 w 114" name="T4"/>
                    <a:gd fmla="*/ 72 h 79" name="T5"/>
                    <a:gd fmla="*/ 107 w 114" name="T6"/>
                    <a:gd fmla="*/ 56 h 79" name="T7"/>
                    <a:gd fmla="*/ 19 w 114" name="T8"/>
                    <a:gd fmla="*/ 4 h 79" name="T9"/>
                    <a:gd fmla="*/ 4 w 114" name="T10"/>
                    <a:gd fmla="*/ 8 h 79" name="T11"/>
                    <a:gd fmla="*/ 4 w 114" name="T12"/>
                    <a:gd fmla="*/ 8 h 79" name="T13"/>
                    <a:gd fmla="*/ 7 w 114" name="T14"/>
                    <a:gd fmla="*/ 23 h 79" name="T15"/>
                    <a:gd fmla="*/ 95 w 114" name="T16"/>
                    <a:gd fmla="*/ 76 h 79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9" w="114">
                      <a:moveTo>
                        <a:pt x="95" y="76"/>
                      </a:moveTo>
                      <a:cubicBezTo>
                        <a:pt x="100" y="79"/>
                        <a:pt x="107" y="77"/>
                        <a:pt x="110" y="72"/>
                      </a:cubicBezTo>
                      <a:cubicBezTo>
                        <a:pt x="110" y="72"/>
                        <a:pt x="110" y="72"/>
                        <a:pt x="110" y="72"/>
                      </a:cubicBezTo>
                      <a:cubicBezTo>
                        <a:pt x="114" y="66"/>
                        <a:pt x="112" y="60"/>
                        <a:pt x="107" y="56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4" y="0"/>
                        <a:pt x="7" y="2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0" y="13"/>
                        <a:pt x="2" y="20"/>
                        <a:pt x="7" y="23"/>
                      </a:cubicBez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8" name="Freeform 99"/>
                <p:cNvSpPr/>
                <p:nvPr/>
              </p:nvSpPr>
              <p:spPr bwMode="auto">
                <a:xfrm>
                  <a:off x="7491413" y="2441575"/>
                  <a:ext cx="61912" cy="11113"/>
                </a:xfrm>
                <a:custGeom>
                  <a:gdLst>
                    <a:gd fmla="*/ 113 w 124" name="T0"/>
                    <a:gd fmla="*/ 23 h 24" name="T1"/>
                    <a:gd fmla="*/ 124 w 124" name="T2"/>
                    <a:gd fmla="*/ 11 h 24" name="T3"/>
                    <a:gd fmla="*/ 124 w 124" name="T4"/>
                    <a:gd fmla="*/ 11 h 24" name="T5"/>
                    <a:gd fmla="*/ 113 w 124" name="T6"/>
                    <a:gd fmla="*/ 0 h 24" name="T7"/>
                    <a:gd fmla="*/ 11 w 124" name="T8"/>
                    <a:gd fmla="*/ 2 h 24" name="T9"/>
                    <a:gd fmla="*/ 0 w 124" name="T10"/>
                    <a:gd fmla="*/ 13 h 24" name="T11"/>
                    <a:gd fmla="*/ 0 w 124" name="T12"/>
                    <a:gd fmla="*/ 13 h 24" name="T13"/>
                    <a:gd fmla="*/ 11 w 124" name="T14"/>
                    <a:gd fmla="*/ 24 h 24" name="T15"/>
                    <a:gd fmla="*/ 113 w 124" name="T16"/>
                    <a:gd fmla="*/ 23 h 2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4" w="124">
                      <a:moveTo>
                        <a:pt x="113" y="23"/>
                      </a:moveTo>
                      <a:cubicBezTo>
                        <a:pt x="119" y="23"/>
                        <a:pt x="124" y="18"/>
                        <a:pt x="124" y="11"/>
                      </a:cubicBezTo>
                      <a:cubicBezTo>
                        <a:pt x="124" y="11"/>
                        <a:pt x="124" y="11"/>
                        <a:pt x="124" y="11"/>
                      </a:cubicBezTo>
                      <a:cubicBezTo>
                        <a:pt x="124" y="5"/>
                        <a:pt x="119" y="0"/>
                        <a:pt x="113" y="0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2"/>
                        <a:pt x="0" y="7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9"/>
                        <a:pt x="5" y="24"/>
                        <a:pt x="11" y="24"/>
                      </a:cubicBezTo>
                      <a:lnTo>
                        <a:pt x="113" y="23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9" name="Freeform 100"/>
                <p:cNvSpPr/>
                <p:nvPr/>
              </p:nvSpPr>
              <p:spPr bwMode="auto">
                <a:xfrm>
                  <a:off x="7643813" y="2438400"/>
                  <a:ext cx="61912" cy="11113"/>
                </a:xfrm>
                <a:custGeom>
                  <a:gdLst>
                    <a:gd fmla="*/ 114 w 125" name="T0"/>
                    <a:gd fmla="*/ 23 h 24" name="T1"/>
                    <a:gd fmla="*/ 125 w 125" name="T2"/>
                    <a:gd fmla="*/ 11 h 24" name="T3"/>
                    <a:gd fmla="*/ 125 w 125" name="T4"/>
                    <a:gd fmla="*/ 11 h 24" name="T5"/>
                    <a:gd fmla="*/ 114 w 125" name="T6"/>
                    <a:gd fmla="*/ 0 h 24" name="T7"/>
                    <a:gd fmla="*/ 12 w 125" name="T8"/>
                    <a:gd fmla="*/ 2 h 24" name="T9"/>
                    <a:gd fmla="*/ 1 w 125" name="T10"/>
                    <a:gd fmla="*/ 13 h 24" name="T11"/>
                    <a:gd fmla="*/ 1 w 125" name="T12"/>
                    <a:gd fmla="*/ 13 h 24" name="T13"/>
                    <a:gd fmla="*/ 12 w 125" name="T14"/>
                    <a:gd fmla="*/ 24 h 24" name="T15"/>
                    <a:gd fmla="*/ 114 w 125" name="T16"/>
                    <a:gd fmla="*/ 23 h 2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4" w="125">
                      <a:moveTo>
                        <a:pt x="114" y="23"/>
                      </a:moveTo>
                      <a:cubicBezTo>
                        <a:pt x="120" y="22"/>
                        <a:pt x="125" y="17"/>
                        <a:pt x="125" y="11"/>
                      </a:cubicBezTo>
                      <a:cubicBezTo>
                        <a:pt x="125" y="11"/>
                        <a:pt x="125" y="11"/>
                        <a:pt x="125" y="11"/>
                      </a:cubicBezTo>
                      <a:cubicBezTo>
                        <a:pt x="125" y="5"/>
                        <a:pt x="120" y="0"/>
                        <a:pt x="114" y="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5" y="2"/>
                        <a:pt x="0" y="7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9"/>
                        <a:pt x="6" y="24"/>
                        <a:pt x="12" y="24"/>
                      </a:cubicBezTo>
                      <a:lnTo>
                        <a:pt x="114" y="23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0" name="Freeform 101"/>
                <p:cNvSpPr/>
                <p:nvPr/>
              </p:nvSpPr>
              <p:spPr bwMode="auto">
                <a:xfrm>
                  <a:off x="4456113" y="2363788"/>
                  <a:ext cx="530225" cy="701675"/>
                </a:xfrm>
                <a:custGeom>
                  <a:gdLst>
                    <a:gd fmla="*/ 6 w 1060" name="T0"/>
                    <a:gd fmla="*/ 538 h 1406" name="T1"/>
                    <a:gd fmla="*/ 514 w 1060" name="T2"/>
                    <a:gd fmla="*/ 7 h 1406" name="T3"/>
                    <a:gd fmla="*/ 514 w 1060" name="T4"/>
                    <a:gd fmla="*/ 7 h 1406" name="T5"/>
                    <a:gd fmla="*/ 1046 w 1060" name="T6"/>
                    <a:gd fmla="*/ 514 h 1406" name="T7"/>
                    <a:gd fmla="*/ 1054 w 1060" name="T8"/>
                    <a:gd fmla="*/ 868 h 1406" name="T9"/>
                    <a:gd fmla="*/ 546 w 1060" name="T10"/>
                    <a:gd fmla="*/ 1400 h 1406" name="T11"/>
                    <a:gd fmla="*/ 546 w 1060" name="T12"/>
                    <a:gd fmla="*/ 1400 h 1406" name="T13"/>
                    <a:gd fmla="*/ 14 w 1060" name="T14"/>
                    <a:gd fmla="*/ 892 h 1406" name="T15"/>
                    <a:gd fmla="*/ 6 w 1060" name="T16"/>
                    <a:gd fmla="*/ 538 h 140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406" w="1060">
                      <a:moveTo>
                        <a:pt x="6" y="538"/>
                      </a:moveTo>
                      <a:cubicBezTo>
                        <a:pt x="0" y="251"/>
                        <a:pt x="227" y="13"/>
                        <a:pt x="514" y="7"/>
                      </a:cubicBezTo>
                      <a:cubicBezTo>
                        <a:pt x="514" y="7"/>
                        <a:pt x="514" y="7"/>
                        <a:pt x="514" y="7"/>
                      </a:cubicBezTo>
                      <a:cubicBezTo>
                        <a:pt x="801" y="0"/>
                        <a:pt x="1039" y="227"/>
                        <a:pt x="1046" y="514"/>
                      </a:cubicBezTo>
                      <a:cubicBezTo>
                        <a:pt x="1054" y="868"/>
                        <a:pt x="1054" y="868"/>
                        <a:pt x="1054" y="868"/>
                      </a:cubicBezTo>
                      <a:cubicBezTo>
                        <a:pt x="1060" y="1155"/>
                        <a:pt x="833" y="1393"/>
                        <a:pt x="546" y="1400"/>
                      </a:cubicBezTo>
                      <a:cubicBezTo>
                        <a:pt x="546" y="1400"/>
                        <a:pt x="546" y="1400"/>
                        <a:pt x="546" y="1400"/>
                      </a:cubicBezTo>
                      <a:cubicBezTo>
                        <a:pt x="259" y="1406"/>
                        <a:pt x="21" y="1179"/>
                        <a:pt x="14" y="892"/>
                      </a:cubicBezTo>
                      <a:lnTo>
                        <a:pt x="6" y="538"/>
                      </a:lnTo>
                      <a:close/>
                    </a:path>
                  </a:pathLst>
                </a:cu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1" name="Freeform 102"/>
                <p:cNvSpPr/>
                <p:nvPr/>
              </p:nvSpPr>
              <p:spPr bwMode="auto">
                <a:xfrm>
                  <a:off x="4416425" y="1992313"/>
                  <a:ext cx="444500" cy="447675"/>
                </a:xfrm>
                <a:custGeom>
                  <a:gdLst>
                    <a:gd fmla="*/ 177 w 891" name="T0"/>
                    <a:gd fmla="*/ 5 h 898" name="T1"/>
                    <a:gd fmla="*/ 333 w 891" name="T2"/>
                    <a:gd fmla="*/ 42 h 898" name="T3"/>
                    <a:gd fmla="*/ 768 w 891" name="T4"/>
                    <a:gd fmla="*/ 286 h 898" name="T5"/>
                    <a:gd fmla="*/ 891 w 891" name="T6"/>
                    <a:gd fmla="*/ 884 h 898" name="T7"/>
                    <a:gd fmla="*/ 639 w 891" name="T8"/>
                    <a:gd fmla="*/ 714 h 898" name="T9"/>
                    <a:gd fmla="*/ 522 w 891" name="T10"/>
                    <a:gd fmla="*/ 410 h 898" name="T11"/>
                    <a:gd fmla="*/ 178 w 891" name="T12"/>
                    <a:gd fmla="*/ 318 h 898" name="T13"/>
                    <a:gd fmla="*/ 128 w 891" name="T14"/>
                    <a:gd fmla="*/ 297 h 898" name="T15"/>
                    <a:gd fmla="*/ 13 w 891" name="T16"/>
                    <a:gd fmla="*/ 129 h 898" name="T17"/>
                    <a:gd fmla="*/ 177 w 891" name="T18"/>
                    <a:gd fmla="*/ 5 h 898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898" w="891">
                      <a:moveTo>
                        <a:pt x="177" y="5"/>
                      </a:moveTo>
                      <a:cubicBezTo>
                        <a:pt x="249" y="3"/>
                        <a:pt x="333" y="42"/>
                        <a:pt x="333" y="42"/>
                      </a:cubicBezTo>
                      <a:cubicBezTo>
                        <a:pt x="768" y="286"/>
                        <a:pt x="768" y="286"/>
                        <a:pt x="768" y="286"/>
                      </a:cubicBezTo>
                      <a:cubicBezTo>
                        <a:pt x="891" y="884"/>
                        <a:pt x="891" y="884"/>
                        <a:pt x="891" y="884"/>
                      </a:cubicBezTo>
                      <a:cubicBezTo>
                        <a:pt x="891" y="884"/>
                        <a:pt x="719" y="898"/>
                        <a:pt x="639" y="714"/>
                      </a:cubicBezTo>
                      <a:cubicBezTo>
                        <a:pt x="558" y="529"/>
                        <a:pt x="522" y="410"/>
                        <a:pt x="522" y="410"/>
                      </a:cubicBezTo>
                      <a:cubicBezTo>
                        <a:pt x="178" y="318"/>
                        <a:pt x="178" y="318"/>
                        <a:pt x="178" y="318"/>
                      </a:cubicBezTo>
                      <a:cubicBezTo>
                        <a:pt x="178" y="318"/>
                        <a:pt x="156" y="313"/>
                        <a:pt x="128" y="297"/>
                      </a:cubicBezTo>
                      <a:cubicBezTo>
                        <a:pt x="75" y="267"/>
                        <a:pt x="0" y="206"/>
                        <a:pt x="13" y="129"/>
                      </a:cubicBezTo>
                      <a:cubicBezTo>
                        <a:pt x="35" y="0"/>
                        <a:pt x="135" y="6"/>
                        <a:pt x="177" y="5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2" name="Freeform 103"/>
                <p:cNvSpPr/>
                <p:nvPr/>
              </p:nvSpPr>
              <p:spPr bwMode="auto">
                <a:xfrm>
                  <a:off x="4487863" y="2032000"/>
                  <a:ext cx="468312" cy="755650"/>
                </a:xfrm>
                <a:custGeom>
                  <a:gdLst>
                    <a:gd fmla="*/ 33 w 938" name="T0"/>
                    <a:gd fmla="*/ 211 h 1516" name="T1"/>
                    <a:gd fmla="*/ 88 w 938" name="T2"/>
                    <a:gd fmla="*/ 34 h 1516" name="T3"/>
                    <a:gd fmla="*/ 88 w 938" name="T4"/>
                    <a:gd fmla="*/ 34 h 1516" name="T5"/>
                    <a:gd fmla="*/ 266 w 938" name="T6"/>
                    <a:gd fmla="*/ 89 h 1516" name="T7"/>
                    <a:gd fmla="*/ 904 w 938" name="T8"/>
                    <a:gd fmla="*/ 1305 h 1516" name="T9"/>
                    <a:gd fmla="*/ 849 w 938" name="T10"/>
                    <a:gd fmla="*/ 1483 h 1516" name="T11"/>
                    <a:gd fmla="*/ 849 w 938" name="T12"/>
                    <a:gd fmla="*/ 1483 h 1516" name="T13"/>
                    <a:gd fmla="*/ 672 w 938" name="T14"/>
                    <a:gd fmla="*/ 1427 h 1516" name="T15"/>
                    <a:gd fmla="*/ 33 w 938" name="T16"/>
                    <a:gd fmla="*/ 211 h 151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516" w="938">
                      <a:moveTo>
                        <a:pt x="33" y="211"/>
                      </a:moveTo>
                      <a:cubicBezTo>
                        <a:pt x="0" y="147"/>
                        <a:pt x="24" y="68"/>
                        <a:pt x="88" y="34"/>
                      </a:cubicBezTo>
                      <a:cubicBezTo>
                        <a:pt x="88" y="34"/>
                        <a:pt x="88" y="34"/>
                        <a:pt x="88" y="34"/>
                      </a:cubicBezTo>
                      <a:cubicBezTo>
                        <a:pt x="153" y="0"/>
                        <a:pt x="232" y="25"/>
                        <a:pt x="266" y="89"/>
                      </a:cubicBezTo>
                      <a:cubicBezTo>
                        <a:pt x="904" y="1305"/>
                        <a:pt x="904" y="1305"/>
                        <a:pt x="904" y="1305"/>
                      </a:cubicBezTo>
                      <a:cubicBezTo>
                        <a:pt x="938" y="1369"/>
                        <a:pt x="913" y="1449"/>
                        <a:pt x="849" y="1483"/>
                      </a:cubicBezTo>
                      <a:cubicBezTo>
                        <a:pt x="849" y="1483"/>
                        <a:pt x="849" y="1483"/>
                        <a:pt x="849" y="1483"/>
                      </a:cubicBezTo>
                      <a:cubicBezTo>
                        <a:pt x="785" y="1516"/>
                        <a:pt x="706" y="1491"/>
                        <a:pt x="672" y="1427"/>
                      </a:cubicBezTo>
                      <a:lnTo>
                        <a:pt x="33" y="211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3" name="Freeform 104"/>
                <p:cNvSpPr/>
                <p:nvPr/>
              </p:nvSpPr>
              <p:spPr bwMode="auto">
                <a:xfrm>
                  <a:off x="4829175" y="2668588"/>
                  <a:ext cx="100012" cy="96838"/>
                </a:xfrm>
                <a:custGeom>
                  <a:gdLst>
                    <a:gd fmla="*/ 0 w 198" name="T0"/>
                    <a:gd fmla="*/ 80 h 194" name="T1"/>
                    <a:gd fmla="*/ 30 w 198" name="T2"/>
                    <a:gd fmla="*/ 137 h 194" name="T3"/>
                    <a:gd fmla="*/ 142 w 198" name="T4"/>
                    <a:gd fmla="*/ 172 h 194" name="T5"/>
                    <a:gd fmla="*/ 177 w 198" name="T6"/>
                    <a:gd fmla="*/ 60 h 194" name="T7"/>
                    <a:gd fmla="*/ 147 w 198" name="T8"/>
                    <a:gd fmla="*/ 3 h 194" name="T9"/>
                    <a:gd fmla="*/ 70 w 198" name="T10"/>
                    <a:gd fmla="*/ 26 h 194" name="T11"/>
                    <a:gd fmla="*/ 0 w 198" name="T12"/>
                    <a:gd fmla="*/ 80 h 19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94" w="198">
                      <a:moveTo>
                        <a:pt x="0" y="80"/>
                      </a:moveTo>
                      <a:cubicBezTo>
                        <a:pt x="30" y="137"/>
                        <a:pt x="30" y="137"/>
                        <a:pt x="30" y="137"/>
                      </a:cubicBezTo>
                      <a:cubicBezTo>
                        <a:pt x="51" y="178"/>
                        <a:pt x="101" y="194"/>
                        <a:pt x="142" y="172"/>
                      </a:cubicBezTo>
                      <a:cubicBezTo>
                        <a:pt x="182" y="151"/>
                        <a:pt x="198" y="101"/>
                        <a:pt x="177" y="60"/>
                      </a:cubicBezTo>
                      <a:cubicBezTo>
                        <a:pt x="147" y="3"/>
                        <a:pt x="147" y="3"/>
                        <a:pt x="147" y="3"/>
                      </a:cubicBezTo>
                      <a:cubicBezTo>
                        <a:pt x="147" y="3"/>
                        <a:pt x="119" y="0"/>
                        <a:pt x="70" y="26"/>
                      </a:cubicBezTo>
                      <a:cubicBezTo>
                        <a:pt x="10" y="59"/>
                        <a:pt x="11" y="65"/>
                        <a:pt x="0" y="8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4" name="Freeform 105"/>
                <p:cNvSpPr/>
                <p:nvPr/>
              </p:nvSpPr>
              <p:spPr bwMode="auto">
                <a:xfrm>
                  <a:off x="4697413" y="2433638"/>
                  <a:ext cx="87312" cy="42863"/>
                </a:xfrm>
                <a:custGeom>
                  <a:gdLst>
                    <a:gd fmla="*/ 2 w 174" name="T0"/>
                    <a:gd fmla="*/ 78 h 85" name="T1"/>
                    <a:gd fmla="*/ 7 w 174" name="T2"/>
                    <a:gd fmla="*/ 65 h 85" name="T3"/>
                    <a:gd fmla="*/ 160 w 174" name="T4"/>
                    <a:gd fmla="*/ 2 h 85" name="T5"/>
                    <a:gd fmla="*/ 172 w 174" name="T6"/>
                    <a:gd fmla="*/ 7 h 85" name="T7"/>
                    <a:gd fmla="*/ 172 w 174" name="T8"/>
                    <a:gd fmla="*/ 7 h 85" name="T9"/>
                    <a:gd fmla="*/ 167 w 174" name="T10"/>
                    <a:gd fmla="*/ 20 h 85" name="T11"/>
                    <a:gd fmla="*/ 14 w 174" name="T12"/>
                    <a:gd fmla="*/ 83 h 85" name="T13"/>
                    <a:gd fmla="*/ 2 w 174" name="T14"/>
                    <a:gd fmla="*/ 78 h 8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5" w="174">
                      <a:moveTo>
                        <a:pt x="2" y="78"/>
                      </a:moveTo>
                      <a:cubicBezTo>
                        <a:pt x="0" y="73"/>
                        <a:pt x="2" y="67"/>
                        <a:pt x="7" y="65"/>
                      </a:cubicBezTo>
                      <a:cubicBezTo>
                        <a:pt x="160" y="2"/>
                        <a:pt x="160" y="2"/>
                        <a:pt x="160" y="2"/>
                      </a:cubicBezTo>
                      <a:cubicBezTo>
                        <a:pt x="165" y="0"/>
                        <a:pt x="170" y="2"/>
                        <a:pt x="172" y="7"/>
                      </a:cubicBezTo>
                      <a:cubicBezTo>
                        <a:pt x="172" y="7"/>
                        <a:pt x="172" y="7"/>
                        <a:pt x="172" y="7"/>
                      </a:cubicBezTo>
                      <a:cubicBezTo>
                        <a:pt x="174" y="12"/>
                        <a:pt x="172" y="17"/>
                        <a:pt x="167" y="20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0" y="85"/>
                        <a:pt x="4" y="82"/>
                        <a:pt x="2" y="78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5" name="Freeform 106"/>
                <p:cNvSpPr/>
                <p:nvPr/>
              </p:nvSpPr>
              <p:spPr bwMode="auto">
                <a:xfrm>
                  <a:off x="4708525" y="2420938"/>
                  <a:ext cx="47625" cy="25400"/>
                </a:xfrm>
                <a:custGeom>
                  <a:gdLst>
                    <a:gd fmla="*/ 2 w 94" name="T0"/>
                    <a:gd fmla="*/ 44 h 50" name="T1"/>
                    <a:gd fmla="*/ 6 w 94" name="T2"/>
                    <a:gd fmla="*/ 33 h 50" name="T3"/>
                    <a:gd fmla="*/ 82 w 94" name="T4"/>
                    <a:gd fmla="*/ 2 h 50" name="T5"/>
                    <a:gd fmla="*/ 93 w 94" name="T6"/>
                    <a:gd fmla="*/ 6 h 50" name="T7"/>
                    <a:gd fmla="*/ 93 w 94" name="T8"/>
                    <a:gd fmla="*/ 6 h 50" name="T9"/>
                    <a:gd fmla="*/ 88 w 94" name="T10"/>
                    <a:gd fmla="*/ 17 h 50" name="T11"/>
                    <a:gd fmla="*/ 13 w 94" name="T12"/>
                    <a:gd fmla="*/ 48 h 50" name="T13"/>
                    <a:gd fmla="*/ 2 w 94" name="T14"/>
                    <a:gd fmla="*/ 44 h 50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0" w="94">
                      <a:moveTo>
                        <a:pt x="2" y="44"/>
                      </a:moveTo>
                      <a:cubicBezTo>
                        <a:pt x="0" y="40"/>
                        <a:pt x="2" y="35"/>
                        <a:pt x="6" y="33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6" y="0"/>
                        <a:pt x="91" y="2"/>
                        <a:pt x="93" y="6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4" y="11"/>
                        <a:pt x="92" y="15"/>
                        <a:pt x="88" y="17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8" y="50"/>
                        <a:pt x="3" y="48"/>
                        <a:pt x="2" y="44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6" name="Freeform 107"/>
                <p:cNvSpPr/>
                <p:nvPr/>
              </p:nvSpPr>
              <p:spPr bwMode="auto">
                <a:xfrm>
                  <a:off x="4175125" y="2208213"/>
                  <a:ext cx="330200" cy="628650"/>
                </a:xfrm>
                <a:custGeom>
                  <a:gdLst>
                    <a:gd fmla="*/ 22 w 662" name="T0"/>
                    <a:gd fmla="*/ 160 h 1261" name="T1"/>
                    <a:gd fmla="*/ 79 w 662" name="T2"/>
                    <a:gd fmla="*/ 23 h 1261" name="T3"/>
                    <a:gd fmla="*/ 79 w 662" name="T4"/>
                    <a:gd fmla="*/ 23 h 1261" name="T5"/>
                    <a:gd fmla="*/ 217 w 662" name="T6"/>
                    <a:gd fmla="*/ 80 h 1261" name="T7"/>
                    <a:gd fmla="*/ 640 w 662" name="T8"/>
                    <a:gd fmla="*/ 1101 h 1261" name="T9"/>
                    <a:gd fmla="*/ 583 w 662" name="T10"/>
                    <a:gd fmla="*/ 1238 h 1261" name="T11"/>
                    <a:gd fmla="*/ 583 w 662" name="T12"/>
                    <a:gd fmla="*/ 1238 h 1261" name="T13"/>
                    <a:gd fmla="*/ 445 w 662" name="T14"/>
                    <a:gd fmla="*/ 1181 h 1261" name="T15"/>
                    <a:gd fmla="*/ 22 w 662" name="T16"/>
                    <a:gd fmla="*/ 160 h 126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261" w="662">
                      <a:moveTo>
                        <a:pt x="22" y="160"/>
                      </a:moveTo>
                      <a:cubicBezTo>
                        <a:pt x="0" y="106"/>
                        <a:pt x="26" y="45"/>
                        <a:pt x="79" y="23"/>
                      </a:cubicBezTo>
                      <a:cubicBezTo>
                        <a:pt x="79" y="23"/>
                        <a:pt x="79" y="23"/>
                        <a:pt x="79" y="23"/>
                      </a:cubicBezTo>
                      <a:cubicBezTo>
                        <a:pt x="133" y="0"/>
                        <a:pt x="195" y="26"/>
                        <a:pt x="217" y="80"/>
                      </a:cubicBezTo>
                      <a:cubicBezTo>
                        <a:pt x="640" y="1101"/>
                        <a:pt x="640" y="1101"/>
                        <a:pt x="640" y="1101"/>
                      </a:cubicBezTo>
                      <a:cubicBezTo>
                        <a:pt x="662" y="1154"/>
                        <a:pt x="637" y="1216"/>
                        <a:pt x="583" y="1238"/>
                      </a:cubicBezTo>
                      <a:cubicBezTo>
                        <a:pt x="583" y="1238"/>
                        <a:pt x="583" y="1238"/>
                        <a:pt x="583" y="1238"/>
                      </a:cubicBezTo>
                      <a:cubicBezTo>
                        <a:pt x="529" y="1261"/>
                        <a:pt x="467" y="1235"/>
                        <a:pt x="445" y="1181"/>
                      </a:cubicBezTo>
                      <a:lnTo>
                        <a:pt x="22" y="16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7" name="Freeform 108"/>
                <p:cNvSpPr/>
                <p:nvPr/>
              </p:nvSpPr>
              <p:spPr bwMode="auto">
                <a:xfrm>
                  <a:off x="4403725" y="2741613"/>
                  <a:ext cx="79375" cy="77788"/>
                </a:xfrm>
                <a:custGeom>
                  <a:gdLst>
                    <a:gd fmla="*/ 0 w 158" name="T0"/>
                    <a:gd fmla="*/ 55 h 153" name="T1"/>
                    <a:gd fmla="*/ 20 w 158" name="T2"/>
                    <a:gd fmla="*/ 103 h 153" name="T3"/>
                    <a:gd fmla="*/ 108 w 158" name="T4"/>
                    <a:gd fmla="*/ 139 h 153" name="T5"/>
                    <a:gd fmla="*/ 144 w 158" name="T6"/>
                    <a:gd fmla="*/ 52 h 153" name="T7"/>
                    <a:gd fmla="*/ 124 w 158" name="T8"/>
                    <a:gd fmla="*/ 4 h 153" name="T9"/>
                    <a:gd fmla="*/ 61 w 158" name="T10"/>
                    <a:gd fmla="*/ 17 h 153" name="T11"/>
                    <a:gd fmla="*/ 0 w 158" name="T12"/>
                    <a:gd fmla="*/ 55 h 15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53" w="158">
                      <a:moveTo>
                        <a:pt x="0" y="55"/>
                      </a:moveTo>
                      <a:cubicBezTo>
                        <a:pt x="20" y="103"/>
                        <a:pt x="20" y="103"/>
                        <a:pt x="20" y="103"/>
                      </a:cubicBezTo>
                      <a:cubicBezTo>
                        <a:pt x="35" y="137"/>
                        <a:pt x="74" y="153"/>
                        <a:pt x="108" y="139"/>
                      </a:cubicBezTo>
                      <a:cubicBezTo>
                        <a:pt x="142" y="125"/>
                        <a:pt x="158" y="86"/>
                        <a:pt x="144" y="52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4" y="4"/>
                        <a:pt x="102" y="0"/>
                        <a:pt x="61" y="17"/>
                      </a:cubicBezTo>
                      <a:cubicBezTo>
                        <a:pt x="10" y="39"/>
                        <a:pt x="11" y="44"/>
                        <a:pt x="0" y="55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8" name="Freeform 109"/>
                <p:cNvSpPr/>
                <p:nvPr/>
              </p:nvSpPr>
              <p:spPr bwMode="auto">
                <a:xfrm>
                  <a:off x="4316413" y="2540000"/>
                  <a:ext cx="69850" cy="34925"/>
                </a:xfrm>
                <a:custGeom>
                  <a:gdLst>
                    <a:gd fmla="*/ 2 w 140" name="T0"/>
                    <a:gd fmla="*/ 63 h 68" name="T1"/>
                    <a:gd fmla="*/ 6 w 140" name="T2"/>
                    <a:gd fmla="*/ 53 h 68" name="T3"/>
                    <a:gd fmla="*/ 129 w 140" name="T4"/>
                    <a:gd fmla="*/ 2 h 68" name="T5"/>
                    <a:gd fmla="*/ 139 w 140" name="T6"/>
                    <a:gd fmla="*/ 6 h 68" name="T7"/>
                    <a:gd fmla="*/ 139 w 140" name="T8"/>
                    <a:gd fmla="*/ 6 h 68" name="T9"/>
                    <a:gd fmla="*/ 135 w 140" name="T10"/>
                    <a:gd fmla="*/ 16 h 68" name="T11"/>
                    <a:gd fmla="*/ 12 w 140" name="T12"/>
                    <a:gd fmla="*/ 67 h 68" name="T13"/>
                    <a:gd fmla="*/ 2 w 140" name="T14"/>
                    <a:gd fmla="*/ 63 h 6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68" w="140">
                      <a:moveTo>
                        <a:pt x="2" y="63"/>
                      </a:moveTo>
                      <a:cubicBezTo>
                        <a:pt x="0" y="59"/>
                        <a:pt x="2" y="54"/>
                        <a:pt x="6" y="53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33" y="0"/>
                        <a:pt x="137" y="2"/>
                        <a:pt x="139" y="6"/>
                      </a:cubicBezTo>
                      <a:cubicBezTo>
                        <a:pt x="139" y="6"/>
                        <a:pt x="139" y="6"/>
                        <a:pt x="139" y="6"/>
                      </a:cubicBezTo>
                      <a:cubicBezTo>
                        <a:pt x="140" y="10"/>
                        <a:pt x="138" y="14"/>
                        <a:pt x="135" y="16"/>
                      </a:cubicBezTo>
                      <a:cubicBezTo>
                        <a:pt x="12" y="67"/>
                        <a:pt x="12" y="67"/>
                        <a:pt x="12" y="67"/>
                      </a:cubicBezTo>
                      <a:cubicBezTo>
                        <a:pt x="8" y="68"/>
                        <a:pt x="3" y="66"/>
                        <a:pt x="2" y="63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9" name="Freeform 110"/>
                <p:cNvSpPr/>
                <p:nvPr/>
              </p:nvSpPr>
              <p:spPr bwMode="auto">
                <a:xfrm>
                  <a:off x="4325938" y="2530475"/>
                  <a:ext cx="38100" cy="20638"/>
                </a:xfrm>
                <a:custGeom>
                  <a:gdLst>
                    <a:gd fmla="*/ 1 w 76" name="T0"/>
                    <a:gd fmla="*/ 36 h 41" name="T1"/>
                    <a:gd fmla="*/ 5 w 76" name="T2"/>
                    <a:gd fmla="*/ 27 h 41" name="T3"/>
                    <a:gd fmla="*/ 66 w 76" name="T4"/>
                    <a:gd fmla="*/ 2 h 41" name="T5"/>
                    <a:gd fmla="*/ 74 w 76" name="T6"/>
                    <a:gd fmla="*/ 5 h 41" name="T7"/>
                    <a:gd fmla="*/ 74 w 76" name="T8"/>
                    <a:gd fmla="*/ 5 h 41" name="T9"/>
                    <a:gd fmla="*/ 71 w 76" name="T10"/>
                    <a:gd fmla="*/ 14 h 41" name="T11"/>
                    <a:gd fmla="*/ 10 w 76" name="T12"/>
                    <a:gd fmla="*/ 39 h 41" name="T13"/>
                    <a:gd fmla="*/ 1 w 76" name="T14"/>
                    <a:gd fmla="*/ 36 h 4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1" w="76">
                      <a:moveTo>
                        <a:pt x="1" y="36"/>
                      </a:moveTo>
                      <a:cubicBezTo>
                        <a:pt x="0" y="32"/>
                        <a:pt x="2" y="28"/>
                        <a:pt x="5" y="27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9" y="0"/>
                        <a:pt x="73" y="2"/>
                        <a:pt x="74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6" y="9"/>
                        <a:pt x="74" y="13"/>
                        <a:pt x="71" y="14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7" y="41"/>
                        <a:pt x="3" y="39"/>
                        <a:pt x="1" y="36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0" name="Freeform 111"/>
                <p:cNvSpPr/>
                <p:nvPr/>
              </p:nvSpPr>
              <p:spPr bwMode="auto">
                <a:xfrm>
                  <a:off x="4364038" y="2441575"/>
                  <a:ext cx="134937" cy="361950"/>
                </a:xfrm>
                <a:custGeom>
                  <a:gdLst>
                    <a:gd fmla="*/ 0 w 272" name="T0"/>
                    <a:gd fmla="*/ 0 h 725" name="T1"/>
                    <a:gd fmla="*/ 256 w 272" name="T2"/>
                    <a:gd fmla="*/ 725 h 725" name="T3"/>
                    <a:gd fmla="*/ 269 w 272" name="T4"/>
                    <a:gd fmla="*/ 657 h 725" name="T5"/>
                    <a:gd fmla="*/ 264 w 272" name="T6"/>
                    <a:gd fmla="*/ 642 h 725" name="T7"/>
                    <a:gd fmla="*/ 228 w 272" name="T8"/>
                    <a:gd fmla="*/ 550 h 725" name="T9"/>
                    <a:gd fmla="*/ 0 w 272" name="T10"/>
                    <a:gd fmla="*/ 0 h 72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25" w="272">
                      <a:moveTo>
                        <a:pt x="0" y="0"/>
                      </a:moveTo>
                      <a:cubicBezTo>
                        <a:pt x="256" y="725"/>
                        <a:pt x="256" y="725"/>
                        <a:pt x="256" y="725"/>
                      </a:cubicBezTo>
                      <a:cubicBezTo>
                        <a:pt x="268" y="705"/>
                        <a:pt x="272" y="681"/>
                        <a:pt x="269" y="657"/>
                      </a:cubicBezTo>
                      <a:cubicBezTo>
                        <a:pt x="267" y="652"/>
                        <a:pt x="266" y="647"/>
                        <a:pt x="264" y="642"/>
                      </a:cubicBezTo>
                      <a:cubicBezTo>
                        <a:pt x="228" y="550"/>
                        <a:pt x="228" y="550"/>
                        <a:pt x="228" y="5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1" name="Freeform 112"/>
                <p:cNvSpPr/>
                <p:nvPr/>
              </p:nvSpPr>
              <p:spPr bwMode="auto">
                <a:xfrm>
                  <a:off x="4410075" y="2154238"/>
                  <a:ext cx="411162" cy="781050"/>
                </a:xfrm>
                <a:custGeom>
                  <a:gdLst>
                    <a:gd fmla="*/ 28 w 824" name="T0"/>
                    <a:gd fmla="*/ 199 h 1566" name="T1"/>
                    <a:gd fmla="*/ 99 w 824" name="T2"/>
                    <a:gd fmla="*/ 27 h 1566" name="T3"/>
                    <a:gd fmla="*/ 99 w 824" name="T4"/>
                    <a:gd fmla="*/ 27 h 1566" name="T5"/>
                    <a:gd fmla="*/ 270 w 824" name="T6"/>
                    <a:gd fmla="*/ 98 h 1566" name="T7"/>
                    <a:gd fmla="*/ 796 w 824" name="T8"/>
                    <a:gd fmla="*/ 1368 h 1566" name="T9"/>
                    <a:gd fmla="*/ 725 w 824" name="T10"/>
                    <a:gd fmla="*/ 1539 h 1566" name="T11"/>
                    <a:gd fmla="*/ 725 w 824" name="T12"/>
                    <a:gd fmla="*/ 1539 h 1566" name="T13"/>
                    <a:gd fmla="*/ 554 w 824" name="T14"/>
                    <a:gd fmla="*/ 1468 h 1566" name="T15"/>
                    <a:gd fmla="*/ 28 w 824" name="T16"/>
                    <a:gd fmla="*/ 199 h 156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566" w="824">
                      <a:moveTo>
                        <a:pt x="28" y="199"/>
                      </a:moveTo>
                      <a:cubicBezTo>
                        <a:pt x="0" y="132"/>
                        <a:pt x="32" y="55"/>
                        <a:pt x="99" y="27"/>
                      </a:cubicBezTo>
                      <a:cubicBezTo>
                        <a:pt x="99" y="27"/>
                        <a:pt x="99" y="27"/>
                        <a:pt x="99" y="27"/>
                      </a:cubicBezTo>
                      <a:cubicBezTo>
                        <a:pt x="166" y="0"/>
                        <a:pt x="243" y="31"/>
                        <a:pt x="270" y="98"/>
                      </a:cubicBezTo>
                      <a:cubicBezTo>
                        <a:pt x="796" y="1368"/>
                        <a:pt x="796" y="1368"/>
                        <a:pt x="796" y="1368"/>
                      </a:cubicBezTo>
                      <a:cubicBezTo>
                        <a:pt x="824" y="1434"/>
                        <a:pt x="792" y="1511"/>
                        <a:pt x="725" y="1539"/>
                      </a:cubicBezTo>
                      <a:cubicBezTo>
                        <a:pt x="725" y="1539"/>
                        <a:pt x="725" y="1539"/>
                        <a:pt x="725" y="1539"/>
                      </a:cubicBezTo>
                      <a:cubicBezTo>
                        <a:pt x="658" y="1566"/>
                        <a:pt x="581" y="1535"/>
                        <a:pt x="554" y="1468"/>
                      </a:cubicBezTo>
                      <a:lnTo>
                        <a:pt x="28" y="199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2" name="Freeform 113"/>
                <p:cNvSpPr/>
                <p:nvPr/>
              </p:nvSpPr>
              <p:spPr bwMode="auto">
                <a:xfrm>
                  <a:off x="4695825" y="2817813"/>
                  <a:ext cx="96837" cy="95250"/>
                </a:xfrm>
                <a:custGeom>
                  <a:gdLst>
                    <a:gd fmla="*/ 0 w 195" name="T0"/>
                    <a:gd fmla="*/ 69 h 191" name="T1"/>
                    <a:gd fmla="*/ 24 w 195" name="T2"/>
                    <a:gd fmla="*/ 129 h 191" name="T3"/>
                    <a:gd fmla="*/ 133 w 195" name="T4"/>
                    <a:gd fmla="*/ 174 h 191" name="T5"/>
                    <a:gd fmla="*/ 178 w 195" name="T6"/>
                    <a:gd fmla="*/ 65 h 191" name="T7"/>
                    <a:gd fmla="*/ 153 w 195" name="T8"/>
                    <a:gd fmla="*/ 6 h 191" name="T9"/>
                    <a:gd fmla="*/ 75 w 195" name="T10"/>
                    <a:gd fmla="*/ 22 h 191" name="T11"/>
                    <a:gd fmla="*/ 0 w 195" name="T12"/>
                    <a:gd fmla="*/ 69 h 19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91" w="195">
                      <a:moveTo>
                        <a:pt x="0" y="69"/>
                      </a:moveTo>
                      <a:cubicBezTo>
                        <a:pt x="24" y="129"/>
                        <a:pt x="24" y="129"/>
                        <a:pt x="24" y="129"/>
                      </a:cubicBezTo>
                      <a:cubicBezTo>
                        <a:pt x="42" y="171"/>
                        <a:pt x="90" y="191"/>
                        <a:pt x="133" y="174"/>
                      </a:cubicBezTo>
                      <a:cubicBezTo>
                        <a:pt x="175" y="156"/>
                        <a:pt x="195" y="108"/>
                        <a:pt x="178" y="65"/>
                      </a:cubicBezTo>
                      <a:cubicBezTo>
                        <a:pt x="153" y="6"/>
                        <a:pt x="153" y="6"/>
                        <a:pt x="153" y="6"/>
                      </a:cubicBezTo>
                      <a:cubicBezTo>
                        <a:pt x="153" y="6"/>
                        <a:pt x="125" y="0"/>
                        <a:pt x="75" y="22"/>
                      </a:cubicBezTo>
                      <a:cubicBezTo>
                        <a:pt x="12" y="49"/>
                        <a:pt x="12" y="55"/>
                        <a:pt x="0" y="69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3" name="Freeform 114"/>
                <p:cNvSpPr/>
                <p:nvPr/>
              </p:nvSpPr>
              <p:spPr bwMode="auto">
                <a:xfrm>
                  <a:off x="4586288" y="2566988"/>
                  <a:ext cx="87312" cy="42863"/>
                </a:xfrm>
                <a:custGeom>
                  <a:gdLst>
                    <a:gd fmla="*/ 2 w 174" name="T0"/>
                    <a:gd fmla="*/ 77 h 84" name="T1"/>
                    <a:gd fmla="*/ 7 w 174" name="T2"/>
                    <a:gd fmla="*/ 65 h 84" name="T3"/>
                    <a:gd fmla="*/ 159 w 174" name="T4"/>
                    <a:gd fmla="*/ 1 h 84" name="T5"/>
                    <a:gd fmla="*/ 172 w 174" name="T6"/>
                    <a:gd fmla="*/ 7 h 84" name="T7"/>
                    <a:gd fmla="*/ 172 w 174" name="T8"/>
                    <a:gd fmla="*/ 7 h 84" name="T9"/>
                    <a:gd fmla="*/ 167 w 174" name="T10"/>
                    <a:gd fmla="*/ 19 h 84" name="T11"/>
                    <a:gd fmla="*/ 14 w 174" name="T12"/>
                    <a:gd fmla="*/ 82 h 84" name="T13"/>
                    <a:gd fmla="*/ 2 w 174" name="T14"/>
                    <a:gd fmla="*/ 77 h 8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4" w="174">
                      <a:moveTo>
                        <a:pt x="2" y="77"/>
                      </a:moveTo>
                      <a:cubicBezTo>
                        <a:pt x="0" y="72"/>
                        <a:pt x="2" y="67"/>
                        <a:pt x="7" y="65"/>
                      </a:cubicBezTo>
                      <a:cubicBezTo>
                        <a:pt x="159" y="1"/>
                        <a:pt x="159" y="1"/>
                        <a:pt x="159" y="1"/>
                      </a:cubicBezTo>
                      <a:cubicBezTo>
                        <a:pt x="164" y="0"/>
                        <a:pt x="170" y="2"/>
                        <a:pt x="172" y="7"/>
                      </a:cubicBezTo>
                      <a:cubicBezTo>
                        <a:pt x="172" y="7"/>
                        <a:pt x="172" y="7"/>
                        <a:pt x="172" y="7"/>
                      </a:cubicBezTo>
                      <a:cubicBezTo>
                        <a:pt x="174" y="11"/>
                        <a:pt x="172" y="17"/>
                        <a:pt x="167" y="19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9" y="84"/>
                        <a:pt x="4" y="82"/>
                        <a:pt x="2" y="7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4" name="Freeform 115"/>
                <p:cNvSpPr/>
                <p:nvPr/>
              </p:nvSpPr>
              <p:spPr bwMode="auto">
                <a:xfrm>
                  <a:off x="4597400" y="2554288"/>
                  <a:ext cx="47625" cy="25400"/>
                </a:xfrm>
                <a:custGeom>
                  <a:gdLst>
                    <a:gd fmla="*/ 2 w 94" name="T0"/>
                    <a:gd fmla="*/ 44 h 51" name="T1"/>
                    <a:gd fmla="*/ 6 w 94" name="T2"/>
                    <a:gd fmla="*/ 33 h 51" name="T3"/>
                    <a:gd fmla="*/ 81 w 94" name="T4"/>
                    <a:gd fmla="*/ 2 h 51" name="T5"/>
                    <a:gd fmla="*/ 92 w 94" name="T6"/>
                    <a:gd fmla="*/ 7 h 51" name="T7"/>
                    <a:gd fmla="*/ 92 w 94" name="T8"/>
                    <a:gd fmla="*/ 7 h 51" name="T9"/>
                    <a:gd fmla="*/ 88 w 94" name="T10"/>
                    <a:gd fmla="*/ 18 h 51" name="T11"/>
                    <a:gd fmla="*/ 13 w 94" name="T12"/>
                    <a:gd fmla="*/ 49 h 51" name="T13"/>
                    <a:gd fmla="*/ 2 w 94" name="T14"/>
                    <a:gd fmla="*/ 44 h 5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1" w="94">
                      <a:moveTo>
                        <a:pt x="2" y="44"/>
                      </a:moveTo>
                      <a:cubicBezTo>
                        <a:pt x="0" y="40"/>
                        <a:pt x="2" y="35"/>
                        <a:pt x="6" y="33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6" y="0"/>
                        <a:pt x="91" y="2"/>
                        <a:pt x="92" y="7"/>
                      </a:cubicBezTo>
                      <a:cubicBezTo>
                        <a:pt x="92" y="7"/>
                        <a:pt x="92" y="7"/>
                        <a:pt x="92" y="7"/>
                      </a:cubicBezTo>
                      <a:cubicBezTo>
                        <a:pt x="94" y="11"/>
                        <a:pt x="92" y="16"/>
                        <a:pt x="88" y="18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8" y="51"/>
                        <a:pt x="3" y="49"/>
                        <a:pt x="2" y="44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5" name="Freeform 116"/>
                <p:cNvSpPr/>
                <p:nvPr/>
              </p:nvSpPr>
              <p:spPr bwMode="auto">
                <a:xfrm>
                  <a:off x="4645025" y="2444750"/>
                  <a:ext cx="168275" cy="449263"/>
                </a:xfrm>
                <a:custGeom>
                  <a:gdLst>
                    <a:gd fmla="*/ 0 w 339" name="T0"/>
                    <a:gd fmla="*/ 0 h 901" name="T1"/>
                    <a:gd fmla="*/ 319 w 339" name="T2"/>
                    <a:gd fmla="*/ 901 h 901" name="T3"/>
                    <a:gd fmla="*/ 334 w 339" name="T4"/>
                    <a:gd fmla="*/ 817 h 901" name="T5"/>
                    <a:gd fmla="*/ 328 w 339" name="T6"/>
                    <a:gd fmla="*/ 799 h 901" name="T7"/>
                    <a:gd fmla="*/ 283 w 339" name="T8"/>
                    <a:gd fmla="*/ 684 h 901" name="T9"/>
                    <a:gd fmla="*/ 0 w 339" name="T10"/>
                    <a:gd fmla="*/ 0 h 90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901" w="339">
                      <a:moveTo>
                        <a:pt x="0" y="0"/>
                      </a:moveTo>
                      <a:cubicBezTo>
                        <a:pt x="319" y="901"/>
                        <a:pt x="319" y="901"/>
                        <a:pt x="319" y="901"/>
                      </a:cubicBezTo>
                      <a:cubicBezTo>
                        <a:pt x="333" y="876"/>
                        <a:pt x="339" y="846"/>
                        <a:pt x="334" y="817"/>
                      </a:cubicBezTo>
                      <a:cubicBezTo>
                        <a:pt x="333" y="811"/>
                        <a:pt x="331" y="805"/>
                        <a:pt x="328" y="799"/>
                      </a:cubicBezTo>
                      <a:cubicBezTo>
                        <a:pt x="283" y="684"/>
                        <a:pt x="283" y="684"/>
                        <a:pt x="283" y="68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6" name="Freeform 117"/>
                <p:cNvSpPr/>
                <p:nvPr/>
              </p:nvSpPr>
              <p:spPr bwMode="auto">
                <a:xfrm>
                  <a:off x="4278313" y="2173288"/>
                  <a:ext cx="411162" cy="782638"/>
                </a:xfrm>
                <a:custGeom>
                  <a:gdLst>
                    <a:gd fmla="*/ 27 w 823" name="T0"/>
                    <a:gd fmla="*/ 199 h 1567" name="T1"/>
                    <a:gd fmla="*/ 99 w 823" name="T2"/>
                    <a:gd fmla="*/ 28 h 1567" name="T3"/>
                    <a:gd fmla="*/ 99 w 823" name="T4"/>
                    <a:gd fmla="*/ 28 h 1567" name="T5"/>
                    <a:gd fmla="*/ 270 w 823" name="T6"/>
                    <a:gd fmla="*/ 99 h 1567" name="T7"/>
                    <a:gd fmla="*/ 795 w 823" name="T8"/>
                    <a:gd fmla="*/ 1368 h 1567" name="T9"/>
                    <a:gd fmla="*/ 724 w 823" name="T10"/>
                    <a:gd fmla="*/ 1539 h 1567" name="T11"/>
                    <a:gd fmla="*/ 724 w 823" name="T12"/>
                    <a:gd fmla="*/ 1539 h 1567" name="T13"/>
                    <a:gd fmla="*/ 553 w 823" name="T14"/>
                    <a:gd fmla="*/ 1468 h 1567" name="T15"/>
                    <a:gd fmla="*/ 27 w 823" name="T16"/>
                    <a:gd fmla="*/ 199 h 1567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567" w="823">
                      <a:moveTo>
                        <a:pt x="27" y="199"/>
                      </a:moveTo>
                      <a:cubicBezTo>
                        <a:pt x="0" y="132"/>
                        <a:pt x="32" y="56"/>
                        <a:pt x="99" y="28"/>
                      </a:cubicBez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165" y="0"/>
                        <a:pt x="242" y="32"/>
                        <a:pt x="270" y="99"/>
                      </a:cubicBezTo>
                      <a:cubicBezTo>
                        <a:pt x="795" y="1368"/>
                        <a:pt x="795" y="1368"/>
                        <a:pt x="795" y="1368"/>
                      </a:cubicBezTo>
                      <a:cubicBezTo>
                        <a:pt x="823" y="1435"/>
                        <a:pt x="791" y="1512"/>
                        <a:pt x="724" y="1539"/>
                      </a:cubicBezTo>
                      <a:cubicBezTo>
                        <a:pt x="724" y="1539"/>
                        <a:pt x="724" y="1539"/>
                        <a:pt x="724" y="1539"/>
                      </a:cubicBezTo>
                      <a:cubicBezTo>
                        <a:pt x="657" y="1567"/>
                        <a:pt x="581" y="1535"/>
                        <a:pt x="553" y="1468"/>
                      </a:cubicBezTo>
                      <a:lnTo>
                        <a:pt x="27" y="199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7" name="Freeform 118"/>
                <p:cNvSpPr/>
                <p:nvPr/>
              </p:nvSpPr>
              <p:spPr bwMode="auto">
                <a:xfrm>
                  <a:off x="4564063" y="2836863"/>
                  <a:ext cx="98425" cy="96838"/>
                </a:xfrm>
                <a:custGeom>
                  <a:gdLst>
                    <a:gd fmla="*/ 0 w 196" name="T0"/>
                    <a:gd fmla="*/ 69 h 192" name="T1"/>
                    <a:gd fmla="*/ 25 w 196" name="T2"/>
                    <a:gd fmla="*/ 129 h 192" name="T3"/>
                    <a:gd fmla="*/ 133 w 196" name="T4"/>
                    <a:gd fmla="*/ 174 h 192" name="T5"/>
                    <a:gd fmla="*/ 178 w 196" name="T6"/>
                    <a:gd fmla="*/ 66 h 192" name="T7"/>
                    <a:gd fmla="*/ 154 w 196" name="T8"/>
                    <a:gd fmla="*/ 6 h 192" name="T9"/>
                    <a:gd fmla="*/ 75 w 196" name="T10"/>
                    <a:gd fmla="*/ 22 h 192" name="T11"/>
                    <a:gd fmla="*/ 0 w 196" name="T12"/>
                    <a:gd fmla="*/ 69 h 19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92" w="196">
                      <a:moveTo>
                        <a:pt x="0" y="69"/>
                      </a:moveTo>
                      <a:cubicBezTo>
                        <a:pt x="25" y="129"/>
                        <a:pt x="25" y="129"/>
                        <a:pt x="25" y="129"/>
                      </a:cubicBezTo>
                      <a:cubicBezTo>
                        <a:pt x="42" y="172"/>
                        <a:pt x="91" y="192"/>
                        <a:pt x="133" y="174"/>
                      </a:cubicBezTo>
                      <a:cubicBezTo>
                        <a:pt x="176" y="157"/>
                        <a:pt x="196" y="108"/>
                        <a:pt x="178" y="66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6"/>
                        <a:pt x="126" y="0"/>
                        <a:pt x="75" y="22"/>
                      </a:cubicBezTo>
                      <a:cubicBezTo>
                        <a:pt x="12" y="49"/>
                        <a:pt x="13" y="56"/>
                        <a:pt x="0" y="69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8" name="Freeform 119"/>
                <p:cNvSpPr/>
                <p:nvPr/>
              </p:nvSpPr>
              <p:spPr bwMode="auto">
                <a:xfrm>
                  <a:off x="4454525" y="2587625"/>
                  <a:ext cx="87312" cy="41275"/>
                </a:xfrm>
                <a:custGeom>
                  <a:gdLst>
                    <a:gd fmla="*/ 2 w 174" name="T0"/>
                    <a:gd fmla="*/ 77 h 85" name="T1"/>
                    <a:gd fmla="*/ 7 w 174" name="T2"/>
                    <a:gd fmla="*/ 65 h 85" name="T3"/>
                    <a:gd fmla="*/ 160 w 174" name="T4"/>
                    <a:gd fmla="*/ 2 h 85" name="T5"/>
                    <a:gd fmla="*/ 172 w 174" name="T6"/>
                    <a:gd fmla="*/ 7 h 85" name="T7"/>
                    <a:gd fmla="*/ 172 w 174" name="T8"/>
                    <a:gd fmla="*/ 7 h 85" name="T9"/>
                    <a:gd fmla="*/ 167 w 174" name="T10"/>
                    <a:gd fmla="*/ 19 h 85" name="T11"/>
                    <a:gd fmla="*/ 15 w 174" name="T12"/>
                    <a:gd fmla="*/ 83 h 85" name="T13"/>
                    <a:gd fmla="*/ 2 w 174" name="T14"/>
                    <a:gd fmla="*/ 77 h 8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5" w="174">
                      <a:moveTo>
                        <a:pt x="2" y="77"/>
                      </a:moveTo>
                      <a:cubicBezTo>
                        <a:pt x="0" y="73"/>
                        <a:pt x="3" y="67"/>
                        <a:pt x="7" y="65"/>
                      </a:cubicBezTo>
                      <a:cubicBezTo>
                        <a:pt x="160" y="2"/>
                        <a:pt x="160" y="2"/>
                        <a:pt x="160" y="2"/>
                      </a:cubicBezTo>
                      <a:cubicBezTo>
                        <a:pt x="165" y="0"/>
                        <a:pt x="170" y="2"/>
                        <a:pt x="172" y="7"/>
                      </a:cubicBezTo>
                      <a:cubicBezTo>
                        <a:pt x="172" y="7"/>
                        <a:pt x="172" y="7"/>
                        <a:pt x="172" y="7"/>
                      </a:cubicBezTo>
                      <a:cubicBezTo>
                        <a:pt x="174" y="12"/>
                        <a:pt x="172" y="17"/>
                        <a:pt x="167" y="19"/>
                      </a:cubicBezTo>
                      <a:cubicBezTo>
                        <a:pt x="15" y="83"/>
                        <a:pt x="15" y="83"/>
                        <a:pt x="15" y="83"/>
                      </a:cubicBezTo>
                      <a:cubicBezTo>
                        <a:pt x="10" y="85"/>
                        <a:pt x="4" y="82"/>
                        <a:pt x="2" y="7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9" name="Freeform 120"/>
                <p:cNvSpPr/>
                <p:nvPr/>
              </p:nvSpPr>
              <p:spPr bwMode="auto">
                <a:xfrm>
                  <a:off x="4465638" y="2573338"/>
                  <a:ext cx="47625" cy="25400"/>
                </a:xfrm>
                <a:custGeom>
                  <a:gdLst>
                    <a:gd fmla="*/ 2 w 95" name="T0"/>
                    <a:gd fmla="*/ 44 h 50" name="T1"/>
                    <a:gd fmla="*/ 7 w 95" name="T2"/>
                    <a:gd fmla="*/ 33 h 50" name="T3"/>
                    <a:gd fmla="*/ 82 w 95" name="T4"/>
                    <a:gd fmla="*/ 2 h 50" name="T5"/>
                    <a:gd fmla="*/ 93 w 95" name="T6"/>
                    <a:gd fmla="*/ 6 h 50" name="T7"/>
                    <a:gd fmla="*/ 93 w 95" name="T8"/>
                    <a:gd fmla="*/ 6 h 50" name="T9"/>
                    <a:gd fmla="*/ 88 w 95" name="T10"/>
                    <a:gd fmla="*/ 17 h 50" name="T11"/>
                    <a:gd fmla="*/ 13 w 95" name="T12"/>
                    <a:gd fmla="*/ 48 h 50" name="T13"/>
                    <a:gd fmla="*/ 2 w 95" name="T14"/>
                    <a:gd fmla="*/ 44 h 50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0" w="95">
                      <a:moveTo>
                        <a:pt x="2" y="44"/>
                      </a:moveTo>
                      <a:cubicBezTo>
                        <a:pt x="0" y="40"/>
                        <a:pt x="2" y="35"/>
                        <a:pt x="7" y="33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6" y="0"/>
                        <a:pt x="91" y="2"/>
                        <a:pt x="93" y="6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10"/>
                        <a:pt x="93" y="15"/>
                        <a:pt x="88" y="17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9" y="50"/>
                        <a:pt x="4" y="48"/>
                        <a:pt x="2" y="44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0" name="Freeform 121"/>
                <p:cNvSpPr/>
                <p:nvPr/>
              </p:nvSpPr>
              <p:spPr bwMode="auto">
                <a:xfrm>
                  <a:off x="4513263" y="2463800"/>
                  <a:ext cx="168275" cy="450850"/>
                </a:xfrm>
                <a:custGeom>
                  <a:gdLst>
                    <a:gd fmla="*/ 0 w 338" name="T0"/>
                    <a:gd fmla="*/ 0 h 902" name="T1"/>
                    <a:gd fmla="*/ 318 w 338" name="T2"/>
                    <a:gd fmla="*/ 902 h 902" name="T3"/>
                    <a:gd fmla="*/ 334 w 338" name="T4"/>
                    <a:gd fmla="*/ 817 h 902" name="T5"/>
                    <a:gd fmla="*/ 328 w 338" name="T6"/>
                    <a:gd fmla="*/ 799 h 902" name="T7"/>
                    <a:gd fmla="*/ 283 w 338" name="T8"/>
                    <a:gd fmla="*/ 685 h 902" name="T9"/>
                    <a:gd fmla="*/ 0 w 338" name="T10"/>
                    <a:gd fmla="*/ 0 h 90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902" w="338">
                      <a:moveTo>
                        <a:pt x="0" y="0"/>
                      </a:moveTo>
                      <a:cubicBezTo>
                        <a:pt x="318" y="902"/>
                        <a:pt x="318" y="902"/>
                        <a:pt x="318" y="902"/>
                      </a:cubicBezTo>
                      <a:cubicBezTo>
                        <a:pt x="332" y="876"/>
                        <a:pt x="338" y="847"/>
                        <a:pt x="334" y="817"/>
                      </a:cubicBezTo>
                      <a:cubicBezTo>
                        <a:pt x="332" y="811"/>
                        <a:pt x="330" y="805"/>
                        <a:pt x="328" y="799"/>
                      </a:cubicBezTo>
                      <a:cubicBezTo>
                        <a:pt x="283" y="685"/>
                        <a:pt x="283" y="685"/>
                        <a:pt x="283" y="68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1" name="Freeform 122"/>
                <p:cNvSpPr/>
                <p:nvPr/>
              </p:nvSpPr>
              <p:spPr bwMode="auto">
                <a:xfrm>
                  <a:off x="4114800" y="1863725"/>
                  <a:ext cx="622300" cy="604838"/>
                </a:xfrm>
                <a:custGeom>
                  <a:gdLst>
                    <a:gd fmla="*/ 1247 w 1247" name="T0"/>
                    <a:gd fmla="*/ 876 h 1212" name="T1"/>
                    <a:gd fmla="*/ 1018 w 1247" name="T2"/>
                    <a:gd fmla="*/ 372 h 1212" name="T3"/>
                    <a:gd fmla="*/ 372 w 1247" name="T4"/>
                    <a:gd fmla="*/ 105 h 1212" name="T5"/>
                    <a:gd fmla="*/ 105 w 1247" name="T6"/>
                    <a:gd fmla="*/ 751 h 1212" name="T7"/>
                    <a:gd fmla="*/ 298 w 1247" name="T8"/>
                    <a:gd fmla="*/ 1212 h 1212" name="T9"/>
                    <a:gd fmla="*/ 947 w 1247" name="T10"/>
                    <a:gd fmla="*/ 1148 h 1212" name="T11"/>
                    <a:gd fmla="*/ 1123 w 1247" name="T12"/>
                    <a:gd fmla="*/ 1089 h 1212" name="T13"/>
                    <a:gd fmla="*/ 1247 w 1247" name="T14"/>
                    <a:gd fmla="*/ 876 h 121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212" w="1247">
                      <a:moveTo>
                        <a:pt x="1247" y="876"/>
                      </a:moveTo>
                      <a:cubicBezTo>
                        <a:pt x="1018" y="372"/>
                        <a:pt x="1018" y="372"/>
                        <a:pt x="1018" y="372"/>
                      </a:cubicBezTo>
                      <a:cubicBezTo>
                        <a:pt x="913" y="120"/>
                        <a:pt x="624" y="0"/>
                        <a:pt x="372" y="105"/>
                      </a:cubicBezTo>
                      <a:cubicBezTo>
                        <a:pt x="120" y="209"/>
                        <a:pt x="0" y="498"/>
                        <a:pt x="105" y="751"/>
                      </a:cubicBezTo>
                      <a:cubicBezTo>
                        <a:pt x="298" y="1212"/>
                        <a:pt x="298" y="1212"/>
                        <a:pt x="298" y="1212"/>
                      </a:cubicBezTo>
                      <a:cubicBezTo>
                        <a:pt x="947" y="1148"/>
                        <a:pt x="947" y="1148"/>
                        <a:pt x="947" y="1148"/>
                      </a:cubicBezTo>
                      <a:cubicBezTo>
                        <a:pt x="1123" y="1089"/>
                        <a:pt x="1123" y="1089"/>
                        <a:pt x="1123" y="1089"/>
                      </a:cubicBezTo>
                      <a:lnTo>
                        <a:pt x="1247" y="876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2" name="Freeform 123"/>
                <p:cNvSpPr/>
                <p:nvPr/>
              </p:nvSpPr>
              <p:spPr bwMode="auto">
                <a:xfrm>
                  <a:off x="5521325" y="3582988"/>
                  <a:ext cx="1647825" cy="287338"/>
                </a:xfrm>
                <a:custGeom>
                  <a:gdLst>
                    <a:gd fmla="*/ 1559 w 3298" name="T0"/>
                    <a:gd fmla="*/ 574 h 574" name="T1"/>
                    <a:gd fmla="*/ 3298 w 3298" name="T2"/>
                    <a:gd fmla="*/ 304 h 574" name="T3"/>
                    <a:gd fmla="*/ 3085 w 3298" name="T4"/>
                    <a:gd fmla="*/ 104 h 574" name="T5"/>
                    <a:gd fmla="*/ 2762 w 3298" name="T6"/>
                    <a:gd fmla="*/ 11 h 574" name="T7"/>
                    <a:gd fmla="*/ 2686 w 3298" name="T8"/>
                    <a:gd fmla="*/ 11 h 574" name="T9"/>
                    <a:gd fmla="*/ 2686 w 3298" name="T10"/>
                    <a:gd fmla="*/ 11 h 574" name="T11"/>
                    <a:gd fmla="*/ 2679 w 3298" name="T12"/>
                    <a:gd fmla="*/ 11 h 574" name="T13"/>
                    <a:gd fmla="*/ 1722 w 3298" name="T14"/>
                    <a:gd fmla="*/ 11 h 574" name="T15"/>
                    <a:gd fmla="*/ 1717 w 3298" name="T16"/>
                    <a:gd fmla="*/ 11 h 574" name="T17"/>
                    <a:gd fmla="*/ 677 w 3298" name="T18"/>
                    <a:gd fmla="*/ 11 h 574" name="T19"/>
                    <a:gd fmla="*/ 669 w 3298" name="T20"/>
                    <a:gd fmla="*/ 11 h 574" name="T21"/>
                    <a:gd fmla="*/ 669 w 3298" name="T22"/>
                    <a:gd fmla="*/ 11 h 574" name="T23"/>
                    <a:gd fmla="*/ 593 w 3298" name="T24"/>
                    <a:gd fmla="*/ 11 h 574" name="T25"/>
                    <a:gd fmla="*/ 270 w 3298" name="T26"/>
                    <a:gd fmla="*/ 104 h 574" name="T27"/>
                    <a:gd fmla="*/ 0 w 3298" name="T28"/>
                    <a:gd fmla="*/ 359 h 574" name="T29"/>
                    <a:gd fmla="*/ 1559 w 3298" name="T30"/>
                    <a:gd fmla="*/ 574 h 574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574" w="3298">
                      <a:moveTo>
                        <a:pt x="1559" y="574"/>
                      </a:moveTo>
                      <a:cubicBezTo>
                        <a:pt x="2165" y="574"/>
                        <a:pt x="2750" y="480"/>
                        <a:pt x="3298" y="304"/>
                      </a:cubicBezTo>
                      <a:cubicBezTo>
                        <a:pt x="3085" y="104"/>
                        <a:pt x="3085" y="104"/>
                        <a:pt x="3085" y="104"/>
                      </a:cubicBezTo>
                      <a:cubicBezTo>
                        <a:pt x="2976" y="0"/>
                        <a:pt x="2889" y="11"/>
                        <a:pt x="2762" y="11"/>
                      </a:cubicBezTo>
                      <a:cubicBezTo>
                        <a:pt x="2686" y="11"/>
                        <a:pt x="2686" y="11"/>
                        <a:pt x="2686" y="11"/>
                      </a:cubicBezTo>
                      <a:cubicBezTo>
                        <a:pt x="2686" y="11"/>
                        <a:pt x="2686" y="11"/>
                        <a:pt x="2686" y="11"/>
                      </a:cubicBezTo>
                      <a:cubicBezTo>
                        <a:pt x="2684" y="11"/>
                        <a:pt x="2682" y="11"/>
                        <a:pt x="2679" y="11"/>
                      </a:cubicBezTo>
                      <a:cubicBezTo>
                        <a:pt x="1722" y="11"/>
                        <a:pt x="1722" y="11"/>
                        <a:pt x="1722" y="11"/>
                      </a:cubicBezTo>
                      <a:cubicBezTo>
                        <a:pt x="1717" y="11"/>
                        <a:pt x="1717" y="11"/>
                        <a:pt x="1717" y="11"/>
                      </a:cubicBezTo>
                      <a:cubicBezTo>
                        <a:pt x="677" y="11"/>
                        <a:pt x="677" y="11"/>
                        <a:pt x="677" y="11"/>
                      </a:cubicBezTo>
                      <a:cubicBezTo>
                        <a:pt x="674" y="11"/>
                        <a:pt x="671" y="11"/>
                        <a:pt x="669" y="11"/>
                      </a:cubicBezTo>
                      <a:cubicBezTo>
                        <a:pt x="669" y="11"/>
                        <a:pt x="669" y="11"/>
                        <a:pt x="669" y="11"/>
                      </a:cubicBezTo>
                      <a:cubicBezTo>
                        <a:pt x="593" y="11"/>
                        <a:pt x="593" y="11"/>
                        <a:pt x="593" y="11"/>
                      </a:cubicBezTo>
                      <a:cubicBezTo>
                        <a:pt x="466" y="11"/>
                        <a:pt x="379" y="0"/>
                        <a:pt x="270" y="104"/>
                      </a:cubicBezTo>
                      <a:cubicBezTo>
                        <a:pt x="0" y="359"/>
                        <a:pt x="0" y="359"/>
                        <a:pt x="0" y="359"/>
                      </a:cubicBezTo>
                      <a:cubicBezTo>
                        <a:pt x="495" y="499"/>
                        <a:pt x="1018" y="574"/>
                        <a:pt x="1559" y="574"/>
                      </a:cubicBezTo>
                      <a:close/>
                    </a:path>
                  </a:pathLst>
                </a:custGeom>
                <a:solidFill>
                  <a:srgbClr val="14BAC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3" name="Freeform 124"/>
                <p:cNvSpPr/>
                <p:nvPr/>
              </p:nvSpPr>
              <p:spPr bwMode="auto">
                <a:xfrm>
                  <a:off x="5824538" y="2760663"/>
                  <a:ext cx="1027112" cy="995363"/>
                </a:xfrm>
                <a:custGeom>
                  <a:gdLst>
                    <a:gd fmla="*/ 1909 w 2059" name="T0"/>
                    <a:gd fmla="*/ 1 h 1994" name="T1"/>
                    <a:gd fmla="*/ 1892 w 2059" name="T2"/>
                    <a:gd fmla="*/ 0 h 1994" name="T3"/>
                    <a:gd fmla="*/ 167 w 2059" name="T4"/>
                    <a:gd fmla="*/ 0 h 1994" name="T5"/>
                    <a:gd fmla="*/ 0 w 2059" name="T6"/>
                    <a:gd fmla="*/ 167 h 1994" name="T7"/>
                    <a:gd fmla="*/ 0 w 2059" name="T8"/>
                    <a:gd fmla="*/ 1687 h 1994" name="T9"/>
                    <a:gd fmla="*/ 0 w 2059" name="T10"/>
                    <a:gd fmla="*/ 1827 h 1994" name="T11"/>
                    <a:gd fmla="*/ 167 w 2059" name="T12"/>
                    <a:gd fmla="*/ 1994 h 1994" name="T13"/>
                    <a:gd fmla="*/ 275 w 2059" name="T14"/>
                    <a:gd fmla="*/ 1994 h 1994" name="T15"/>
                    <a:gd fmla="*/ 1784 w 2059" name="T16"/>
                    <a:gd fmla="*/ 1994 h 1994" name="T17"/>
                    <a:gd fmla="*/ 1892 w 2059" name="T18"/>
                    <a:gd fmla="*/ 1994 h 1994" name="T19"/>
                    <a:gd fmla="*/ 2059 w 2059" name="T20"/>
                    <a:gd fmla="*/ 1827 h 1994" name="T21"/>
                    <a:gd fmla="*/ 2059 w 2059" name="T22"/>
                    <a:gd fmla="*/ 1687 h 1994" name="T23"/>
                    <a:gd fmla="*/ 2059 w 2059" name="T24"/>
                    <a:gd fmla="*/ 167 h 1994" name="T25"/>
                    <a:gd fmla="*/ 1909 w 2059" name="T26"/>
                    <a:gd fmla="*/ 1 h 199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994" w="2059">
                      <a:moveTo>
                        <a:pt x="1909" y="1"/>
                      </a:moveTo>
                      <a:cubicBezTo>
                        <a:pt x="1904" y="1"/>
                        <a:pt x="1898" y="0"/>
                        <a:pt x="1892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75" y="0"/>
                        <a:pt x="0" y="75"/>
                        <a:pt x="0" y="167"/>
                      </a:cubicBezTo>
                      <a:cubicBezTo>
                        <a:pt x="0" y="1687"/>
                        <a:pt x="0" y="1687"/>
                        <a:pt x="0" y="1687"/>
                      </a:cubicBezTo>
                      <a:cubicBezTo>
                        <a:pt x="0" y="1827"/>
                        <a:pt x="0" y="1827"/>
                        <a:pt x="0" y="1827"/>
                      </a:cubicBezTo>
                      <a:cubicBezTo>
                        <a:pt x="0" y="1920"/>
                        <a:pt x="75" y="1994"/>
                        <a:pt x="167" y="1994"/>
                      </a:cubicBezTo>
                      <a:cubicBezTo>
                        <a:pt x="275" y="1994"/>
                        <a:pt x="275" y="1994"/>
                        <a:pt x="275" y="1994"/>
                      </a:cubicBezTo>
                      <a:cubicBezTo>
                        <a:pt x="1784" y="1994"/>
                        <a:pt x="1784" y="1994"/>
                        <a:pt x="1784" y="1994"/>
                      </a:cubicBezTo>
                      <a:cubicBezTo>
                        <a:pt x="1892" y="1994"/>
                        <a:pt x="1892" y="1994"/>
                        <a:pt x="1892" y="1994"/>
                      </a:cubicBezTo>
                      <a:cubicBezTo>
                        <a:pt x="1984" y="1994"/>
                        <a:pt x="2059" y="1920"/>
                        <a:pt x="2059" y="1827"/>
                      </a:cubicBezTo>
                      <a:cubicBezTo>
                        <a:pt x="2059" y="1687"/>
                        <a:pt x="2059" y="1687"/>
                        <a:pt x="2059" y="1687"/>
                      </a:cubicBezTo>
                      <a:cubicBezTo>
                        <a:pt x="2059" y="167"/>
                        <a:pt x="2059" y="167"/>
                        <a:pt x="2059" y="167"/>
                      </a:cubicBezTo>
                      <a:cubicBezTo>
                        <a:pt x="2059" y="81"/>
                        <a:pt x="1993" y="10"/>
                        <a:pt x="1909" y="1"/>
                      </a:cubicBezTo>
                      <a:close/>
                    </a:path>
                  </a:pathLst>
                </a:custGeom>
                <a:solidFill>
                  <a:srgbClr val="04A5B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4" name="Freeform 125"/>
                <p:cNvSpPr/>
                <p:nvPr/>
              </p:nvSpPr>
              <p:spPr bwMode="auto">
                <a:xfrm>
                  <a:off x="5824538" y="2687638"/>
                  <a:ext cx="1027112" cy="712788"/>
                </a:xfrm>
                <a:custGeom>
                  <a:gdLst>
                    <a:gd fmla="*/ 1909 w 2059" name="T0"/>
                    <a:gd fmla="*/ 1 h 1426" name="T1"/>
                    <a:gd fmla="*/ 1892 w 2059" name="T2"/>
                    <a:gd fmla="*/ 0 h 1426" name="T3"/>
                    <a:gd fmla="*/ 167 w 2059" name="T4"/>
                    <a:gd fmla="*/ 0 h 1426" name="T5"/>
                    <a:gd fmla="*/ 0 w 2059" name="T6"/>
                    <a:gd fmla="*/ 167 h 1426" name="T7"/>
                    <a:gd fmla="*/ 0 w 2059" name="T8"/>
                    <a:gd fmla="*/ 1426 h 1426" name="T9"/>
                    <a:gd fmla="*/ 2059 w 2059" name="T10"/>
                    <a:gd fmla="*/ 1426 h 1426" name="T11"/>
                    <a:gd fmla="*/ 2059 w 2059" name="T12"/>
                    <a:gd fmla="*/ 167 h 1426" name="T13"/>
                    <a:gd fmla="*/ 1909 w 2059" name="T14"/>
                    <a:gd fmla="*/ 1 h 1426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426" w="2059">
                      <a:moveTo>
                        <a:pt x="1909" y="1"/>
                      </a:moveTo>
                      <a:cubicBezTo>
                        <a:pt x="1904" y="1"/>
                        <a:pt x="1898" y="0"/>
                        <a:pt x="1892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75" y="0"/>
                        <a:pt x="0" y="75"/>
                        <a:pt x="0" y="167"/>
                      </a:cubicBezTo>
                      <a:cubicBezTo>
                        <a:pt x="0" y="1426"/>
                        <a:pt x="0" y="1426"/>
                        <a:pt x="0" y="1426"/>
                      </a:cubicBezTo>
                      <a:cubicBezTo>
                        <a:pt x="2059" y="1426"/>
                        <a:pt x="2059" y="1426"/>
                        <a:pt x="2059" y="1426"/>
                      </a:cubicBezTo>
                      <a:cubicBezTo>
                        <a:pt x="2059" y="167"/>
                        <a:pt x="2059" y="167"/>
                        <a:pt x="2059" y="167"/>
                      </a:cubicBezTo>
                      <a:cubicBezTo>
                        <a:pt x="2059" y="81"/>
                        <a:pt x="1993" y="10"/>
                        <a:pt x="1909" y="1"/>
                      </a:cubicBezTo>
                      <a:close/>
                    </a:path>
                  </a:pathLst>
                </a:custGeom>
                <a:solidFill>
                  <a:srgbClr val="0295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5" name="Freeform 126"/>
                <p:cNvSpPr/>
                <p:nvPr/>
              </p:nvSpPr>
              <p:spPr bwMode="auto">
                <a:xfrm>
                  <a:off x="4845050" y="1112838"/>
                  <a:ext cx="2863850" cy="2173288"/>
                </a:xfrm>
                <a:custGeom>
                  <a:gdLst>
                    <a:gd fmla="*/ 5391 w 5739" name="T0"/>
                    <a:gd fmla="*/ 0 h 4354" name="T1"/>
                    <a:gd fmla="*/ 4965 w 5739" name="T2"/>
                    <a:gd fmla="*/ 0 h 4354" name="T3"/>
                    <a:gd fmla="*/ 2571 w 5739" name="T4"/>
                    <a:gd fmla="*/ 0 h 4354" name="T5"/>
                    <a:gd fmla="*/ 348 w 5739" name="T6"/>
                    <a:gd fmla="*/ 0 h 4354" name="T7"/>
                    <a:gd fmla="*/ 0 w 5739" name="T8"/>
                    <a:gd fmla="*/ 348 h 4354" name="T9"/>
                    <a:gd fmla="*/ 0 w 5739" name="T10"/>
                    <a:gd fmla="*/ 4006 h 4354" name="T11"/>
                    <a:gd fmla="*/ 348 w 5739" name="T12"/>
                    <a:gd fmla="*/ 4354 h 4354" name="T13"/>
                    <a:gd fmla="*/ 3066 w 5739" name="T14"/>
                    <a:gd fmla="*/ 4354 h 4354" name="T15"/>
                    <a:gd fmla="*/ 4470 w 5739" name="T16"/>
                    <a:gd fmla="*/ 4354 h 4354" name="T17"/>
                    <a:gd fmla="*/ 5391 w 5739" name="T18"/>
                    <a:gd fmla="*/ 4354 h 4354" name="T19"/>
                    <a:gd fmla="*/ 5739 w 5739" name="T20"/>
                    <a:gd fmla="*/ 4006 h 4354" name="T21"/>
                    <a:gd fmla="*/ 5739 w 5739" name="T22"/>
                    <a:gd fmla="*/ 348 h 4354" name="T23"/>
                    <a:gd fmla="*/ 5391 w 5739" name="T24"/>
                    <a:gd fmla="*/ 0 h 435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354" w="5739">
                      <a:moveTo>
                        <a:pt x="5391" y="0"/>
                      </a:moveTo>
                      <a:cubicBezTo>
                        <a:pt x="4965" y="0"/>
                        <a:pt x="4965" y="0"/>
                        <a:pt x="4965" y="0"/>
                      </a:cubicBezTo>
                      <a:cubicBezTo>
                        <a:pt x="2571" y="0"/>
                        <a:pt x="2571" y="0"/>
                        <a:pt x="2571" y="0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156" y="0"/>
                        <a:pt x="0" y="156"/>
                        <a:pt x="0" y="348"/>
                      </a:cubicBezTo>
                      <a:cubicBezTo>
                        <a:pt x="0" y="4006"/>
                        <a:pt x="0" y="4006"/>
                        <a:pt x="0" y="4006"/>
                      </a:cubicBezTo>
                      <a:cubicBezTo>
                        <a:pt x="0" y="4198"/>
                        <a:pt x="156" y="4354"/>
                        <a:pt x="348" y="4354"/>
                      </a:cubicBezTo>
                      <a:cubicBezTo>
                        <a:pt x="3066" y="4354"/>
                        <a:pt x="3066" y="4354"/>
                        <a:pt x="3066" y="4354"/>
                      </a:cubicBezTo>
                      <a:cubicBezTo>
                        <a:pt x="4470" y="4354"/>
                        <a:pt x="4470" y="4354"/>
                        <a:pt x="4470" y="4354"/>
                      </a:cubicBezTo>
                      <a:cubicBezTo>
                        <a:pt x="5391" y="4354"/>
                        <a:pt x="5391" y="4354"/>
                        <a:pt x="5391" y="4354"/>
                      </a:cubicBezTo>
                      <a:cubicBezTo>
                        <a:pt x="5583" y="4354"/>
                        <a:pt x="5739" y="4198"/>
                        <a:pt x="5739" y="4006"/>
                      </a:cubicBezTo>
                      <a:cubicBezTo>
                        <a:pt x="5739" y="348"/>
                        <a:pt x="5739" y="348"/>
                        <a:pt x="5739" y="348"/>
                      </a:cubicBezTo>
                      <a:cubicBezTo>
                        <a:pt x="5739" y="156"/>
                        <a:pt x="5583" y="0"/>
                        <a:pt x="5391" y="0"/>
                      </a:cubicBezTo>
                      <a:close/>
                    </a:path>
                  </a:pathLst>
                </a:custGeom>
                <a:solidFill>
                  <a:srgbClr val="14BAC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6" name="Freeform 127"/>
                <p:cNvSpPr/>
                <p:nvPr/>
              </p:nvSpPr>
              <p:spPr bwMode="auto">
                <a:xfrm>
                  <a:off x="4845050" y="1112838"/>
                  <a:ext cx="2863850" cy="273050"/>
                </a:xfrm>
                <a:custGeom>
                  <a:gdLst>
                    <a:gd fmla="*/ 5391 w 5739" name="T0"/>
                    <a:gd fmla="*/ 0 h 544" name="T1"/>
                    <a:gd fmla="*/ 4965 w 5739" name="T2"/>
                    <a:gd fmla="*/ 0 h 544" name="T3"/>
                    <a:gd fmla="*/ 2571 w 5739" name="T4"/>
                    <a:gd fmla="*/ 0 h 544" name="T5"/>
                    <a:gd fmla="*/ 348 w 5739" name="T6"/>
                    <a:gd fmla="*/ 0 h 544" name="T7"/>
                    <a:gd fmla="*/ 0 w 5739" name="T8"/>
                    <a:gd fmla="*/ 348 h 544" name="T9"/>
                    <a:gd fmla="*/ 0 w 5739" name="T10"/>
                    <a:gd fmla="*/ 544 h 544" name="T11"/>
                    <a:gd fmla="*/ 348 w 5739" name="T12"/>
                    <a:gd fmla="*/ 196 h 544" name="T13"/>
                    <a:gd fmla="*/ 2571 w 5739" name="T14"/>
                    <a:gd fmla="*/ 196 h 544" name="T15"/>
                    <a:gd fmla="*/ 4965 w 5739" name="T16"/>
                    <a:gd fmla="*/ 196 h 544" name="T17"/>
                    <a:gd fmla="*/ 5391 w 5739" name="T18"/>
                    <a:gd fmla="*/ 196 h 544" name="T19"/>
                    <a:gd fmla="*/ 5739 w 5739" name="T20"/>
                    <a:gd fmla="*/ 544 h 544" name="T21"/>
                    <a:gd fmla="*/ 5739 w 5739" name="T22"/>
                    <a:gd fmla="*/ 348 h 544" name="T23"/>
                    <a:gd fmla="*/ 5391 w 5739" name="T24"/>
                    <a:gd fmla="*/ 0 h 54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544" w="5739">
                      <a:moveTo>
                        <a:pt x="5391" y="0"/>
                      </a:moveTo>
                      <a:cubicBezTo>
                        <a:pt x="4965" y="0"/>
                        <a:pt x="4965" y="0"/>
                        <a:pt x="4965" y="0"/>
                      </a:cubicBezTo>
                      <a:cubicBezTo>
                        <a:pt x="2571" y="0"/>
                        <a:pt x="2571" y="0"/>
                        <a:pt x="2571" y="0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156" y="0"/>
                        <a:pt x="0" y="156"/>
                        <a:pt x="0" y="348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51"/>
                        <a:pt x="156" y="196"/>
                        <a:pt x="348" y="196"/>
                      </a:cubicBezTo>
                      <a:cubicBezTo>
                        <a:pt x="2571" y="196"/>
                        <a:pt x="2571" y="196"/>
                        <a:pt x="2571" y="196"/>
                      </a:cubicBezTo>
                      <a:cubicBezTo>
                        <a:pt x="4965" y="196"/>
                        <a:pt x="4965" y="196"/>
                        <a:pt x="4965" y="196"/>
                      </a:cubicBezTo>
                      <a:cubicBezTo>
                        <a:pt x="5391" y="196"/>
                        <a:pt x="5391" y="196"/>
                        <a:pt x="5391" y="196"/>
                      </a:cubicBezTo>
                      <a:cubicBezTo>
                        <a:pt x="5583" y="196"/>
                        <a:pt x="5739" y="351"/>
                        <a:pt x="5739" y="544"/>
                      </a:cubicBezTo>
                      <a:cubicBezTo>
                        <a:pt x="5739" y="348"/>
                        <a:pt x="5739" y="348"/>
                        <a:pt x="5739" y="348"/>
                      </a:cubicBezTo>
                      <a:cubicBezTo>
                        <a:pt x="5739" y="156"/>
                        <a:pt x="5583" y="0"/>
                        <a:pt x="5391" y="0"/>
                      </a:cubicBezTo>
                      <a:close/>
                    </a:path>
                  </a:pathLst>
                </a:custGeom>
                <a:solidFill>
                  <a:srgbClr val="20CFD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7" name="Freeform 128"/>
                <p:cNvSpPr/>
                <p:nvPr/>
              </p:nvSpPr>
              <p:spPr bwMode="auto">
                <a:xfrm>
                  <a:off x="5861050" y="141287"/>
                  <a:ext cx="785812" cy="355600"/>
                </a:xfrm>
                <a:custGeom>
                  <a:gdLst>
                    <a:gd fmla="*/ 1575 w 1576" name="T0"/>
                    <a:gd fmla="*/ 301 h 712" name="T1"/>
                    <a:gd fmla="*/ 787 w 1576" name="T2"/>
                    <a:gd fmla="*/ 710 h 712" name="T3"/>
                    <a:gd fmla="*/ 1 w 1576" name="T4"/>
                    <a:gd fmla="*/ 308 h 712" name="T5"/>
                    <a:gd fmla="*/ 789 w 1576" name="T6"/>
                    <a:gd fmla="*/ 2 h 712" name="T7"/>
                    <a:gd fmla="*/ 1575 w 1576" name="T8"/>
                    <a:gd fmla="*/ 301 h 71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12" w="1576">
                      <a:moveTo>
                        <a:pt x="1575" y="301"/>
                      </a:moveTo>
                      <a:cubicBezTo>
                        <a:pt x="1575" y="525"/>
                        <a:pt x="1222" y="708"/>
                        <a:pt x="787" y="710"/>
                      </a:cubicBezTo>
                      <a:cubicBezTo>
                        <a:pt x="353" y="712"/>
                        <a:pt x="0" y="532"/>
                        <a:pt x="1" y="308"/>
                      </a:cubicBezTo>
                      <a:cubicBezTo>
                        <a:pt x="1" y="84"/>
                        <a:pt x="354" y="4"/>
                        <a:pt x="789" y="2"/>
                      </a:cubicBezTo>
                      <a:cubicBezTo>
                        <a:pt x="1223" y="0"/>
                        <a:pt x="1576" y="77"/>
                        <a:pt x="1575" y="301"/>
                      </a:cubicBezTo>
                      <a:close/>
                    </a:path>
                  </a:pathLst>
                </a:custGeom>
                <a:solidFill>
                  <a:srgbClr val="C5EFE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8" name="Freeform 129"/>
                <p:cNvSpPr/>
                <p:nvPr/>
              </p:nvSpPr>
              <p:spPr bwMode="auto">
                <a:xfrm>
                  <a:off x="5913438" y="-720725"/>
                  <a:ext cx="695325" cy="1174750"/>
                </a:xfrm>
                <a:custGeom>
                  <a:gdLst>
                    <a:gd fmla="*/ 7 w 1394" name="T0"/>
                    <a:gd fmla="*/ 1913 h 2356" name="T1"/>
                    <a:gd fmla="*/ 652 w 1394" name="T2"/>
                    <a:gd fmla="*/ 2343 h 2356" name="T3"/>
                    <a:gd fmla="*/ 652 w 1394" name="T4"/>
                    <a:gd fmla="*/ 2343 h 2356" name="T5"/>
                    <a:gd fmla="*/ 1324 w 1394" name="T6"/>
                    <a:gd fmla="*/ 1958 h 2356" name="T7"/>
                    <a:gd fmla="*/ 1386 w 1394" name="T8"/>
                    <a:gd fmla="*/ 443 h 2356" name="T9"/>
                    <a:gd fmla="*/ 734 w 1394" name="T10"/>
                    <a:gd fmla="*/ 13 h 2356" name="T11"/>
                    <a:gd fmla="*/ 734 w 1394" name="T12"/>
                    <a:gd fmla="*/ 13 h 2356" name="T13"/>
                    <a:gd fmla="*/ 55 w 1394" name="T14"/>
                    <a:gd fmla="*/ 398 h 2356" name="T15"/>
                    <a:gd fmla="*/ 7 w 1394" name="T16"/>
                    <a:gd fmla="*/ 1913 h 235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356" w="1394">
                      <a:moveTo>
                        <a:pt x="7" y="1913"/>
                      </a:moveTo>
                      <a:cubicBezTo>
                        <a:pt x="0" y="2138"/>
                        <a:pt x="284" y="2331"/>
                        <a:pt x="652" y="2343"/>
                      </a:cubicBezTo>
                      <a:cubicBezTo>
                        <a:pt x="652" y="2343"/>
                        <a:pt x="652" y="2343"/>
                        <a:pt x="652" y="2343"/>
                      </a:cubicBezTo>
                      <a:cubicBezTo>
                        <a:pt x="1019" y="2356"/>
                        <a:pt x="1317" y="2183"/>
                        <a:pt x="1324" y="1958"/>
                      </a:cubicBezTo>
                      <a:cubicBezTo>
                        <a:pt x="1386" y="443"/>
                        <a:pt x="1386" y="443"/>
                        <a:pt x="1386" y="443"/>
                      </a:cubicBezTo>
                      <a:cubicBezTo>
                        <a:pt x="1394" y="218"/>
                        <a:pt x="1102" y="25"/>
                        <a:pt x="734" y="13"/>
                      </a:cubicBezTo>
                      <a:cubicBezTo>
                        <a:pt x="734" y="13"/>
                        <a:pt x="734" y="13"/>
                        <a:pt x="734" y="13"/>
                      </a:cubicBezTo>
                      <a:cubicBezTo>
                        <a:pt x="367" y="0"/>
                        <a:pt x="63" y="173"/>
                        <a:pt x="55" y="398"/>
                      </a:cubicBezTo>
                      <a:lnTo>
                        <a:pt x="7" y="1913"/>
                      </a:ln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9" name="Freeform 130"/>
                <p:cNvSpPr/>
                <p:nvPr/>
              </p:nvSpPr>
              <p:spPr bwMode="auto">
                <a:xfrm>
                  <a:off x="6673850" y="-841375"/>
                  <a:ext cx="254000" cy="328613"/>
                </a:xfrm>
                <a:custGeom>
                  <a:gdLst>
                    <a:gd fmla="*/ 7 w 508" name="T0"/>
                    <a:gd fmla="*/ 334 h 659" name="T1"/>
                    <a:gd fmla="*/ 239 w 508" name="T2"/>
                    <a:gd fmla="*/ 654 h 659" name="T3"/>
                    <a:gd fmla="*/ 450 w 508" name="T4"/>
                    <a:gd fmla="*/ 355 h 659" name="T5"/>
                    <a:gd fmla="*/ 324 w 508" name="T6"/>
                    <a:gd fmla="*/ 5 h 659" name="T7"/>
                    <a:gd fmla="*/ 7 w 508" name="T8"/>
                    <a:gd fmla="*/ 334 h 65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59" w="508">
                      <a:moveTo>
                        <a:pt x="7" y="334"/>
                      </a:moveTo>
                      <a:cubicBezTo>
                        <a:pt x="14" y="516"/>
                        <a:pt x="118" y="659"/>
                        <a:pt x="239" y="654"/>
                      </a:cubicBezTo>
                      <a:cubicBezTo>
                        <a:pt x="360" y="649"/>
                        <a:pt x="392" y="527"/>
                        <a:pt x="450" y="355"/>
                      </a:cubicBezTo>
                      <a:cubicBezTo>
                        <a:pt x="508" y="183"/>
                        <a:pt x="445" y="0"/>
                        <a:pt x="324" y="5"/>
                      </a:cubicBezTo>
                      <a:cubicBezTo>
                        <a:pt x="203" y="10"/>
                        <a:pt x="0" y="153"/>
                        <a:pt x="7" y="334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0" name="Freeform 131"/>
                <p:cNvSpPr/>
                <p:nvPr/>
              </p:nvSpPr>
              <p:spPr bwMode="auto">
                <a:xfrm>
                  <a:off x="5549900" y="-784225"/>
                  <a:ext cx="258762" cy="325438"/>
                </a:xfrm>
                <a:custGeom>
                  <a:gdLst>
                    <a:gd fmla="*/ 512 w 519" name="T0"/>
                    <a:gd fmla="*/ 308 h 650" name="T1"/>
                    <a:gd fmla="*/ 305 w 519" name="T2"/>
                    <a:gd fmla="*/ 645 h 650" name="T3"/>
                    <a:gd fmla="*/ 72 w 519" name="T4"/>
                    <a:gd fmla="*/ 364 h 650" name="T5"/>
                    <a:gd fmla="*/ 169 w 519" name="T6"/>
                    <a:gd fmla="*/ 4 h 650" name="T7"/>
                    <a:gd fmla="*/ 512 w 519" name="T8"/>
                    <a:gd fmla="*/ 308 h 65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50" w="519">
                      <a:moveTo>
                        <a:pt x="512" y="308"/>
                      </a:moveTo>
                      <a:cubicBezTo>
                        <a:pt x="519" y="489"/>
                        <a:pt x="426" y="640"/>
                        <a:pt x="305" y="645"/>
                      </a:cubicBezTo>
                      <a:cubicBezTo>
                        <a:pt x="184" y="650"/>
                        <a:pt x="143" y="531"/>
                        <a:pt x="72" y="364"/>
                      </a:cubicBezTo>
                      <a:cubicBezTo>
                        <a:pt x="0" y="197"/>
                        <a:pt x="48" y="9"/>
                        <a:pt x="169" y="4"/>
                      </a:cubicBezTo>
                      <a:cubicBezTo>
                        <a:pt x="290" y="0"/>
                        <a:pt x="504" y="126"/>
                        <a:pt x="512" y="308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1" name="Freeform 132"/>
                <p:cNvSpPr/>
                <p:nvPr/>
              </p:nvSpPr>
              <p:spPr bwMode="auto">
                <a:xfrm>
                  <a:off x="6213475" y="-1460500"/>
                  <a:ext cx="649287" cy="769938"/>
                </a:xfrm>
                <a:custGeom>
                  <a:gdLst>
                    <a:gd fmla="*/ 0 w 1301" name="T0"/>
                    <a:gd fmla="*/ 28 h 1542" name="T1"/>
                    <a:gd fmla="*/ 24 w 1301" name="T2"/>
                    <a:gd fmla="*/ 27 h 1542" name="T3"/>
                    <a:gd fmla="*/ 1275 w 1301" name="T4"/>
                    <a:gd fmla="*/ 721 h 1542" name="T5"/>
                    <a:gd fmla="*/ 1301 w 1301" name="T6"/>
                    <a:gd fmla="*/ 1270 h 1542" name="T7"/>
                    <a:gd fmla="*/ 1206 w 1301" name="T8"/>
                    <a:gd fmla="*/ 1542 h 1542" name="T9"/>
                    <a:gd fmla="*/ 57 w 1301" name="T10"/>
                    <a:gd fmla="*/ 1483 h 1542" name="T11"/>
                    <a:gd fmla="*/ 0 w 1301" name="T12"/>
                    <a:gd fmla="*/ 28 h 154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542" w="1301">
                      <a:moveTo>
                        <a:pt x="0" y="28"/>
                      </a:moveTo>
                      <a:cubicBezTo>
                        <a:pt x="8" y="28"/>
                        <a:pt x="16" y="27"/>
                        <a:pt x="24" y="27"/>
                      </a:cubicBezTo>
                      <a:cubicBezTo>
                        <a:pt x="698" y="0"/>
                        <a:pt x="1251" y="134"/>
                        <a:pt x="1275" y="721"/>
                      </a:cubicBezTo>
                      <a:cubicBezTo>
                        <a:pt x="1301" y="1270"/>
                        <a:pt x="1301" y="1270"/>
                        <a:pt x="1301" y="1270"/>
                      </a:cubicBezTo>
                      <a:cubicBezTo>
                        <a:pt x="1301" y="1287"/>
                        <a:pt x="1206" y="1524"/>
                        <a:pt x="1206" y="1542"/>
                      </a:cubicBezTo>
                      <a:cubicBezTo>
                        <a:pt x="57" y="1483"/>
                        <a:pt x="57" y="1483"/>
                        <a:pt x="57" y="1483"/>
                      </a:cubicBez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68381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2" name="Freeform 133"/>
                <p:cNvSpPr/>
                <p:nvPr/>
              </p:nvSpPr>
              <p:spPr bwMode="auto">
                <a:xfrm>
                  <a:off x="5602288" y="-1447800"/>
                  <a:ext cx="647700" cy="801688"/>
                </a:xfrm>
                <a:custGeom>
                  <a:gdLst>
                    <a:gd fmla="*/ 1240 w 1297" name="T0"/>
                    <a:gd fmla="*/ 0 h 1605" name="T1"/>
                    <a:gd fmla="*/ 1215 w 1297" name="T2"/>
                    <a:gd fmla="*/ 1 h 1605" name="T3"/>
                    <a:gd fmla="*/ 23 w 1297" name="T4"/>
                    <a:gd fmla="*/ 793 h 1605" name="T5"/>
                    <a:gd fmla="*/ 41 w 1297" name="T6"/>
                    <a:gd fmla="*/ 1342 h 1605" name="T7"/>
                    <a:gd fmla="*/ 157 w 1297" name="T8"/>
                    <a:gd fmla="*/ 1605 h 1605" name="T9"/>
                    <a:gd fmla="*/ 1297 w 1297" name="T10"/>
                    <a:gd fmla="*/ 1455 h 1605" name="T11"/>
                    <a:gd fmla="*/ 1240 w 1297" name="T12"/>
                    <a:gd fmla="*/ 0 h 160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605" w="1297">
                      <a:moveTo>
                        <a:pt x="1240" y="0"/>
                      </a:moveTo>
                      <a:cubicBezTo>
                        <a:pt x="1231" y="1"/>
                        <a:pt x="1223" y="1"/>
                        <a:pt x="1215" y="1"/>
                      </a:cubicBezTo>
                      <a:cubicBezTo>
                        <a:pt x="541" y="28"/>
                        <a:pt x="0" y="206"/>
                        <a:pt x="23" y="793"/>
                      </a:cubicBezTo>
                      <a:cubicBezTo>
                        <a:pt x="41" y="1342"/>
                        <a:pt x="41" y="1342"/>
                        <a:pt x="41" y="1342"/>
                      </a:cubicBezTo>
                      <a:cubicBezTo>
                        <a:pt x="42" y="1359"/>
                        <a:pt x="155" y="1587"/>
                        <a:pt x="157" y="1605"/>
                      </a:cubicBezTo>
                      <a:cubicBezTo>
                        <a:pt x="1297" y="1455"/>
                        <a:pt x="1297" y="1455"/>
                        <a:pt x="1297" y="1455"/>
                      </a:cubicBezTo>
                      <a:lnTo>
                        <a:pt x="1240" y="0"/>
                      </a:lnTo>
                      <a:close/>
                    </a:path>
                  </a:pathLst>
                </a:custGeom>
                <a:solidFill>
                  <a:srgbClr val="68381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3" name="Freeform 134"/>
                <p:cNvSpPr/>
                <p:nvPr/>
              </p:nvSpPr>
              <p:spPr bwMode="auto">
                <a:xfrm>
                  <a:off x="5675313" y="-1319213"/>
                  <a:ext cx="1150937" cy="1450975"/>
                </a:xfrm>
                <a:custGeom>
                  <a:gdLst>
                    <a:gd fmla="*/ 73 w 2305" name="T0"/>
                    <a:gd fmla="*/ 2081 h 2905" name="T1"/>
                    <a:gd fmla="*/ 1210 w 2305" name="T2"/>
                    <a:gd fmla="*/ 2880 h 2905" name="T3"/>
                    <a:gd fmla="*/ 1210 w 2305" name="T4"/>
                    <a:gd fmla="*/ 2880 h 2905" name="T5"/>
                    <a:gd fmla="*/ 2281 w 2305" name="T6"/>
                    <a:gd fmla="*/ 1994 h 2905" name="T7"/>
                    <a:gd fmla="*/ 2231 w 2305" name="T8"/>
                    <a:gd fmla="*/ 752 h 2905" name="T9"/>
                    <a:gd fmla="*/ 1097 w 2305" name="T10"/>
                    <a:gd fmla="*/ 25 h 2905" name="T11"/>
                    <a:gd fmla="*/ 1097 w 2305" name="T12"/>
                    <a:gd fmla="*/ 25 h 2905" name="T13"/>
                    <a:gd fmla="*/ 24 w 2305" name="T14"/>
                    <a:gd fmla="*/ 840 h 2905" name="T15"/>
                    <a:gd fmla="*/ 73 w 2305" name="T16"/>
                    <a:gd fmla="*/ 2081 h 290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905" w="2305">
                      <a:moveTo>
                        <a:pt x="73" y="2081"/>
                      </a:moveTo>
                      <a:cubicBezTo>
                        <a:pt x="97" y="2691"/>
                        <a:pt x="601" y="2905"/>
                        <a:pt x="1210" y="2880"/>
                      </a:cubicBezTo>
                      <a:cubicBezTo>
                        <a:pt x="1210" y="2880"/>
                        <a:pt x="1210" y="2880"/>
                        <a:pt x="1210" y="2880"/>
                      </a:cubicBezTo>
                      <a:cubicBezTo>
                        <a:pt x="1820" y="2856"/>
                        <a:pt x="2305" y="2603"/>
                        <a:pt x="2281" y="1994"/>
                      </a:cubicBezTo>
                      <a:cubicBezTo>
                        <a:pt x="2231" y="752"/>
                        <a:pt x="2231" y="752"/>
                        <a:pt x="2231" y="752"/>
                      </a:cubicBezTo>
                      <a:cubicBezTo>
                        <a:pt x="2207" y="143"/>
                        <a:pt x="1707" y="0"/>
                        <a:pt x="1097" y="25"/>
                      </a:cubicBezTo>
                      <a:cubicBezTo>
                        <a:pt x="1097" y="25"/>
                        <a:pt x="1097" y="25"/>
                        <a:pt x="1097" y="25"/>
                      </a:cubicBezTo>
                      <a:cubicBezTo>
                        <a:pt x="487" y="49"/>
                        <a:pt x="0" y="230"/>
                        <a:pt x="24" y="840"/>
                      </a:cubicBezTo>
                      <a:lnTo>
                        <a:pt x="73" y="2081"/>
                      </a:lnTo>
                      <a:close/>
                    </a:path>
                  </a:pathLst>
                </a:custGeom>
                <a:solidFill>
                  <a:srgbClr val="F7BE9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4" name="Freeform 135"/>
                <p:cNvSpPr/>
                <p:nvPr/>
              </p:nvSpPr>
              <p:spPr bwMode="auto">
                <a:xfrm>
                  <a:off x="5713413" y="-1695450"/>
                  <a:ext cx="1143000" cy="715963"/>
                </a:xfrm>
                <a:custGeom>
                  <a:gdLst>
                    <a:gd fmla="*/ 220 w 2287" name="T0"/>
                    <a:gd fmla="*/ 476 h 1435" name="T1"/>
                    <a:gd fmla="*/ 1084 w 2287" name="T2"/>
                    <a:gd fmla="*/ 204 h 1435" name="T3"/>
                    <a:gd fmla="*/ 1946 w 2287" name="T4"/>
                    <a:gd fmla="*/ 0 h 1435" name="T5"/>
                    <a:gd fmla="*/ 1878 w 2287" name="T6"/>
                    <a:gd fmla="*/ 317 h 1435" name="T7"/>
                    <a:gd fmla="*/ 1747 w 2287" name="T8"/>
                    <a:gd fmla="*/ 467 h 1435" name="T9"/>
                    <a:gd fmla="*/ 1995 w 2287" name="T10"/>
                    <a:gd fmla="*/ 439 h 1435" name="T11"/>
                    <a:gd fmla="*/ 2287 w 2287" name="T12"/>
                    <a:gd fmla="*/ 323 h 1435" name="T13"/>
                    <a:gd fmla="*/ 1908 w 2287" name="T14"/>
                    <a:gd fmla="*/ 1055 h 1435" name="T15"/>
                    <a:gd fmla="*/ 873 w 2287" name="T16"/>
                    <a:gd fmla="*/ 1385 h 1435" name="T17"/>
                    <a:gd fmla="*/ 199 w 2287" name="T18"/>
                    <a:gd fmla="*/ 946 h 1435" name="T19"/>
                    <a:gd fmla="*/ 220 w 2287" name="T20"/>
                    <a:gd fmla="*/ 476 h 143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435" w="2287">
                      <a:moveTo>
                        <a:pt x="220" y="476"/>
                      </a:moveTo>
                      <a:cubicBezTo>
                        <a:pt x="477" y="139"/>
                        <a:pt x="809" y="194"/>
                        <a:pt x="1084" y="204"/>
                      </a:cubicBezTo>
                      <a:cubicBezTo>
                        <a:pt x="1664" y="223"/>
                        <a:pt x="1946" y="0"/>
                        <a:pt x="1946" y="0"/>
                      </a:cubicBezTo>
                      <a:cubicBezTo>
                        <a:pt x="1946" y="0"/>
                        <a:pt x="1967" y="195"/>
                        <a:pt x="1878" y="317"/>
                      </a:cubicBezTo>
                      <a:cubicBezTo>
                        <a:pt x="1813" y="406"/>
                        <a:pt x="1747" y="467"/>
                        <a:pt x="1747" y="467"/>
                      </a:cubicBezTo>
                      <a:cubicBezTo>
                        <a:pt x="1747" y="467"/>
                        <a:pt x="1884" y="470"/>
                        <a:pt x="1995" y="439"/>
                      </a:cubicBezTo>
                      <a:cubicBezTo>
                        <a:pt x="2196" y="382"/>
                        <a:pt x="2287" y="323"/>
                        <a:pt x="2287" y="323"/>
                      </a:cubicBezTo>
                      <a:cubicBezTo>
                        <a:pt x="2287" y="323"/>
                        <a:pt x="2157" y="857"/>
                        <a:pt x="1908" y="1055"/>
                      </a:cubicBezTo>
                      <a:cubicBezTo>
                        <a:pt x="1452" y="1417"/>
                        <a:pt x="1102" y="1435"/>
                        <a:pt x="873" y="1385"/>
                      </a:cubicBezTo>
                      <a:cubicBezTo>
                        <a:pt x="550" y="1342"/>
                        <a:pt x="289" y="1172"/>
                        <a:pt x="199" y="946"/>
                      </a:cubicBezTo>
                      <a:cubicBezTo>
                        <a:pt x="199" y="946"/>
                        <a:pt x="0" y="765"/>
                        <a:pt x="220" y="476"/>
                      </a:cubicBezTo>
                      <a:close/>
                    </a:path>
                  </a:pathLst>
                </a:custGeom>
                <a:solidFill>
                  <a:srgbClr val="93491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5" name="Freeform 136"/>
                <p:cNvSpPr/>
                <p:nvPr/>
              </p:nvSpPr>
              <p:spPr bwMode="auto">
                <a:xfrm>
                  <a:off x="6181725" y="-773113"/>
                  <a:ext cx="136525" cy="454025"/>
                </a:xfrm>
                <a:custGeom>
                  <a:gdLst>
                    <a:gd fmla="*/ 29 w 273" name="T0"/>
                    <a:gd fmla="*/ 793 h 911" name="T1"/>
                    <a:gd fmla="*/ 154 w 273" name="T2"/>
                    <a:gd fmla="*/ 909 h 911" name="T3"/>
                    <a:gd fmla="*/ 154 w 273" name="T4"/>
                    <a:gd fmla="*/ 909 h 911" name="T5"/>
                    <a:gd fmla="*/ 271 w 273" name="T6"/>
                    <a:gd fmla="*/ 783 h 911" name="T7"/>
                    <a:gd fmla="*/ 244 w 273" name="T8"/>
                    <a:gd fmla="*/ 119 h 911" name="T9"/>
                    <a:gd fmla="*/ 119 w 273" name="T10"/>
                    <a:gd fmla="*/ 3 h 911" name="T11"/>
                    <a:gd fmla="*/ 119 w 273" name="T12"/>
                    <a:gd fmla="*/ 3 h 911" name="T13"/>
                    <a:gd fmla="*/ 2 w 273" name="T14"/>
                    <a:gd fmla="*/ 128 h 911" name="T15"/>
                    <a:gd fmla="*/ 29 w 273" name="T16"/>
                    <a:gd fmla="*/ 793 h 91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911" w="273">
                      <a:moveTo>
                        <a:pt x="29" y="793"/>
                      </a:moveTo>
                      <a:cubicBezTo>
                        <a:pt x="31" y="859"/>
                        <a:pt x="88" y="911"/>
                        <a:pt x="154" y="909"/>
                      </a:cubicBezTo>
                      <a:cubicBezTo>
                        <a:pt x="154" y="909"/>
                        <a:pt x="154" y="909"/>
                        <a:pt x="154" y="909"/>
                      </a:cubicBezTo>
                      <a:cubicBezTo>
                        <a:pt x="221" y="906"/>
                        <a:pt x="273" y="850"/>
                        <a:pt x="271" y="783"/>
                      </a:cubicBezTo>
                      <a:cubicBezTo>
                        <a:pt x="244" y="119"/>
                        <a:pt x="244" y="119"/>
                        <a:pt x="244" y="119"/>
                      </a:cubicBezTo>
                      <a:cubicBezTo>
                        <a:pt x="242" y="52"/>
                        <a:pt x="185" y="0"/>
                        <a:pt x="119" y="3"/>
                      </a:cubicBezTo>
                      <a:cubicBezTo>
                        <a:pt x="119" y="3"/>
                        <a:pt x="119" y="3"/>
                        <a:pt x="119" y="3"/>
                      </a:cubicBezTo>
                      <a:cubicBezTo>
                        <a:pt x="52" y="5"/>
                        <a:pt x="0" y="62"/>
                        <a:pt x="2" y="128"/>
                      </a:cubicBezTo>
                      <a:lnTo>
                        <a:pt x="29" y="793"/>
                      </a:ln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6" name="Freeform 137"/>
                <p:cNvSpPr/>
                <p:nvPr/>
              </p:nvSpPr>
              <p:spPr bwMode="auto">
                <a:xfrm>
                  <a:off x="6246813" y="-487363"/>
                  <a:ext cx="152400" cy="150813"/>
                </a:xfrm>
                <a:custGeom>
                  <a:gdLst>
                    <a:gd fmla="*/ 3 w 303" name="T0"/>
                    <a:gd fmla="*/ 158 h 303" name="T1"/>
                    <a:gd fmla="*/ 157 w 303" name="T2"/>
                    <a:gd fmla="*/ 300 h 303" name="T3"/>
                    <a:gd fmla="*/ 157 w 303" name="T4"/>
                    <a:gd fmla="*/ 300 h 303" name="T5"/>
                    <a:gd fmla="*/ 300 w 303" name="T6"/>
                    <a:gd fmla="*/ 146 h 303" name="T7"/>
                    <a:gd fmla="*/ 300 w 303" name="T8"/>
                    <a:gd fmla="*/ 146 h 303" name="T9"/>
                    <a:gd fmla="*/ 146 w 303" name="T10"/>
                    <a:gd fmla="*/ 4 h 303" name="T11"/>
                    <a:gd fmla="*/ 146 w 303" name="T12"/>
                    <a:gd fmla="*/ 4 h 303" name="T13"/>
                    <a:gd fmla="*/ 3 w 303" name="T14"/>
                    <a:gd fmla="*/ 158 h 30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03" w="303">
                      <a:moveTo>
                        <a:pt x="3" y="158"/>
                      </a:moveTo>
                      <a:cubicBezTo>
                        <a:pt x="7" y="240"/>
                        <a:pt x="76" y="303"/>
                        <a:pt x="157" y="300"/>
                      </a:cubicBezTo>
                      <a:cubicBezTo>
                        <a:pt x="157" y="300"/>
                        <a:pt x="157" y="300"/>
                        <a:pt x="157" y="300"/>
                      </a:cubicBezTo>
                      <a:cubicBezTo>
                        <a:pt x="239" y="297"/>
                        <a:pt x="303" y="228"/>
                        <a:pt x="300" y="146"/>
                      </a:cubicBezTo>
                      <a:cubicBezTo>
                        <a:pt x="300" y="146"/>
                        <a:pt x="300" y="146"/>
                        <a:pt x="300" y="146"/>
                      </a:cubicBezTo>
                      <a:cubicBezTo>
                        <a:pt x="296" y="64"/>
                        <a:pt x="227" y="0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64" y="7"/>
                        <a:pt x="0" y="76"/>
                        <a:pt x="3" y="158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7" name="Freeform 138"/>
                <p:cNvSpPr/>
                <p:nvPr/>
              </p:nvSpPr>
              <p:spPr bwMode="auto">
                <a:xfrm>
                  <a:off x="6108700" y="-482600"/>
                  <a:ext cx="150812" cy="150813"/>
                </a:xfrm>
                <a:custGeom>
                  <a:gdLst>
                    <a:gd fmla="*/ 4 w 303" name="T0"/>
                    <a:gd fmla="*/ 158 h 303" name="T1"/>
                    <a:gd fmla="*/ 158 w 303" name="T2"/>
                    <a:gd fmla="*/ 300 h 303" name="T3"/>
                    <a:gd fmla="*/ 158 w 303" name="T4"/>
                    <a:gd fmla="*/ 300 h 303" name="T5"/>
                    <a:gd fmla="*/ 300 w 303" name="T6"/>
                    <a:gd fmla="*/ 146 h 303" name="T7"/>
                    <a:gd fmla="*/ 300 w 303" name="T8"/>
                    <a:gd fmla="*/ 146 h 303" name="T9"/>
                    <a:gd fmla="*/ 146 w 303" name="T10"/>
                    <a:gd fmla="*/ 4 h 303" name="T11"/>
                    <a:gd fmla="*/ 146 w 303" name="T12"/>
                    <a:gd fmla="*/ 4 h 303" name="T13"/>
                    <a:gd fmla="*/ 4 w 303" name="T14"/>
                    <a:gd fmla="*/ 158 h 30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03" w="303">
                      <a:moveTo>
                        <a:pt x="4" y="158"/>
                      </a:moveTo>
                      <a:cubicBezTo>
                        <a:pt x="7" y="240"/>
                        <a:pt x="76" y="303"/>
                        <a:pt x="158" y="300"/>
                      </a:cubicBezTo>
                      <a:cubicBezTo>
                        <a:pt x="158" y="300"/>
                        <a:pt x="158" y="300"/>
                        <a:pt x="158" y="300"/>
                      </a:cubicBezTo>
                      <a:cubicBezTo>
                        <a:pt x="240" y="297"/>
                        <a:pt x="303" y="228"/>
                        <a:pt x="300" y="146"/>
                      </a:cubicBezTo>
                      <a:cubicBezTo>
                        <a:pt x="300" y="146"/>
                        <a:pt x="300" y="146"/>
                        <a:pt x="300" y="146"/>
                      </a:cubicBezTo>
                      <a:cubicBezTo>
                        <a:pt x="297" y="64"/>
                        <a:pt x="228" y="0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64" y="7"/>
                        <a:pt x="0" y="76"/>
                        <a:pt x="4" y="158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8" name="Freeform 139"/>
                <p:cNvSpPr>
                  <a:spLocks noEditPoints="1"/>
                </p:cNvSpPr>
                <p:nvPr/>
              </p:nvSpPr>
              <p:spPr bwMode="auto">
                <a:xfrm>
                  <a:off x="5657850" y="-928688"/>
                  <a:ext cx="1171575" cy="536575"/>
                </a:xfrm>
                <a:custGeom>
                  <a:gdLst>
                    <a:gd fmla="*/ 0 w 2348" name="T0"/>
                    <a:gd fmla="*/ 197 h 1074" name="T1"/>
                    <a:gd fmla="*/ 175 w 2348" name="T2"/>
                    <a:gd fmla="*/ 170 h 1074" name="T3"/>
                    <a:gd fmla="*/ 479 w 2348" name="T4"/>
                    <a:gd fmla="*/ 54 h 1074" name="T5"/>
                    <a:gd fmla="*/ 1013 w 2348" name="T6"/>
                    <a:gd fmla="*/ 197 h 1074" name="T7"/>
                    <a:gd fmla="*/ 1172 w 2348" name="T8"/>
                    <a:gd fmla="*/ 246 h 1074" name="T9"/>
                    <a:gd fmla="*/ 1326 w 2348" name="T10"/>
                    <a:gd fmla="*/ 185 h 1074" name="T11"/>
                    <a:gd fmla="*/ 1847 w 2348" name="T12"/>
                    <a:gd fmla="*/ 0 h 1074" name="T13"/>
                    <a:gd fmla="*/ 2159 w 2348" name="T14"/>
                    <a:gd fmla="*/ 92 h 1074" name="T15"/>
                    <a:gd fmla="*/ 2336 w 2348" name="T16"/>
                    <a:gd fmla="*/ 104 h 1074" name="T17"/>
                    <a:gd fmla="*/ 2348 w 2348" name="T18"/>
                    <a:gd fmla="*/ 304 h 1074" name="T19"/>
                    <a:gd fmla="*/ 2275 w 2348" name="T20"/>
                    <a:gd fmla="*/ 383 h 1074" name="T21"/>
                    <a:gd fmla="*/ 2148 w 2348" name="T22"/>
                    <a:gd fmla="*/ 816 h 1074" name="T23"/>
                    <a:gd fmla="*/ 1645 w 2348" name="T24"/>
                    <a:gd fmla="*/ 948 h 1074" name="T25"/>
                    <a:gd fmla="*/ 1282 w 2348" name="T26"/>
                    <a:gd fmla="*/ 478 h 1074" name="T27"/>
                    <a:gd fmla="*/ 1179 w 2348" name="T28"/>
                    <a:gd fmla="*/ 423 h 1074" name="T29"/>
                    <a:gd fmla="*/ 1080 w 2348" name="T30"/>
                    <a:gd fmla="*/ 486 h 1074" name="T31"/>
                    <a:gd fmla="*/ 756 w 2348" name="T32"/>
                    <a:gd fmla="*/ 983 h 1074" name="T33"/>
                    <a:gd fmla="*/ 244 w 2348" name="T34"/>
                    <a:gd fmla="*/ 892 h 1074" name="T35"/>
                    <a:gd fmla="*/ 83 w 2348" name="T36"/>
                    <a:gd fmla="*/ 470 h 1074" name="T37"/>
                    <a:gd fmla="*/ 4 w 2348" name="T38"/>
                    <a:gd fmla="*/ 397 h 1074" name="T39"/>
                    <a:gd fmla="*/ 0 w 2348" name="T40"/>
                    <a:gd fmla="*/ 197 h 1074" name="T41"/>
                    <a:gd fmla="*/ 1782 w 2348" name="T42"/>
                    <a:gd fmla="*/ 879 h 1074" name="T43"/>
                    <a:gd fmla="*/ 2172 w 2348" name="T44"/>
                    <a:gd fmla="*/ 431 h 1074" name="T45"/>
                    <a:gd fmla="*/ 1748 w 2348" name="T46"/>
                    <a:gd fmla="*/ 108 h 1074" name="T47"/>
                    <a:gd fmla="*/ 1351 w 2348" name="T48"/>
                    <a:gd fmla="*/ 412 h 1074" name="T49"/>
                    <a:gd fmla="*/ 1782 w 2348" name="T50"/>
                    <a:gd fmla="*/ 879 h 1074" name="T51"/>
                    <a:gd fmla="*/ 189 w 2348" name="T52"/>
                    <a:gd fmla="*/ 510 h 1074" name="T53"/>
                    <a:gd fmla="*/ 614 w 2348" name="T54"/>
                    <a:gd fmla="*/ 925 h 1074" name="T55"/>
                    <a:gd fmla="*/ 1006 w 2348" name="T56"/>
                    <a:gd fmla="*/ 425 h 1074" name="T57"/>
                    <a:gd fmla="*/ 587 w 2348" name="T58"/>
                    <a:gd fmla="*/ 154 h 1074" name="T59"/>
                    <a:gd fmla="*/ 189 w 2348" name="T60"/>
                    <a:gd fmla="*/ 510 h 1074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1074" w="2348">
                      <a:moveTo>
                        <a:pt x="0" y="197"/>
                      </a:moveTo>
                      <a:cubicBezTo>
                        <a:pt x="0" y="197"/>
                        <a:pt x="113" y="205"/>
                        <a:pt x="175" y="170"/>
                      </a:cubicBezTo>
                      <a:cubicBezTo>
                        <a:pt x="238" y="136"/>
                        <a:pt x="331" y="66"/>
                        <a:pt x="479" y="54"/>
                      </a:cubicBezTo>
                      <a:cubicBezTo>
                        <a:pt x="682" y="38"/>
                        <a:pt x="897" y="110"/>
                        <a:pt x="1013" y="197"/>
                      </a:cubicBezTo>
                      <a:cubicBezTo>
                        <a:pt x="1049" y="224"/>
                        <a:pt x="1129" y="240"/>
                        <a:pt x="1172" y="246"/>
                      </a:cubicBezTo>
                      <a:cubicBezTo>
                        <a:pt x="1214" y="236"/>
                        <a:pt x="1293" y="215"/>
                        <a:pt x="1326" y="185"/>
                      </a:cubicBezTo>
                      <a:cubicBezTo>
                        <a:pt x="1435" y="88"/>
                        <a:pt x="1643" y="0"/>
                        <a:pt x="1847" y="0"/>
                      </a:cubicBezTo>
                      <a:cubicBezTo>
                        <a:pt x="1995" y="0"/>
                        <a:pt x="2094" y="62"/>
                        <a:pt x="2159" y="92"/>
                      </a:cubicBezTo>
                      <a:cubicBezTo>
                        <a:pt x="2224" y="121"/>
                        <a:pt x="2336" y="104"/>
                        <a:pt x="2336" y="104"/>
                      </a:cubicBezTo>
                      <a:cubicBezTo>
                        <a:pt x="2348" y="304"/>
                        <a:pt x="2348" y="304"/>
                        <a:pt x="2348" y="304"/>
                      </a:cubicBezTo>
                      <a:cubicBezTo>
                        <a:pt x="2348" y="304"/>
                        <a:pt x="2279" y="313"/>
                        <a:pt x="2275" y="383"/>
                      </a:cubicBezTo>
                      <a:cubicBezTo>
                        <a:pt x="2270" y="467"/>
                        <a:pt x="2267" y="687"/>
                        <a:pt x="2148" y="816"/>
                      </a:cubicBezTo>
                      <a:cubicBezTo>
                        <a:pt x="2063" y="907"/>
                        <a:pt x="1904" y="1018"/>
                        <a:pt x="1645" y="948"/>
                      </a:cubicBezTo>
                      <a:cubicBezTo>
                        <a:pt x="1426" y="889"/>
                        <a:pt x="1308" y="517"/>
                        <a:pt x="1282" y="478"/>
                      </a:cubicBezTo>
                      <a:cubicBezTo>
                        <a:pt x="1265" y="452"/>
                        <a:pt x="1212" y="433"/>
                        <a:pt x="1179" y="423"/>
                      </a:cubicBezTo>
                      <a:cubicBezTo>
                        <a:pt x="1147" y="435"/>
                        <a:pt x="1095" y="459"/>
                        <a:pt x="1080" y="486"/>
                      </a:cubicBezTo>
                      <a:cubicBezTo>
                        <a:pt x="1058" y="527"/>
                        <a:pt x="969" y="907"/>
                        <a:pt x="756" y="983"/>
                      </a:cubicBezTo>
                      <a:cubicBezTo>
                        <a:pt x="503" y="1074"/>
                        <a:pt x="335" y="976"/>
                        <a:pt x="244" y="892"/>
                      </a:cubicBezTo>
                      <a:cubicBezTo>
                        <a:pt x="115" y="773"/>
                        <a:pt x="95" y="554"/>
                        <a:pt x="83" y="470"/>
                      </a:cubicBezTo>
                      <a:cubicBezTo>
                        <a:pt x="74" y="401"/>
                        <a:pt x="4" y="397"/>
                        <a:pt x="4" y="397"/>
                      </a:cubicBezTo>
                      <a:lnTo>
                        <a:pt x="0" y="197"/>
                      </a:lnTo>
                      <a:close/>
                      <a:moveTo>
                        <a:pt x="1782" y="879"/>
                      </a:moveTo>
                      <a:cubicBezTo>
                        <a:pt x="1976" y="871"/>
                        <a:pt x="2157" y="744"/>
                        <a:pt x="2172" y="431"/>
                      </a:cubicBezTo>
                      <a:cubicBezTo>
                        <a:pt x="2185" y="179"/>
                        <a:pt x="2051" y="88"/>
                        <a:pt x="1748" y="108"/>
                      </a:cubicBezTo>
                      <a:cubicBezTo>
                        <a:pt x="1554" y="121"/>
                        <a:pt x="1343" y="198"/>
                        <a:pt x="1351" y="412"/>
                      </a:cubicBezTo>
                      <a:cubicBezTo>
                        <a:pt x="1360" y="626"/>
                        <a:pt x="1588" y="886"/>
                        <a:pt x="1782" y="879"/>
                      </a:cubicBezTo>
                      <a:close/>
                      <a:moveTo>
                        <a:pt x="189" y="510"/>
                      </a:moveTo>
                      <a:cubicBezTo>
                        <a:pt x="229" y="820"/>
                        <a:pt x="419" y="933"/>
                        <a:pt x="614" y="925"/>
                      </a:cubicBezTo>
                      <a:cubicBezTo>
                        <a:pt x="808" y="917"/>
                        <a:pt x="1014" y="639"/>
                        <a:pt x="1006" y="425"/>
                      </a:cubicBezTo>
                      <a:cubicBezTo>
                        <a:pt x="997" y="211"/>
                        <a:pt x="781" y="151"/>
                        <a:pt x="587" y="154"/>
                      </a:cubicBezTo>
                      <a:cubicBezTo>
                        <a:pt x="283" y="158"/>
                        <a:pt x="156" y="260"/>
                        <a:pt x="189" y="51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9" name="Freeform 140"/>
                <p:cNvSpPr/>
                <p:nvPr/>
              </p:nvSpPr>
              <p:spPr bwMode="auto">
                <a:xfrm>
                  <a:off x="6365875" y="-819150"/>
                  <a:ext cx="354012" cy="227013"/>
                </a:xfrm>
                <a:custGeom>
                  <a:gdLst>
                    <a:gd fmla="*/ 0 w 709" name="T0"/>
                    <a:gd fmla="*/ 219 h 455" name="T1"/>
                    <a:gd fmla="*/ 384 w 709" name="T2"/>
                    <a:gd fmla="*/ 18 h 455" name="T3"/>
                    <a:gd fmla="*/ 709 w 709" name="T4"/>
                    <a:gd fmla="*/ 196 h 455" name="T5"/>
                    <a:gd fmla="*/ 359 w 709" name="T6"/>
                    <a:gd fmla="*/ 433 h 455" name="T7"/>
                    <a:gd fmla="*/ 0 w 709" name="T8"/>
                    <a:gd fmla="*/ 219 h 45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55" w="709">
                      <a:moveTo>
                        <a:pt x="0" y="219"/>
                      </a:moveTo>
                      <a:cubicBezTo>
                        <a:pt x="73" y="95"/>
                        <a:pt x="233" y="0"/>
                        <a:pt x="384" y="18"/>
                      </a:cubicBezTo>
                      <a:cubicBezTo>
                        <a:pt x="513" y="33"/>
                        <a:pt x="655" y="86"/>
                        <a:pt x="709" y="196"/>
                      </a:cubicBezTo>
                      <a:cubicBezTo>
                        <a:pt x="637" y="297"/>
                        <a:pt x="545" y="407"/>
                        <a:pt x="359" y="433"/>
                      </a:cubicBezTo>
                      <a:cubicBezTo>
                        <a:pt x="199" y="455"/>
                        <a:pt x="48" y="355"/>
                        <a:pt x="0" y="219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0" name="Freeform 141"/>
                <p:cNvSpPr/>
                <p:nvPr/>
              </p:nvSpPr>
              <p:spPr bwMode="auto">
                <a:xfrm>
                  <a:off x="6364288" y="-841375"/>
                  <a:ext cx="323850" cy="217488"/>
                </a:xfrm>
                <a:custGeom>
                  <a:gdLst>
                    <a:gd fmla="*/ 0 w 649" name="T0"/>
                    <a:gd fmla="*/ 242 h 435" name="T1"/>
                    <a:gd fmla="*/ 331 w 649" name="T2"/>
                    <a:gd fmla="*/ 5 h 435" name="T3"/>
                    <a:gd fmla="*/ 649 w 649" name="T4"/>
                    <a:gd fmla="*/ 164 h 435" name="T5"/>
                    <a:gd fmla="*/ 372 w 649" name="T6"/>
                    <a:gd fmla="*/ 395 h 435" name="T7"/>
                    <a:gd fmla="*/ 0 w 649" name="T8"/>
                    <a:gd fmla="*/ 242 h 43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35" w="649">
                      <a:moveTo>
                        <a:pt x="0" y="242"/>
                      </a:moveTo>
                      <a:cubicBezTo>
                        <a:pt x="52" y="108"/>
                        <a:pt x="179" y="11"/>
                        <a:pt x="331" y="5"/>
                      </a:cubicBezTo>
                      <a:cubicBezTo>
                        <a:pt x="461" y="0"/>
                        <a:pt x="579" y="64"/>
                        <a:pt x="649" y="164"/>
                      </a:cubicBezTo>
                      <a:cubicBezTo>
                        <a:pt x="595" y="274"/>
                        <a:pt x="494" y="363"/>
                        <a:pt x="372" y="395"/>
                      </a:cubicBezTo>
                      <a:cubicBezTo>
                        <a:pt x="215" y="435"/>
                        <a:pt x="69" y="369"/>
                        <a:pt x="0" y="2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1" name="Freeform 142"/>
                <p:cNvSpPr/>
                <p:nvPr/>
              </p:nvSpPr>
              <p:spPr bwMode="auto">
                <a:xfrm>
                  <a:off x="6403975" y="-839788"/>
                  <a:ext cx="233362" cy="177800"/>
                </a:xfrm>
                <a:custGeom>
                  <a:gdLst>
                    <a:gd fmla="*/ 253 w 468" name="T0"/>
                    <a:gd fmla="*/ 3 h 357" name="T1"/>
                    <a:gd fmla="*/ 453 w 468" name="T2"/>
                    <a:gd fmla="*/ 53 h 357" name="T3"/>
                    <a:gd fmla="*/ 463 w 468" name="T4"/>
                    <a:gd fmla="*/ 112 h 357" name="T5"/>
                    <a:gd fmla="*/ 240 w 468" name="T6"/>
                    <a:gd fmla="*/ 352 h 357" name="T7"/>
                    <a:gd fmla="*/ 0 w 468" name="T8"/>
                    <a:gd fmla="*/ 130 h 357" name="T9"/>
                    <a:gd fmla="*/ 0 w 468" name="T10"/>
                    <a:gd fmla="*/ 118 h 357" name="T11"/>
                    <a:gd fmla="*/ 253 w 468" name="T12"/>
                    <a:gd fmla="*/ 3 h 35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57" w="468">
                      <a:moveTo>
                        <a:pt x="253" y="3"/>
                      </a:moveTo>
                      <a:cubicBezTo>
                        <a:pt x="325" y="0"/>
                        <a:pt x="394" y="19"/>
                        <a:pt x="453" y="53"/>
                      </a:cubicBezTo>
                      <a:cubicBezTo>
                        <a:pt x="458" y="72"/>
                        <a:pt x="462" y="91"/>
                        <a:pt x="463" y="112"/>
                      </a:cubicBezTo>
                      <a:cubicBezTo>
                        <a:pt x="468" y="239"/>
                        <a:pt x="368" y="347"/>
                        <a:pt x="240" y="352"/>
                      </a:cubicBezTo>
                      <a:cubicBezTo>
                        <a:pt x="113" y="357"/>
                        <a:pt x="5" y="258"/>
                        <a:pt x="0" y="130"/>
                      </a:cubicBezTo>
                      <a:cubicBezTo>
                        <a:pt x="0" y="126"/>
                        <a:pt x="0" y="122"/>
                        <a:pt x="0" y="118"/>
                      </a:cubicBezTo>
                      <a:cubicBezTo>
                        <a:pt x="64" y="51"/>
                        <a:pt x="153" y="7"/>
                        <a:pt x="253" y="3"/>
                      </a:cubicBezTo>
                      <a:close/>
                    </a:path>
                  </a:pathLst>
                </a:custGeom>
                <a:solidFill>
                  <a:srgbClr val="68381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2" name="Freeform 143"/>
                <p:cNvSpPr/>
                <p:nvPr/>
              </p:nvSpPr>
              <p:spPr bwMode="auto">
                <a:xfrm>
                  <a:off x="6407150" y="-769938"/>
                  <a:ext cx="71437" cy="71438"/>
                </a:xfrm>
                <a:custGeom>
                  <a:gdLst>
                    <a:gd fmla="*/ 1 w 144" name="T0"/>
                    <a:gd fmla="*/ 75 h 144" name="T1"/>
                    <a:gd fmla="*/ 74 w 144" name="T2"/>
                    <a:gd fmla="*/ 143 h 144" name="T3"/>
                    <a:gd fmla="*/ 142 w 144" name="T4"/>
                    <a:gd fmla="*/ 69 h 144" name="T5"/>
                    <a:gd fmla="*/ 69 w 144" name="T6"/>
                    <a:gd fmla="*/ 2 h 144" name="T7"/>
                    <a:gd fmla="*/ 1 w 144" name="T8"/>
                    <a:gd fmla="*/ 75 h 14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4" w="144">
                      <a:moveTo>
                        <a:pt x="1" y="75"/>
                      </a:moveTo>
                      <a:cubicBezTo>
                        <a:pt x="3" y="114"/>
                        <a:pt x="35" y="144"/>
                        <a:pt x="74" y="143"/>
                      </a:cubicBezTo>
                      <a:cubicBezTo>
                        <a:pt x="113" y="141"/>
                        <a:pt x="144" y="108"/>
                        <a:pt x="142" y="69"/>
                      </a:cubicBezTo>
                      <a:cubicBezTo>
                        <a:pt x="141" y="30"/>
                        <a:pt x="108" y="0"/>
                        <a:pt x="69" y="2"/>
                      </a:cubicBezTo>
                      <a:cubicBezTo>
                        <a:pt x="30" y="3"/>
                        <a:pt x="0" y="36"/>
                        <a:pt x="1" y="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3" name="Freeform 144"/>
                <p:cNvSpPr/>
                <p:nvPr/>
              </p:nvSpPr>
              <p:spPr bwMode="auto">
                <a:xfrm>
                  <a:off x="5786438" y="-800100"/>
                  <a:ext cx="354012" cy="225425"/>
                </a:xfrm>
                <a:custGeom>
                  <a:gdLst>
                    <a:gd fmla="*/ 708 w 708" name="T0"/>
                    <a:gd fmla="*/ 199 h 451" name="T1"/>
                    <a:gd fmla="*/ 310 w 708" name="T2"/>
                    <a:gd fmla="*/ 30 h 451" name="T3"/>
                    <a:gd fmla="*/ 0 w 708" name="T4"/>
                    <a:gd fmla="*/ 234 h 451" name="T5"/>
                    <a:gd fmla="*/ 368 w 708" name="T6"/>
                    <a:gd fmla="*/ 442 h 451" name="T7"/>
                    <a:gd fmla="*/ 708 w 708" name="T8"/>
                    <a:gd fmla="*/ 199 h 45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51" w="708">
                      <a:moveTo>
                        <a:pt x="708" y="199"/>
                      </a:moveTo>
                      <a:cubicBezTo>
                        <a:pt x="626" y="82"/>
                        <a:pt x="459" y="0"/>
                        <a:pt x="310" y="30"/>
                      </a:cubicBezTo>
                      <a:cubicBezTo>
                        <a:pt x="182" y="55"/>
                        <a:pt x="45" y="120"/>
                        <a:pt x="0" y="234"/>
                      </a:cubicBezTo>
                      <a:cubicBezTo>
                        <a:pt x="79" y="328"/>
                        <a:pt x="180" y="431"/>
                        <a:pt x="368" y="442"/>
                      </a:cubicBezTo>
                      <a:cubicBezTo>
                        <a:pt x="529" y="451"/>
                        <a:pt x="671" y="339"/>
                        <a:pt x="708" y="199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4" name="Freeform 145"/>
                <p:cNvSpPr/>
                <p:nvPr/>
              </p:nvSpPr>
              <p:spPr bwMode="auto">
                <a:xfrm>
                  <a:off x="5813425" y="-819150"/>
                  <a:ext cx="327025" cy="211138"/>
                </a:xfrm>
                <a:custGeom>
                  <a:gdLst>
                    <a:gd fmla="*/ 653 w 653" name="T0"/>
                    <a:gd fmla="*/ 216 h 425" name="T1"/>
                    <a:gd fmla="*/ 304 w 653" name="T2"/>
                    <a:gd fmla="*/ 6 h 425" name="T3"/>
                    <a:gd fmla="*/ 0 w 653" name="T4"/>
                    <a:gd fmla="*/ 189 h 425" name="T5"/>
                    <a:gd fmla="*/ 294 w 653" name="T6"/>
                    <a:gd fmla="*/ 398 h 425" name="T7"/>
                    <a:gd fmla="*/ 653 w 653" name="T8"/>
                    <a:gd fmla="*/ 216 h 42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25" w="653">
                      <a:moveTo>
                        <a:pt x="653" y="216"/>
                      </a:moveTo>
                      <a:cubicBezTo>
                        <a:pt x="590" y="87"/>
                        <a:pt x="456" y="0"/>
                        <a:pt x="304" y="6"/>
                      </a:cubicBezTo>
                      <a:cubicBezTo>
                        <a:pt x="174" y="11"/>
                        <a:pt x="62" y="84"/>
                        <a:pt x="0" y="189"/>
                      </a:cubicBezTo>
                      <a:cubicBezTo>
                        <a:pt x="63" y="295"/>
                        <a:pt x="170" y="376"/>
                        <a:pt x="294" y="398"/>
                      </a:cubicBezTo>
                      <a:cubicBezTo>
                        <a:pt x="453" y="425"/>
                        <a:pt x="594" y="348"/>
                        <a:pt x="653" y="2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" name="Freeform 146"/>
                <p:cNvSpPr/>
                <p:nvPr/>
              </p:nvSpPr>
              <p:spPr bwMode="auto">
                <a:xfrm>
                  <a:off x="5865813" y="-819150"/>
                  <a:ext cx="233362" cy="177800"/>
                </a:xfrm>
                <a:custGeom>
                  <a:gdLst>
                    <a:gd fmla="*/ 201 w 468" name="T0"/>
                    <a:gd fmla="*/ 4 h 356" name="T1"/>
                    <a:gd fmla="*/ 6 w 468" name="T2"/>
                    <a:gd fmla="*/ 69 h 356" name="T3"/>
                    <a:gd fmla="*/ 1 w 468" name="T4"/>
                    <a:gd fmla="*/ 129 h 356" name="T5"/>
                    <a:gd fmla="*/ 241 w 468" name="T6"/>
                    <a:gd fmla="*/ 351 h 356" name="T7"/>
                    <a:gd fmla="*/ 463 w 468" name="T8"/>
                    <a:gd fmla="*/ 110 h 356" name="T9"/>
                    <a:gd fmla="*/ 463 w 468" name="T10"/>
                    <a:gd fmla="*/ 98 h 356" name="T11"/>
                    <a:gd fmla="*/ 201 w 468" name="T12"/>
                    <a:gd fmla="*/ 4 h 35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56" w="468">
                      <a:moveTo>
                        <a:pt x="201" y="4"/>
                      </a:moveTo>
                      <a:cubicBezTo>
                        <a:pt x="129" y="7"/>
                        <a:pt x="62" y="31"/>
                        <a:pt x="6" y="69"/>
                      </a:cubicBezTo>
                      <a:cubicBezTo>
                        <a:pt x="2" y="89"/>
                        <a:pt x="0" y="108"/>
                        <a:pt x="1" y="129"/>
                      </a:cubicBezTo>
                      <a:cubicBezTo>
                        <a:pt x="6" y="256"/>
                        <a:pt x="114" y="356"/>
                        <a:pt x="241" y="351"/>
                      </a:cubicBezTo>
                      <a:cubicBezTo>
                        <a:pt x="369" y="346"/>
                        <a:pt x="468" y="238"/>
                        <a:pt x="463" y="110"/>
                      </a:cubicBezTo>
                      <a:cubicBezTo>
                        <a:pt x="463" y="106"/>
                        <a:pt x="463" y="102"/>
                        <a:pt x="463" y="98"/>
                      </a:cubicBezTo>
                      <a:cubicBezTo>
                        <a:pt x="393" y="36"/>
                        <a:pt x="301" y="0"/>
                        <a:pt x="201" y="4"/>
                      </a:cubicBezTo>
                      <a:close/>
                    </a:path>
                  </a:pathLst>
                </a:custGeom>
                <a:solidFill>
                  <a:srgbClr val="68381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" name="Freeform 147"/>
                <p:cNvSpPr/>
                <p:nvPr/>
              </p:nvSpPr>
              <p:spPr bwMode="auto">
                <a:xfrm>
                  <a:off x="5859463" y="-752475"/>
                  <a:ext cx="71437" cy="71438"/>
                </a:xfrm>
                <a:custGeom>
                  <a:gdLst>
                    <a:gd fmla="*/ 143 w 144" name="T0"/>
                    <a:gd fmla="*/ 69 h 144" name="T1"/>
                    <a:gd fmla="*/ 75 w 144" name="T2"/>
                    <a:gd fmla="*/ 142 h 144" name="T3"/>
                    <a:gd fmla="*/ 1 w 144" name="T4"/>
                    <a:gd fmla="*/ 75 h 144" name="T5"/>
                    <a:gd fmla="*/ 69 w 144" name="T6"/>
                    <a:gd fmla="*/ 1 h 144" name="T7"/>
                    <a:gd fmla="*/ 143 w 144" name="T8"/>
                    <a:gd fmla="*/ 69 h 14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4" w="144">
                      <a:moveTo>
                        <a:pt x="143" y="69"/>
                      </a:moveTo>
                      <a:cubicBezTo>
                        <a:pt x="144" y="108"/>
                        <a:pt x="114" y="141"/>
                        <a:pt x="75" y="142"/>
                      </a:cubicBezTo>
                      <a:cubicBezTo>
                        <a:pt x="36" y="144"/>
                        <a:pt x="3" y="114"/>
                        <a:pt x="1" y="75"/>
                      </a:cubicBezTo>
                      <a:cubicBezTo>
                        <a:pt x="0" y="36"/>
                        <a:pt x="30" y="3"/>
                        <a:pt x="69" y="1"/>
                      </a:cubicBezTo>
                      <a:cubicBezTo>
                        <a:pt x="108" y="0"/>
                        <a:pt x="141" y="30"/>
                        <a:pt x="143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7" name="Freeform 148"/>
                <p:cNvSpPr/>
                <p:nvPr/>
              </p:nvSpPr>
              <p:spPr bwMode="auto">
                <a:xfrm>
                  <a:off x="5984875" y="-204788"/>
                  <a:ext cx="528637" cy="185738"/>
                </a:xfrm>
                <a:custGeom>
                  <a:gdLst>
                    <a:gd fmla="*/ 1061 w 1061" name="T0"/>
                    <a:gd fmla="*/ 0 h 375" name="T1"/>
                    <a:gd fmla="*/ 559 w 1061" name="T2"/>
                    <a:gd fmla="*/ 361 h 375" name="T3"/>
                    <a:gd fmla="*/ 0 w 1061" name="T4"/>
                    <a:gd fmla="*/ 22 h 375" name="T5"/>
                    <a:gd fmla="*/ 1061 w 1061" name="T6"/>
                    <a:gd fmla="*/ 0 h 37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75" w="1061">
                      <a:moveTo>
                        <a:pt x="1061" y="0"/>
                      </a:moveTo>
                      <a:cubicBezTo>
                        <a:pt x="1041" y="72"/>
                        <a:pt x="939" y="349"/>
                        <a:pt x="559" y="361"/>
                      </a:cubicBezTo>
                      <a:cubicBezTo>
                        <a:pt x="136" y="375"/>
                        <a:pt x="19" y="83"/>
                        <a:pt x="0" y="22"/>
                      </a:cubicBezTo>
                      <a:cubicBezTo>
                        <a:pt x="157" y="114"/>
                        <a:pt x="956" y="62"/>
                        <a:pt x="1061" y="0"/>
                      </a:cubicBezTo>
                      <a:close/>
                    </a:path>
                  </a:pathLst>
                </a:custGeom>
                <a:solidFill>
                  <a:srgbClr val="ED896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8" name="Freeform 149"/>
                <p:cNvSpPr/>
                <p:nvPr/>
              </p:nvSpPr>
              <p:spPr bwMode="auto">
                <a:xfrm>
                  <a:off x="5984875" y="-204788"/>
                  <a:ext cx="528637" cy="101600"/>
                </a:xfrm>
                <a:custGeom>
                  <a:gdLst>
                    <a:gd fmla="*/ 61 w 1061" name="T0"/>
                    <a:gd fmla="*/ 143 h 206" name="T1"/>
                    <a:gd fmla="*/ 0 w 1061" name="T2"/>
                    <a:gd fmla="*/ 22 h 206" name="T3"/>
                    <a:gd fmla="*/ 1061 w 1061" name="T4"/>
                    <a:gd fmla="*/ 0 h 206" name="T5"/>
                    <a:gd fmla="*/ 1035 w 1061" name="T6"/>
                    <a:gd fmla="*/ 69 h 206" name="T7"/>
                    <a:gd fmla="*/ 539 w 1061" name="T8"/>
                    <a:gd fmla="*/ 197 h 206" name="T9"/>
                    <a:gd fmla="*/ 61 w 1061" name="T10"/>
                    <a:gd fmla="*/ 143 h 20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06" w="1061">
                      <a:moveTo>
                        <a:pt x="61" y="143"/>
                      </a:moveTo>
                      <a:cubicBezTo>
                        <a:pt x="24" y="90"/>
                        <a:pt x="6" y="43"/>
                        <a:pt x="0" y="22"/>
                      </a:cubicBezTo>
                      <a:cubicBezTo>
                        <a:pt x="157" y="114"/>
                        <a:pt x="956" y="62"/>
                        <a:pt x="1061" y="0"/>
                      </a:cubicBezTo>
                      <a:cubicBezTo>
                        <a:pt x="1056" y="16"/>
                        <a:pt x="1049" y="40"/>
                        <a:pt x="1035" y="69"/>
                      </a:cubicBezTo>
                      <a:cubicBezTo>
                        <a:pt x="927" y="134"/>
                        <a:pt x="769" y="187"/>
                        <a:pt x="539" y="197"/>
                      </a:cubicBezTo>
                      <a:cubicBezTo>
                        <a:pt x="337" y="206"/>
                        <a:pt x="181" y="182"/>
                        <a:pt x="61" y="143"/>
                      </a:cubicBezTo>
                      <a:close/>
                    </a:path>
                  </a:pathLst>
                </a:custGeom>
                <a:solidFill>
                  <a:srgbClr val="EFAB7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" name="Freeform 150"/>
                <p:cNvSpPr/>
                <p:nvPr/>
              </p:nvSpPr>
              <p:spPr bwMode="auto">
                <a:xfrm>
                  <a:off x="5992813" y="-182563"/>
                  <a:ext cx="512762" cy="79375"/>
                </a:xfrm>
                <a:custGeom>
                  <a:gdLst>
                    <a:gd fmla="*/ 1027 w 1027" name="T0"/>
                    <a:gd fmla="*/ 0 h 160" name="T1"/>
                    <a:gd fmla="*/ 1017 w 1027" name="T2"/>
                    <a:gd fmla="*/ 23 h 160" name="T3"/>
                    <a:gd fmla="*/ 521 w 1027" name="T4"/>
                    <a:gd fmla="*/ 151 h 160" name="T5"/>
                    <a:gd fmla="*/ 43 w 1027" name="T6"/>
                    <a:gd fmla="*/ 97 h 160" name="T7"/>
                    <a:gd fmla="*/ 0 w 1027" name="T8"/>
                    <a:gd fmla="*/ 22 h 160" name="T9"/>
                    <a:gd fmla="*/ 1027 w 1027" name="T10"/>
                    <a:gd fmla="*/ 0 h 160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60" w="1027">
                      <a:moveTo>
                        <a:pt x="1027" y="0"/>
                      </a:moveTo>
                      <a:cubicBezTo>
                        <a:pt x="1024" y="7"/>
                        <a:pt x="1021" y="15"/>
                        <a:pt x="1017" y="23"/>
                      </a:cubicBezTo>
                      <a:cubicBezTo>
                        <a:pt x="909" y="88"/>
                        <a:pt x="751" y="141"/>
                        <a:pt x="521" y="151"/>
                      </a:cubicBezTo>
                      <a:cubicBezTo>
                        <a:pt x="319" y="160"/>
                        <a:pt x="163" y="136"/>
                        <a:pt x="43" y="97"/>
                      </a:cubicBezTo>
                      <a:cubicBezTo>
                        <a:pt x="24" y="69"/>
                        <a:pt x="10" y="43"/>
                        <a:pt x="0" y="22"/>
                      </a:cubicBezTo>
                      <a:cubicBezTo>
                        <a:pt x="181" y="99"/>
                        <a:pt x="878" y="56"/>
                        <a:pt x="10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0" name="Freeform 151"/>
                <p:cNvSpPr/>
                <p:nvPr/>
              </p:nvSpPr>
              <p:spPr bwMode="auto">
                <a:xfrm>
                  <a:off x="6376988" y="-1022350"/>
                  <a:ext cx="263525" cy="101600"/>
                </a:xfrm>
                <a:custGeom>
                  <a:gdLst>
                    <a:gd fmla="*/ 528 w 528" name="T0"/>
                    <a:gd fmla="*/ 33 h 201" name="T1"/>
                    <a:gd fmla="*/ 349 w 528" name="T2"/>
                    <a:gd fmla="*/ 5 h 201" name="T3"/>
                    <a:gd fmla="*/ 0 w 528" name="T4"/>
                    <a:gd fmla="*/ 93 h 201" name="T5"/>
                    <a:gd fmla="*/ 60 w 528" name="T6"/>
                    <a:gd fmla="*/ 201 h 201" name="T7"/>
                    <a:gd fmla="*/ 407 w 528" name="T8"/>
                    <a:gd fmla="*/ 83 h 201" name="T9"/>
                    <a:gd fmla="*/ 526 w 528" name="T10"/>
                    <a:gd fmla="*/ 88 h 201" name="T11"/>
                    <a:gd fmla="*/ 528 w 528" name="T12"/>
                    <a:gd fmla="*/ 33 h 20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01" w="528">
                      <a:moveTo>
                        <a:pt x="528" y="33"/>
                      </a:moveTo>
                      <a:cubicBezTo>
                        <a:pt x="474" y="17"/>
                        <a:pt x="413" y="7"/>
                        <a:pt x="349" y="5"/>
                      </a:cubicBezTo>
                      <a:cubicBezTo>
                        <a:pt x="207" y="0"/>
                        <a:pt x="79" y="35"/>
                        <a:pt x="0" y="93"/>
                      </a:cubicBezTo>
                      <a:cubicBezTo>
                        <a:pt x="60" y="201"/>
                        <a:pt x="60" y="201"/>
                        <a:pt x="60" y="201"/>
                      </a:cubicBezTo>
                      <a:cubicBezTo>
                        <a:pt x="133" y="135"/>
                        <a:pt x="261" y="89"/>
                        <a:pt x="407" y="83"/>
                      </a:cubicBezTo>
                      <a:cubicBezTo>
                        <a:pt x="448" y="81"/>
                        <a:pt x="488" y="83"/>
                        <a:pt x="526" y="88"/>
                      </a:cubicBezTo>
                      <a:lnTo>
                        <a:pt x="528" y="33"/>
                      </a:lnTo>
                      <a:close/>
                    </a:path>
                  </a:pathLst>
                </a:custGeom>
                <a:solidFill>
                  <a:srgbClr val="93491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1" name="Freeform 152"/>
                <p:cNvSpPr/>
                <p:nvPr/>
              </p:nvSpPr>
              <p:spPr bwMode="auto">
                <a:xfrm>
                  <a:off x="5807075" y="-1022350"/>
                  <a:ext cx="261937" cy="107950"/>
                </a:xfrm>
                <a:custGeom>
                  <a:gdLst>
                    <a:gd fmla="*/ 3 w 525" name="T0"/>
                    <a:gd fmla="*/ 18 h 217" name="T1"/>
                    <a:gd fmla="*/ 182 w 525" name="T2"/>
                    <a:gd fmla="*/ 2 h 217" name="T3"/>
                    <a:gd fmla="*/ 437 w 525" name="T4"/>
                    <a:gd fmla="*/ 59 h 217" name="T5"/>
                    <a:gd fmla="*/ 439 w 525" name="T6"/>
                    <a:gd fmla="*/ 121 h 217" name="T7"/>
                    <a:gd fmla="*/ 476 w 525" name="T8"/>
                    <a:gd fmla="*/ 79 h 217" name="T9"/>
                    <a:gd fmla="*/ 525 w 525" name="T10"/>
                    <a:gd fmla="*/ 113 h 217" name="T11"/>
                    <a:gd fmla="*/ 458 w 525" name="T12"/>
                    <a:gd fmla="*/ 217 h 217" name="T13"/>
                    <a:gd fmla="*/ 120 w 525" name="T14"/>
                    <a:gd fmla="*/ 76 h 217" name="T15"/>
                    <a:gd fmla="*/ 0 w 525" name="T16"/>
                    <a:gd fmla="*/ 72 h 217" name="T17"/>
                    <a:gd fmla="*/ 3 w 525" name="T18"/>
                    <a:gd fmla="*/ 18 h 217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16" w="525">
                      <a:moveTo>
                        <a:pt x="3" y="18"/>
                      </a:moveTo>
                      <a:cubicBezTo>
                        <a:pt x="57" y="6"/>
                        <a:pt x="118" y="0"/>
                        <a:pt x="182" y="2"/>
                      </a:cubicBezTo>
                      <a:cubicBezTo>
                        <a:pt x="279" y="5"/>
                        <a:pt x="367" y="26"/>
                        <a:pt x="437" y="59"/>
                      </a:cubicBezTo>
                      <a:cubicBezTo>
                        <a:pt x="439" y="82"/>
                        <a:pt x="439" y="121"/>
                        <a:pt x="439" y="121"/>
                      </a:cubicBezTo>
                      <a:cubicBezTo>
                        <a:pt x="476" y="79"/>
                        <a:pt x="476" y="79"/>
                        <a:pt x="476" y="79"/>
                      </a:cubicBezTo>
                      <a:cubicBezTo>
                        <a:pt x="494" y="90"/>
                        <a:pt x="510" y="101"/>
                        <a:pt x="525" y="113"/>
                      </a:cubicBezTo>
                      <a:cubicBezTo>
                        <a:pt x="458" y="217"/>
                        <a:pt x="458" y="217"/>
                        <a:pt x="458" y="217"/>
                      </a:cubicBezTo>
                      <a:cubicBezTo>
                        <a:pt x="389" y="147"/>
                        <a:pt x="265" y="92"/>
                        <a:pt x="120" y="76"/>
                      </a:cubicBezTo>
                      <a:cubicBezTo>
                        <a:pt x="79" y="71"/>
                        <a:pt x="39" y="70"/>
                        <a:pt x="0" y="72"/>
                      </a:cubicBez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93491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2" name="Freeform 153"/>
                <p:cNvSpPr/>
                <p:nvPr/>
              </p:nvSpPr>
              <p:spPr bwMode="auto">
                <a:xfrm>
                  <a:off x="7637463" y="-1527175"/>
                  <a:ext cx="627062" cy="923925"/>
                </a:xfrm>
                <a:custGeom>
                  <a:gdLst>
                    <a:gd fmla="*/ 1099 w 1257" name="T0"/>
                    <a:gd fmla="*/ 671 h 1851" name="T1"/>
                    <a:gd fmla="*/ 1117 w 1257" name="T2"/>
                    <a:gd fmla="*/ 1302 h 1851" name="T3"/>
                    <a:gd fmla="*/ 1257 w 1257" name="T4"/>
                    <a:gd fmla="*/ 1547 h 1851" name="T5"/>
                    <a:gd fmla="*/ 873 w 1257" name="T6"/>
                    <a:gd fmla="*/ 1828 h 1851" name="T7"/>
                    <a:gd fmla="*/ 485 w 1257" name="T8"/>
                    <a:gd fmla="*/ 1722 h 1851" name="T9"/>
                    <a:gd fmla="*/ 398 w 1257" name="T10"/>
                    <a:gd fmla="*/ 1250 h 1851" name="T11"/>
                    <a:gd fmla="*/ 0 w 1257" name="T12"/>
                    <a:gd fmla="*/ 537 h 1851" name="T13"/>
                    <a:gd fmla="*/ 157 w 1257" name="T14"/>
                    <a:gd fmla="*/ 0 h 1851" name="T15"/>
                    <a:gd fmla="*/ 268 w 1257" name="T16"/>
                    <a:gd fmla="*/ 491 h 1851" name="T17"/>
                    <a:gd fmla="*/ 1099 w 1257" name="T18"/>
                    <a:gd fmla="*/ 671 h 185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851" w="1257">
                      <a:moveTo>
                        <a:pt x="1099" y="671"/>
                      </a:moveTo>
                      <a:cubicBezTo>
                        <a:pt x="1117" y="1302"/>
                        <a:pt x="1117" y="1302"/>
                        <a:pt x="1117" y="1302"/>
                      </a:cubicBezTo>
                      <a:cubicBezTo>
                        <a:pt x="1257" y="1547"/>
                        <a:pt x="1257" y="1547"/>
                        <a:pt x="1257" y="1547"/>
                      </a:cubicBezTo>
                      <a:cubicBezTo>
                        <a:pt x="1257" y="1547"/>
                        <a:pt x="1170" y="1805"/>
                        <a:pt x="873" y="1828"/>
                      </a:cubicBezTo>
                      <a:cubicBezTo>
                        <a:pt x="577" y="1851"/>
                        <a:pt x="485" y="1722"/>
                        <a:pt x="485" y="1722"/>
                      </a:cubicBezTo>
                      <a:cubicBezTo>
                        <a:pt x="398" y="1250"/>
                        <a:pt x="398" y="1250"/>
                        <a:pt x="398" y="1250"/>
                      </a:cubicBezTo>
                      <a:cubicBezTo>
                        <a:pt x="0" y="537"/>
                        <a:pt x="0" y="537"/>
                        <a:pt x="0" y="537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268" y="491"/>
                        <a:pt x="268" y="491"/>
                        <a:pt x="268" y="491"/>
                      </a:cubicBezTo>
                      <a:lnTo>
                        <a:pt x="1099" y="671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3" name="Freeform 154"/>
                <p:cNvSpPr/>
                <p:nvPr/>
              </p:nvSpPr>
              <p:spPr bwMode="auto">
                <a:xfrm>
                  <a:off x="7561263" y="-2451100"/>
                  <a:ext cx="1330325" cy="1501775"/>
                </a:xfrm>
                <a:custGeom>
                  <a:gdLst>
                    <a:gd fmla="*/ 2652 w 2667" name="T0"/>
                    <a:gd fmla="*/ 2274 h 3011" name="T1"/>
                    <a:gd fmla="*/ 2606 w 2667" name="T2"/>
                    <a:gd fmla="*/ 2375 h 3011" name="T3"/>
                    <a:gd fmla="*/ 942 w 2667" name="T4"/>
                    <a:gd fmla="*/ 2996 h 3011" name="T5"/>
                    <a:gd fmla="*/ 841 w 2667" name="T6"/>
                    <a:gd fmla="*/ 2950 h 3011" name="T7"/>
                    <a:gd fmla="*/ 15 w 2667" name="T8"/>
                    <a:gd fmla="*/ 736 h 3011" name="T9"/>
                    <a:gd fmla="*/ 61 w 2667" name="T10"/>
                    <a:gd fmla="*/ 636 h 3011" name="T11"/>
                    <a:gd fmla="*/ 1726 w 2667" name="T12"/>
                    <a:gd fmla="*/ 15 h 3011" name="T13"/>
                    <a:gd fmla="*/ 1826 w 2667" name="T14"/>
                    <a:gd fmla="*/ 61 h 3011" name="T15"/>
                    <a:gd fmla="*/ 2652 w 2667" name="T16"/>
                    <a:gd fmla="*/ 2274 h 301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011" w="2667">
                      <a:moveTo>
                        <a:pt x="2652" y="2274"/>
                      </a:moveTo>
                      <a:cubicBezTo>
                        <a:pt x="2667" y="2314"/>
                        <a:pt x="2647" y="2360"/>
                        <a:pt x="2606" y="2375"/>
                      </a:cubicBezTo>
                      <a:cubicBezTo>
                        <a:pt x="942" y="2996"/>
                        <a:pt x="942" y="2996"/>
                        <a:pt x="942" y="2996"/>
                      </a:cubicBezTo>
                      <a:cubicBezTo>
                        <a:pt x="901" y="3011"/>
                        <a:pt x="856" y="2990"/>
                        <a:pt x="841" y="2950"/>
                      </a:cubicBezTo>
                      <a:cubicBezTo>
                        <a:pt x="15" y="736"/>
                        <a:pt x="15" y="736"/>
                        <a:pt x="15" y="736"/>
                      </a:cubicBezTo>
                      <a:cubicBezTo>
                        <a:pt x="0" y="696"/>
                        <a:pt x="21" y="651"/>
                        <a:pt x="61" y="636"/>
                      </a:cubicBezTo>
                      <a:cubicBezTo>
                        <a:pt x="1726" y="15"/>
                        <a:pt x="1726" y="15"/>
                        <a:pt x="1726" y="15"/>
                      </a:cubicBezTo>
                      <a:cubicBezTo>
                        <a:pt x="1766" y="0"/>
                        <a:pt x="1811" y="20"/>
                        <a:pt x="1826" y="61"/>
                      </a:cubicBezTo>
                      <a:lnTo>
                        <a:pt x="2652" y="2274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4" name="Freeform 155"/>
                <p:cNvSpPr/>
                <p:nvPr/>
              </p:nvSpPr>
              <p:spPr bwMode="auto">
                <a:xfrm>
                  <a:off x="7553325" y="-2470150"/>
                  <a:ext cx="1331912" cy="1501775"/>
                </a:xfrm>
                <a:custGeom>
                  <a:gdLst>
                    <a:gd fmla="*/ 2652 w 2667" name="T0"/>
                    <a:gd fmla="*/ 2274 h 3011" name="T1"/>
                    <a:gd fmla="*/ 2606 w 2667" name="T2"/>
                    <a:gd fmla="*/ 2375 h 3011" name="T3"/>
                    <a:gd fmla="*/ 942 w 2667" name="T4"/>
                    <a:gd fmla="*/ 2996 h 3011" name="T5"/>
                    <a:gd fmla="*/ 841 w 2667" name="T6"/>
                    <a:gd fmla="*/ 2950 h 3011" name="T7"/>
                    <a:gd fmla="*/ 15 w 2667" name="T8"/>
                    <a:gd fmla="*/ 737 h 3011" name="T9"/>
                    <a:gd fmla="*/ 61 w 2667" name="T10"/>
                    <a:gd fmla="*/ 636 h 3011" name="T11"/>
                    <a:gd fmla="*/ 1726 w 2667" name="T12"/>
                    <a:gd fmla="*/ 15 h 3011" name="T13"/>
                    <a:gd fmla="*/ 1826 w 2667" name="T14"/>
                    <a:gd fmla="*/ 61 h 3011" name="T15"/>
                    <a:gd fmla="*/ 2652 w 2667" name="T16"/>
                    <a:gd fmla="*/ 2274 h 301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011" w="2667">
                      <a:moveTo>
                        <a:pt x="2652" y="2274"/>
                      </a:moveTo>
                      <a:cubicBezTo>
                        <a:pt x="2667" y="2315"/>
                        <a:pt x="2647" y="2360"/>
                        <a:pt x="2606" y="2375"/>
                      </a:cubicBezTo>
                      <a:cubicBezTo>
                        <a:pt x="942" y="2996"/>
                        <a:pt x="942" y="2996"/>
                        <a:pt x="942" y="2996"/>
                      </a:cubicBezTo>
                      <a:cubicBezTo>
                        <a:pt x="901" y="3011"/>
                        <a:pt x="856" y="2991"/>
                        <a:pt x="841" y="2950"/>
                      </a:cubicBezTo>
                      <a:cubicBezTo>
                        <a:pt x="15" y="737"/>
                        <a:pt x="15" y="737"/>
                        <a:pt x="15" y="737"/>
                      </a:cubicBezTo>
                      <a:cubicBezTo>
                        <a:pt x="0" y="697"/>
                        <a:pt x="21" y="651"/>
                        <a:pt x="61" y="636"/>
                      </a:cubicBezTo>
                      <a:cubicBezTo>
                        <a:pt x="1726" y="15"/>
                        <a:pt x="1726" y="15"/>
                        <a:pt x="1726" y="15"/>
                      </a:cubicBezTo>
                      <a:cubicBezTo>
                        <a:pt x="1766" y="0"/>
                        <a:pt x="1811" y="21"/>
                        <a:pt x="1826" y="61"/>
                      </a:cubicBezTo>
                      <a:lnTo>
                        <a:pt x="2652" y="2274"/>
                      </a:lnTo>
                      <a:close/>
                    </a:path>
                  </a:pathLst>
                </a:custGeom>
                <a:solidFill>
                  <a:srgbClr val="68381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5" name="Freeform 156"/>
                <p:cNvSpPr/>
                <p:nvPr/>
              </p:nvSpPr>
              <p:spPr bwMode="auto">
                <a:xfrm>
                  <a:off x="7704138" y="-2339975"/>
                  <a:ext cx="1082675" cy="1220788"/>
                </a:xfrm>
                <a:custGeom>
                  <a:gdLst>
                    <a:gd fmla="*/ 682 w 682" name="T0"/>
                    <a:gd fmla="*/ 613 h 769" name="T1"/>
                    <a:gd fmla="*/ 223 w 682" name="T2"/>
                    <a:gd fmla="*/ 769 h 769" name="T3"/>
                    <a:gd fmla="*/ 0 w 682" name="T4"/>
                    <a:gd fmla="*/ 160 h 769" name="T5"/>
                    <a:gd fmla="*/ 429 w 682" name="T6"/>
                    <a:gd fmla="*/ 0 h 769" name="T7"/>
                    <a:gd fmla="*/ 682 w 682" name="T8"/>
                    <a:gd fmla="*/ 613 h 76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69" w="682">
                      <a:moveTo>
                        <a:pt x="682" y="613"/>
                      </a:moveTo>
                      <a:lnTo>
                        <a:pt x="223" y="769"/>
                      </a:lnTo>
                      <a:lnTo>
                        <a:pt x="0" y="160"/>
                      </a:lnTo>
                      <a:lnTo>
                        <a:pt x="429" y="0"/>
                      </a:lnTo>
                      <a:lnTo>
                        <a:pt x="682" y="613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6" name="Freeform 157"/>
                <p:cNvSpPr/>
                <p:nvPr/>
              </p:nvSpPr>
              <p:spPr bwMode="auto">
                <a:xfrm>
                  <a:off x="7675563" y="-2365375"/>
                  <a:ext cx="1084262" cy="1252538"/>
                </a:xfrm>
                <a:custGeom>
                  <a:gdLst>
                    <a:gd fmla="*/ 683 w 683" name="T0"/>
                    <a:gd fmla="*/ 621 h 789" name="T1"/>
                    <a:gd fmla="*/ 232 w 683" name="T2"/>
                    <a:gd fmla="*/ 789 h 789" name="T3"/>
                    <a:gd fmla="*/ 0 w 683" name="T4"/>
                    <a:gd fmla="*/ 169 h 789" name="T5"/>
                    <a:gd fmla="*/ 451 w 683" name="T6"/>
                    <a:gd fmla="*/ 0 h 789" name="T7"/>
                    <a:gd fmla="*/ 683 w 683" name="T8"/>
                    <a:gd fmla="*/ 621 h 78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9" w="683">
                      <a:moveTo>
                        <a:pt x="683" y="621"/>
                      </a:moveTo>
                      <a:lnTo>
                        <a:pt x="232" y="789"/>
                      </a:lnTo>
                      <a:lnTo>
                        <a:pt x="0" y="169"/>
                      </a:lnTo>
                      <a:lnTo>
                        <a:pt x="451" y="0"/>
                      </a:lnTo>
                      <a:lnTo>
                        <a:pt x="683" y="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7" name="Freeform 158"/>
                <p:cNvSpPr>
                  <a:spLocks noEditPoints="1"/>
                </p:cNvSpPr>
                <p:nvPr/>
              </p:nvSpPr>
              <p:spPr bwMode="auto">
                <a:xfrm>
                  <a:off x="7897813" y="-2478088"/>
                  <a:ext cx="169862" cy="204788"/>
                </a:xfrm>
                <a:custGeom>
                  <a:gdLst>
                    <a:gd fmla="*/ 341 w 341" name="T0"/>
                    <a:gd fmla="*/ 324 h 410" name="T1"/>
                    <a:gd fmla="*/ 257 w 341" name="T2"/>
                    <a:gd fmla="*/ 96 h 410" name="T3"/>
                    <a:gd fmla="*/ 97 w 341" name="T4"/>
                    <a:gd fmla="*/ 23 h 410" name="T5"/>
                    <a:gd fmla="*/ 24 w 341" name="T6"/>
                    <a:gd fmla="*/ 183 h 410" name="T7"/>
                    <a:gd fmla="*/ 109 w 341" name="T8"/>
                    <a:gd fmla="*/ 410 h 410" name="T9"/>
                    <a:gd fmla="*/ 341 w 341" name="T10"/>
                    <a:gd fmla="*/ 324 h 410" name="T11"/>
                    <a:gd fmla="*/ 120 w 341" name="T12"/>
                    <a:gd fmla="*/ 84 h 410" name="T13"/>
                    <a:gd fmla="*/ 218 w 341" name="T14"/>
                    <a:gd fmla="*/ 129 h 410" name="T15"/>
                    <a:gd fmla="*/ 173 w 341" name="T16"/>
                    <a:gd fmla="*/ 227 h 410" name="T17"/>
                    <a:gd fmla="*/ 75 w 341" name="T18"/>
                    <a:gd fmla="*/ 182 h 410" name="T19"/>
                    <a:gd fmla="*/ 120 w 341" name="T20"/>
                    <a:gd fmla="*/ 84 h 410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10" w="341">
                      <a:moveTo>
                        <a:pt x="341" y="324"/>
                      </a:moveTo>
                      <a:cubicBezTo>
                        <a:pt x="257" y="96"/>
                        <a:pt x="257" y="96"/>
                        <a:pt x="257" y="96"/>
                      </a:cubicBezTo>
                      <a:cubicBezTo>
                        <a:pt x="233" y="32"/>
                        <a:pt x="161" y="0"/>
                        <a:pt x="97" y="23"/>
                      </a:cubicBezTo>
                      <a:cubicBezTo>
                        <a:pt x="33" y="47"/>
                        <a:pt x="0" y="119"/>
                        <a:pt x="24" y="183"/>
                      </a:cubicBezTo>
                      <a:cubicBezTo>
                        <a:pt x="109" y="410"/>
                        <a:pt x="109" y="410"/>
                        <a:pt x="109" y="410"/>
                      </a:cubicBezTo>
                      <a:lnTo>
                        <a:pt x="341" y="324"/>
                      </a:lnTo>
                      <a:close/>
                      <a:moveTo>
                        <a:pt x="120" y="84"/>
                      </a:moveTo>
                      <a:cubicBezTo>
                        <a:pt x="159" y="70"/>
                        <a:pt x="203" y="90"/>
                        <a:pt x="218" y="129"/>
                      </a:cubicBezTo>
                      <a:cubicBezTo>
                        <a:pt x="232" y="168"/>
                        <a:pt x="212" y="212"/>
                        <a:pt x="173" y="227"/>
                      </a:cubicBezTo>
                      <a:cubicBezTo>
                        <a:pt x="134" y="241"/>
                        <a:pt x="90" y="221"/>
                        <a:pt x="75" y="182"/>
                      </a:cubicBezTo>
                      <a:cubicBezTo>
                        <a:pt x="61" y="143"/>
                        <a:pt x="81" y="99"/>
                        <a:pt x="120" y="84"/>
                      </a:cubicBezTo>
                      <a:close/>
                    </a:path>
                  </a:pathLst>
                </a:custGeom>
                <a:solidFill>
                  <a:srgbClr val="00B0B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8" name="Freeform 159"/>
                <p:cNvSpPr/>
                <p:nvPr/>
              </p:nvSpPr>
              <p:spPr bwMode="auto">
                <a:xfrm>
                  <a:off x="7777163" y="-2398713"/>
                  <a:ext cx="517525" cy="295275"/>
                </a:xfrm>
                <a:custGeom>
                  <a:gdLst>
                    <a:gd fmla="*/ 1036 w 1036" name="T0"/>
                    <a:gd fmla="*/ 228 h 592" name="T1"/>
                    <a:gd fmla="*/ 1023 w 1036" name="T2"/>
                    <a:gd fmla="*/ 193 h 592" name="T3"/>
                    <a:gd fmla="*/ 704 w 1036" name="T4"/>
                    <a:gd fmla="*/ 48 h 592" name="T5"/>
                    <a:gd fmla="*/ 194 w 1036" name="T6"/>
                    <a:gd fmla="*/ 239 h 592" name="T7"/>
                    <a:gd fmla="*/ 48 w 1036" name="T8"/>
                    <a:gd fmla="*/ 557 h 592" name="T9"/>
                    <a:gd fmla="*/ 61 w 1036" name="T10"/>
                    <a:gd fmla="*/ 592 h 592" name="T11"/>
                    <a:gd fmla="*/ 1036 w 1036" name="T12"/>
                    <a:gd fmla="*/ 228 h 59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92" w="1036">
                      <a:moveTo>
                        <a:pt x="1036" y="228"/>
                      </a:moveTo>
                      <a:cubicBezTo>
                        <a:pt x="1023" y="193"/>
                        <a:pt x="1023" y="193"/>
                        <a:pt x="1023" y="193"/>
                      </a:cubicBezTo>
                      <a:cubicBezTo>
                        <a:pt x="975" y="65"/>
                        <a:pt x="833" y="0"/>
                        <a:pt x="704" y="48"/>
                      </a:cubicBezTo>
                      <a:cubicBezTo>
                        <a:pt x="194" y="239"/>
                        <a:pt x="194" y="239"/>
                        <a:pt x="194" y="239"/>
                      </a:cubicBezTo>
                      <a:cubicBezTo>
                        <a:pt x="65" y="286"/>
                        <a:pt x="0" y="429"/>
                        <a:pt x="48" y="557"/>
                      </a:cubicBezTo>
                      <a:cubicBezTo>
                        <a:pt x="61" y="592"/>
                        <a:pt x="61" y="592"/>
                        <a:pt x="61" y="592"/>
                      </a:cubicBezTo>
                      <a:lnTo>
                        <a:pt x="1036" y="228"/>
                      </a:ln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9" name="Freeform 160"/>
                <p:cNvSpPr/>
                <p:nvPr/>
              </p:nvSpPr>
              <p:spPr bwMode="auto">
                <a:xfrm>
                  <a:off x="7769225" y="-2417763"/>
                  <a:ext cx="517525" cy="295275"/>
                </a:xfrm>
                <a:custGeom>
                  <a:gdLst>
                    <a:gd fmla="*/ 1036 w 1036" name="T0"/>
                    <a:gd fmla="*/ 228 h 592" name="T1"/>
                    <a:gd fmla="*/ 1023 w 1036" name="T2"/>
                    <a:gd fmla="*/ 194 h 592" name="T3"/>
                    <a:gd fmla="*/ 704 w 1036" name="T4"/>
                    <a:gd fmla="*/ 48 h 592" name="T5"/>
                    <a:gd fmla="*/ 193 w 1036" name="T6"/>
                    <a:gd fmla="*/ 239 h 592" name="T7"/>
                    <a:gd fmla="*/ 48 w 1036" name="T8"/>
                    <a:gd fmla="*/ 558 h 592" name="T9"/>
                    <a:gd fmla="*/ 61 w 1036" name="T10"/>
                    <a:gd fmla="*/ 592 h 592" name="T11"/>
                    <a:gd fmla="*/ 1036 w 1036" name="T12"/>
                    <a:gd fmla="*/ 228 h 59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92" w="1036">
                      <a:moveTo>
                        <a:pt x="1036" y="228"/>
                      </a:moveTo>
                      <a:cubicBezTo>
                        <a:pt x="1023" y="194"/>
                        <a:pt x="1023" y="194"/>
                        <a:pt x="1023" y="194"/>
                      </a:cubicBezTo>
                      <a:cubicBezTo>
                        <a:pt x="975" y="66"/>
                        <a:pt x="832" y="0"/>
                        <a:pt x="704" y="48"/>
                      </a:cubicBezTo>
                      <a:cubicBezTo>
                        <a:pt x="193" y="239"/>
                        <a:pt x="193" y="239"/>
                        <a:pt x="193" y="239"/>
                      </a:cubicBezTo>
                      <a:cubicBezTo>
                        <a:pt x="65" y="287"/>
                        <a:pt x="0" y="430"/>
                        <a:pt x="48" y="558"/>
                      </a:cubicBezTo>
                      <a:cubicBezTo>
                        <a:pt x="61" y="592"/>
                        <a:pt x="61" y="592"/>
                        <a:pt x="61" y="592"/>
                      </a:cubicBezTo>
                      <a:lnTo>
                        <a:pt x="1036" y="228"/>
                      </a:lnTo>
                      <a:close/>
                    </a:path>
                  </a:pathLst>
                </a:custGeom>
                <a:solidFill>
                  <a:srgbClr val="2AD3D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" name="Freeform 161"/>
                <p:cNvSpPr/>
                <p:nvPr/>
              </p:nvSpPr>
              <p:spPr bwMode="auto">
                <a:xfrm>
                  <a:off x="7843838" y="-1960563"/>
                  <a:ext cx="190500" cy="190500"/>
                </a:xfrm>
                <a:custGeom>
                  <a:gdLst>
                    <a:gd fmla="*/ 349 w 381" name="T0"/>
                    <a:gd fmla="*/ 132 h 381" name="T1"/>
                    <a:gd fmla="*/ 250 w 381" name="T2"/>
                    <a:gd fmla="*/ 349 h 381" name="T3"/>
                    <a:gd fmla="*/ 33 w 381" name="T4"/>
                    <a:gd fmla="*/ 250 h 381" name="T5"/>
                    <a:gd fmla="*/ 132 w 381" name="T6"/>
                    <a:gd fmla="*/ 33 h 381" name="T7"/>
                    <a:gd fmla="*/ 349 w 381" name="T8"/>
                    <a:gd fmla="*/ 132 h 38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81" w="381">
                      <a:moveTo>
                        <a:pt x="349" y="132"/>
                      </a:moveTo>
                      <a:cubicBezTo>
                        <a:pt x="381" y="219"/>
                        <a:pt x="337" y="316"/>
                        <a:pt x="250" y="349"/>
                      </a:cubicBezTo>
                      <a:cubicBezTo>
                        <a:pt x="163" y="381"/>
                        <a:pt x="66" y="337"/>
                        <a:pt x="33" y="250"/>
                      </a:cubicBezTo>
                      <a:cubicBezTo>
                        <a:pt x="0" y="163"/>
                        <a:pt x="45" y="66"/>
                        <a:pt x="132" y="33"/>
                      </a:cubicBezTo>
                      <a:cubicBezTo>
                        <a:pt x="219" y="0"/>
                        <a:pt x="316" y="45"/>
                        <a:pt x="349" y="132"/>
                      </a:cubicBezTo>
                      <a:close/>
                    </a:path>
                  </a:pathLst>
                </a:custGeom>
                <a:solidFill>
                  <a:srgbClr val="F6512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" name="Freeform 162"/>
                <p:cNvSpPr/>
                <p:nvPr/>
              </p:nvSpPr>
              <p:spPr bwMode="auto">
                <a:xfrm>
                  <a:off x="7883525" y="-1917700"/>
                  <a:ext cx="111125" cy="109538"/>
                </a:xfrm>
                <a:custGeom>
                  <a:gdLst>
                    <a:gd fmla="*/ 136 w 221" name="T0"/>
                    <a:gd fmla="*/ 215 h 218" name="T1"/>
                    <a:gd fmla="*/ 112 w 221" name="T2"/>
                    <a:gd fmla="*/ 215 h 218" name="T3"/>
                    <a:gd fmla="*/ 26 w 221" name="T4"/>
                    <a:gd fmla="*/ 182 h 218" name="T5"/>
                    <a:gd fmla="*/ 7 w 221" name="T6"/>
                    <a:gd fmla="*/ 137 h 218" name="T7"/>
                    <a:gd fmla="*/ 51 w 221" name="T8"/>
                    <a:gd fmla="*/ 118 h 218" name="T9"/>
                    <a:gd fmla="*/ 105 w 221" name="T10"/>
                    <a:gd fmla="*/ 139 h 218" name="T11"/>
                    <a:gd fmla="*/ 150 w 221" name="T12"/>
                    <a:gd fmla="*/ 27 h 218" name="T13"/>
                    <a:gd fmla="*/ 195 w 221" name="T14"/>
                    <a:gd fmla="*/ 7 h 218" name="T15"/>
                    <a:gd fmla="*/ 214 w 221" name="T16"/>
                    <a:gd fmla="*/ 52 h 218" name="T17"/>
                    <a:gd fmla="*/ 156 w 221" name="T18"/>
                    <a:gd fmla="*/ 195 h 218" name="T19"/>
                    <a:gd fmla="*/ 136 w 221" name="T20"/>
                    <a:gd fmla="*/ 215 h 218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18" w="221">
                      <a:moveTo>
                        <a:pt x="136" y="215"/>
                      </a:moveTo>
                      <a:cubicBezTo>
                        <a:pt x="129" y="218"/>
                        <a:pt x="120" y="218"/>
                        <a:pt x="112" y="215"/>
                      </a:cubicBezTo>
                      <a:cubicBezTo>
                        <a:pt x="26" y="182"/>
                        <a:pt x="26" y="182"/>
                        <a:pt x="26" y="182"/>
                      </a:cubicBezTo>
                      <a:cubicBezTo>
                        <a:pt x="9" y="175"/>
                        <a:pt x="0" y="155"/>
                        <a:pt x="7" y="137"/>
                      </a:cubicBezTo>
                      <a:cubicBezTo>
                        <a:pt x="14" y="120"/>
                        <a:pt x="33" y="111"/>
                        <a:pt x="51" y="118"/>
                      </a:cubicBezTo>
                      <a:cubicBezTo>
                        <a:pt x="105" y="139"/>
                        <a:pt x="105" y="139"/>
                        <a:pt x="105" y="139"/>
                      </a:cubicBezTo>
                      <a:cubicBezTo>
                        <a:pt x="150" y="27"/>
                        <a:pt x="150" y="27"/>
                        <a:pt x="150" y="27"/>
                      </a:cubicBezTo>
                      <a:cubicBezTo>
                        <a:pt x="157" y="9"/>
                        <a:pt x="177" y="0"/>
                        <a:pt x="195" y="7"/>
                      </a:cubicBezTo>
                      <a:cubicBezTo>
                        <a:pt x="212" y="15"/>
                        <a:pt x="221" y="35"/>
                        <a:pt x="214" y="52"/>
                      </a:cubicBezTo>
                      <a:cubicBezTo>
                        <a:pt x="156" y="195"/>
                        <a:pt x="156" y="195"/>
                        <a:pt x="156" y="195"/>
                      </a:cubicBezTo>
                      <a:cubicBezTo>
                        <a:pt x="152" y="205"/>
                        <a:pt x="145" y="212"/>
                        <a:pt x="136" y="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" name="Freeform 163"/>
                <p:cNvSpPr/>
                <p:nvPr/>
              </p:nvSpPr>
              <p:spPr bwMode="auto">
                <a:xfrm>
                  <a:off x="8021638" y="-2109788"/>
                  <a:ext cx="400050" cy="165100"/>
                </a:xfrm>
                <a:custGeom>
                  <a:gdLst>
                    <a:gd fmla="*/ 798 w 802" name="T0"/>
                    <a:gd fmla="*/ 18 h 331" name="T1"/>
                    <a:gd fmla="*/ 784 w 802" name="T2"/>
                    <a:gd fmla="*/ 47 h 331" name="T3"/>
                    <a:gd fmla="*/ 34 w 802" name="T4"/>
                    <a:gd fmla="*/ 327 h 331" name="T5"/>
                    <a:gd fmla="*/ 5 w 802" name="T6"/>
                    <a:gd fmla="*/ 314 h 331" name="T7"/>
                    <a:gd fmla="*/ 5 w 802" name="T8"/>
                    <a:gd fmla="*/ 314 h 331" name="T9"/>
                    <a:gd fmla="*/ 18 w 802" name="T10"/>
                    <a:gd fmla="*/ 284 h 331" name="T11"/>
                    <a:gd fmla="*/ 769 w 802" name="T12"/>
                    <a:gd fmla="*/ 4 h 331" name="T13"/>
                    <a:gd fmla="*/ 798 w 802" name="T14"/>
                    <a:gd fmla="*/ 18 h 33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31" w="802">
                      <a:moveTo>
                        <a:pt x="798" y="18"/>
                      </a:moveTo>
                      <a:cubicBezTo>
                        <a:pt x="802" y="29"/>
                        <a:pt x="796" y="42"/>
                        <a:pt x="784" y="47"/>
                      </a:cubicBezTo>
                      <a:cubicBezTo>
                        <a:pt x="34" y="327"/>
                        <a:pt x="34" y="327"/>
                        <a:pt x="34" y="327"/>
                      </a:cubicBezTo>
                      <a:cubicBezTo>
                        <a:pt x="22" y="331"/>
                        <a:pt x="9" y="325"/>
                        <a:pt x="5" y="314"/>
                      </a:cubicBezTo>
                      <a:cubicBezTo>
                        <a:pt x="5" y="314"/>
                        <a:pt x="5" y="314"/>
                        <a:pt x="5" y="314"/>
                      </a:cubicBezTo>
                      <a:cubicBezTo>
                        <a:pt x="0" y="302"/>
                        <a:pt x="6" y="289"/>
                        <a:pt x="18" y="284"/>
                      </a:cubicBezTo>
                      <a:cubicBezTo>
                        <a:pt x="769" y="4"/>
                        <a:pt x="769" y="4"/>
                        <a:pt x="769" y="4"/>
                      </a:cubicBezTo>
                      <a:cubicBezTo>
                        <a:pt x="780" y="0"/>
                        <a:pt x="793" y="6"/>
                        <a:pt x="798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" name="Freeform 164"/>
                <p:cNvSpPr/>
                <p:nvPr/>
              </p:nvSpPr>
              <p:spPr bwMode="auto">
                <a:xfrm>
                  <a:off x="8040688" y="-2058988"/>
                  <a:ext cx="400050" cy="165100"/>
                </a:xfrm>
                <a:custGeom>
                  <a:gdLst>
                    <a:gd fmla="*/ 798 w 802" name="T0"/>
                    <a:gd fmla="*/ 18 h 331" name="T1"/>
                    <a:gd fmla="*/ 784 w 802" name="T2"/>
                    <a:gd fmla="*/ 47 h 331" name="T3"/>
                    <a:gd fmla="*/ 34 w 802" name="T4"/>
                    <a:gd fmla="*/ 327 h 331" name="T5"/>
                    <a:gd fmla="*/ 4 w 802" name="T6"/>
                    <a:gd fmla="*/ 314 h 331" name="T7"/>
                    <a:gd fmla="*/ 4 w 802" name="T8"/>
                    <a:gd fmla="*/ 314 h 331" name="T9"/>
                    <a:gd fmla="*/ 18 w 802" name="T10"/>
                    <a:gd fmla="*/ 284 h 331" name="T11"/>
                    <a:gd fmla="*/ 768 w 802" name="T12"/>
                    <a:gd fmla="*/ 4 h 331" name="T13"/>
                    <a:gd fmla="*/ 798 w 802" name="T14"/>
                    <a:gd fmla="*/ 18 h 33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31" w="802">
                      <a:moveTo>
                        <a:pt x="798" y="18"/>
                      </a:moveTo>
                      <a:cubicBezTo>
                        <a:pt x="802" y="30"/>
                        <a:pt x="796" y="43"/>
                        <a:pt x="784" y="47"/>
                      </a:cubicBezTo>
                      <a:cubicBezTo>
                        <a:pt x="34" y="327"/>
                        <a:pt x="34" y="327"/>
                        <a:pt x="34" y="327"/>
                      </a:cubicBezTo>
                      <a:cubicBezTo>
                        <a:pt x="22" y="331"/>
                        <a:pt x="9" y="326"/>
                        <a:pt x="4" y="314"/>
                      </a:cubicBezTo>
                      <a:cubicBezTo>
                        <a:pt x="4" y="314"/>
                        <a:pt x="4" y="314"/>
                        <a:pt x="4" y="314"/>
                      </a:cubicBezTo>
                      <a:cubicBezTo>
                        <a:pt x="0" y="302"/>
                        <a:pt x="6" y="289"/>
                        <a:pt x="18" y="284"/>
                      </a:cubicBezTo>
                      <a:cubicBezTo>
                        <a:pt x="768" y="4"/>
                        <a:pt x="768" y="4"/>
                        <a:pt x="768" y="4"/>
                      </a:cubicBezTo>
                      <a:cubicBezTo>
                        <a:pt x="780" y="0"/>
                        <a:pt x="793" y="6"/>
                        <a:pt x="798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4" name="Freeform 165"/>
                <p:cNvSpPr/>
                <p:nvPr/>
              </p:nvSpPr>
              <p:spPr bwMode="auto">
                <a:xfrm>
                  <a:off x="8061325" y="-1941513"/>
                  <a:ext cx="227012" cy="100013"/>
                </a:xfrm>
                <a:custGeom>
                  <a:gdLst>
                    <a:gd fmla="*/ 451 w 456" name="T0"/>
                    <a:gd fmla="*/ 18 h 203" name="T1"/>
                    <a:gd fmla="*/ 438 w 456" name="T2"/>
                    <a:gd fmla="*/ 47 h 203" name="T3"/>
                    <a:gd fmla="*/ 34 w 456" name="T4"/>
                    <a:gd fmla="*/ 198 h 203" name="T5"/>
                    <a:gd fmla="*/ 4 w 456" name="T6"/>
                    <a:gd fmla="*/ 185 h 203" name="T7"/>
                    <a:gd fmla="*/ 4 w 456" name="T8"/>
                    <a:gd fmla="*/ 185 h 203" name="T9"/>
                    <a:gd fmla="*/ 18 w 456" name="T10"/>
                    <a:gd fmla="*/ 156 h 203" name="T11"/>
                    <a:gd fmla="*/ 422 w 456" name="T12"/>
                    <a:gd fmla="*/ 5 h 203" name="T13"/>
                    <a:gd fmla="*/ 451 w 456" name="T14"/>
                    <a:gd fmla="*/ 18 h 20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03" w="456">
                      <a:moveTo>
                        <a:pt x="451" y="18"/>
                      </a:moveTo>
                      <a:cubicBezTo>
                        <a:pt x="456" y="30"/>
                        <a:pt x="450" y="43"/>
                        <a:pt x="438" y="47"/>
                      </a:cubicBezTo>
                      <a:cubicBezTo>
                        <a:pt x="34" y="198"/>
                        <a:pt x="34" y="198"/>
                        <a:pt x="34" y="198"/>
                      </a:cubicBezTo>
                      <a:cubicBezTo>
                        <a:pt x="22" y="203"/>
                        <a:pt x="9" y="197"/>
                        <a:pt x="4" y="185"/>
                      </a:cubicBezTo>
                      <a:cubicBezTo>
                        <a:pt x="4" y="185"/>
                        <a:pt x="4" y="185"/>
                        <a:pt x="4" y="185"/>
                      </a:cubicBezTo>
                      <a:cubicBezTo>
                        <a:pt x="0" y="173"/>
                        <a:pt x="6" y="160"/>
                        <a:pt x="18" y="156"/>
                      </a:cubicBezTo>
                      <a:cubicBezTo>
                        <a:pt x="422" y="5"/>
                        <a:pt x="422" y="5"/>
                        <a:pt x="422" y="5"/>
                      </a:cubicBezTo>
                      <a:cubicBezTo>
                        <a:pt x="434" y="0"/>
                        <a:pt x="447" y="6"/>
                        <a:pt x="451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5" name="Freeform 166"/>
                <p:cNvSpPr/>
                <p:nvPr/>
              </p:nvSpPr>
              <p:spPr bwMode="auto">
                <a:xfrm>
                  <a:off x="7927975" y="-1731963"/>
                  <a:ext cx="190500" cy="190500"/>
                </a:xfrm>
                <a:custGeom>
                  <a:gdLst>
                    <a:gd fmla="*/ 348 w 381" name="T0"/>
                    <a:gd fmla="*/ 132 h 381" name="T1"/>
                    <a:gd fmla="*/ 249 w 381" name="T2"/>
                    <a:gd fmla="*/ 349 h 381" name="T3"/>
                    <a:gd fmla="*/ 32 w 381" name="T4"/>
                    <a:gd fmla="*/ 249 h 381" name="T5"/>
                    <a:gd fmla="*/ 131 w 381" name="T6"/>
                    <a:gd fmla="*/ 33 h 381" name="T7"/>
                    <a:gd fmla="*/ 348 w 381" name="T8"/>
                    <a:gd fmla="*/ 132 h 38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81" w="381">
                      <a:moveTo>
                        <a:pt x="348" y="132"/>
                      </a:moveTo>
                      <a:cubicBezTo>
                        <a:pt x="381" y="219"/>
                        <a:pt x="336" y="316"/>
                        <a:pt x="249" y="349"/>
                      </a:cubicBezTo>
                      <a:cubicBezTo>
                        <a:pt x="162" y="381"/>
                        <a:pt x="65" y="337"/>
                        <a:pt x="32" y="249"/>
                      </a:cubicBezTo>
                      <a:cubicBezTo>
                        <a:pt x="0" y="162"/>
                        <a:pt x="44" y="65"/>
                        <a:pt x="131" y="33"/>
                      </a:cubicBezTo>
                      <a:cubicBezTo>
                        <a:pt x="219" y="0"/>
                        <a:pt x="316" y="44"/>
                        <a:pt x="348" y="132"/>
                      </a:cubicBezTo>
                      <a:close/>
                    </a:path>
                  </a:pathLst>
                </a:custGeom>
                <a:solidFill>
                  <a:srgbClr val="F6512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6" name="Freeform 167"/>
                <p:cNvSpPr/>
                <p:nvPr/>
              </p:nvSpPr>
              <p:spPr bwMode="auto">
                <a:xfrm>
                  <a:off x="7969250" y="-1689100"/>
                  <a:ext cx="109537" cy="107950"/>
                </a:xfrm>
                <a:custGeom>
                  <a:gdLst>
                    <a:gd fmla="*/ 137 w 221" name="T0"/>
                    <a:gd fmla="*/ 215 h 218" name="T1"/>
                    <a:gd fmla="*/ 112 w 221" name="T2"/>
                    <a:gd fmla="*/ 214 h 218" name="T3"/>
                    <a:gd fmla="*/ 27 w 221" name="T4"/>
                    <a:gd fmla="*/ 181 h 218" name="T5"/>
                    <a:gd fmla="*/ 7 w 221" name="T6"/>
                    <a:gd fmla="*/ 137 h 218" name="T7"/>
                    <a:gd fmla="*/ 52 w 221" name="T8"/>
                    <a:gd fmla="*/ 117 h 218" name="T9"/>
                    <a:gd fmla="*/ 105 w 221" name="T10"/>
                    <a:gd fmla="*/ 138 h 218" name="T11"/>
                    <a:gd fmla="*/ 150 w 221" name="T12"/>
                    <a:gd fmla="*/ 26 h 218" name="T13"/>
                    <a:gd fmla="*/ 195 w 221" name="T14"/>
                    <a:gd fmla="*/ 7 h 218" name="T15"/>
                    <a:gd fmla="*/ 214 w 221" name="T16"/>
                    <a:gd fmla="*/ 52 h 218" name="T17"/>
                    <a:gd fmla="*/ 156 w 221" name="T18"/>
                    <a:gd fmla="*/ 195 h 218" name="T19"/>
                    <a:gd fmla="*/ 137 w 221" name="T20"/>
                    <a:gd fmla="*/ 215 h 218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18" w="221">
                      <a:moveTo>
                        <a:pt x="137" y="215"/>
                      </a:moveTo>
                      <a:cubicBezTo>
                        <a:pt x="129" y="217"/>
                        <a:pt x="120" y="218"/>
                        <a:pt x="112" y="214"/>
                      </a:cubicBezTo>
                      <a:cubicBezTo>
                        <a:pt x="27" y="181"/>
                        <a:pt x="27" y="181"/>
                        <a:pt x="27" y="181"/>
                      </a:cubicBezTo>
                      <a:cubicBezTo>
                        <a:pt x="9" y="174"/>
                        <a:pt x="0" y="155"/>
                        <a:pt x="7" y="137"/>
                      </a:cubicBezTo>
                      <a:cubicBezTo>
                        <a:pt x="14" y="119"/>
                        <a:pt x="34" y="110"/>
                        <a:pt x="52" y="117"/>
                      </a:cubicBezTo>
                      <a:cubicBezTo>
                        <a:pt x="105" y="138"/>
                        <a:pt x="105" y="138"/>
                        <a:pt x="105" y="138"/>
                      </a:cubicBezTo>
                      <a:cubicBezTo>
                        <a:pt x="150" y="26"/>
                        <a:pt x="150" y="26"/>
                        <a:pt x="150" y="26"/>
                      </a:cubicBezTo>
                      <a:cubicBezTo>
                        <a:pt x="157" y="9"/>
                        <a:pt x="177" y="0"/>
                        <a:pt x="195" y="7"/>
                      </a:cubicBezTo>
                      <a:cubicBezTo>
                        <a:pt x="213" y="14"/>
                        <a:pt x="221" y="34"/>
                        <a:pt x="214" y="52"/>
                      </a:cubicBezTo>
                      <a:cubicBezTo>
                        <a:pt x="156" y="195"/>
                        <a:pt x="156" y="195"/>
                        <a:pt x="156" y="195"/>
                      </a:cubicBezTo>
                      <a:cubicBezTo>
                        <a:pt x="153" y="204"/>
                        <a:pt x="145" y="211"/>
                        <a:pt x="137" y="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7" name="Freeform 168"/>
                <p:cNvSpPr/>
                <p:nvPr/>
              </p:nvSpPr>
              <p:spPr bwMode="auto">
                <a:xfrm>
                  <a:off x="8107363" y="-1882775"/>
                  <a:ext cx="400050" cy="165100"/>
                </a:xfrm>
                <a:custGeom>
                  <a:gdLst>
                    <a:gd fmla="*/ 797 w 802" name="T0"/>
                    <a:gd fmla="*/ 17 h 331" name="T1"/>
                    <a:gd fmla="*/ 784 w 802" name="T2"/>
                    <a:gd fmla="*/ 46 h 331" name="T3"/>
                    <a:gd fmla="*/ 33 w 802" name="T4"/>
                    <a:gd fmla="*/ 327 h 331" name="T5"/>
                    <a:gd fmla="*/ 4 w 802" name="T6"/>
                    <a:gd fmla="*/ 313 h 331" name="T7"/>
                    <a:gd fmla="*/ 4 w 802" name="T8"/>
                    <a:gd fmla="*/ 313 h 331" name="T9"/>
                    <a:gd fmla="*/ 17 w 802" name="T10"/>
                    <a:gd fmla="*/ 284 h 331" name="T11"/>
                    <a:gd fmla="*/ 768 w 802" name="T12"/>
                    <a:gd fmla="*/ 4 h 331" name="T13"/>
                    <a:gd fmla="*/ 797 w 802" name="T14"/>
                    <a:gd fmla="*/ 17 h 33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31" w="802">
                      <a:moveTo>
                        <a:pt x="797" y="17"/>
                      </a:moveTo>
                      <a:cubicBezTo>
                        <a:pt x="802" y="29"/>
                        <a:pt x="796" y="42"/>
                        <a:pt x="784" y="46"/>
                      </a:cubicBezTo>
                      <a:cubicBezTo>
                        <a:pt x="33" y="327"/>
                        <a:pt x="33" y="327"/>
                        <a:pt x="33" y="327"/>
                      </a:cubicBezTo>
                      <a:cubicBezTo>
                        <a:pt x="21" y="331"/>
                        <a:pt x="8" y="325"/>
                        <a:pt x="4" y="313"/>
                      </a:cubicBezTo>
                      <a:cubicBezTo>
                        <a:pt x="4" y="313"/>
                        <a:pt x="4" y="313"/>
                        <a:pt x="4" y="313"/>
                      </a:cubicBezTo>
                      <a:cubicBezTo>
                        <a:pt x="0" y="302"/>
                        <a:pt x="6" y="288"/>
                        <a:pt x="17" y="284"/>
                      </a:cubicBezTo>
                      <a:cubicBezTo>
                        <a:pt x="768" y="4"/>
                        <a:pt x="768" y="4"/>
                        <a:pt x="768" y="4"/>
                      </a:cubicBezTo>
                      <a:cubicBezTo>
                        <a:pt x="780" y="0"/>
                        <a:pt x="793" y="6"/>
                        <a:pt x="797" y="17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8" name="Freeform 169"/>
                <p:cNvSpPr/>
                <p:nvPr/>
              </p:nvSpPr>
              <p:spPr bwMode="auto">
                <a:xfrm>
                  <a:off x="8126413" y="-1765300"/>
                  <a:ext cx="227012" cy="100013"/>
                </a:xfrm>
                <a:custGeom>
                  <a:gdLst>
                    <a:gd fmla="*/ 452 w 456" name="T0"/>
                    <a:gd fmla="*/ 18 h 202" name="T1"/>
                    <a:gd fmla="*/ 438 w 456" name="T2"/>
                    <a:gd fmla="*/ 47 h 202" name="T3"/>
                    <a:gd fmla="*/ 34 w 456" name="T4"/>
                    <a:gd fmla="*/ 198 h 202" name="T5"/>
                    <a:gd fmla="*/ 5 w 456" name="T6"/>
                    <a:gd fmla="*/ 184 h 202" name="T7"/>
                    <a:gd fmla="*/ 5 w 456" name="T8"/>
                    <a:gd fmla="*/ 184 h 202" name="T9"/>
                    <a:gd fmla="*/ 18 w 456" name="T10"/>
                    <a:gd fmla="*/ 155 h 202" name="T11"/>
                    <a:gd fmla="*/ 422 w 456" name="T12"/>
                    <a:gd fmla="*/ 4 h 202" name="T13"/>
                    <a:gd fmla="*/ 452 w 456" name="T14"/>
                    <a:gd fmla="*/ 18 h 20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01" w="456">
                      <a:moveTo>
                        <a:pt x="452" y="18"/>
                      </a:moveTo>
                      <a:cubicBezTo>
                        <a:pt x="456" y="29"/>
                        <a:pt x="450" y="42"/>
                        <a:pt x="438" y="47"/>
                      </a:cubicBezTo>
                      <a:cubicBezTo>
                        <a:pt x="34" y="198"/>
                        <a:pt x="34" y="198"/>
                        <a:pt x="34" y="198"/>
                      </a:cubicBezTo>
                      <a:cubicBezTo>
                        <a:pt x="22" y="202"/>
                        <a:pt x="9" y="196"/>
                        <a:pt x="5" y="184"/>
                      </a:cubicBezTo>
                      <a:cubicBezTo>
                        <a:pt x="5" y="184"/>
                        <a:pt x="5" y="184"/>
                        <a:pt x="5" y="184"/>
                      </a:cubicBezTo>
                      <a:cubicBezTo>
                        <a:pt x="0" y="173"/>
                        <a:pt x="6" y="159"/>
                        <a:pt x="18" y="155"/>
                      </a:cubicBezTo>
                      <a:cubicBezTo>
                        <a:pt x="422" y="4"/>
                        <a:pt x="422" y="4"/>
                        <a:pt x="422" y="4"/>
                      </a:cubicBezTo>
                      <a:cubicBezTo>
                        <a:pt x="434" y="0"/>
                        <a:pt x="447" y="6"/>
                        <a:pt x="452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9" name="Freeform 170"/>
                <p:cNvSpPr/>
                <p:nvPr/>
              </p:nvSpPr>
              <p:spPr bwMode="auto">
                <a:xfrm>
                  <a:off x="8013700" y="-1504950"/>
                  <a:ext cx="190500" cy="190500"/>
                </a:xfrm>
                <a:custGeom>
                  <a:gdLst>
                    <a:gd fmla="*/ 349 w 381" name="T0"/>
                    <a:gd fmla="*/ 131 h 381" name="T1"/>
                    <a:gd fmla="*/ 250 w 381" name="T2"/>
                    <a:gd fmla="*/ 348 h 381" name="T3"/>
                    <a:gd fmla="*/ 33 w 381" name="T4"/>
                    <a:gd fmla="*/ 249 h 381" name="T5"/>
                    <a:gd fmla="*/ 132 w 381" name="T6"/>
                    <a:gd fmla="*/ 32 h 381" name="T7"/>
                    <a:gd fmla="*/ 349 w 381" name="T8"/>
                    <a:gd fmla="*/ 131 h 38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81" w="381">
                      <a:moveTo>
                        <a:pt x="349" y="131"/>
                      </a:moveTo>
                      <a:cubicBezTo>
                        <a:pt x="381" y="218"/>
                        <a:pt x="337" y="315"/>
                        <a:pt x="250" y="348"/>
                      </a:cubicBezTo>
                      <a:cubicBezTo>
                        <a:pt x="162" y="381"/>
                        <a:pt x="65" y="336"/>
                        <a:pt x="33" y="249"/>
                      </a:cubicBezTo>
                      <a:cubicBezTo>
                        <a:pt x="0" y="162"/>
                        <a:pt x="45" y="65"/>
                        <a:pt x="132" y="32"/>
                      </a:cubicBezTo>
                      <a:cubicBezTo>
                        <a:pt x="219" y="0"/>
                        <a:pt x="316" y="44"/>
                        <a:pt x="349" y="131"/>
                      </a:cubicBezTo>
                      <a:close/>
                    </a:path>
                  </a:pathLst>
                </a:custGeom>
                <a:solidFill>
                  <a:srgbClr val="F6512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0" name="Freeform 171"/>
                <p:cNvSpPr/>
                <p:nvPr/>
              </p:nvSpPr>
              <p:spPr bwMode="auto">
                <a:xfrm>
                  <a:off x="8053388" y="-1462088"/>
                  <a:ext cx="111125" cy="109538"/>
                </a:xfrm>
                <a:custGeom>
                  <a:gdLst>
                    <a:gd fmla="*/ 136 w 220" name="T0"/>
                    <a:gd fmla="*/ 214 h 217" name="T1"/>
                    <a:gd fmla="*/ 112 w 220" name="T2"/>
                    <a:gd fmla="*/ 214 h 217" name="T3"/>
                    <a:gd fmla="*/ 26 w 220" name="T4"/>
                    <a:gd fmla="*/ 181 h 217" name="T5"/>
                    <a:gd fmla="*/ 6 w 220" name="T6"/>
                    <a:gd fmla="*/ 136 h 217" name="T7"/>
                    <a:gd fmla="*/ 51 w 220" name="T8"/>
                    <a:gd fmla="*/ 117 h 217" name="T9"/>
                    <a:gd fmla="*/ 105 w 220" name="T10"/>
                    <a:gd fmla="*/ 138 h 217" name="T11"/>
                    <a:gd fmla="*/ 150 w 220" name="T12"/>
                    <a:gd fmla="*/ 26 h 217" name="T13"/>
                    <a:gd fmla="*/ 194 w 220" name="T14"/>
                    <a:gd fmla="*/ 7 h 217" name="T15"/>
                    <a:gd fmla="*/ 213 w 220" name="T16"/>
                    <a:gd fmla="*/ 51 h 217" name="T17"/>
                    <a:gd fmla="*/ 156 w 220" name="T18"/>
                    <a:gd fmla="*/ 195 h 217" name="T19"/>
                    <a:gd fmla="*/ 136 w 220" name="T20"/>
                    <a:gd fmla="*/ 214 h 21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16" w="220">
                      <a:moveTo>
                        <a:pt x="136" y="214"/>
                      </a:moveTo>
                      <a:cubicBezTo>
                        <a:pt x="128" y="217"/>
                        <a:pt x="120" y="217"/>
                        <a:pt x="112" y="214"/>
                      </a:cubicBezTo>
                      <a:cubicBezTo>
                        <a:pt x="26" y="181"/>
                        <a:pt x="26" y="181"/>
                        <a:pt x="26" y="181"/>
                      </a:cubicBezTo>
                      <a:cubicBezTo>
                        <a:pt x="8" y="174"/>
                        <a:pt x="0" y="154"/>
                        <a:pt x="6" y="136"/>
                      </a:cubicBezTo>
                      <a:cubicBezTo>
                        <a:pt x="13" y="119"/>
                        <a:pt x="33" y="110"/>
                        <a:pt x="51" y="117"/>
                      </a:cubicBezTo>
                      <a:cubicBezTo>
                        <a:pt x="105" y="138"/>
                        <a:pt x="105" y="138"/>
                        <a:pt x="105" y="138"/>
                      </a:cubicBezTo>
                      <a:cubicBezTo>
                        <a:pt x="150" y="26"/>
                        <a:pt x="150" y="26"/>
                        <a:pt x="150" y="26"/>
                      </a:cubicBezTo>
                      <a:cubicBezTo>
                        <a:pt x="157" y="8"/>
                        <a:pt x="177" y="0"/>
                        <a:pt x="194" y="7"/>
                      </a:cubicBezTo>
                      <a:cubicBezTo>
                        <a:pt x="212" y="14"/>
                        <a:pt x="220" y="34"/>
                        <a:pt x="213" y="51"/>
                      </a:cubicBezTo>
                      <a:cubicBezTo>
                        <a:pt x="156" y="195"/>
                        <a:pt x="156" y="195"/>
                        <a:pt x="156" y="195"/>
                      </a:cubicBezTo>
                      <a:cubicBezTo>
                        <a:pt x="152" y="204"/>
                        <a:pt x="145" y="211"/>
                        <a:pt x="136" y="2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1" name="Freeform 172"/>
                <p:cNvSpPr/>
                <p:nvPr/>
              </p:nvSpPr>
              <p:spPr bwMode="auto">
                <a:xfrm>
                  <a:off x="8191500" y="-1654175"/>
                  <a:ext cx="400050" cy="165100"/>
                </a:xfrm>
                <a:custGeom>
                  <a:gdLst>
                    <a:gd fmla="*/ 798 w 802" name="T0"/>
                    <a:gd fmla="*/ 18 h 332" name="T1"/>
                    <a:gd fmla="*/ 784 w 802" name="T2"/>
                    <a:gd fmla="*/ 47 h 332" name="T3"/>
                    <a:gd fmla="*/ 34 w 802" name="T4"/>
                    <a:gd fmla="*/ 327 h 332" name="T5"/>
                    <a:gd fmla="*/ 4 w 802" name="T6"/>
                    <a:gd fmla="*/ 314 h 332" name="T7"/>
                    <a:gd fmla="*/ 4 w 802" name="T8"/>
                    <a:gd fmla="*/ 314 h 332" name="T9"/>
                    <a:gd fmla="*/ 18 w 802" name="T10"/>
                    <a:gd fmla="*/ 285 h 332" name="T11"/>
                    <a:gd fmla="*/ 768 w 802" name="T12"/>
                    <a:gd fmla="*/ 5 h 332" name="T13"/>
                    <a:gd fmla="*/ 798 w 802" name="T14"/>
                    <a:gd fmla="*/ 18 h 33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32" w="802">
                      <a:moveTo>
                        <a:pt x="798" y="18"/>
                      </a:moveTo>
                      <a:cubicBezTo>
                        <a:pt x="802" y="30"/>
                        <a:pt x="796" y="43"/>
                        <a:pt x="784" y="47"/>
                      </a:cubicBezTo>
                      <a:cubicBezTo>
                        <a:pt x="34" y="327"/>
                        <a:pt x="34" y="327"/>
                        <a:pt x="34" y="327"/>
                      </a:cubicBezTo>
                      <a:cubicBezTo>
                        <a:pt x="22" y="332"/>
                        <a:pt x="9" y="326"/>
                        <a:pt x="4" y="314"/>
                      </a:cubicBezTo>
                      <a:cubicBezTo>
                        <a:pt x="4" y="314"/>
                        <a:pt x="4" y="314"/>
                        <a:pt x="4" y="314"/>
                      </a:cubicBezTo>
                      <a:cubicBezTo>
                        <a:pt x="0" y="302"/>
                        <a:pt x="6" y="289"/>
                        <a:pt x="18" y="285"/>
                      </a:cubicBezTo>
                      <a:cubicBezTo>
                        <a:pt x="768" y="5"/>
                        <a:pt x="768" y="5"/>
                        <a:pt x="768" y="5"/>
                      </a:cubicBezTo>
                      <a:cubicBezTo>
                        <a:pt x="780" y="0"/>
                        <a:pt x="793" y="6"/>
                        <a:pt x="798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2" name="Freeform 173"/>
                <p:cNvSpPr/>
                <p:nvPr/>
              </p:nvSpPr>
              <p:spPr bwMode="auto">
                <a:xfrm>
                  <a:off x="8210550" y="-1603375"/>
                  <a:ext cx="401637" cy="166688"/>
                </a:xfrm>
                <a:custGeom>
                  <a:gdLst>
                    <a:gd fmla="*/ 797 w 802" name="T0"/>
                    <a:gd fmla="*/ 18 h 332" name="T1"/>
                    <a:gd fmla="*/ 784 w 802" name="T2"/>
                    <a:gd fmla="*/ 47 h 332" name="T3"/>
                    <a:gd fmla="*/ 33 w 802" name="T4"/>
                    <a:gd fmla="*/ 327 h 332" name="T5"/>
                    <a:gd fmla="*/ 4 w 802" name="T6"/>
                    <a:gd fmla="*/ 314 h 332" name="T7"/>
                    <a:gd fmla="*/ 4 w 802" name="T8"/>
                    <a:gd fmla="*/ 314 h 332" name="T9"/>
                    <a:gd fmla="*/ 17 w 802" name="T10"/>
                    <a:gd fmla="*/ 285 h 332" name="T11"/>
                    <a:gd fmla="*/ 768 w 802" name="T12"/>
                    <a:gd fmla="*/ 5 h 332" name="T13"/>
                    <a:gd fmla="*/ 797 w 802" name="T14"/>
                    <a:gd fmla="*/ 18 h 33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32" w="802">
                      <a:moveTo>
                        <a:pt x="797" y="18"/>
                      </a:moveTo>
                      <a:cubicBezTo>
                        <a:pt x="802" y="30"/>
                        <a:pt x="796" y="43"/>
                        <a:pt x="784" y="47"/>
                      </a:cubicBezTo>
                      <a:cubicBezTo>
                        <a:pt x="33" y="327"/>
                        <a:pt x="33" y="327"/>
                        <a:pt x="33" y="327"/>
                      </a:cubicBezTo>
                      <a:cubicBezTo>
                        <a:pt x="22" y="332"/>
                        <a:pt x="9" y="326"/>
                        <a:pt x="4" y="314"/>
                      </a:cubicBezTo>
                      <a:cubicBezTo>
                        <a:pt x="4" y="314"/>
                        <a:pt x="4" y="314"/>
                        <a:pt x="4" y="314"/>
                      </a:cubicBezTo>
                      <a:cubicBezTo>
                        <a:pt x="0" y="302"/>
                        <a:pt x="6" y="289"/>
                        <a:pt x="17" y="285"/>
                      </a:cubicBezTo>
                      <a:cubicBezTo>
                        <a:pt x="768" y="5"/>
                        <a:pt x="768" y="5"/>
                        <a:pt x="768" y="5"/>
                      </a:cubicBezTo>
                      <a:cubicBezTo>
                        <a:pt x="780" y="0"/>
                        <a:pt x="793" y="6"/>
                        <a:pt x="797" y="18"/>
                      </a:cubicBezTo>
                      <a:close/>
                    </a:path>
                  </a:pathLst>
                </a:custGeom>
                <a:solidFill>
                  <a:srgbClr val="B9E9E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3" name="Freeform 174"/>
                <p:cNvSpPr/>
                <p:nvPr/>
              </p:nvSpPr>
              <p:spPr bwMode="auto">
                <a:xfrm>
                  <a:off x="7634288" y="-1627188"/>
                  <a:ext cx="368300" cy="819150"/>
                </a:xfrm>
                <a:custGeom>
                  <a:gdLst>
                    <a:gd fmla="*/ 174 w 737" name="T0"/>
                    <a:gd fmla="*/ 0 h 1641" name="T1"/>
                    <a:gd fmla="*/ 369 w 737" name="T2"/>
                    <a:gd fmla="*/ 363 h 1641" name="T3"/>
                    <a:gd fmla="*/ 641 w 737" name="T4"/>
                    <a:gd fmla="*/ 850 h 1641" name="T5"/>
                    <a:gd fmla="*/ 97 w 737" name="T6"/>
                    <a:gd fmla="*/ 937 h 1641" name="T7"/>
                    <a:gd fmla="*/ 0 w 737" name="T8"/>
                    <a:gd fmla="*/ 155 h 1641" name="T9"/>
                    <a:gd fmla="*/ 174 w 737" name="T10"/>
                    <a:gd fmla="*/ 0 h 164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641" w="737">
                      <a:moveTo>
                        <a:pt x="174" y="0"/>
                      </a:moveTo>
                      <a:cubicBezTo>
                        <a:pt x="174" y="0"/>
                        <a:pt x="256" y="191"/>
                        <a:pt x="369" y="363"/>
                      </a:cubicBezTo>
                      <a:cubicBezTo>
                        <a:pt x="476" y="526"/>
                        <a:pt x="622" y="695"/>
                        <a:pt x="641" y="850"/>
                      </a:cubicBezTo>
                      <a:cubicBezTo>
                        <a:pt x="737" y="1641"/>
                        <a:pt x="143" y="1173"/>
                        <a:pt x="97" y="937"/>
                      </a:cubicBezTo>
                      <a:cubicBezTo>
                        <a:pt x="62" y="755"/>
                        <a:pt x="0" y="155"/>
                        <a:pt x="0" y="155"/>
                      </a:cubicBezTo>
                      <a:lnTo>
                        <a:pt x="174" y="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4" name="Freeform 175"/>
                <p:cNvSpPr/>
                <p:nvPr/>
              </p:nvSpPr>
              <p:spPr bwMode="auto">
                <a:xfrm>
                  <a:off x="7570788" y="-1820863"/>
                  <a:ext cx="225425" cy="565150"/>
                </a:xfrm>
                <a:custGeom>
                  <a:gdLst>
                    <a:gd fmla="*/ 195 w 452" name="T0"/>
                    <a:gd fmla="*/ 1056 h 1132" name="T1"/>
                    <a:gd fmla="*/ 266 w 452" name="T2"/>
                    <a:gd fmla="*/ 712 h 1132" name="T3"/>
                    <a:gd fmla="*/ 266 w 452" name="T4"/>
                    <a:gd fmla="*/ 712 h 1132" name="T5"/>
                    <a:gd fmla="*/ 436 w 452" name="T6"/>
                    <a:gd fmla="*/ 747 h 1132" name="T7"/>
                    <a:gd fmla="*/ 292 w 452" name="T8"/>
                    <a:gd fmla="*/ 125 h 1132" name="T9"/>
                    <a:gd fmla="*/ 125 w 452" name="T10"/>
                    <a:gd fmla="*/ 15 h 1132" name="T11"/>
                    <a:gd fmla="*/ 125 w 452" name="T12"/>
                    <a:gd fmla="*/ 15 h 1132" name="T13"/>
                    <a:gd fmla="*/ 15 w 452" name="T14"/>
                    <a:gd fmla="*/ 181 h 1132" name="T15"/>
                    <a:gd fmla="*/ 195 w 452" name="T16"/>
                    <a:gd fmla="*/ 1056 h 113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132" w="452">
                      <a:moveTo>
                        <a:pt x="195" y="1056"/>
                      </a:moveTo>
                      <a:cubicBezTo>
                        <a:pt x="210" y="1132"/>
                        <a:pt x="190" y="727"/>
                        <a:pt x="266" y="712"/>
                      </a:cubicBezTo>
                      <a:cubicBezTo>
                        <a:pt x="266" y="712"/>
                        <a:pt x="266" y="712"/>
                        <a:pt x="266" y="712"/>
                      </a:cubicBezTo>
                      <a:cubicBezTo>
                        <a:pt x="343" y="696"/>
                        <a:pt x="452" y="823"/>
                        <a:pt x="436" y="747"/>
                      </a:cubicBezTo>
                      <a:cubicBezTo>
                        <a:pt x="292" y="125"/>
                        <a:pt x="292" y="125"/>
                        <a:pt x="292" y="125"/>
                      </a:cubicBezTo>
                      <a:cubicBezTo>
                        <a:pt x="276" y="49"/>
                        <a:pt x="202" y="0"/>
                        <a:pt x="125" y="15"/>
                      </a:cubicBezTo>
                      <a:cubicBezTo>
                        <a:pt x="125" y="15"/>
                        <a:pt x="125" y="15"/>
                        <a:pt x="125" y="15"/>
                      </a:cubicBezTo>
                      <a:cubicBezTo>
                        <a:pt x="49" y="31"/>
                        <a:pt x="0" y="105"/>
                        <a:pt x="15" y="181"/>
                      </a:cubicBezTo>
                      <a:lnTo>
                        <a:pt x="195" y="1056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5" name="Freeform 176"/>
                <p:cNvSpPr/>
                <p:nvPr/>
              </p:nvSpPr>
              <p:spPr bwMode="auto">
                <a:xfrm>
                  <a:off x="7602538" y="-1782763"/>
                  <a:ext cx="87312" cy="82550"/>
                </a:xfrm>
                <a:custGeom>
                  <a:gdLst>
                    <a:gd fmla="*/ 157 w 176" name="T0"/>
                    <a:gd fmla="*/ 9 h 165" name="T1"/>
                    <a:gd fmla="*/ 168 w 176" name="T2"/>
                    <a:gd fmla="*/ 67 h 165" name="T3"/>
                    <a:gd fmla="*/ 104 w 176" name="T4"/>
                    <a:gd fmla="*/ 156 h 165" name="T5"/>
                    <a:gd fmla="*/ 11 w 176" name="T6"/>
                    <a:gd fmla="*/ 98 h 165" name="T7"/>
                    <a:gd fmla="*/ 0 w 176" name="T8"/>
                    <a:gd fmla="*/ 41 h 165" name="T9"/>
                    <a:gd fmla="*/ 71 w 176" name="T10"/>
                    <a:gd fmla="*/ 13 h 165" name="T11"/>
                    <a:gd fmla="*/ 157 w 176" name="T12"/>
                    <a:gd fmla="*/ 9 h 16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65" w="176">
                      <a:moveTo>
                        <a:pt x="157" y="9"/>
                      </a:moveTo>
                      <a:cubicBezTo>
                        <a:pt x="168" y="67"/>
                        <a:pt x="168" y="67"/>
                        <a:pt x="168" y="67"/>
                      </a:cubicBezTo>
                      <a:cubicBezTo>
                        <a:pt x="176" y="108"/>
                        <a:pt x="148" y="148"/>
                        <a:pt x="104" y="156"/>
                      </a:cubicBezTo>
                      <a:cubicBezTo>
                        <a:pt x="61" y="165"/>
                        <a:pt x="19" y="139"/>
                        <a:pt x="11" y="98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1"/>
                        <a:pt x="19" y="23"/>
                        <a:pt x="71" y="13"/>
                      </a:cubicBezTo>
                      <a:cubicBezTo>
                        <a:pt x="136" y="0"/>
                        <a:pt x="139" y="6"/>
                        <a:pt x="157" y="9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6" name="Freeform 177"/>
                <p:cNvSpPr/>
                <p:nvPr/>
              </p:nvSpPr>
              <p:spPr bwMode="auto">
                <a:xfrm>
                  <a:off x="7634288" y="-1612900"/>
                  <a:ext cx="87312" cy="25400"/>
                </a:xfrm>
                <a:custGeom>
                  <a:gdLst>
                    <a:gd fmla="*/ 176 w 176" name="T0"/>
                    <a:gd fmla="*/ 7 h 50" name="T1"/>
                    <a:gd fmla="*/ 165 w 176" name="T2"/>
                    <a:gd fmla="*/ 1 h 50" name="T3"/>
                    <a:gd fmla="*/ 9 w 176" name="T4"/>
                    <a:gd fmla="*/ 32 h 50" name="T5"/>
                    <a:gd fmla="*/ 1 w 176" name="T6"/>
                    <a:gd fmla="*/ 42 h 50" name="T7"/>
                    <a:gd fmla="*/ 1 w 176" name="T8"/>
                    <a:gd fmla="*/ 42 h 50" name="T9"/>
                    <a:gd fmla="*/ 12 w 176" name="T10"/>
                    <a:gd fmla="*/ 49 h 50" name="T11"/>
                    <a:gd fmla="*/ 168 w 176" name="T12"/>
                    <a:gd fmla="*/ 18 h 50" name="T13"/>
                    <a:gd fmla="*/ 176 w 176" name="T14"/>
                    <a:gd fmla="*/ 7 h 50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0" w="176">
                      <a:moveTo>
                        <a:pt x="176" y="7"/>
                      </a:moveTo>
                      <a:cubicBezTo>
                        <a:pt x="175" y="3"/>
                        <a:pt x="170" y="0"/>
                        <a:pt x="165" y="1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4" y="33"/>
                        <a:pt x="0" y="37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2" y="47"/>
                        <a:pt x="7" y="50"/>
                        <a:pt x="12" y="49"/>
                      </a:cubicBezTo>
                      <a:cubicBezTo>
                        <a:pt x="168" y="18"/>
                        <a:pt x="168" y="18"/>
                        <a:pt x="168" y="18"/>
                      </a:cubicBezTo>
                      <a:cubicBezTo>
                        <a:pt x="173" y="17"/>
                        <a:pt x="176" y="12"/>
                        <a:pt x="176" y="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7" name="Freeform 178"/>
                <p:cNvSpPr/>
                <p:nvPr/>
              </p:nvSpPr>
              <p:spPr bwMode="auto">
                <a:xfrm>
                  <a:off x="7650163" y="-1628775"/>
                  <a:ext cx="47625" cy="15875"/>
                </a:xfrm>
                <a:custGeom>
                  <a:gdLst>
                    <a:gd fmla="*/ 94 w 95" name="T0"/>
                    <a:gd fmla="*/ 7 h 32" name="T1"/>
                    <a:gd fmla="*/ 84 w 95" name="T2"/>
                    <a:gd fmla="*/ 1 h 32" name="T3"/>
                    <a:gd fmla="*/ 7 w 95" name="T4"/>
                    <a:gd fmla="*/ 16 h 32" name="T5"/>
                    <a:gd fmla="*/ 1 w 95" name="T6"/>
                    <a:gd fmla="*/ 25 h 32" name="T7"/>
                    <a:gd fmla="*/ 1 w 95" name="T8"/>
                    <a:gd fmla="*/ 25 h 32" name="T9"/>
                    <a:gd fmla="*/ 10 w 95" name="T10"/>
                    <a:gd fmla="*/ 31 h 32" name="T11"/>
                    <a:gd fmla="*/ 87 w 95" name="T12"/>
                    <a:gd fmla="*/ 16 h 32" name="T13"/>
                    <a:gd fmla="*/ 94 w 95" name="T14"/>
                    <a:gd fmla="*/ 7 h 3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2" w="95">
                      <a:moveTo>
                        <a:pt x="94" y="7"/>
                      </a:moveTo>
                      <a:cubicBezTo>
                        <a:pt x="93" y="3"/>
                        <a:pt x="89" y="0"/>
                        <a:pt x="84" y="1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7"/>
                        <a:pt x="0" y="21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9"/>
                        <a:pt x="6" y="32"/>
                        <a:pt x="10" y="31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92" y="15"/>
                        <a:pt x="95" y="11"/>
                        <a:pt x="94" y="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" name="Oval 179"/>
                <p:cNvSpPr>
                  <a:spLocks noChangeArrowheads="1"/>
                </p:cNvSpPr>
                <p:nvPr/>
              </p:nvSpPr>
              <p:spPr bwMode="auto">
                <a:xfrm>
                  <a:off x="4262438" y="-2336800"/>
                  <a:ext cx="793750" cy="793750"/>
                </a:xfrm>
                <a:prstGeom prst="ellipse">
                  <a:avLst/>
                </a:prstGeom>
                <a:solidFill>
                  <a:srgbClr val="96CCC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" name="Freeform 180"/>
                <p:cNvSpPr/>
                <p:nvPr/>
              </p:nvSpPr>
              <p:spPr bwMode="auto">
                <a:xfrm>
                  <a:off x="4310063" y="-2001838"/>
                  <a:ext cx="681037" cy="392113"/>
                </a:xfrm>
                <a:custGeom>
                  <a:gdLst>
                    <a:gd fmla="*/ 664 w 1364" name="T0"/>
                    <a:gd fmla="*/ 642 h 788" name="T1"/>
                    <a:gd fmla="*/ 24 w 1364" name="T2"/>
                    <a:gd fmla="*/ 0 h 788" name="T3"/>
                    <a:gd fmla="*/ 18 w 1364" name="T4"/>
                    <a:gd fmla="*/ 63 h 788" name="T5"/>
                    <a:gd fmla="*/ 657 w 1364" name="T6"/>
                    <a:gd fmla="*/ 769 h 788" name="T7"/>
                    <a:gd fmla="*/ 1363 w 1364" name="T8"/>
                    <a:gd fmla="*/ 130 h 788" name="T9"/>
                    <a:gd fmla="*/ 1363 w 1364" name="T10"/>
                    <a:gd fmla="*/ 66 h 788" name="T11"/>
                    <a:gd fmla="*/ 664 w 1364" name="T12"/>
                    <a:gd fmla="*/ 642 h 78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88" w="1364">
                      <a:moveTo>
                        <a:pt x="664" y="642"/>
                      </a:moveTo>
                      <a:cubicBezTo>
                        <a:pt x="314" y="625"/>
                        <a:pt x="39" y="343"/>
                        <a:pt x="24" y="0"/>
                      </a:cubicBezTo>
                      <a:cubicBezTo>
                        <a:pt x="21" y="21"/>
                        <a:pt x="19" y="42"/>
                        <a:pt x="18" y="63"/>
                      </a:cubicBezTo>
                      <a:cubicBezTo>
                        <a:pt x="0" y="435"/>
                        <a:pt x="286" y="751"/>
                        <a:pt x="657" y="769"/>
                      </a:cubicBezTo>
                      <a:cubicBezTo>
                        <a:pt x="1029" y="788"/>
                        <a:pt x="1345" y="501"/>
                        <a:pt x="1363" y="130"/>
                      </a:cubicBezTo>
                      <a:cubicBezTo>
                        <a:pt x="1364" y="109"/>
                        <a:pt x="1364" y="87"/>
                        <a:pt x="1363" y="66"/>
                      </a:cubicBezTo>
                      <a:cubicBezTo>
                        <a:pt x="1314" y="407"/>
                        <a:pt x="1014" y="660"/>
                        <a:pt x="664" y="642"/>
                      </a:cubicBezTo>
                      <a:close/>
                    </a:path>
                  </a:pathLst>
                </a:custGeom>
                <a:solidFill>
                  <a:srgbClr val="C5EFE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" name="Freeform 181"/>
                <p:cNvSpPr/>
                <p:nvPr/>
              </p:nvSpPr>
              <p:spPr bwMode="auto">
                <a:xfrm>
                  <a:off x="4929188" y="-1857375"/>
                  <a:ext cx="88900" cy="88900"/>
                </a:xfrm>
                <a:custGeom>
                  <a:gdLst>
                    <a:gd fmla="*/ 3 w 177" name="T0"/>
                    <a:gd fmla="*/ 96 h 178" name="T1"/>
                    <a:gd fmla="*/ 95 w 177" name="T2"/>
                    <a:gd fmla="*/ 174 h 178" name="T3"/>
                    <a:gd fmla="*/ 174 w 177" name="T4"/>
                    <a:gd fmla="*/ 83 h 178" name="T5"/>
                    <a:gd fmla="*/ 82 w 177" name="T6"/>
                    <a:gd fmla="*/ 4 h 178" name="T7"/>
                    <a:gd fmla="*/ 3 w 177" name="T8"/>
                    <a:gd fmla="*/ 96 h 1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8" w="177">
                      <a:moveTo>
                        <a:pt x="3" y="96"/>
                      </a:moveTo>
                      <a:cubicBezTo>
                        <a:pt x="7" y="143"/>
                        <a:pt x="48" y="178"/>
                        <a:pt x="95" y="174"/>
                      </a:cubicBezTo>
                      <a:cubicBezTo>
                        <a:pt x="142" y="171"/>
                        <a:pt x="177" y="130"/>
                        <a:pt x="174" y="83"/>
                      </a:cubicBezTo>
                      <a:cubicBezTo>
                        <a:pt x="170" y="36"/>
                        <a:pt x="129" y="0"/>
                        <a:pt x="82" y="4"/>
                      </a:cubicBezTo>
                      <a:cubicBezTo>
                        <a:pt x="35" y="8"/>
                        <a:pt x="0" y="49"/>
                        <a:pt x="3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1" name="Freeform 182"/>
                <p:cNvSpPr/>
                <p:nvPr/>
              </p:nvSpPr>
              <p:spPr bwMode="auto">
                <a:xfrm>
                  <a:off x="4740275" y="-2098675"/>
                  <a:ext cx="88900" cy="88900"/>
                </a:xfrm>
                <a:custGeom>
                  <a:gdLst>
                    <a:gd fmla="*/ 4 w 178" name="T0"/>
                    <a:gd fmla="*/ 96 h 178" name="T1"/>
                    <a:gd fmla="*/ 95 w 178" name="T2"/>
                    <a:gd fmla="*/ 174 h 178" name="T3"/>
                    <a:gd fmla="*/ 174 w 178" name="T4"/>
                    <a:gd fmla="*/ 82 h 178" name="T5"/>
                    <a:gd fmla="*/ 82 w 178" name="T6"/>
                    <a:gd fmla="*/ 4 h 178" name="T7"/>
                    <a:gd fmla="*/ 4 w 178" name="T8"/>
                    <a:gd fmla="*/ 96 h 1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8" w="178">
                      <a:moveTo>
                        <a:pt x="4" y="96"/>
                      </a:moveTo>
                      <a:cubicBezTo>
                        <a:pt x="7" y="143"/>
                        <a:pt x="48" y="178"/>
                        <a:pt x="95" y="174"/>
                      </a:cubicBezTo>
                      <a:cubicBezTo>
                        <a:pt x="142" y="170"/>
                        <a:pt x="178" y="129"/>
                        <a:pt x="174" y="82"/>
                      </a:cubicBezTo>
                      <a:cubicBezTo>
                        <a:pt x="170" y="36"/>
                        <a:pt x="129" y="0"/>
                        <a:pt x="82" y="4"/>
                      </a:cubicBezTo>
                      <a:cubicBezTo>
                        <a:pt x="35" y="8"/>
                        <a:pt x="0" y="49"/>
                        <a:pt x="4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2" name="Freeform 183"/>
                <p:cNvSpPr/>
                <p:nvPr/>
              </p:nvSpPr>
              <p:spPr bwMode="auto">
                <a:xfrm>
                  <a:off x="4251325" y="-2125663"/>
                  <a:ext cx="87312" cy="88900"/>
                </a:xfrm>
                <a:custGeom>
                  <a:gdLst>
                    <a:gd fmla="*/ 3 w 177" name="T0"/>
                    <a:gd fmla="*/ 95 h 177" name="T1"/>
                    <a:gd fmla="*/ 95 w 177" name="T2"/>
                    <a:gd fmla="*/ 174 h 177" name="T3"/>
                    <a:gd fmla="*/ 173 w 177" name="T4"/>
                    <a:gd fmla="*/ 82 h 177" name="T5"/>
                    <a:gd fmla="*/ 82 w 177" name="T6"/>
                    <a:gd fmla="*/ 4 h 177" name="T7"/>
                    <a:gd fmla="*/ 3 w 177" name="T8"/>
                    <a:gd fmla="*/ 95 h 17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7" w="177">
                      <a:moveTo>
                        <a:pt x="3" y="95"/>
                      </a:moveTo>
                      <a:cubicBezTo>
                        <a:pt x="7" y="142"/>
                        <a:pt x="48" y="177"/>
                        <a:pt x="95" y="174"/>
                      </a:cubicBezTo>
                      <a:cubicBezTo>
                        <a:pt x="142" y="170"/>
                        <a:pt x="177" y="129"/>
                        <a:pt x="173" y="82"/>
                      </a:cubicBezTo>
                      <a:cubicBezTo>
                        <a:pt x="170" y="35"/>
                        <a:pt x="129" y="0"/>
                        <a:pt x="82" y="4"/>
                      </a:cubicBezTo>
                      <a:cubicBezTo>
                        <a:pt x="35" y="7"/>
                        <a:pt x="0" y="48"/>
                        <a:pt x="3" y="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" name="Freeform 184"/>
                <p:cNvSpPr/>
                <p:nvPr/>
              </p:nvSpPr>
              <p:spPr bwMode="auto">
                <a:xfrm>
                  <a:off x="4275138" y="-2101850"/>
                  <a:ext cx="711200" cy="298450"/>
                </a:xfrm>
                <a:custGeom>
                  <a:gdLst>
                    <a:gd fmla="*/ 434 w 448" name="T0"/>
                    <a:gd fmla="*/ 188 h 188" name="T1"/>
                    <a:gd fmla="*/ 448 w 448" name="T2"/>
                    <a:gd fmla="*/ 176 h 188" name="T3"/>
                    <a:gd fmla="*/ 324 w 448" name="T4"/>
                    <a:gd fmla="*/ 13 h 188" name="T5"/>
                    <a:gd fmla="*/ 169 w 448" name="T6"/>
                    <a:gd fmla="*/ 119 h 188" name="T7"/>
                    <a:gd fmla="*/ 11 w 448" name="T8"/>
                    <a:gd fmla="*/ 0 h 188" name="T9"/>
                    <a:gd fmla="*/ 0 w 448" name="T10"/>
                    <a:gd fmla="*/ 15 h 188" name="T11"/>
                    <a:gd fmla="*/ 169 w 448" name="T12"/>
                    <a:gd fmla="*/ 142 h 188" name="T13"/>
                    <a:gd fmla="*/ 320 w 448" name="T14"/>
                    <a:gd fmla="*/ 38 h 188" name="T15"/>
                    <a:gd fmla="*/ 434 w 448" name="T16"/>
                    <a:gd fmla="*/ 188 h 18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88" w="448">
                      <a:moveTo>
                        <a:pt x="434" y="188"/>
                      </a:moveTo>
                      <a:lnTo>
                        <a:pt x="448" y="176"/>
                      </a:lnTo>
                      <a:lnTo>
                        <a:pt x="324" y="13"/>
                      </a:lnTo>
                      <a:lnTo>
                        <a:pt x="169" y="119"/>
                      </a:lnTo>
                      <a:lnTo>
                        <a:pt x="11" y="0"/>
                      </a:lnTo>
                      <a:lnTo>
                        <a:pt x="0" y="15"/>
                      </a:lnTo>
                      <a:lnTo>
                        <a:pt x="169" y="142"/>
                      </a:lnTo>
                      <a:lnTo>
                        <a:pt x="320" y="38"/>
                      </a:lnTo>
                      <a:lnTo>
                        <a:pt x="434" y="1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4" name="Freeform 185"/>
                <p:cNvSpPr/>
                <p:nvPr/>
              </p:nvSpPr>
              <p:spPr bwMode="auto">
                <a:xfrm>
                  <a:off x="4497388" y="-1947863"/>
                  <a:ext cx="88900" cy="88900"/>
                </a:xfrm>
                <a:custGeom>
                  <a:gdLst>
                    <a:gd fmla="*/ 4 w 178" name="T0"/>
                    <a:gd fmla="*/ 95 h 177" name="T1"/>
                    <a:gd fmla="*/ 96 w 178" name="T2"/>
                    <a:gd fmla="*/ 173 h 177" name="T3"/>
                    <a:gd fmla="*/ 174 w 178" name="T4"/>
                    <a:gd fmla="*/ 82 h 177" name="T5"/>
                    <a:gd fmla="*/ 83 w 178" name="T6"/>
                    <a:gd fmla="*/ 3 h 177" name="T7"/>
                    <a:gd fmla="*/ 4 w 178" name="T8"/>
                    <a:gd fmla="*/ 95 h 17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7" w="178">
                      <a:moveTo>
                        <a:pt x="4" y="95"/>
                      </a:moveTo>
                      <a:cubicBezTo>
                        <a:pt x="8" y="142"/>
                        <a:pt x="49" y="177"/>
                        <a:pt x="96" y="173"/>
                      </a:cubicBezTo>
                      <a:cubicBezTo>
                        <a:pt x="143" y="170"/>
                        <a:pt x="178" y="129"/>
                        <a:pt x="174" y="82"/>
                      </a:cubicBezTo>
                      <a:cubicBezTo>
                        <a:pt x="171" y="35"/>
                        <a:pt x="130" y="0"/>
                        <a:pt x="83" y="3"/>
                      </a:cubicBezTo>
                      <a:cubicBezTo>
                        <a:pt x="36" y="7"/>
                        <a:pt x="0" y="48"/>
                        <a:pt x="4" y="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5" name="Freeform 186"/>
                <p:cNvSpPr/>
                <p:nvPr/>
              </p:nvSpPr>
              <p:spPr bwMode="auto">
                <a:xfrm>
                  <a:off x="4087813" y="-1354138"/>
                  <a:ext cx="476250" cy="741363"/>
                </a:xfrm>
                <a:custGeom>
                  <a:gdLst>
                    <a:gd fmla="*/ 23 w 955" name="T0"/>
                    <a:gd fmla="*/ 1140 h 1484" name="T1"/>
                    <a:gd fmla="*/ 0 w 955" name="T2"/>
                    <a:gd fmla="*/ 1316 h 1484" name="T3"/>
                    <a:gd fmla="*/ 421 w 955" name="T4"/>
                    <a:gd fmla="*/ 1477 h 1484" name="T5"/>
                    <a:gd fmla="*/ 770 w 955" name="T6"/>
                    <a:gd fmla="*/ 1354 h 1484" name="T7"/>
                    <a:gd fmla="*/ 955 w 955" name="T8"/>
                    <a:gd fmla="*/ 459 h 1484" name="T9"/>
                    <a:gd fmla="*/ 479 w 955" name="T10"/>
                    <a:gd fmla="*/ 0 h 1484" name="T11"/>
                    <a:gd fmla="*/ 516 w 955" name="T12"/>
                    <a:gd fmla="*/ 481 h 1484" name="T13"/>
                    <a:gd fmla="*/ 23 w 955" name="T14"/>
                    <a:gd fmla="*/ 1140 h 148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484" w="955">
                      <a:moveTo>
                        <a:pt x="23" y="1140"/>
                      </a:moveTo>
                      <a:cubicBezTo>
                        <a:pt x="0" y="1316"/>
                        <a:pt x="0" y="1316"/>
                        <a:pt x="0" y="1316"/>
                      </a:cubicBezTo>
                      <a:cubicBezTo>
                        <a:pt x="0" y="1316"/>
                        <a:pt x="123" y="1484"/>
                        <a:pt x="421" y="1477"/>
                      </a:cubicBezTo>
                      <a:cubicBezTo>
                        <a:pt x="720" y="1469"/>
                        <a:pt x="770" y="1354"/>
                        <a:pt x="770" y="1354"/>
                      </a:cubicBezTo>
                      <a:cubicBezTo>
                        <a:pt x="955" y="459"/>
                        <a:pt x="955" y="459"/>
                        <a:pt x="955" y="459"/>
                      </a:cubicBezTo>
                      <a:cubicBezTo>
                        <a:pt x="479" y="0"/>
                        <a:pt x="479" y="0"/>
                        <a:pt x="479" y="0"/>
                      </a:cubicBezTo>
                      <a:cubicBezTo>
                        <a:pt x="516" y="481"/>
                        <a:pt x="516" y="481"/>
                        <a:pt x="516" y="481"/>
                      </a:cubicBezTo>
                      <a:lnTo>
                        <a:pt x="23" y="114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6" name="Freeform 187"/>
                <p:cNvSpPr/>
                <p:nvPr/>
              </p:nvSpPr>
              <p:spPr bwMode="auto">
                <a:xfrm>
                  <a:off x="4044950" y="-1617663"/>
                  <a:ext cx="515937" cy="896938"/>
                </a:xfrm>
                <a:custGeom>
                  <a:gdLst>
                    <a:gd fmla="*/ 301 w 1033" name="T0"/>
                    <a:gd fmla="*/ 1736 h 1798" name="T1"/>
                    <a:gd fmla="*/ 121 w 1033" name="T2"/>
                    <a:gd fmla="*/ 1763 h 1798" name="T3"/>
                    <a:gd fmla="*/ 121 w 1033" name="T4"/>
                    <a:gd fmla="*/ 1763 h 1798" name="T5"/>
                    <a:gd fmla="*/ 22 w 1033" name="T6"/>
                    <a:gd fmla="*/ 1609 h 1798" name="T7"/>
                    <a:gd fmla="*/ 731 w 1033" name="T8"/>
                    <a:gd fmla="*/ 49 h 1798" name="T9"/>
                    <a:gd fmla="*/ 890 w 1033" name="T10"/>
                    <a:gd fmla="*/ 71 h 1798" name="T11"/>
                    <a:gd fmla="*/ 890 w 1033" name="T12"/>
                    <a:gd fmla="*/ 71 h 1798" name="T13"/>
                    <a:gd fmla="*/ 1010 w 1033" name="T14"/>
                    <a:gd fmla="*/ 176 h 1798" name="T15"/>
                    <a:gd fmla="*/ 301 w 1033" name="T16"/>
                    <a:gd fmla="*/ 1736 h 179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98" w="1033">
                      <a:moveTo>
                        <a:pt x="301" y="1736"/>
                      </a:moveTo>
                      <a:cubicBezTo>
                        <a:pt x="279" y="1786"/>
                        <a:pt x="198" y="1798"/>
                        <a:pt x="121" y="1763"/>
                      </a:cubicBezTo>
                      <a:cubicBezTo>
                        <a:pt x="121" y="1763"/>
                        <a:pt x="121" y="1763"/>
                        <a:pt x="121" y="1763"/>
                      </a:cubicBezTo>
                      <a:cubicBezTo>
                        <a:pt x="44" y="1728"/>
                        <a:pt x="0" y="1659"/>
                        <a:pt x="22" y="1609"/>
                      </a:cubicBezTo>
                      <a:cubicBezTo>
                        <a:pt x="731" y="49"/>
                        <a:pt x="731" y="49"/>
                        <a:pt x="731" y="49"/>
                      </a:cubicBezTo>
                      <a:cubicBezTo>
                        <a:pt x="754" y="0"/>
                        <a:pt x="813" y="36"/>
                        <a:pt x="890" y="71"/>
                      </a:cubicBezTo>
                      <a:cubicBezTo>
                        <a:pt x="890" y="71"/>
                        <a:pt x="890" y="71"/>
                        <a:pt x="890" y="71"/>
                      </a:cubicBezTo>
                      <a:cubicBezTo>
                        <a:pt x="967" y="106"/>
                        <a:pt x="1033" y="126"/>
                        <a:pt x="1010" y="176"/>
                      </a:cubicBezTo>
                      <a:lnTo>
                        <a:pt x="301" y="1736"/>
                      </a:lnTo>
                      <a:close/>
                    </a:path>
                  </a:pathLst>
                </a:custGeom>
                <a:solidFill>
                  <a:srgbClr val="0359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7" name="Freeform 188"/>
                <p:cNvSpPr/>
                <p:nvPr/>
              </p:nvSpPr>
              <p:spPr bwMode="auto">
                <a:xfrm>
                  <a:off x="4257675" y="-1347788"/>
                  <a:ext cx="246062" cy="712788"/>
                </a:xfrm>
                <a:custGeom>
                  <a:gdLst>
                    <a:gd fmla="*/ 303 w 492" name="T0"/>
                    <a:gd fmla="*/ 0 h 1428" name="T1"/>
                    <a:gd fmla="*/ 177 w 492" name="T2"/>
                    <a:gd fmla="*/ 323 h 1428" name="T3"/>
                    <a:gd fmla="*/ 0 w 492" name="T4"/>
                    <a:gd fmla="*/ 758 h 1428" name="T5"/>
                    <a:gd fmla="*/ 481 w 492" name="T6"/>
                    <a:gd fmla="*/ 1026 h 1428" name="T7"/>
                    <a:gd fmla="*/ 464 w 492" name="T8"/>
                    <a:gd fmla="*/ 112 h 1428" name="T9"/>
                    <a:gd fmla="*/ 303 w 492" name="T10"/>
                    <a:gd fmla="*/ 0 h 142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428" w="492">
                      <a:moveTo>
                        <a:pt x="303" y="0"/>
                      </a:moveTo>
                      <a:cubicBezTo>
                        <a:pt x="303" y="0"/>
                        <a:pt x="254" y="168"/>
                        <a:pt x="177" y="323"/>
                      </a:cubicBezTo>
                      <a:cubicBezTo>
                        <a:pt x="105" y="470"/>
                        <a:pt x="0" y="626"/>
                        <a:pt x="0" y="758"/>
                      </a:cubicBezTo>
                      <a:cubicBezTo>
                        <a:pt x="1" y="1428"/>
                        <a:pt x="467" y="1227"/>
                        <a:pt x="481" y="1026"/>
                      </a:cubicBezTo>
                      <a:cubicBezTo>
                        <a:pt x="492" y="870"/>
                        <a:pt x="464" y="112"/>
                        <a:pt x="464" y="112"/>
                      </a:cubicBez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8" name="Freeform 189"/>
                <p:cNvSpPr/>
                <p:nvPr/>
              </p:nvSpPr>
              <p:spPr bwMode="auto">
                <a:xfrm>
                  <a:off x="4368800" y="-1516063"/>
                  <a:ext cx="152400" cy="473075"/>
                </a:xfrm>
                <a:custGeom>
                  <a:gdLst>
                    <a:gd fmla="*/ 238 w 304" name="T0"/>
                    <a:gd fmla="*/ 881 h 946" name="T1"/>
                    <a:gd fmla="*/ 143 w 304" name="T2"/>
                    <a:gd fmla="*/ 601 h 946" name="T3"/>
                    <a:gd fmla="*/ 143 w 304" name="T4"/>
                    <a:gd fmla="*/ 601 h 946" name="T5"/>
                    <a:gd fmla="*/ 5 w 304" name="T6"/>
                    <a:gd fmla="*/ 648 h 946" name="T7"/>
                    <a:gd fmla="*/ 62 w 304" name="T8"/>
                    <a:gd fmla="*/ 114 h 946" name="T9"/>
                    <a:gd fmla="*/ 189 w 304" name="T10"/>
                    <a:gd fmla="*/ 5 h 946" name="T11"/>
                    <a:gd fmla="*/ 189 w 304" name="T12"/>
                    <a:gd fmla="*/ 5 h 946" name="T13"/>
                    <a:gd fmla="*/ 298 w 304" name="T14"/>
                    <a:gd fmla="*/ 133 h 946" name="T15"/>
                    <a:gd fmla="*/ 238 w 304" name="T16"/>
                    <a:gd fmla="*/ 881 h 94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944" w="304">
                      <a:moveTo>
                        <a:pt x="238" y="881"/>
                      </a:moveTo>
                      <a:cubicBezTo>
                        <a:pt x="233" y="946"/>
                        <a:pt x="208" y="606"/>
                        <a:pt x="143" y="601"/>
                      </a:cubicBezTo>
                      <a:cubicBezTo>
                        <a:pt x="143" y="601"/>
                        <a:pt x="143" y="601"/>
                        <a:pt x="143" y="601"/>
                      </a:cubicBezTo>
                      <a:cubicBezTo>
                        <a:pt x="78" y="596"/>
                        <a:pt x="0" y="713"/>
                        <a:pt x="5" y="648"/>
                      </a:cubicBezTo>
                      <a:cubicBezTo>
                        <a:pt x="62" y="114"/>
                        <a:pt x="62" y="114"/>
                        <a:pt x="62" y="114"/>
                      </a:cubicBezTo>
                      <a:cubicBezTo>
                        <a:pt x="67" y="49"/>
                        <a:pt x="124" y="0"/>
                        <a:pt x="189" y="5"/>
                      </a:cubicBezTo>
                      <a:cubicBezTo>
                        <a:pt x="189" y="5"/>
                        <a:pt x="189" y="5"/>
                        <a:pt x="189" y="5"/>
                      </a:cubicBezTo>
                      <a:cubicBezTo>
                        <a:pt x="255" y="10"/>
                        <a:pt x="304" y="67"/>
                        <a:pt x="298" y="133"/>
                      </a:cubicBezTo>
                      <a:lnTo>
                        <a:pt x="238" y="881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9" name="Freeform 190"/>
                <p:cNvSpPr/>
                <p:nvPr/>
              </p:nvSpPr>
              <p:spPr bwMode="auto">
                <a:xfrm>
                  <a:off x="4424363" y="-1482725"/>
                  <a:ext cx="69850" cy="63500"/>
                </a:xfrm>
                <a:custGeom>
                  <a:gdLst>
                    <a:gd fmla="*/ 6 w 140" name="T0"/>
                    <a:gd fmla="*/ 10 h 130" name="T1"/>
                    <a:gd fmla="*/ 2 w 140" name="T2"/>
                    <a:gd fmla="*/ 59 h 130" name="T3"/>
                    <a:gd fmla="*/ 65 w 140" name="T4"/>
                    <a:gd fmla="*/ 127 h 130" name="T5"/>
                    <a:gd fmla="*/ 137 w 140" name="T6"/>
                    <a:gd fmla="*/ 69 h 130" name="T7"/>
                    <a:gd fmla="*/ 140 w 140" name="T8"/>
                    <a:gd fmla="*/ 20 h 130" name="T9"/>
                    <a:gd fmla="*/ 78 w 140" name="T10"/>
                    <a:gd fmla="*/ 4 h 130" name="T11"/>
                    <a:gd fmla="*/ 6 w 140" name="T12"/>
                    <a:gd fmla="*/ 10 h 13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30" w="140">
                      <a:moveTo>
                        <a:pt x="6" y="10"/>
                      </a:moveTo>
                      <a:cubicBezTo>
                        <a:pt x="2" y="59"/>
                        <a:pt x="2" y="59"/>
                        <a:pt x="2" y="59"/>
                      </a:cubicBezTo>
                      <a:cubicBezTo>
                        <a:pt x="0" y="94"/>
                        <a:pt x="28" y="124"/>
                        <a:pt x="65" y="127"/>
                      </a:cubicBezTo>
                      <a:cubicBezTo>
                        <a:pt x="102" y="130"/>
                        <a:pt x="134" y="104"/>
                        <a:pt x="137" y="69"/>
                      </a:cubicBezTo>
                      <a:cubicBezTo>
                        <a:pt x="140" y="20"/>
                        <a:pt x="140" y="20"/>
                        <a:pt x="140" y="20"/>
                      </a:cubicBezTo>
                      <a:cubicBezTo>
                        <a:pt x="140" y="20"/>
                        <a:pt x="122" y="7"/>
                        <a:pt x="78" y="4"/>
                      </a:cubicBezTo>
                      <a:cubicBezTo>
                        <a:pt x="22" y="0"/>
                        <a:pt x="20" y="5"/>
                        <a:pt x="6" y="10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0" name="Freeform 191"/>
                <p:cNvSpPr/>
                <p:nvPr/>
              </p:nvSpPr>
              <p:spPr bwMode="auto">
                <a:xfrm>
                  <a:off x="4410075" y="-1336675"/>
                  <a:ext cx="76200" cy="12700"/>
                </a:xfrm>
                <a:custGeom>
                  <a:gdLst>
                    <a:gd fmla="*/ 0 w 150" name="T0"/>
                    <a:gd fmla="*/ 7 h 25" name="T1"/>
                    <a:gd fmla="*/ 8 w 150" name="T2"/>
                    <a:gd fmla="*/ 0 h 25" name="T3"/>
                    <a:gd fmla="*/ 142 w 150" name="T4"/>
                    <a:gd fmla="*/ 10 h 25" name="T5"/>
                    <a:gd fmla="*/ 149 w 150" name="T6"/>
                    <a:gd fmla="*/ 18 h 25" name="T7"/>
                    <a:gd fmla="*/ 149 w 150" name="T8"/>
                    <a:gd fmla="*/ 18 h 25" name="T9"/>
                    <a:gd fmla="*/ 141 w 150" name="T10"/>
                    <a:gd fmla="*/ 25 h 25" name="T11"/>
                    <a:gd fmla="*/ 7 w 150" name="T12"/>
                    <a:gd fmla="*/ 15 h 25" name="T13"/>
                    <a:gd fmla="*/ 0 w 150" name="T14"/>
                    <a:gd fmla="*/ 7 h 2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5" w="150">
                      <a:moveTo>
                        <a:pt x="0" y="7"/>
                      </a:moveTo>
                      <a:cubicBezTo>
                        <a:pt x="1" y="3"/>
                        <a:pt x="4" y="0"/>
                        <a:pt x="8" y="0"/>
                      </a:cubicBezTo>
                      <a:cubicBezTo>
                        <a:pt x="142" y="10"/>
                        <a:pt x="142" y="10"/>
                        <a:pt x="142" y="10"/>
                      </a:cubicBezTo>
                      <a:cubicBezTo>
                        <a:pt x="146" y="11"/>
                        <a:pt x="150" y="14"/>
                        <a:pt x="149" y="18"/>
                      </a:cubicBezTo>
                      <a:cubicBezTo>
                        <a:pt x="149" y="18"/>
                        <a:pt x="149" y="18"/>
                        <a:pt x="149" y="18"/>
                      </a:cubicBezTo>
                      <a:cubicBezTo>
                        <a:pt x="149" y="22"/>
                        <a:pt x="145" y="25"/>
                        <a:pt x="141" y="2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3" y="14"/>
                        <a:pt x="0" y="11"/>
                        <a:pt x="0" y="7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1" name="Freeform 192"/>
                <p:cNvSpPr/>
                <p:nvPr/>
              </p:nvSpPr>
              <p:spPr bwMode="auto">
                <a:xfrm>
                  <a:off x="4429125" y="-1352550"/>
                  <a:ext cx="39687" cy="9525"/>
                </a:xfrm>
                <a:custGeom>
                  <a:gdLst>
                    <a:gd fmla="*/ 1 w 80" name="T0"/>
                    <a:gd fmla="*/ 6 h 18" name="T1"/>
                    <a:gd fmla="*/ 8 w 80" name="T2"/>
                    <a:gd fmla="*/ 0 h 18" name="T3"/>
                    <a:gd fmla="*/ 74 w 80" name="T4"/>
                    <a:gd fmla="*/ 5 h 18" name="T5"/>
                    <a:gd fmla="*/ 80 w 80" name="T6"/>
                    <a:gd fmla="*/ 12 h 18" name="T7"/>
                    <a:gd fmla="*/ 80 w 80" name="T8"/>
                    <a:gd fmla="*/ 12 h 18" name="T9"/>
                    <a:gd fmla="*/ 73 w 80" name="T10"/>
                    <a:gd fmla="*/ 18 h 18" name="T11"/>
                    <a:gd fmla="*/ 7 w 80" name="T12"/>
                    <a:gd fmla="*/ 13 h 18" name="T13"/>
                    <a:gd fmla="*/ 1 w 80" name="T14"/>
                    <a:gd fmla="*/ 6 h 1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8" w="80">
                      <a:moveTo>
                        <a:pt x="1" y="6"/>
                      </a:moveTo>
                      <a:cubicBezTo>
                        <a:pt x="1" y="2"/>
                        <a:pt x="4" y="0"/>
                        <a:pt x="8" y="0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8" y="5"/>
                        <a:pt x="80" y="9"/>
                        <a:pt x="80" y="12"/>
                      </a:cubicBezTo>
                      <a:cubicBezTo>
                        <a:pt x="80" y="12"/>
                        <a:pt x="80" y="12"/>
                        <a:pt x="80" y="12"/>
                      </a:cubicBezTo>
                      <a:cubicBezTo>
                        <a:pt x="80" y="16"/>
                        <a:pt x="77" y="18"/>
                        <a:pt x="73" y="18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3" y="13"/>
                        <a:pt x="0" y="9"/>
                        <a:pt x="1" y="6"/>
                      </a:cubicBez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2" name="Freeform 193"/>
                <p:cNvSpPr/>
                <p:nvPr/>
              </p:nvSpPr>
              <p:spPr bwMode="auto">
                <a:xfrm>
                  <a:off x="3994150" y="-1038225"/>
                  <a:ext cx="127000" cy="246063"/>
                </a:xfrm>
                <a:custGeom>
                  <a:gdLst>
                    <a:gd fmla="*/ 89 w 256" name="T0"/>
                    <a:gd fmla="*/ 0 h 493" name="T1"/>
                    <a:gd fmla="*/ 0 w 256" name="T2"/>
                    <a:gd fmla="*/ 248 h 493" name="T3"/>
                    <a:gd fmla="*/ 199 w 256" name="T4"/>
                    <a:gd fmla="*/ 493 h 493" name="T5"/>
                    <a:gd fmla="*/ 237 w 256" name="T6"/>
                    <a:gd fmla="*/ 297 h 493" name="T7"/>
                    <a:gd fmla="*/ 89 w 256" name="T8"/>
                    <a:gd fmla="*/ 0 h 49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92" w="256">
                      <a:moveTo>
                        <a:pt x="89" y="0"/>
                      </a:moveTo>
                      <a:cubicBezTo>
                        <a:pt x="0" y="248"/>
                        <a:pt x="0" y="248"/>
                        <a:pt x="0" y="248"/>
                      </a:cubicBezTo>
                      <a:cubicBezTo>
                        <a:pt x="199" y="493"/>
                        <a:pt x="199" y="493"/>
                        <a:pt x="199" y="493"/>
                      </a:cubicBezTo>
                      <a:cubicBezTo>
                        <a:pt x="199" y="493"/>
                        <a:pt x="256" y="381"/>
                        <a:pt x="237" y="297"/>
                      </a:cubicBezTo>
                      <a:cubicBezTo>
                        <a:pt x="223" y="233"/>
                        <a:pt x="89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3" name="Freeform 194"/>
                <p:cNvSpPr/>
                <p:nvPr/>
              </p:nvSpPr>
              <p:spPr bwMode="auto">
                <a:xfrm>
                  <a:off x="4014788" y="-1038225"/>
                  <a:ext cx="106362" cy="246063"/>
                </a:xfrm>
                <a:custGeom>
                  <a:gdLst>
                    <a:gd fmla="*/ 195 w 214" name="T0"/>
                    <a:gd fmla="*/ 297 h 493" name="T1"/>
                    <a:gd fmla="*/ 47 w 214" name="T2"/>
                    <a:gd fmla="*/ 0 h 493" name="T3"/>
                    <a:gd fmla="*/ 0 w 214" name="T4"/>
                    <a:gd fmla="*/ 132 h 493" name="T5"/>
                    <a:gd fmla="*/ 129 w 214" name="T6"/>
                    <a:gd fmla="*/ 334 h 493" name="T7"/>
                    <a:gd fmla="*/ 130 w 214" name="T8"/>
                    <a:gd fmla="*/ 459 h 493" name="T9"/>
                    <a:gd fmla="*/ 157 w 214" name="T10"/>
                    <a:gd fmla="*/ 493 h 493" name="T11"/>
                    <a:gd fmla="*/ 195 w 214" name="T12"/>
                    <a:gd fmla="*/ 297 h 49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92" w="214">
                      <a:moveTo>
                        <a:pt x="195" y="297"/>
                      </a:moveTo>
                      <a:cubicBezTo>
                        <a:pt x="181" y="233"/>
                        <a:pt x="47" y="0"/>
                        <a:pt x="47" y="0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63" y="217"/>
                        <a:pt x="109" y="283"/>
                        <a:pt x="129" y="334"/>
                      </a:cubicBezTo>
                      <a:cubicBezTo>
                        <a:pt x="140" y="361"/>
                        <a:pt x="134" y="411"/>
                        <a:pt x="130" y="459"/>
                      </a:cubicBezTo>
                      <a:cubicBezTo>
                        <a:pt x="157" y="493"/>
                        <a:pt x="157" y="493"/>
                        <a:pt x="157" y="493"/>
                      </a:cubicBezTo>
                      <a:cubicBezTo>
                        <a:pt x="157" y="493"/>
                        <a:pt x="214" y="381"/>
                        <a:pt x="195" y="297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4" name="Freeform 195"/>
                <p:cNvSpPr/>
                <p:nvPr/>
              </p:nvSpPr>
              <p:spPr bwMode="auto">
                <a:xfrm>
                  <a:off x="4049713" y="-873125"/>
                  <a:ext cx="41275" cy="69850"/>
                </a:xfrm>
                <a:custGeom>
                  <a:gdLst>
                    <a:gd fmla="*/ 68 w 83" name="T0"/>
                    <a:gd fmla="*/ 142 h 142" name="T1"/>
                    <a:gd fmla="*/ 78 w 83" name="T2"/>
                    <a:gd fmla="*/ 102 h 142" name="T3"/>
                    <a:gd fmla="*/ 36 w 83" name="T4"/>
                    <a:gd fmla="*/ 0 h 142" name="T5"/>
                    <a:gd fmla="*/ 0 w 83" name="T6"/>
                    <a:gd fmla="*/ 59 h 142" name="T7"/>
                    <a:gd fmla="*/ 68 w 83" name="T8"/>
                    <a:gd fmla="*/ 142 h 14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2" w="83">
                      <a:moveTo>
                        <a:pt x="68" y="142"/>
                      </a:moveTo>
                      <a:cubicBezTo>
                        <a:pt x="72" y="128"/>
                        <a:pt x="77" y="114"/>
                        <a:pt x="78" y="102"/>
                      </a:cubicBezTo>
                      <a:cubicBezTo>
                        <a:pt x="83" y="64"/>
                        <a:pt x="36" y="0"/>
                        <a:pt x="36" y="0"/>
                      </a:cubicBezTo>
                      <a:cubicBezTo>
                        <a:pt x="0" y="59"/>
                        <a:pt x="0" y="59"/>
                        <a:pt x="0" y="59"/>
                      </a:cubicBezTo>
                      <a:lnTo>
                        <a:pt x="68" y="142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5" name="Freeform 196"/>
                <p:cNvSpPr/>
                <p:nvPr/>
              </p:nvSpPr>
              <p:spPr bwMode="auto">
                <a:xfrm>
                  <a:off x="4024313" y="-1182688"/>
                  <a:ext cx="131762" cy="304800"/>
                </a:xfrm>
                <a:custGeom>
                  <a:gdLst>
                    <a:gd fmla="*/ 198 w 263" name="T0"/>
                    <a:gd fmla="*/ 0 h 612" name="T1"/>
                    <a:gd fmla="*/ 0 w 263" name="T2"/>
                    <a:gd fmla="*/ 253 h 612" name="T3"/>
                    <a:gd fmla="*/ 136 w 263" name="T4"/>
                    <a:gd fmla="*/ 612 h 612" name="T5"/>
                    <a:gd fmla="*/ 255 w 263" name="T6"/>
                    <a:gd fmla="*/ 399 h 612" name="T7"/>
                    <a:gd fmla="*/ 198 w 263" name="T8"/>
                    <a:gd fmla="*/ 0 h 61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12" w="263">
                      <a:moveTo>
                        <a:pt x="198" y="0"/>
                      </a:move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136" y="612"/>
                        <a:pt x="136" y="612"/>
                        <a:pt x="136" y="612"/>
                      </a:cubicBezTo>
                      <a:cubicBezTo>
                        <a:pt x="136" y="612"/>
                        <a:pt x="245" y="504"/>
                        <a:pt x="255" y="399"/>
                      </a:cubicBezTo>
                      <a:cubicBezTo>
                        <a:pt x="263" y="320"/>
                        <a:pt x="198" y="0"/>
                        <a:pt x="198" y="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" name="Freeform 197"/>
                <p:cNvSpPr/>
                <p:nvPr/>
              </p:nvSpPr>
              <p:spPr bwMode="auto">
                <a:xfrm>
                  <a:off x="4071938" y="-1182688"/>
                  <a:ext cx="84137" cy="304800"/>
                </a:xfrm>
                <a:custGeom>
                  <a:gdLst>
                    <a:gd fmla="*/ 162 w 170" name="T0"/>
                    <a:gd fmla="*/ 399 h 612" name="T1"/>
                    <a:gd fmla="*/ 105 w 170" name="T2"/>
                    <a:gd fmla="*/ 0 h 612" name="T3"/>
                    <a:gd fmla="*/ 0 w 170" name="T4"/>
                    <a:gd fmla="*/ 134 h 612" name="T5"/>
                    <a:gd fmla="*/ 72 w 170" name="T6"/>
                    <a:gd fmla="*/ 418 h 612" name="T7"/>
                    <a:gd fmla="*/ 24 w 170" name="T8"/>
                    <a:gd fmla="*/ 562 h 612" name="T9"/>
                    <a:gd fmla="*/ 43 w 170" name="T10"/>
                    <a:gd fmla="*/ 612 h 612" name="T11"/>
                    <a:gd fmla="*/ 162 w 170" name="T12"/>
                    <a:gd fmla="*/ 399 h 61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12" w="170">
                      <a:moveTo>
                        <a:pt x="162" y="399"/>
                      </a:moveTo>
                      <a:cubicBezTo>
                        <a:pt x="170" y="320"/>
                        <a:pt x="105" y="0"/>
                        <a:pt x="105" y="0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40" y="257"/>
                        <a:pt x="68" y="351"/>
                        <a:pt x="72" y="418"/>
                      </a:cubicBezTo>
                      <a:cubicBezTo>
                        <a:pt x="73" y="453"/>
                        <a:pt x="48" y="509"/>
                        <a:pt x="24" y="562"/>
                      </a:cubicBezTo>
                      <a:cubicBezTo>
                        <a:pt x="43" y="612"/>
                        <a:pt x="43" y="612"/>
                        <a:pt x="43" y="612"/>
                      </a:cubicBezTo>
                      <a:cubicBezTo>
                        <a:pt x="43" y="612"/>
                        <a:pt x="152" y="504"/>
                        <a:pt x="162" y="399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7" name="Freeform 198"/>
                <p:cNvSpPr/>
                <p:nvPr/>
              </p:nvSpPr>
              <p:spPr bwMode="auto">
                <a:xfrm>
                  <a:off x="4064000" y="-981075"/>
                  <a:ext cx="46037" cy="87313"/>
                </a:xfrm>
                <a:custGeom>
                  <a:gdLst>
                    <a:gd fmla="*/ 46 w 94" name="T0"/>
                    <a:gd fmla="*/ 175 h 175" name="T1"/>
                    <a:gd fmla="*/ 73 w 94" name="T2"/>
                    <a:gd fmla="*/ 134 h 175" name="T3"/>
                    <a:gd fmla="*/ 63 w 94" name="T4"/>
                    <a:gd fmla="*/ 0 h 175" name="T5"/>
                    <a:gd fmla="*/ 0 w 94" name="T6"/>
                    <a:gd fmla="*/ 54 h 175" name="T7"/>
                    <a:gd fmla="*/ 46 w 94" name="T8"/>
                    <a:gd fmla="*/ 175 h 17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5" w="94">
                      <a:moveTo>
                        <a:pt x="46" y="175"/>
                      </a:moveTo>
                      <a:cubicBezTo>
                        <a:pt x="56" y="162"/>
                        <a:pt x="67" y="146"/>
                        <a:pt x="73" y="134"/>
                      </a:cubicBezTo>
                      <a:cubicBezTo>
                        <a:pt x="94" y="92"/>
                        <a:pt x="63" y="0"/>
                        <a:pt x="63" y="0"/>
                      </a:cubicBezTo>
                      <a:cubicBezTo>
                        <a:pt x="0" y="54"/>
                        <a:pt x="0" y="54"/>
                        <a:pt x="0" y="54"/>
                      </a:cubicBezTo>
                      <a:lnTo>
                        <a:pt x="46" y="175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8" name="Freeform 199"/>
                <p:cNvSpPr/>
                <p:nvPr/>
              </p:nvSpPr>
              <p:spPr bwMode="auto">
                <a:xfrm>
                  <a:off x="4089400" y="-1295400"/>
                  <a:ext cx="128587" cy="301625"/>
                </a:xfrm>
                <a:custGeom>
                  <a:gdLst>
                    <a:gd fmla="*/ 216 w 257" name="T0"/>
                    <a:gd fmla="*/ 0 h 606" name="T1"/>
                    <a:gd fmla="*/ 0 w 257" name="T2"/>
                    <a:gd fmla="*/ 238 h 606" name="T3"/>
                    <a:gd fmla="*/ 110 w 257" name="T4"/>
                    <a:gd fmla="*/ 606 h 606" name="T5"/>
                    <a:gd fmla="*/ 244 w 257" name="T6"/>
                    <a:gd fmla="*/ 403 h 606" name="T7"/>
                    <a:gd fmla="*/ 216 w 257" name="T8"/>
                    <a:gd fmla="*/ 0 h 60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06" w="257">
                      <a:moveTo>
                        <a:pt x="216" y="0"/>
                      </a:moveTo>
                      <a:cubicBezTo>
                        <a:pt x="0" y="238"/>
                        <a:pt x="0" y="238"/>
                        <a:pt x="0" y="238"/>
                      </a:cubicBezTo>
                      <a:cubicBezTo>
                        <a:pt x="110" y="606"/>
                        <a:pt x="110" y="606"/>
                        <a:pt x="110" y="606"/>
                      </a:cubicBezTo>
                      <a:cubicBezTo>
                        <a:pt x="110" y="606"/>
                        <a:pt x="226" y="506"/>
                        <a:pt x="244" y="403"/>
                      </a:cubicBezTo>
                      <a:cubicBezTo>
                        <a:pt x="257" y="324"/>
                        <a:pt x="216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9" name="Freeform 200"/>
                <p:cNvSpPr/>
                <p:nvPr/>
              </p:nvSpPr>
              <p:spPr bwMode="auto">
                <a:xfrm>
                  <a:off x="4137025" y="-1295400"/>
                  <a:ext cx="80962" cy="301625"/>
                </a:xfrm>
                <a:custGeom>
                  <a:gdLst>
                    <a:gd fmla="*/ 149 w 162" name="T0"/>
                    <a:gd fmla="*/ 403 h 606" name="T1"/>
                    <a:gd fmla="*/ 121 w 162" name="T2"/>
                    <a:gd fmla="*/ 0 h 606" name="T3"/>
                    <a:gd fmla="*/ 6 w 162" name="T4"/>
                    <a:gd fmla="*/ 126 h 606" name="T5"/>
                    <a:gd fmla="*/ 57 w 162" name="T6"/>
                    <a:gd fmla="*/ 414 h 606" name="T7"/>
                    <a:gd fmla="*/ 0 w 162" name="T8"/>
                    <a:gd fmla="*/ 555 h 606" name="T9"/>
                    <a:gd fmla="*/ 15 w 162" name="T10"/>
                    <a:gd fmla="*/ 606 h 606" name="T11"/>
                    <a:gd fmla="*/ 149 w 162" name="T12"/>
                    <a:gd fmla="*/ 403 h 60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06" w="162">
                      <a:moveTo>
                        <a:pt x="149" y="403"/>
                      </a:moveTo>
                      <a:cubicBezTo>
                        <a:pt x="162" y="324"/>
                        <a:pt x="121" y="0"/>
                        <a:pt x="121" y="0"/>
                      </a:cubicBezTo>
                      <a:cubicBezTo>
                        <a:pt x="6" y="126"/>
                        <a:pt x="6" y="126"/>
                        <a:pt x="6" y="126"/>
                      </a:cubicBezTo>
                      <a:cubicBezTo>
                        <a:pt x="38" y="252"/>
                        <a:pt x="59" y="348"/>
                        <a:pt x="57" y="414"/>
                      </a:cubicBezTo>
                      <a:cubicBezTo>
                        <a:pt x="57" y="450"/>
                        <a:pt x="27" y="504"/>
                        <a:pt x="0" y="555"/>
                      </a:cubicBezTo>
                      <a:cubicBezTo>
                        <a:pt x="15" y="606"/>
                        <a:pt x="15" y="606"/>
                        <a:pt x="15" y="606"/>
                      </a:cubicBezTo>
                      <a:cubicBezTo>
                        <a:pt x="15" y="606"/>
                        <a:pt x="131" y="506"/>
                        <a:pt x="149" y="403"/>
                      </a:cubicBez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0" name="Freeform 201"/>
                <p:cNvSpPr/>
                <p:nvPr/>
              </p:nvSpPr>
              <p:spPr bwMode="auto">
                <a:xfrm>
                  <a:off x="4121150" y="-1095375"/>
                  <a:ext cx="46037" cy="85725"/>
                </a:xfrm>
                <a:custGeom>
                  <a:gdLst>
                    <a:gd fmla="*/ 37 w 91" name="T0"/>
                    <a:gd fmla="*/ 174 h 174" name="T1"/>
                    <a:gd fmla="*/ 67 w 91" name="T2"/>
                    <a:gd fmla="*/ 134 h 174" name="T3"/>
                    <a:gd fmla="*/ 67 w 91" name="T4"/>
                    <a:gd fmla="*/ 0 h 174" name="T5"/>
                    <a:gd fmla="*/ 0 w 91" name="T6"/>
                    <a:gd fmla="*/ 50 h 174" name="T7"/>
                    <a:gd fmla="*/ 37 w 91" name="T8"/>
                    <a:gd fmla="*/ 174 h 17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4" w="91">
                      <a:moveTo>
                        <a:pt x="37" y="174"/>
                      </a:moveTo>
                      <a:cubicBezTo>
                        <a:pt x="48" y="161"/>
                        <a:pt x="60" y="146"/>
                        <a:pt x="67" y="134"/>
                      </a:cubicBezTo>
                      <a:cubicBezTo>
                        <a:pt x="91" y="94"/>
                        <a:pt x="67" y="0"/>
                        <a:pt x="67" y="0"/>
                      </a:cubicBezTo>
                      <a:cubicBezTo>
                        <a:pt x="0" y="50"/>
                        <a:pt x="0" y="50"/>
                        <a:pt x="0" y="50"/>
                      </a:cubicBezTo>
                      <a:lnTo>
                        <a:pt x="37" y="174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1" name="Freeform 202"/>
                <p:cNvSpPr/>
                <p:nvPr/>
              </p:nvSpPr>
              <p:spPr bwMode="auto">
                <a:xfrm>
                  <a:off x="4170363" y="-1360488"/>
                  <a:ext cx="133350" cy="212725"/>
                </a:xfrm>
                <a:custGeom>
                  <a:gdLst>
                    <a:gd fmla="*/ 267 w 267" name="T0"/>
                    <a:gd fmla="*/ 0 h 426" name="T1"/>
                    <a:gd fmla="*/ 0 w 267" name="T2"/>
                    <a:gd fmla="*/ 123 h 426" name="T3"/>
                    <a:gd fmla="*/ 42 w 267" name="T4"/>
                    <a:gd fmla="*/ 426 h 426" name="T5"/>
                    <a:gd fmla="*/ 170 w 267" name="T6"/>
                    <a:gd fmla="*/ 307 h 426" name="T7"/>
                    <a:gd fmla="*/ 182 w 267" name="T8"/>
                    <a:gd fmla="*/ 189 h 426" name="T9"/>
                    <a:gd fmla="*/ 267 w 267" name="T10"/>
                    <a:gd fmla="*/ 0 h 42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26" w="267">
                      <a:moveTo>
                        <a:pt x="267" y="0"/>
                      </a:move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42" y="426"/>
                        <a:pt x="42" y="426"/>
                        <a:pt x="42" y="426"/>
                      </a:cubicBezTo>
                      <a:cubicBezTo>
                        <a:pt x="42" y="426"/>
                        <a:pt x="141" y="409"/>
                        <a:pt x="170" y="307"/>
                      </a:cubicBezTo>
                      <a:cubicBezTo>
                        <a:pt x="191" y="229"/>
                        <a:pt x="182" y="189"/>
                        <a:pt x="182" y="189"/>
                      </a:cubicBezTo>
                      <a:lnTo>
                        <a:pt x="267" y="0"/>
                      </a:lnTo>
                      <a:close/>
                    </a:path>
                  </a:pathLst>
                </a:custGeom>
                <a:solidFill>
                  <a:srgbClr val="F9BB8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2" name="Freeform 203"/>
                <p:cNvSpPr/>
                <p:nvPr/>
              </p:nvSpPr>
              <p:spPr bwMode="auto">
                <a:xfrm>
                  <a:off x="4181475" y="-1239838"/>
                  <a:ext cx="39687" cy="79375"/>
                </a:xfrm>
                <a:custGeom>
                  <a:gdLst>
                    <a:gd fmla="*/ 0 w 79" name="T0"/>
                    <a:gd fmla="*/ 35 h 160" name="T1"/>
                    <a:gd fmla="*/ 17 w 79" name="T2"/>
                    <a:gd fmla="*/ 160 h 160" name="T3"/>
                    <a:gd fmla="*/ 48 w 79" name="T4"/>
                    <a:gd fmla="*/ 132 h 160" name="T5"/>
                    <a:gd fmla="*/ 75 w 79" name="T6"/>
                    <a:gd fmla="*/ 0 h 160" name="T7"/>
                    <a:gd fmla="*/ 0 w 79" name="T8"/>
                    <a:gd fmla="*/ 35 h 16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0" w="79">
                      <a:moveTo>
                        <a:pt x="0" y="35"/>
                      </a:moveTo>
                      <a:cubicBezTo>
                        <a:pt x="17" y="160"/>
                        <a:pt x="17" y="160"/>
                        <a:pt x="17" y="160"/>
                      </a:cubicBezTo>
                      <a:cubicBezTo>
                        <a:pt x="29" y="151"/>
                        <a:pt x="40" y="141"/>
                        <a:pt x="48" y="132"/>
                      </a:cubicBezTo>
                      <a:cubicBezTo>
                        <a:pt x="79" y="97"/>
                        <a:pt x="75" y="0"/>
                        <a:pt x="75" y="0"/>
                      </a:cubicBez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E2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3" name="Freeform 204"/>
                <p:cNvSpPr/>
                <p:nvPr/>
              </p:nvSpPr>
              <p:spPr bwMode="auto">
                <a:xfrm>
                  <a:off x="4222750" y="-1360488"/>
                  <a:ext cx="80962" cy="139700"/>
                </a:xfrm>
                <a:custGeom>
                  <a:gdLst>
                    <a:gd fmla="*/ 162 w 162" name="T0"/>
                    <a:gd fmla="*/ 0 h 278" name="T1"/>
                    <a:gd fmla="*/ 0 w 162" name="T2"/>
                    <a:gd fmla="*/ 75 h 278" name="T3"/>
                    <a:gd fmla="*/ 74 w 162" name="T4"/>
                    <a:gd fmla="*/ 245 h 278" name="T5"/>
                    <a:gd fmla="*/ 72 w 162" name="T6"/>
                    <a:gd fmla="*/ 278 h 278" name="T7"/>
                    <a:gd fmla="*/ 77 w 162" name="T8"/>
                    <a:gd fmla="*/ 189 h 278" name="T9"/>
                    <a:gd fmla="*/ 162 w 162" name="T10"/>
                    <a:gd fmla="*/ 0 h 27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78" w="162">
                      <a:moveTo>
                        <a:pt x="162" y="0"/>
                      </a:move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51" y="138"/>
                        <a:pt x="78" y="175"/>
                        <a:pt x="74" y="245"/>
                      </a:cubicBezTo>
                      <a:cubicBezTo>
                        <a:pt x="73" y="257"/>
                        <a:pt x="72" y="268"/>
                        <a:pt x="72" y="278"/>
                      </a:cubicBezTo>
                      <a:cubicBezTo>
                        <a:pt x="84" y="219"/>
                        <a:pt x="77" y="189"/>
                        <a:pt x="77" y="189"/>
                      </a:cubicBezTo>
                      <a:lnTo>
                        <a:pt x="162" y="0"/>
                      </a:lnTo>
                      <a:close/>
                    </a:path>
                  </a:pathLst>
                </a:custGeom>
                <a:solidFill>
                  <a:srgbClr val="EAA15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" name="Freeform 206"/>
                <p:cNvSpPr/>
                <p:nvPr/>
              </p:nvSpPr>
              <p:spPr bwMode="auto">
                <a:xfrm>
                  <a:off x="4373563" y="-1646237"/>
                  <a:ext cx="207962" cy="149225"/>
                </a:xfrm>
                <a:custGeom>
                  <a:gdLst>
                    <a:gd fmla="*/ 395 w 415" name="T0"/>
                    <a:gd fmla="*/ 235 h 299" name="T1"/>
                    <a:gd fmla="*/ 277 w 415" name="T2"/>
                    <a:gd fmla="*/ 279 h 299" name="T3"/>
                    <a:gd fmla="*/ 65 w 415" name="T4"/>
                    <a:gd fmla="*/ 183 h 299" name="T5"/>
                    <a:gd fmla="*/ 20 w 415" name="T6"/>
                    <a:gd fmla="*/ 65 h 299" name="T7"/>
                    <a:gd fmla="*/ 20 w 415" name="T8"/>
                    <a:gd fmla="*/ 65 h 299" name="T9"/>
                    <a:gd fmla="*/ 138 w 415" name="T10"/>
                    <a:gd fmla="*/ 20 h 299" name="T11"/>
                    <a:gd fmla="*/ 350 w 415" name="T12"/>
                    <a:gd fmla="*/ 117 h 299" name="T13"/>
                    <a:gd fmla="*/ 395 w 415" name="T14"/>
                    <a:gd fmla="*/ 235 h 29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99" w="415">
                      <a:moveTo>
                        <a:pt x="395" y="235"/>
                      </a:moveTo>
                      <a:cubicBezTo>
                        <a:pt x="374" y="280"/>
                        <a:pt x="322" y="299"/>
                        <a:pt x="277" y="279"/>
                      </a:cubicBezTo>
                      <a:cubicBezTo>
                        <a:pt x="65" y="183"/>
                        <a:pt x="65" y="183"/>
                        <a:pt x="65" y="183"/>
                      </a:cubicBezTo>
                      <a:cubicBezTo>
                        <a:pt x="20" y="162"/>
                        <a:pt x="0" y="109"/>
                        <a:pt x="20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41" y="20"/>
                        <a:pt x="94" y="0"/>
                        <a:pt x="138" y="20"/>
                      </a:cubicBezTo>
                      <a:cubicBezTo>
                        <a:pt x="350" y="117"/>
                        <a:pt x="350" y="117"/>
                        <a:pt x="350" y="117"/>
                      </a:cubicBezTo>
                      <a:cubicBezTo>
                        <a:pt x="395" y="137"/>
                        <a:pt x="415" y="190"/>
                        <a:pt x="395" y="235"/>
                      </a:cubicBezTo>
                      <a:close/>
                    </a:path>
                  </a:pathLst>
                </a:custGeom>
                <a:solidFill>
                  <a:srgbClr val="0359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" name="Freeform 207"/>
                <p:cNvSpPr>
                  <a:spLocks noEditPoints="1"/>
                </p:cNvSpPr>
                <p:nvPr/>
              </p:nvSpPr>
              <p:spPr bwMode="auto">
                <a:xfrm>
                  <a:off x="4164013" y="-2447925"/>
                  <a:ext cx="987425" cy="989013"/>
                </a:xfrm>
                <a:custGeom>
                  <a:gdLst>
                    <a:gd fmla="*/ 1350 w 1980" name="T0"/>
                    <a:gd fmla="*/ 198 h 1980" name="T1"/>
                    <a:gd fmla="*/ 199 w 1980" name="T2"/>
                    <a:gd fmla="*/ 630 h 1980" name="T3"/>
                    <a:gd fmla="*/ 630 w 1980" name="T4"/>
                    <a:gd fmla="*/ 1781 h 1980" name="T5"/>
                    <a:gd fmla="*/ 1782 w 1980" name="T6"/>
                    <a:gd fmla="*/ 1349 h 1980" name="T7"/>
                    <a:gd fmla="*/ 1350 w 1980" name="T8"/>
                    <a:gd fmla="*/ 198 h 1980" name="T9"/>
                    <a:gd fmla="*/ 684 w 1980" name="T10"/>
                    <a:gd fmla="*/ 1663 h 1980" name="T11"/>
                    <a:gd fmla="*/ 317 w 1980" name="T12"/>
                    <a:gd fmla="*/ 684 h 1980" name="T13"/>
                    <a:gd fmla="*/ 1296 w 1980" name="T14"/>
                    <a:gd fmla="*/ 316 h 1980" name="T15"/>
                    <a:gd fmla="*/ 1664 w 1980" name="T16"/>
                    <a:gd fmla="*/ 1296 h 1980" name="T17"/>
                    <a:gd fmla="*/ 684 w 1980" name="T18"/>
                    <a:gd fmla="*/ 1663 h 1980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980" w="1980">
                      <a:moveTo>
                        <a:pt x="1350" y="198"/>
                      </a:moveTo>
                      <a:cubicBezTo>
                        <a:pt x="913" y="0"/>
                        <a:pt x="397" y="193"/>
                        <a:pt x="199" y="630"/>
                      </a:cubicBezTo>
                      <a:cubicBezTo>
                        <a:pt x="0" y="1067"/>
                        <a:pt x="193" y="1582"/>
                        <a:pt x="630" y="1781"/>
                      </a:cubicBezTo>
                      <a:cubicBezTo>
                        <a:pt x="1067" y="1980"/>
                        <a:pt x="1583" y="1787"/>
                        <a:pt x="1782" y="1349"/>
                      </a:cubicBezTo>
                      <a:cubicBezTo>
                        <a:pt x="1980" y="912"/>
                        <a:pt x="1787" y="397"/>
                        <a:pt x="1350" y="198"/>
                      </a:cubicBezTo>
                      <a:close/>
                      <a:moveTo>
                        <a:pt x="684" y="1663"/>
                      </a:moveTo>
                      <a:cubicBezTo>
                        <a:pt x="312" y="1494"/>
                        <a:pt x="148" y="1056"/>
                        <a:pt x="317" y="684"/>
                      </a:cubicBezTo>
                      <a:cubicBezTo>
                        <a:pt x="486" y="312"/>
                        <a:pt x="924" y="147"/>
                        <a:pt x="1296" y="316"/>
                      </a:cubicBezTo>
                      <a:cubicBezTo>
                        <a:pt x="1668" y="485"/>
                        <a:pt x="1833" y="924"/>
                        <a:pt x="1664" y="1296"/>
                      </a:cubicBezTo>
                      <a:cubicBezTo>
                        <a:pt x="1495" y="1668"/>
                        <a:pt x="1056" y="1832"/>
                        <a:pt x="684" y="1663"/>
                      </a:cubicBezTo>
                      <a:close/>
                    </a:path>
                  </a:pathLst>
                </a:custGeom>
                <a:solidFill>
                  <a:srgbClr val="0359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215" name="矩形 214"/>
              <p:cNvSpPr/>
              <p:nvPr/>
            </p:nvSpPr>
            <p:spPr>
              <a:xfrm>
                <a:off x="4514152" y="3774337"/>
                <a:ext cx="2570480" cy="1432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en-US" lang="zh-CN" spc="600" sz="88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00000000000000000" pitchFamily="2" typeface="张海山锐谐体"/>
                    <a:ea charset="-122" panose="02000000000000000000" pitchFamily="2" typeface="张海山锐谐体"/>
                  </a:rPr>
                  <a:t>主题</a:t>
                </a:r>
              </a:p>
            </p:txBody>
          </p:sp>
        </p:grpSp>
      </p:grpSp>
      <p:grpSp>
        <p:nvGrpSpPr>
          <p:cNvPr id="219" name="组合 218"/>
          <p:cNvGrpSpPr/>
          <p:nvPr/>
        </p:nvGrpSpPr>
        <p:grpSpPr>
          <a:xfrm>
            <a:off x="-1991022" y="-361738"/>
            <a:ext cx="7370102" cy="7725192"/>
            <a:chOff x="-1991022" y="-361738"/>
            <a:chExt cx="7370102" cy="7725192"/>
          </a:xfrm>
        </p:grpSpPr>
        <p:sp>
          <p:nvSpPr>
            <p:cNvPr id="217" name="矩形 216"/>
            <p:cNvSpPr/>
            <p:nvPr/>
          </p:nvSpPr>
          <p:spPr>
            <a:xfrm>
              <a:off x="-1958999" y="-361738"/>
              <a:ext cx="6558280" cy="7650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49600">
                  <a:solidFill>
                    <a:schemeClr val="bg1">
                      <a:alpha val="30000"/>
                    </a:schemeClr>
                  </a:solidFill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望</a:t>
              </a:r>
            </a:p>
          </p:txBody>
        </p:sp>
        <p:sp>
          <p:nvSpPr>
            <p:cNvPr id="218" name="右箭头 217"/>
            <p:cNvSpPr/>
            <p:nvPr/>
          </p:nvSpPr>
          <p:spPr>
            <a:xfrm>
              <a:off x="0" y="2558158"/>
              <a:ext cx="5379080" cy="1842231"/>
            </a:xfrm>
            <a:prstGeom prst="rightArrow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63720986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grpSp>
          <p:nvGrpSpPr>
            <p:cNvPr id="2" name="组合 1"/>
            <p:cNvGrpSpPr/>
            <p:nvPr/>
          </p:nvGrpSpPr>
          <p:grpSpPr>
            <a:xfrm>
              <a:off x="2971188" y="304982"/>
              <a:ext cx="6248036" cy="6248036"/>
              <a:chOff x="2971188" y="304982"/>
              <a:chExt cx="6248036" cy="624803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594932" y="945704"/>
              <a:ext cx="3294380" cy="3733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pc="600" sz="239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闻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98946" y="4407654"/>
              <a:ext cx="4549754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800">
                  <a:latin charset="-122" panose="02000000000000000000" pitchFamily="2" typeface="张海山锐谐体"/>
                  <a:ea charset="-122" panose="02000000000000000000" pitchFamily="2" typeface="张海山锐谐体"/>
                </a:defRPr>
              </a:lvl1pPr>
            </a:lstStyle>
            <a:p>
              <a:r>
                <a:rPr altLang="en-US" lang="zh-CN" smtClean="0"/>
                <a:t>倾听你的客户</a:t>
              </a:r>
            </a:p>
          </p:txBody>
        </p:sp>
      </p:grpSp>
    </p:spTree>
    <p:extLst>
      <p:ext uri="{BB962C8B-B14F-4D97-AF65-F5344CB8AC3E}">
        <p14:creationId val="239014957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65220" y="1648936"/>
            <a:ext cx="12266690" cy="277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8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我看人家这个很大气！</a:t>
            </a:r>
          </a:p>
          <a:p>
            <a:pPr algn="ctr"/>
            <a:r>
              <a:rPr altLang="en-US" lang="zh-CN" smtClean="0" sz="8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我们就要这种感觉的！</a:t>
            </a:r>
          </a:p>
        </p:txBody>
      </p:sp>
    </p:spTree>
    <p:extLst>
      <p:ext uri="{BB962C8B-B14F-4D97-AF65-F5344CB8AC3E}">
        <p14:creationId val="293423669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appdata\roaming\360se6\User Data\temp\10780772_160005898000_2.jpg" id="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19"/>
          <a:stretch>
            <a:fillRect/>
          </a:stretch>
        </p:blipFill>
        <p:spPr bwMode="auto">
          <a:xfrm>
            <a:off x="0" y="0"/>
            <a:ext cx="12192000" cy="77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38689835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appdata\roaming\360se6\User Data\temp\10780772_160005898000_2.jpg" id="3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219"/>
          <a:stretch>
            <a:fillRect/>
          </a:stretch>
        </p:blipFill>
        <p:spPr bwMode="auto">
          <a:xfrm>
            <a:off x="0" y="0"/>
            <a:ext cx="12192000" cy="77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608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users\user\appdata\roaming\360se6\User Data\temp\248459_142836196836_2.jpg" id="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222"/>
          <a:stretch>
            <a:fillRect/>
          </a:stretch>
        </p:blipFill>
        <p:spPr bwMode="auto">
          <a:xfrm>
            <a:off x="3851547" y="-18598"/>
            <a:ext cx="4487319" cy="68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04368138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1991023" y="-361738"/>
            <a:ext cx="7370103" cy="7725192"/>
            <a:chOff x="-1991023" y="-361738"/>
            <a:chExt cx="7370103" cy="7725192"/>
          </a:xfrm>
        </p:grpSpPr>
        <p:sp>
          <p:nvSpPr>
            <p:cNvPr id="3" name="矩形 2"/>
            <p:cNvSpPr/>
            <p:nvPr/>
          </p:nvSpPr>
          <p:spPr>
            <a:xfrm>
              <a:off x="-1959000" y="-361738"/>
              <a:ext cx="6558280" cy="7650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pc="600" sz="49600">
                  <a:solidFill>
                    <a:schemeClr val="bg1">
                      <a:alpha val="30000"/>
                    </a:schemeClr>
                  </a:solidFill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闻</a:t>
              </a:r>
            </a:p>
          </p:txBody>
        </p:sp>
        <p:sp>
          <p:nvSpPr>
            <p:cNvPr id="4" name="右箭头 3"/>
            <p:cNvSpPr/>
            <p:nvPr/>
          </p:nvSpPr>
          <p:spPr>
            <a:xfrm>
              <a:off x="0" y="2558158"/>
              <a:ext cx="5379080" cy="1842231"/>
            </a:xfrm>
            <a:prstGeom prst="rightArrow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31116" y="3149548"/>
            <a:ext cx="1316038" cy="1809750"/>
            <a:chOff x="9420226" y="3457575"/>
            <a:chExt cx="1316038" cy="1809750"/>
          </a:xfrm>
        </p:grpSpPr>
        <p:sp>
          <p:nvSpPr>
            <p:cNvPr id="6" name="Freeform 694"/>
            <p:cNvSpPr/>
            <p:nvPr/>
          </p:nvSpPr>
          <p:spPr bwMode="auto">
            <a:xfrm flipH="1">
              <a:off x="9420226" y="3457575"/>
              <a:ext cx="1316038" cy="1809750"/>
            </a:xfrm>
            <a:custGeom>
              <a:gdLst>
                <a:gd fmla="*/ 767 w 767" name="T0"/>
                <a:gd fmla="*/ 244 h 1054" name="T1"/>
                <a:gd fmla="*/ 0 w 767" name="T2"/>
                <a:gd fmla="*/ 833 h 1054" name="T3"/>
                <a:gd fmla="*/ 767 w 767" name="T4"/>
                <a:gd fmla="*/ 244 h 105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54" w="767">
                  <a:moveTo>
                    <a:pt x="767" y="244"/>
                  </a:moveTo>
                  <a:cubicBezTo>
                    <a:pt x="767" y="244"/>
                    <a:pt x="78" y="0"/>
                    <a:pt x="0" y="833"/>
                  </a:cubicBezTo>
                  <a:cubicBezTo>
                    <a:pt x="0" y="833"/>
                    <a:pt x="678" y="1054"/>
                    <a:pt x="767" y="244"/>
                  </a:cubicBezTo>
                  <a:close/>
                </a:path>
              </a:pathLst>
            </a:custGeom>
            <a:solidFill>
              <a:srgbClr val="F9A0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95"/>
            <p:cNvSpPr/>
            <p:nvPr/>
          </p:nvSpPr>
          <p:spPr bwMode="auto">
            <a:xfrm flipH="1">
              <a:off x="9474201" y="3549650"/>
              <a:ext cx="936625" cy="1422400"/>
            </a:xfrm>
            <a:custGeom>
              <a:gdLst>
                <a:gd fmla="*/ 546 w 546" name="T0"/>
                <a:gd fmla="*/ 214 h 829" name="T1"/>
                <a:gd fmla="*/ 0 w 546" name="T2"/>
                <a:gd fmla="*/ 634 h 829" name="T3"/>
                <a:gd fmla="*/ 546 w 546" name="T4"/>
                <a:gd fmla="*/ 214 h 82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29" w="546">
                  <a:moveTo>
                    <a:pt x="546" y="214"/>
                  </a:moveTo>
                  <a:cubicBezTo>
                    <a:pt x="546" y="214"/>
                    <a:pt x="24" y="0"/>
                    <a:pt x="0" y="634"/>
                  </a:cubicBezTo>
                  <a:cubicBezTo>
                    <a:pt x="0" y="634"/>
                    <a:pt x="512" y="829"/>
                    <a:pt x="546" y="214"/>
                  </a:cubicBezTo>
                  <a:close/>
                </a:path>
              </a:pathLst>
            </a:custGeom>
            <a:solidFill>
              <a:srgbClr val="FAC5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696">
              <a:hlinkClick r:id="rId2"/>
            </p:cNvPr>
            <p:cNvSpPr/>
            <p:nvPr/>
          </p:nvSpPr>
          <p:spPr bwMode="auto">
            <a:xfrm flipH="1">
              <a:off x="9521826" y="3697288"/>
              <a:ext cx="620713" cy="952500"/>
            </a:xfrm>
            <a:custGeom>
              <a:gdLst>
                <a:gd fmla="*/ 362 w 362" name="T0"/>
                <a:gd fmla="*/ 145 h 555" name="T1"/>
                <a:gd fmla="*/ 0 w 362" name="T2"/>
                <a:gd fmla="*/ 423 h 555" name="T3"/>
                <a:gd fmla="*/ 362 w 362" name="T4"/>
                <a:gd fmla="*/ 145 h 55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55" w="362">
                  <a:moveTo>
                    <a:pt x="362" y="145"/>
                  </a:moveTo>
                  <a:cubicBezTo>
                    <a:pt x="362" y="145"/>
                    <a:pt x="14" y="0"/>
                    <a:pt x="0" y="423"/>
                  </a:cubicBezTo>
                  <a:cubicBezTo>
                    <a:pt x="0" y="423"/>
                    <a:pt x="342" y="555"/>
                    <a:pt x="362" y="145"/>
                  </a:cubicBezTo>
                  <a:close/>
                </a:path>
              </a:pathLst>
            </a:custGeom>
            <a:solidFill>
              <a:srgbClr val="F7D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92528" y="104805"/>
            <a:ext cx="3938588" cy="3611563"/>
            <a:chOff x="6072188" y="828675"/>
            <a:chExt cx="3938588" cy="3611563"/>
          </a:xfrm>
        </p:grpSpPr>
        <p:sp>
          <p:nvSpPr>
            <p:cNvPr id="10" name="Freeform 697">
              <a:hlinkClick r:id="rId2"/>
            </p:cNvPr>
            <p:cNvSpPr/>
            <p:nvPr/>
          </p:nvSpPr>
          <p:spPr bwMode="auto">
            <a:xfrm flipH="1">
              <a:off x="6605588" y="1312863"/>
              <a:ext cx="3405188" cy="3090863"/>
            </a:xfrm>
            <a:custGeom>
              <a:gdLst>
                <a:gd fmla="*/ 1195 w 1985" name="T0"/>
                <a:gd fmla="*/ 1467 h 1801" name="T1"/>
                <a:gd fmla="*/ 1632 w 1985" name="T2"/>
                <a:gd fmla="*/ 1304 h 1801" name="T3"/>
                <a:gd fmla="*/ 1746 w 1985" name="T4"/>
                <a:gd fmla="*/ 328 h 1801" name="T5"/>
                <a:gd fmla="*/ 767 w 1985" name="T6"/>
                <a:gd fmla="*/ 246 h 1801" name="T7"/>
                <a:gd fmla="*/ 527 w 1985" name="T8"/>
                <a:gd fmla="*/ 616 h 1801" name="T9"/>
                <a:gd fmla="*/ 526 w 1985" name="T10"/>
                <a:gd fmla="*/ 615 h 1801" name="T11"/>
                <a:gd fmla="*/ 526 w 1985" name="T12"/>
                <a:gd fmla="*/ 617 h 1801" name="T13"/>
                <a:gd fmla="*/ 503 w 1985" name="T14"/>
                <a:gd fmla="*/ 824 h 1801" name="T15"/>
                <a:gd fmla="*/ 347 w 1985" name="T16"/>
                <a:gd fmla="*/ 1196 h 1801" name="T17"/>
                <a:gd fmla="*/ 61 w 1985" name="T18"/>
                <a:gd fmla="*/ 1430 h 1801" name="T19"/>
                <a:gd fmla="*/ 43 w 1985" name="T20"/>
                <a:gd fmla="*/ 1603 h 1801" name="T21"/>
                <a:gd fmla="*/ 156 w 1985" name="T22"/>
                <a:gd fmla="*/ 1741 h 1801" name="T23"/>
                <a:gd fmla="*/ 329 w 1985" name="T24"/>
                <a:gd fmla="*/ 1758 h 1801" name="T25"/>
                <a:gd fmla="*/ 647 w 1985" name="T26"/>
                <a:gd fmla="*/ 1498 h 1801" name="T27"/>
                <a:gd fmla="*/ 1039 w 1985" name="T28"/>
                <a:gd fmla="*/ 1454 h 1801" name="T29"/>
                <a:gd fmla="*/ 1184 w 1985" name="T30"/>
                <a:gd fmla="*/ 1468 h 1801" name="T31"/>
                <a:gd fmla="*/ 1199 w 1985" name="T32"/>
                <a:gd fmla="*/ 1470 h 1801" name="T33"/>
                <a:gd fmla="*/ 1195 w 1985" name="T34"/>
                <a:gd fmla="*/ 1467 h 180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801" w="1985">
                  <a:moveTo>
                    <a:pt x="1195" y="1467"/>
                  </a:moveTo>
                  <a:cubicBezTo>
                    <a:pt x="1348" y="1464"/>
                    <a:pt x="1503" y="1410"/>
                    <a:pt x="1632" y="1304"/>
                  </a:cubicBezTo>
                  <a:cubicBezTo>
                    <a:pt x="1934" y="1057"/>
                    <a:pt x="1985" y="621"/>
                    <a:pt x="1746" y="328"/>
                  </a:cubicBezTo>
                  <a:cubicBezTo>
                    <a:pt x="1507" y="36"/>
                    <a:pt x="1069" y="0"/>
                    <a:pt x="767" y="246"/>
                  </a:cubicBezTo>
                  <a:cubicBezTo>
                    <a:pt x="645" y="346"/>
                    <a:pt x="564" y="477"/>
                    <a:pt x="527" y="616"/>
                  </a:cubicBezTo>
                  <a:cubicBezTo>
                    <a:pt x="526" y="615"/>
                    <a:pt x="526" y="615"/>
                    <a:pt x="526" y="615"/>
                  </a:cubicBezTo>
                  <a:cubicBezTo>
                    <a:pt x="526" y="615"/>
                    <a:pt x="526" y="616"/>
                    <a:pt x="526" y="617"/>
                  </a:cubicBezTo>
                  <a:cubicBezTo>
                    <a:pt x="508" y="685"/>
                    <a:pt x="501" y="754"/>
                    <a:pt x="503" y="824"/>
                  </a:cubicBezTo>
                  <a:cubicBezTo>
                    <a:pt x="480" y="960"/>
                    <a:pt x="435" y="1126"/>
                    <a:pt x="347" y="1196"/>
                  </a:cubicBezTo>
                  <a:cubicBezTo>
                    <a:pt x="61" y="1430"/>
                    <a:pt x="61" y="1430"/>
                    <a:pt x="61" y="1430"/>
                  </a:cubicBezTo>
                  <a:cubicBezTo>
                    <a:pt x="8" y="1473"/>
                    <a:pt x="0" y="1550"/>
                    <a:pt x="43" y="1603"/>
                  </a:cubicBezTo>
                  <a:cubicBezTo>
                    <a:pt x="156" y="1741"/>
                    <a:pt x="156" y="1741"/>
                    <a:pt x="156" y="1741"/>
                  </a:cubicBezTo>
                  <a:cubicBezTo>
                    <a:pt x="199" y="1793"/>
                    <a:pt x="277" y="1801"/>
                    <a:pt x="329" y="1758"/>
                  </a:cubicBezTo>
                  <a:cubicBezTo>
                    <a:pt x="647" y="1498"/>
                    <a:pt x="647" y="1498"/>
                    <a:pt x="647" y="1498"/>
                  </a:cubicBezTo>
                  <a:cubicBezTo>
                    <a:pt x="753" y="1449"/>
                    <a:pt x="917" y="1446"/>
                    <a:pt x="1039" y="1454"/>
                  </a:cubicBezTo>
                  <a:cubicBezTo>
                    <a:pt x="1086" y="1463"/>
                    <a:pt x="1135" y="1468"/>
                    <a:pt x="1184" y="1468"/>
                  </a:cubicBezTo>
                  <a:cubicBezTo>
                    <a:pt x="1193" y="1469"/>
                    <a:pt x="1199" y="1470"/>
                    <a:pt x="1199" y="1470"/>
                  </a:cubicBezTo>
                  <a:lnTo>
                    <a:pt x="1195" y="1467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98"/>
            <p:cNvSpPr/>
            <p:nvPr/>
          </p:nvSpPr>
          <p:spPr bwMode="auto">
            <a:xfrm flipH="1">
              <a:off x="6605588" y="1876425"/>
              <a:ext cx="3232150" cy="2527300"/>
            </a:xfrm>
            <a:custGeom>
              <a:gdLst>
                <a:gd fmla="*/ 1531 w 1884" name="T0"/>
                <a:gd fmla="*/ 976 h 1473" name="T1"/>
                <a:gd fmla="*/ 1645 w 1884" name="T2"/>
                <a:gd fmla="*/ 0 h 1473" name="T3"/>
                <a:gd fmla="*/ 0 w 1884" name="T4"/>
                <a:gd fmla="*/ 1346 h 1473" name="T5"/>
                <a:gd fmla="*/ 55 w 1884" name="T6"/>
                <a:gd fmla="*/ 1413 h 1473" name="T7"/>
                <a:gd fmla="*/ 228 w 1884" name="T8"/>
                <a:gd fmla="*/ 1430 h 1473" name="T9"/>
                <a:gd fmla="*/ 546 w 1884" name="T10"/>
                <a:gd fmla="*/ 1170 h 1473" name="T11"/>
                <a:gd fmla="*/ 938 w 1884" name="T12"/>
                <a:gd fmla="*/ 1126 h 1473" name="T13"/>
                <a:gd fmla="*/ 1083 w 1884" name="T14"/>
                <a:gd fmla="*/ 1140 h 1473" name="T15"/>
                <a:gd fmla="*/ 1098 w 1884" name="T16"/>
                <a:gd fmla="*/ 1142 h 1473" name="T17"/>
                <a:gd fmla="*/ 1094 w 1884" name="T18"/>
                <a:gd fmla="*/ 1139 h 1473" name="T19"/>
                <a:gd fmla="*/ 1531 w 1884" name="T20"/>
                <a:gd fmla="*/ 976 h 147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73" w="1884">
                  <a:moveTo>
                    <a:pt x="1531" y="976"/>
                  </a:moveTo>
                  <a:cubicBezTo>
                    <a:pt x="1833" y="729"/>
                    <a:pt x="1884" y="293"/>
                    <a:pt x="1645" y="0"/>
                  </a:cubicBezTo>
                  <a:cubicBezTo>
                    <a:pt x="0" y="1346"/>
                    <a:pt x="0" y="1346"/>
                    <a:pt x="0" y="1346"/>
                  </a:cubicBezTo>
                  <a:cubicBezTo>
                    <a:pt x="55" y="1413"/>
                    <a:pt x="55" y="1413"/>
                    <a:pt x="55" y="1413"/>
                  </a:cubicBezTo>
                  <a:cubicBezTo>
                    <a:pt x="98" y="1465"/>
                    <a:pt x="176" y="1473"/>
                    <a:pt x="228" y="1430"/>
                  </a:cubicBezTo>
                  <a:cubicBezTo>
                    <a:pt x="546" y="1170"/>
                    <a:pt x="546" y="1170"/>
                    <a:pt x="546" y="1170"/>
                  </a:cubicBezTo>
                  <a:cubicBezTo>
                    <a:pt x="652" y="1121"/>
                    <a:pt x="816" y="1118"/>
                    <a:pt x="938" y="1126"/>
                  </a:cubicBezTo>
                  <a:cubicBezTo>
                    <a:pt x="985" y="1135"/>
                    <a:pt x="1034" y="1140"/>
                    <a:pt x="1083" y="1140"/>
                  </a:cubicBezTo>
                  <a:cubicBezTo>
                    <a:pt x="1092" y="1141"/>
                    <a:pt x="1098" y="1142"/>
                    <a:pt x="1098" y="1142"/>
                  </a:cubicBezTo>
                  <a:cubicBezTo>
                    <a:pt x="1094" y="1139"/>
                    <a:pt x="1094" y="1139"/>
                    <a:pt x="1094" y="1139"/>
                  </a:cubicBezTo>
                  <a:cubicBezTo>
                    <a:pt x="1247" y="1136"/>
                    <a:pt x="1402" y="1082"/>
                    <a:pt x="1531" y="976"/>
                  </a:cubicBezTo>
                  <a:close/>
                </a:path>
              </a:pathLst>
            </a:custGeom>
            <a:solidFill>
              <a:srgbClr val="EFBE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699"/>
            <p:cNvSpPr/>
            <p:nvPr/>
          </p:nvSpPr>
          <p:spPr bwMode="auto">
            <a:xfrm flipH="1">
              <a:off x="8631238" y="2684463"/>
              <a:ext cx="714375" cy="914400"/>
            </a:xfrm>
            <a:custGeom>
              <a:gdLst>
                <a:gd fmla="*/ 450 w 450" name="T0"/>
                <a:gd fmla="*/ 0 h 576" name="T1"/>
                <a:gd fmla="*/ 0 w 450" name="T2"/>
                <a:gd fmla="*/ 576 h 576" name="T3"/>
                <a:gd fmla="*/ 450 w 450" name="T4"/>
                <a:gd fmla="*/ 0 h 57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76" w="450">
                  <a:moveTo>
                    <a:pt x="450" y="0"/>
                  </a:moveTo>
                  <a:lnTo>
                    <a:pt x="0" y="576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Line 700"/>
            <p:cNvSpPr>
              <a:spLocks noChangeShapeType="1"/>
            </p:cNvSpPr>
            <p:nvPr/>
          </p:nvSpPr>
          <p:spPr bwMode="auto">
            <a:xfrm>
              <a:off x="8631238" y="2684463"/>
              <a:ext cx="714375" cy="914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701"/>
            <p:cNvSpPr/>
            <p:nvPr/>
          </p:nvSpPr>
          <p:spPr bwMode="auto">
            <a:xfrm flipH="1">
              <a:off x="8569326" y="2624138"/>
              <a:ext cx="833438" cy="1035050"/>
            </a:xfrm>
            <a:custGeom>
              <a:gdLst>
                <a:gd fmla="*/ 10 w 486" name="T0"/>
                <a:gd fmla="*/ 588 h 603" name="T1"/>
                <a:gd fmla="*/ 9 w 486" name="T2"/>
                <a:gd fmla="*/ 549 h 603" name="T3"/>
                <a:gd fmla="*/ 426 w 486" name="T4"/>
                <a:gd fmla="*/ 16 h 603" name="T5"/>
                <a:gd fmla="*/ 470 w 486" name="T6"/>
                <a:gd fmla="*/ 11 h 603" name="T7"/>
                <a:gd fmla="*/ 475 w 486" name="T8"/>
                <a:gd fmla="*/ 54 h 603" name="T9"/>
                <a:gd fmla="*/ 58 w 486" name="T10"/>
                <a:gd fmla="*/ 587 h 603" name="T11"/>
                <a:gd fmla="*/ 15 w 486" name="T12"/>
                <a:gd fmla="*/ 593 h 603" name="T13"/>
                <a:gd fmla="*/ 10 w 486" name="T14"/>
                <a:gd fmla="*/ 588 h 6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03" w="486">
                  <a:moveTo>
                    <a:pt x="10" y="588"/>
                  </a:moveTo>
                  <a:cubicBezTo>
                    <a:pt x="1" y="577"/>
                    <a:pt x="0" y="561"/>
                    <a:pt x="9" y="549"/>
                  </a:cubicBezTo>
                  <a:cubicBezTo>
                    <a:pt x="426" y="16"/>
                    <a:pt x="426" y="16"/>
                    <a:pt x="426" y="16"/>
                  </a:cubicBezTo>
                  <a:cubicBezTo>
                    <a:pt x="436" y="3"/>
                    <a:pt x="456" y="0"/>
                    <a:pt x="470" y="11"/>
                  </a:cubicBezTo>
                  <a:cubicBezTo>
                    <a:pt x="483" y="21"/>
                    <a:pt x="486" y="41"/>
                    <a:pt x="475" y="54"/>
                  </a:cubicBezTo>
                  <a:cubicBezTo>
                    <a:pt x="58" y="587"/>
                    <a:pt x="58" y="587"/>
                    <a:pt x="58" y="587"/>
                  </a:cubicBezTo>
                  <a:cubicBezTo>
                    <a:pt x="48" y="601"/>
                    <a:pt x="28" y="603"/>
                    <a:pt x="15" y="593"/>
                  </a:cubicBezTo>
                  <a:cubicBezTo>
                    <a:pt x="13" y="591"/>
                    <a:pt x="11" y="589"/>
                    <a:pt x="10" y="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702"/>
            <p:cNvSpPr/>
            <p:nvPr/>
          </p:nvSpPr>
          <p:spPr bwMode="auto">
            <a:xfrm flipH="1">
              <a:off x="8567738" y="2682875"/>
              <a:ext cx="65088" cy="458788"/>
            </a:xfrm>
            <a:custGeom>
              <a:gdLst>
                <a:gd fmla="*/ 0 w 41" name="T0"/>
                <a:gd fmla="*/ 0 h 289" name="T1"/>
                <a:gd fmla="*/ 41 w 41" name="T2"/>
                <a:gd fmla="*/ 289 h 289" name="T3"/>
                <a:gd fmla="*/ 0 w 41" name="T4"/>
                <a:gd fmla="*/ 0 h 28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89" w="41">
                  <a:moveTo>
                    <a:pt x="0" y="0"/>
                  </a:moveTo>
                  <a:lnTo>
                    <a:pt x="41" y="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Line 703"/>
            <p:cNvSpPr>
              <a:spLocks noChangeShapeType="1"/>
            </p:cNvSpPr>
            <p:nvPr/>
          </p:nvSpPr>
          <p:spPr bwMode="auto">
            <a:xfrm flipH="1">
              <a:off x="8567738" y="2682875"/>
              <a:ext cx="65088" cy="4587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704"/>
            <p:cNvSpPr/>
            <p:nvPr/>
          </p:nvSpPr>
          <p:spPr bwMode="auto">
            <a:xfrm flipH="1">
              <a:off x="8509001" y="2624138"/>
              <a:ext cx="180975" cy="573088"/>
            </a:xfrm>
            <a:custGeom>
              <a:gdLst>
                <a:gd fmla="*/ 47 w 105" name="T0"/>
                <a:gd fmla="*/ 321 h 334" name="T1"/>
                <a:gd fmla="*/ 40 w 105" name="T2"/>
                <a:gd fmla="*/ 306 h 334" name="T3"/>
                <a:gd fmla="*/ 2 w 105" name="T4"/>
                <a:gd fmla="*/ 38 h 334" name="T5"/>
                <a:gd fmla="*/ 29 w 105" name="T6"/>
                <a:gd fmla="*/ 3 h 334" name="T7"/>
                <a:gd fmla="*/ 64 w 105" name="T8"/>
                <a:gd fmla="*/ 29 h 334" name="T9"/>
                <a:gd fmla="*/ 102 w 105" name="T10"/>
                <a:gd fmla="*/ 297 h 334" name="T11"/>
                <a:gd fmla="*/ 76 w 105" name="T12"/>
                <a:gd fmla="*/ 332 h 334" name="T13"/>
                <a:gd fmla="*/ 47 w 105" name="T14"/>
                <a:gd fmla="*/ 321 h 3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34" w="105">
                  <a:moveTo>
                    <a:pt x="47" y="321"/>
                  </a:moveTo>
                  <a:cubicBezTo>
                    <a:pt x="44" y="317"/>
                    <a:pt x="41" y="312"/>
                    <a:pt x="40" y="30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21"/>
                    <a:pt x="12" y="5"/>
                    <a:pt x="29" y="3"/>
                  </a:cubicBezTo>
                  <a:cubicBezTo>
                    <a:pt x="46" y="0"/>
                    <a:pt x="62" y="12"/>
                    <a:pt x="64" y="29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05" y="314"/>
                    <a:pt x="93" y="330"/>
                    <a:pt x="76" y="332"/>
                  </a:cubicBezTo>
                  <a:cubicBezTo>
                    <a:pt x="64" y="334"/>
                    <a:pt x="54" y="330"/>
                    <a:pt x="47" y="3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705"/>
            <p:cNvSpPr/>
            <p:nvPr/>
          </p:nvSpPr>
          <p:spPr bwMode="auto">
            <a:xfrm flipH="1">
              <a:off x="8132763" y="3294063"/>
              <a:ext cx="1036638" cy="519113"/>
            </a:xfrm>
            <a:custGeom>
              <a:gdLst>
                <a:gd fmla="*/ 653 w 653" name="T0"/>
                <a:gd fmla="*/ 0 h 327" name="T1"/>
                <a:gd fmla="*/ 0 w 653" name="T2"/>
                <a:gd fmla="*/ 327 h 327" name="T3"/>
                <a:gd fmla="*/ 653 w 653" name="T4"/>
                <a:gd fmla="*/ 0 h 32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7" w="653">
                  <a:moveTo>
                    <a:pt x="653" y="0"/>
                  </a:moveTo>
                  <a:lnTo>
                    <a:pt x="0" y="327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Line 706"/>
            <p:cNvSpPr>
              <a:spLocks noChangeShapeType="1"/>
            </p:cNvSpPr>
            <p:nvPr/>
          </p:nvSpPr>
          <p:spPr bwMode="auto">
            <a:xfrm>
              <a:off x="8132763" y="3294063"/>
              <a:ext cx="1036638" cy="5191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707"/>
            <p:cNvSpPr/>
            <p:nvPr/>
          </p:nvSpPr>
          <p:spPr bwMode="auto">
            <a:xfrm flipH="1">
              <a:off x="8072438" y="3233738"/>
              <a:ext cx="1158875" cy="638175"/>
            </a:xfrm>
            <a:custGeom>
              <a:gdLst>
                <a:gd fmla="*/ 12 w 676" name="T0"/>
                <a:gd fmla="*/ 358 h 372" name="T1"/>
                <a:gd fmla="*/ 8 w 676" name="T2"/>
                <a:gd fmla="*/ 352 h 372" name="T3"/>
                <a:gd fmla="*/ 22 w 676" name="T4"/>
                <a:gd fmla="*/ 310 h 372" name="T5"/>
                <a:gd fmla="*/ 627 w 676" name="T6"/>
                <a:gd fmla="*/ 7 h 372" name="T7"/>
                <a:gd fmla="*/ 668 w 676" name="T8"/>
                <a:gd fmla="*/ 21 h 372" name="T9"/>
                <a:gd fmla="*/ 654 w 676" name="T10"/>
                <a:gd fmla="*/ 63 h 372" name="T11"/>
                <a:gd fmla="*/ 50 w 676" name="T12"/>
                <a:gd fmla="*/ 366 h 372" name="T13"/>
                <a:gd fmla="*/ 12 w 676" name="T14"/>
                <a:gd fmla="*/ 358 h 37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72" w="676">
                  <a:moveTo>
                    <a:pt x="12" y="358"/>
                  </a:moveTo>
                  <a:cubicBezTo>
                    <a:pt x="10" y="356"/>
                    <a:pt x="9" y="354"/>
                    <a:pt x="8" y="352"/>
                  </a:cubicBezTo>
                  <a:cubicBezTo>
                    <a:pt x="0" y="336"/>
                    <a:pt x="6" y="318"/>
                    <a:pt x="22" y="310"/>
                  </a:cubicBezTo>
                  <a:cubicBezTo>
                    <a:pt x="627" y="7"/>
                    <a:pt x="627" y="7"/>
                    <a:pt x="627" y="7"/>
                  </a:cubicBezTo>
                  <a:cubicBezTo>
                    <a:pt x="642" y="0"/>
                    <a:pt x="661" y="6"/>
                    <a:pt x="668" y="21"/>
                  </a:cubicBezTo>
                  <a:cubicBezTo>
                    <a:pt x="676" y="36"/>
                    <a:pt x="670" y="55"/>
                    <a:pt x="654" y="63"/>
                  </a:cubicBezTo>
                  <a:cubicBezTo>
                    <a:pt x="50" y="366"/>
                    <a:pt x="50" y="366"/>
                    <a:pt x="50" y="366"/>
                  </a:cubicBezTo>
                  <a:cubicBezTo>
                    <a:pt x="36" y="372"/>
                    <a:pt x="21" y="369"/>
                    <a:pt x="12" y="358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708"/>
            <p:cNvSpPr/>
            <p:nvPr/>
          </p:nvSpPr>
          <p:spPr bwMode="auto">
            <a:xfrm flipH="1">
              <a:off x="8131176" y="3140075"/>
              <a:ext cx="436563" cy="157163"/>
            </a:xfrm>
            <a:custGeom>
              <a:gdLst>
                <a:gd fmla="*/ 275 w 275" name="T0"/>
                <a:gd fmla="*/ 99 h 99" name="T1"/>
                <a:gd fmla="*/ 0 w 275" name="T2"/>
                <a:gd fmla="*/ 0 h 99" name="T3"/>
                <a:gd fmla="*/ 275 w 275" name="T4"/>
                <a:gd fmla="*/ 99 h 9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9" w="275">
                  <a:moveTo>
                    <a:pt x="275" y="99"/>
                  </a:moveTo>
                  <a:lnTo>
                    <a:pt x="0" y="0"/>
                  </a:lnTo>
                  <a:lnTo>
                    <a:pt x="27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Line 709"/>
            <p:cNvSpPr>
              <a:spLocks noChangeShapeType="1"/>
            </p:cNvSpPr>
            <p:nvPr/>
          </p:nvSpPr>
          <p:spPr bwMode="auto">
            <a:xfrm flipV="1">
              <a:off x="8131176" y="3140075"/>
              <a:ext cx="436563" cy="157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710"/>
            <p:cNvSpPr/>
            <p:nvPr/>
          </p:nvSpPr>
          <p:spPr bwMode="auto">
            <a:xfrm flipH="1">
              <a:off x="8070851" y="3079750"/>
              <a:ext cx="554038" cy="277813"/>
            </a:xfrm>
            <a:custGeom>
              <a:gdLst>
                <a:gd fmla="*/ 9 w 323" name="T0"/>
                <a:gd fmla="*/ 55 h 161" name="T1"/>
                <a:gd fmla="*/ 3 w 323" name="T2"/>
                <a:gd fmla="*/ 25 h 161" name="T3"/>
                <a:gd fmla="*/ 43 w 323" name="T4"/>
                <a:gd fmla="*/ 6 h 161" name="T5"/>
                <a:gd fmla="*/ 298 w 323" name="T6"/>
                <a:gd fmla="*/ 96 h 161" name="T7"/>
                <a:gd fmla="*/ 317 w 323" name="T8"/>
                <a:gd fmla="*/ 136 h 161" name="T9"/>
                <a:gd fmla="*/ 277 w 323" name="T10"/>
                <a:gd fmla="*/ 155 h 161" name="T11"/>
                <a:gd fmla="*/ 22 w 323" name="T12"/>
                <a:gd fmla="*/ 64 h 161" name="T13"/>
                <a:gd fmla="*/ 9 w 323" name="T14"/>
                <a:gd fmla="*/ 55 h 16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1" w="323">
                  <a:moveTo>
                    <a:pt x="9" y="55"/>
                  </a:moveTo>
                  <a:cubicBezTo>
                    <a:pt x="2" y="47"/>
                    <a:pt x="0" y="35"/>
                    <a:pt x="3" y="25"/>
                  </a:cubicBezTo>
                  <a:cubicBezTo>
                    <a:pt x="9" y="8"/>
                    <a:pt x="27" y="0"/>
                    <a:pt x="43" y="6"/>
                  </a:cubicBezTo>
                  <a:cubicBezTo>
                    <a:pt x="298" y="96"/>
                    <a:pt x="298" y="96"/>
                    <a:pt x="298" y="96"/>
                  </a:cubicBezTo>
                  <a:cubicBezTo>
                    <a:pt x="314" y="102"/>
                    <a:pt x="323" y="120"/>
                    <a:pt x="317" y="136"/>
                  </a:cubicBezTo>
                  <a:cubicBezTo>
                    <a:pt x="311" y="152"/>
                    <a:pt x="294" y="161"/>
                    <a:pt x="277" y="155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17" y="62"/>
                    <a:pt x="12" y="59"/>
                    <a:pt x="9" y="55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711"/>
            <p:cNvSpPr/>
            <p:nvPr/>
          </p:nvSpPr>
          <p:spPr bwMode="auto">
            <a:xfrm flipH="1">
              <a:off x="9371013" y="3703638"/>
              <a:ext cx="547688" cy="635000"/>
            </a:xfrm>
            <a:custGeom>
              <a:gdLst>
                <a:gd fmla="*/ 291 w 345" name="T0"/>
                <a:gd fmla="*/ 400 h 400" name="T1"/>
                <a:gd fmla="*/ 0 w 345" name="T2"/>
                <a:gd fmla="*/ 45 h 400" name="T3"/>
                <a:gd fmla="*/ 55 w 345" name="T4"/>
                <a:gd fmla="*/ 0 h 400" name="T5"/>
                <a:gd fmla="*/ 345 w 345" name="T6"/>
                <a:gd fmla="*/ 356 h 400" name="T7"/>
                <a:gd fmla="*/ 291 w 345" name="T8"/>
                <a:gd fmla="*/ 400 h 4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0" w="345">
                  <a:moveTo>
                    <a:pt x="291" y="400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345" y="356"/>
                  </a:lnTo>
                  <a:lnTo>
                    <a:pt x="291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712"/>
            <p:cNvSpPr/>
            <p:nvPr/>
          </p:nvSpPr>
          <p:spPr bwMode="auto">
            <a:xfrm flipH="1">
              <a:off x="9259888" y="3614738"/>
              <a:ext cx="549275" cy="635000"/>
            </a:xfrm>
            <a:custGeom>
              <a:gdLst>
                <a:gd fmla="*/ 291 w 346" name="T0"/>
                <a:gd fmla="*/ 400 h 400" name="T1"/>
                <a:gd fmla="*/ 0 w 346" name="T2"/>
                <a:gd fmla="*/ 44 h 400" name="T3"/>
                <a:gd fmla="*/ 56 w 346" name="T4"/>
                <a:gd fmla="*/ 0 h 400" name="T5"/>
                <a:gd fmla="*/ 346 w 346" name="T6"/>
                <a:gd fmla="*/ 354 h 400" name="T7"/>
                <a:gd fmla="*/ 291 w 346" name="T8"/>
                <a:gd fmla="*/ 400 h 4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0" w="346">
                  <a:moveTo>
                    <a:pt x="291" y="400"/>
                  </a:moveTo>
                  <a:lnTo>
                    <a:pt x="0" y="44"/>
                  </a:lnTo>
                  <a:lnTo>
                    <a:pt x="56" y="0"/>
                  </a:lnTo>
                  <a:lnTo>
                    <a:pt x="346" y="354"/>
                  </a:lnTo>
                  <a:lnTo>
                    <a:pt x="291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713"/>
            <p:cNvSpPr/>
            <p:nvPr/>
          </p:nvSpPr>
          <p:spPr bwMode="auto">
            <a:xfrm flipH="1">
              <a:off x="9150351" y="3522663"/>
              <a:ext cx="546100" cy="635000"/>
            </a:xfrm>
            <a:custGeom>
              <a:gdLst>
                <a:gd fmla="*/ 289 w 344" name="T0"/>
                <a:gd fmla="*/ 400 h 400" name="T1"/>
                <a:gd fmla="*/ 0 w 344" name="T2"/>
                <a:gd fmla="*/ 46 h 400" name="T3"/>
                <a:gd fmla="*/ 54 w 344" name="T4"/>
                <a:gd fmla="*/ 0 h 400" name="T5"/>
                <a:gd fmla="*/ 344 w 344" name="T6"/>
                <a:gd fmla="*/ 356 h 400" name="T7"/>
                <a:gd fmla="*/ 289 w 344" name="T8"/>
                <a:gd fmla="*/ 400 h 4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0" w="344">
                  <a:moveTo>
                    <a:pt x="289" y="400"/>
                  </a:moveTo>
                  <a:lnTo>
                    <a:pt x="0" y="46"/>
                  </a:lnTo>
                  <a:lnTo>
                    <a:pt x="54" y="0"/>
                  </a:lnTo>
                  <a:lnTo>
                    <a:pt x="344" y="356"/>
                  </a:lnTo>
                  <a:lnTo>
                    <a:pt x="289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714"/>
            <p:cNvSpPr/>
            <p:nvPr/>
          </p:nvSpPr>
          <p:spPr bwMode="auto">
            <a:xfrm flipH="1">
              <a:off x="9034463" y="3430588"/>
              <a:ext cx="547688" cy="635000"/>
            </a:xfrm>
            <a:custGeom>
              <a:gdLst>
                <a:gd fmla="*/ 290 w 345" name="T0"/>
                <a:gd fmla="*/ 400 h 400" name="T1"/>
                <a:gd fmla="*/ 0 w 345" name="T2"/>
                <a:gd fmla="*/ 44 h 400" name="T3"/>
                <a:gd fmla="*/ 54 w 345" name="T4"/>
                <a:gd fmla="*/ 0 h 400" name="T5"/>
                <a:gd fmla="*/ 345 w 345" name="T6"/>
                <a:gd fmla="*/ 355 h 400" name="T7"/>
                <a:gd fmla="*/ 290 w 345" name="T8"/>
                <a:gd fmla="*/ 400 h 4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0" w="345">
                  <a:moveTo>
                    <a:pt x="290" y="400"/>
                  </a:moveTo>
                  <a:lnTo>
                    <a:pt x="0" y="44"/>
                  </a:lnTo>
                  <a:lnTo>
                    <a:pt x="54" y="0"/>
                  </a:lnTo>
                  <a:lnTo>
                    <a:pt x="345" y="355"/>
                  </a:lnTo>
                  <a:lnTo>
                    <a:pt x="290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715"/>
            <p:cNvSpPr/>
            <p:nvPr/>
          </p:nvSpPr>
          <p:spPr bwMode="auto">
            <a:xfrm flipH="1">
              <a:off x="9034463" y="3714750"/>
              <a:ext cx="315913" cy="350838"/>
            </a:xfrm>
            <a:custGeom>
              <a:gdLst>
                <a:gd fmla="*/ 144 w 199" name="T0"/>
                <a:gd fmla="*/ 221 h 221" name="T1"/>
                <a:gd fmla="*/ 0 w 199" name="T2"/>
                <a:gd fmla="*/ 45 h 221" name="T3"/>
                <a:gd fmla="*/ 55 w 199" name="T4"/>
                <a:gd fmla="*/ 0 h 221" name="T5"/>
                <a:gd fmla="*/ 199 w 199" name="T6"/>
                <a:gd fmla="*/ 176 h 221" name="T7"/>
                <a:gd fmla="*/ 144 w 199" name="T8"/>
                <a:gd fmla="*/ 221 h 2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99">
                  <a:moveTo>
                    <a:pt x="144" y="221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199" y="176"/>
                  </a:lnTo>
                  <a:lnTo>
                    <a:pt x="144" y="221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716"/>
            <p:cNvSpPr/>
            <p:nvPr/>
          </p:nvSpPr>
          <p:spPr bwMode="auto">
            <a:xfrm flipH="1">
              <a:off x="9150351" y="3810000"/>
              <a:ext cx="312738" cy="347663"/>
            </a:xfrm>
            <a:custGeom>
              <a:gdLst>
                <a:gd fmla="*/ 142 w 197" name="T0"/>
                <a:gd fmla="*/ 219 h 219" name="T1"/>
                <a:gd fmla="*/ 0 w 197" name="T2"/>
                <a:gd fmla="*/ 44 h 219" name="T3"/>
                <a:gd fmla="*/ 54 w 197" name="T4"/>
                <a:gd fmla="*/ 0 h 219" name="T5"/>
                <a:gd fmla="*/ 197 w 197" name="T6"/>
                <a:gd fmla="*/ 175 h 219" name="T7"/>
                <a:gd fmla="*/ 142 w 197" name="T8"/>
                <a:gd fmla="*/ 219 h 2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9" w="197">
                  <a:moveTo>
                    <a:pt x="142" y="219"/>
                  </a:moveTo>
                  <a:lnTo>
                    <a:pt x="0" y="44"/>
                  </a:lnTo>
                  <a:lnTo>
                    <a:pt x="54" y="0"/>
                  </a:lnTo>
                  <a:lnTo>
                    <a:pt x="197" y="175"/>
                  </a:lnTo>
                  <a:lnTo>
                    <a:pt x="142" y="219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717"/>
            <p:cNvSpPr/>
            <p:nvPr/>
          </p:nvSpPr>
          <p:spPr bwMode="auto">
            <a:xfrm flipH="1">
              <a:off x="9259888" y="3898900"/>
              <a:ext cx="315913" cy="350838"/>
            </a:xfrm>
            <a:custGeom>
              <a:gdLst>
                <a:gd fmla="*/ 144 w 199" name="T0"/>
                <a:gd fmla="*/ 221 h 221" name="T1"/>
                <a:gd fmla="*/ 0 w 199" name="T2"/>
                <a:gd fmla="*/ 44 h 221" name="T3"/>
                <a:gd fmla="*/ 56 w 199" name="T4"/>
                <a:gd fmla="*/ 0 h 221" name="T5"/>
                <a:gd fmla="*/ 199 w 199" name="T6"/>
                <a:gd fmla="*/ 175 h 221" name="T7"/>
                <a:gd fmla="*/ 144 w 199" name="T8"/>
                <a:gd fmla="*/ 221 h 2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99">
                  <a:moveTo>
                    <a:pt x="144" y="221"/>
                  </a:moveTo>
                  <a:lnTo>
                    <a:pt x="0" y="44"/>
                  </a:lnTo>
                  <a:lnTo>
                    <a:pt x="56" y="0"/>
                  </a:lnTo>
                  <a:lnTo>
                    <a:pt x="199" y="175"/>
                  </a:lnTo>
                  <a:lnTo>
                    <a:pt x="144" y="221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718"/>
            <p:cNvSpPr/>
            <p:nvPr/>
          </p:nvSpPr>
          <p:spPr bwMode="auto">
            <a:xfrm flipH="1">
              <a:off x="9371013" y="3989388"/>
              <a:ext cx="314325" cy="349250"/>
            </a:xfrm>
            <a:custGeom>
              <a:gdLst>
                <a:gd fmla="*/ 144 w 198" name="T0"/>
                <a:gd fmla="*/ 220 h 220" name="T1"/>
                <a:gd fmla="*/ 0 w 198" name="T2"/>
                <a:gd fmla="*/ 45 h 220" name="T3"/>
                <a:gd fmla="*/ 55 w 198" name="T4"/>
                <a:gd fmla="*/ 0 h 220" name="T5"/>
                <a:gd fmla="*/ 198 w 198" name="T6"/>
                <a:gd fmla="*/ 176 h 220" name="T7"/>
                <a:gd fmla="*/ 144 w 198" name="T8"/>
                <a:gd fmla="*/ 220 h 2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0" w="198">
                  <a:moveTo>
                    <a:pt x="144" y="220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198" y="176"/>
                  </a:lnTo>
                  <a:lnTo>
                    <a:pt x="144" y="220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719"/>
            <p:cNvSpPr/>
            <p:nvPr/>
          </p:nvSpPr>
          <p:spPr bwMode="auto">
            <a:xfrm flipH="1">
              <a:off x="6516688" y="3502025"/>
              <a:ext cx="320675" cy="212725"/>
            </a:xfrm>
            <a:custGeom>
              <a:gdLst>
                <a:gd fmla="*/ 202 w 202" name="T0"/>
                <a:gd fmla="*/ 134 h 134" name="T1"/>
                <a:gd fmla="*/ 0 w 202" name="T2"/>
                <a:gd fmla="*/ 0 h 134" name="T3"/>
                <a:gd fmla="*/ 202 w 202" name="T4"/>
                <a:gd fmla="*/ 134 h 13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4" w="201">
                  <a:moveTo>
                    <a:pt x="202" y="134"/>
                  </a:moveTo>
                  <a:lnTo>
                    <a:pt x="0" y="0"/>
                  </a:lnTo>
                  <a:lnTo>
                    <a:pt x="202" y="134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Line 720"/>
            <p:cNvSpPr>
              <a:spLocks noChangeShapeType="1"/>
            </p:cNvSpPr>
            <p:nvPr/>
          </p:nvSpPr>
          <p:spPr bwMode="auto">
            <a:xfrm flipV="1">
              <a:off x="6516688" y="3502025"/>
              <a:ext cx="320675" cy="2127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721"/>
            <p:cNvSpPr/>
            <p:nvPr/>
          </p:nvSpPr>
          <p:spPr bwMode="auto">
            <a:xfrm flipH="1">
              <a:off x="6477001" y="3438525"/>
              <a:ext cx="398463" cy="338138"/>
            </a:xfrm>
            <a:custGeom>
              <a:gdLst>
                <a:gd fmla="*/ 3 w 232" name="T0"/>
                <a:gd fmla="*/ 38 h 197" name="T1"/>
                <a:gd fmla="*/ 7 w 232" name="T2"/>
                <a:gd fmla="*/ 13 h 197" name="T3"/>
                <a:gd fmla="*/ 43 w 232" name="T4"/>
                <a:gd fmla="*/ 9 h 197" name="T5"/>
                <a:gd fmla="*/ 219 w 232" name="T6"/>
                <a:gd fmla="*/ 148 h 197" name="T7"/>
                <a:gd fmla="*/ 223 w 232" name="T8"/>
                <a:gd fmla="*/ 184 h 197" name="T9"/>
                <a:gd fmla="*/ 187 w 232" name="T10"/>
                <a:gd fmla="*/ 188 h 197" name="T11"/>
                <a:gd fmla="*/ 11 w 232" name="T12"/>
                <a:gd fmla="*/ 50 h 197" name="T13"/>
                <a:gd fmla="*/ 3 w 232" name="T14"/>
                <a:gd fmla="*/ 38 h 19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7" w="231">
                  <a:moveTo>
                    <a:pt x="3" y="38"/>
                  </a:moveTo>
                  <a:cubicBezTo>
                    <a:pt x="0" y="30"/>
                    <a:pt x="1" y="21"/>
                    <a:pt x="7" y="13"/>
                  </a:cubicBezTo>
                  <a:cubicBezTo>
                    <a:pt x="16" y="2"/>
                    <a:pt x="32" y="0"/>
                    <a:pt x="43" y="9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30" y="157"/>
                    <a:pt x="232" y="173"/>
                    <a:pt x="223" y="184"/>
                  </a:cubicBezTo>
                  <a:cubicBezTo>
                    <a:pt x="215" y="195"/>
                    <a:pt x="198" y="197"/>
                    <a:pt x="187" y="18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8" y="46"/>
                    <a:pt x="5" y="43"/>
                    <a:pt x="3" y="3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722"/>
            <p:cNvSpPr/>
            <p:nvPr/>
          </p:nvSpPr>
          <p:spPr bwMode="auto">
            <a:xfrm flipH="1">
              <a:off x="6240463" y="3108325"/>
              <a:ext cx="334963" cy="185738"/>
            </a:xfrm>
            <a:custGeom>
              <a:gdLst>
                <a:gd fmla="*/ 211 w 211" name="T0"/>
                <a:gd fmla="*/ 117 h 117" name="T1"/>
                <a:gd fmla="*/ 0 w 211" name="T2"/>
                <a:gd fmla="*/ 0 h 117" name="T3"/>
                <a:gd fmla="*/ 211 w 211" name="T4"/>
                <a:gd fmla="*/ 117 h 1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7" w="211">
                  <a:moveTo>
                    <a:pt x="211" y="117"/>
                  </a:moveTo>
                  <a:lnTo>
                    <a:pt x="0" y="0"/>
                  </a:lnTo>
                  <a:lnTo>
                    <a:pt x="211" y="117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Line 723"/>
            <p:cNvSpPr>
              <a:spLocks noChangeShapeType="1"/>
            </p:cNvSpPr>
            <p:nvPr/>
          </p:nvSpPr>
          <p:spPr bwMode="auto">
            <a:xfrm flipV="1">
              <a:off x="6240463" y="3108325"/>
              <a:ext cx="334963" cy="1857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724"/>
            <p:cNvSpPr/>
            <p:nvPr/>
          </p:nvSpPr>
          <p:spPr bwMode="auto">
            <a:xfrm flipH="1">
              <a:off x="6189663" y="3057525"/>
              <a:ext cx="434975" cy="287338"/>
            </a:xfrm>
            <a:custGeom>
              <a:gdLst>
                <a:gd fmla="*/ 5 w 253" name="T0"/>
                <a:gd fmla="*/ 42 h 167" name="T1"/>
                <a:gd fmla="*/ 5 w 253" name="T2"/>
                <a:gd fmla="*/ 17 h 167" name="T3"/>
                <a:gd fmla="*/ 40 w 253" name="T4"/>
                <a:gd fmla="*/ 7 h 167" name="T5"/>
                <a:gd fmla="*/ 236 w 253" name="T6"/>
                <a:gd fmla="*/ 115 h 167" name="T7"/>
                <a:gd fmla="*/ 246 w 253" name="T8"/>
                <a:gd fmla="*/ 150 h 167" name="T9"/>
                <a:gd fmla="*/ 211 w 253" name="T10"/>
                <a:gd fmla="*/ 160 h 167" name="T11"/>
                <a:gd fmla="*/ 15 w 253" name="T12"/>
                <a:gd fmla="*/ 52 h 167" name="T13"/>
                <a:gd fmla="*/ 5 w 253" name="T14"/>
                <a:gd fmla="*/ 42 h 16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7" w="253">
                  <a:moveTo>
                    <a:pt x="5" y="42"/>
                  </a:moveTo>
                  <a:cubicBezTo>
                    <a:pt x="1" y="35"/>
                    <a:pt x="0" y="25"/>
                    <a:pt x="5" y="17"/>
                  </a:cubicBezTo>
                  <a:cubicBezTo>
                    <a:pt x="12" y="5"/>
                    <a:pt x="28" y="0"/>
                    <a:pt x="40" y="7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49" y="122"/>
                    <a:pt x="253" y="137"/>
                    <a:pt x="246" y="150"/>
                  </a:cubicBezTo>
                  <a:cubicBezTo>
                    <a:pt x="240" y="162"/>
                    <a:pt x="224" y="167"/>
                    <a:pt x="211" y="1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1" y="50"/>
                    <a:pt x="8" y="46"/>
                    <a:pt x="5" y="42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725"/>
            <p:cNvSpPr/>
            <p:nvPr/>
          </p:nvSpPr>
          <p:spPr bwMode="auto">
            <a:xfrm flipH="1">
              <a:off x="6118226" y="2676525"/>
              <a:ext cx="382588" cy="33338"/>
            </a:xfrm>
            <a:custGeom>
              <a:gdLst>
                <a:gd fmla="*/ 241 w 241" name="T0"/>
                <a:gd fmla="*/ 21 h 21" name="T1"/>
                <a:gd fmla="*/ 0 w 241" name="T2"/>
                <a:gd fmla="*/ 0 h 21" name="T3"/>
                <a:gd fmla="*/ 241 w 241" name="T4"/>
                <a:gd fmla="*/ 21 h 2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1" w="241">
                  <a:moveTo>
                    <a:pt x="241" y="21"/>
                  </a:moveTo>
                  <a:lnTo>
                    <a:pt x="0" y="0"/>
                  </a:lnTo>
                  <a:lnTo>
                    <a:pt x="241" y="21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Line 726"/>
            <p:cNvSpPr>
              <a:spLocks noChangeShapeType="1"/>
            </p:cNvSpPr>
            <p:nvPr/>
          </p:nvSpPr>
          <p:spPr bwMode="auto">
            <a:xfrm flipV="1">
              <a:off x="6118226" y="2676525"/>
              <a:ext cx="382588" cy="333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727"/>
            <p:cNvSpPr/>
            <p:nvPr/>
          </p:nvSpPr>
          <p:spPr bwMode="auto">
            <a:xfrm flipH="1">
              <a:off x="6072188" y="2630488"/>
              <a:ext cx="473075" cy="125413"/>
            </a:xfrm>
            <a:custGeom>
              <a:gdLst>
                <a:gd fmla="*/ 11 w 276" name="T0"/>
                <a:gd fmla="*/ 48 h 73" name="T1"/>
                <a:gd fmla="*/ 1 w 276" name="T2"/>
                <a:gd fmla="*/ 25 h 73" name="T3"/>
                <a:gd fmla="*/ 28 w 276" name="T4"/>
                <a:gd fmla="*/ 1 h 73" name="T5"/>
                <a:gd fmla="*/ 252 w 276" name="T6"/>
                <a:gd fmla="*/ 21 h 73" name="T7"/>
                <a:gd fmla="*/ 275 w 276" name="T8"/>
                <a:gd fmla="*/ 48 h 73" name="T9"/>
                <a:gd fmla="*/ 247 w 276" name="T10"/>
                <a:gd fmla="*/ 72 h 73" name="T11"/>
                <a:gd fmla="*/ 24 w 276" name="T12"/>
                <a:gd fmla="*/ 53 h 73" name="T13"/>
                <a:gd fmla="*/ 11 w 276" name="T14"/>
                <a:gd fmla="*/ 48 h 7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3" w="276">
                  <a:moveTo>
                    <a:pt x="11" y="48"/>
                  </a:moveTo>
                  <a:cubicBezTo>
                    <a:pt x="4" y="43"/>
                    <a:pt x="0" y="34"/>
                    <a:pt x="1" y="25"/>
                  </a:cubicBezTo>
                  <a:cubicBezTo>
                    <a:pt x="2" y="10"/>
                    <a:pt x="14" y="0"/>
                    <a:pt x="28" y="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66" y="22"/>
                    <a:pt x="276" y="34"/>
                    <a:pt x="275" y="48"/>
                  </a:cubicBezTo>
                  <a:cubicBezTo>
                    <a:pt x="274" y="63"/>
                    <a:pt x="261" y="73"/>
                    <a:pt x="247" y="7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9" y="52"/>
                    <a:pt x="15" y="50"/>
                    <a:pt x="11" y="4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728"/>
            <p:cNvSpPr/>
            <p:nvPr/>
          </p:nvSpPr>
          <p:spPr bwMode="auto">
            <a:xfrm flipH="1">
              <a:off x="6192838" y="2146300"/>
              <a:ext cx="379413" cy="57150"/>
            </a:xfrm>
            <a:custGeom>
              <a:gdLst>
                <a:gd fmla="*/ 239 w 239" name="T0"/>
                <a:gd fmla="*/ 0 h 36" name="T1"/>
                <a:gd fmla="*/ 0 w 239" name="T2"/>
                <a:gd fmla="*/ 36 h 36" name="T3"/>
                <a:gd fmla="*/ 239 w 239" name="T4"/>
                <a:gd fmla="*/ 0 h 3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6" w="239">
                  <a:moveTo>
                    <a:pt x="239" y="0"/>
                  </a:moveTo>
                  <a:lnTo>
                    <a:pt x="0" y="36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Line 729"/>
            <p:cNvSpPr>
              <a:spLocks noChangeShapeType="1"/>
            </p:cNvSpPr>
            <p:nvPr/>
          </p:nvSpPr>
          <p:spPr bwMode="auto">
            <a:xfrm>
              <a:off x="6192838" y="2146300"/>
              <a:ext cx="379413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730"/>
            <p:cNvSpPr/>
            <p:nvPr/>
          </p:nvSpPr>
          <p:spPr bwMode="auto">
            <a:xfrm flipH="1">
              <a:off x="6145213" y="2098675"/>
              <a:ext cx="476250" cy="149225"/>
            </a:xfrm>
            <a:custGeom>
              <a:gdLst>
                <a:gd fmla="*/ 18 w 277" name="T0"/>
                <a:gd fmla="*/ 85 h 87" name="T1"/>
                <a:gd fmla="*/ 2 w 277" name="T2"/>
                <a:gd fmla="*/ 65 h 87" name="T3"/>
                <a:gd fmla="*/ 24 w 277" name="T4"/>
                <a:gd fmla="*/ 35 h 87" name="T5"/>
                <a:gd fmla="*/ 246 w 277" name="T6"/>
                <a:gd fmla="*/ 2 h 87" name="T7"/>
                <a:gd fmla="*/ 275 w 277" name="T8"/>
                <a:gd fmla="*/ 24 h 87" name="T9"/>
                <a:gd fmla="*/ 253 w 277" name="T10"/>
                <a:gd fmla="*/ 53 h 87" name="T11"/>
                <a:gd fmla="*/ 32 w 277" name="T12"/>
                <a:gd fmla="*/ 86 h 87" name="T13"/>
                <a:gd fmla="*/ 18 w 277" name="T14"/>
                <a:gd fmla="*/ 85 h 8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7" w="277">
                  <a:moveTo>
                    <a:pt x="18" y="85"/>
                  </a:moveTo>
                  <a:cubicBezTo>
                    <a:pt x="10" y="81"/>
                    <a:pt x="4" y="74"/>
                    <a:pt x="2" y="65"/>
                  </a:cubicBezTo>
                  <a:cubicBezTo>
                    <a:pt x="0" y="51"/>
                    <a:pt x="10" y="38"/>
                    <a:pt x="24" y="35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60" y="0"/>
                    <a:pt x="273" y="10"/>
                    <a:pt x="275" y="24"/>
                  </a:cubicBezTo>
                  <a:cubicBezTo>
                    <a:pt x="277" y="38"/>
                    <a:pt x="267" y="51"/>
                    <a:pt x="253" y="53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27" y="87"/>
                    <a:pt x="22" y="86"/>
                    <a:pt x="18" y="85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731"/>
            <p:cNvSpPr/>
            <p:nvPr/>
          </p:nvSpPr>
          <p:spPr bwMode="auto">
            <a:xfrm flipH="1">
              <a:off x="8537576" y="1066800"/>
              <a:ext cx="142875" cy="357188"/>
            </a:xfrm>
            <a:custGeom>
              <a:gdLst>
                <a:gd fmla="*/ 0 w 90" name="T0"/>
                <a:gd fmla="*/ 0 h 225" name="T1"/>
                <a:gd fmla="*/ 90 w 90" name="T2"/>
                <a:gd fmla="*/ 225 h 225" name="T3"/>
                <a:gd fmla="*/ 0 w 90" name="T4"/>
                <a:gd fmla="*/ 0 h 22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5" w="90">
                  <a:moveTo>
                    <a:pt x="0" y="0"/>
                  </a:moveTo>
                  <a:lnTo>
                    <a:pt x="90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Line 732"/>
            <p:cNvSpPr>
              <a:spLocks noChangeShapeType="1"/>
            </p:cNvSpPr>
            <p:nvPr/>
          </p:nvSpPr>
          <p:spPr bwMode="auto">
            <a:xfrm flipH="1">
              <a:off x="8537576" y="1066800"/>
              <a:ext cx="142875" cy="357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733"/>
            <p:cNvSpPr/>
            <p:nvPr/>
          </p:nvSpPr>
          <p:spPr bwMode="auto">
            <a:xfrm flipH="1">
              <a:off x="8472488" y="1022350"/>
              <a:ext cx="274638" cy="441325"/>
            </a:xfrm>
            <a:custGeom>
              <a:gdLst>
                <a:gd fmla="*/ 117 w 160" name="T0"/>
                <a:gd fmla="*/ 252 h 257" name="T1"/>
                <a:gd fmla="*/ 142 w 160" name="T2"/>
                <a:gd fmla="*/ 253 h 257" name="T3"/>
                <a:gd fmla="*/ 154 w 160" name="T4"/>
                <a:gd fmla="*/ 218 h 257" name="T5"/>
                <a:gd fmla="*/ 52 w 160" name="T6"/>
                <a:gd fmla="*/ 18 h 257" name="T7"/>
                <a:gd fmla="*/ 18 w 160" name="T8"/>
                <a:gd fmla="*/ 7 h 257" name="T9"/>
                <a:gd fmla="*/ 6 w 160" name="T10"/>
                <a:gd fmla="*/ 41 h 257" name="T11"/>
                <a:gd fmla="*/ 108 w 160" name="T12"/>
                <a:gd fmla="*/ 241 h 257" name="T13"/>
                <a:gd fmla="*/ 117 w 160" name="T14"/>
                <a:gd fmla="*/ 252 h 25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7" w="160">
                  <a:moveTo>
                    <a:pt x="117" y="252"/>
                  </a:moveTo>
                  <a:cubicBezTo>
                    <a:pt x="124" y="256"/>
                    <a:pt x="134" y="257"/>
                    <a:pt x="142" y="253"/>
                  </a:cubicBezTo>
                  <a:cubicBezTo>
                    <a:pt x="155" y="246"/>
                    <a:pt x="160" y="231"/>
                    <a:pt x="154" y="2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6" y="5"/>
                    <a:pt x="30" y="0"/>
                    <a:pt x="18" y="7"/>
                  </a:cubicBezTo>
                  <a:cubicBezTo>
                    <a:pt x="5" y="13"/>
                    <a:pt x="0" y="29"/>
                    <a:pt x="6" y="41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0" y="246"/>
                    <a:pt x="113" y="249"/>
                    <a:pt x="117" y="252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734"/>
            <p:cNvSpPr/>
            <p:nvPr/>
          </p:nvSpPr>
          <p:spPr bwMode="auto">
            <a:xfrm flipH="1">
              <a:off x="8099426" y="879475"/>
              <a:ext cx="115888" cy="366713"/>
            </a:xfrm>
            <a:custGeom>
              <a:gdLst>
                <a:gd fmla="*/ 0 w 73" name="T0"/>
                <a:gd fmla="*/ 0 h 231" name="T1"/>
                <a:gd fmla="*/ 73 w 73" name="T2"/>
                <a:gd fmla="*/ 231 h 231" name="T3"/>
                <a:gd fmla="*/ 0 w 73" name="T4"/>
                <a:gd fmla="*/ 0 h 2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31" w="73">
                  <a:moveTo>
                    <a:pt x="0" y="0"/>
                  </a:moveTo>
                  <a:lnTo>
                    <a:pt x="73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Line 735"/>
            <p:cNvSpPr>
              <a:spLocks noChangeShapeType="1"/>
            </p:cNvSpPr>
            <p:nvPr/>
          </p:nvSpPr>
          <p:spPr bwMode="auto">
            <a:xfrm flipH="1">
              <a:off x="8099426" y="879475"/>
              <a:ext cx="115888" cy="3667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736"/>
            <p:cNvSpPr/>
            <p:nvPr/>
          </p:nvSpPr>
          <p:spPr bwMode="auto">
            <a:xfrm flipH="1">
              <a:off x="8050213" y="830263"/>
              <a:ext cx="214313" cy="463550"/>
            </a:xfrm>
            <a:custGeom>
              <a:gdLst>
                <a:gd fmla="*/ 79 w 125" name="T0"/>
                <a:gd fmla="*/ 262 h 270" name="T1"/>
                <a:gd fmla="*/ 104 w 125" name="T2"/>
                <a:gd fmla="*/ 267 h 270" name="T3"/>
                <a:gd fmla="*/ 121 w 125" name="T4"/>
                <a:gd fmla="*/ 235 h 270" name="T5"/>
                <a:gd fmla="*/ 54 w 125" name="T6"/>
                <a:gd fmla="*/ 21 h 270" name="T7"/>
                <a:gd fmla="*/ 21 w 125" name="T8"/>
                <a:gd fmla="*/ 4 h 270" name="T9"/>
                <a:gd fmla="*/ 5 w 125" name="T10"/>
                <a:gd fmla="*/ 36 h 270" name="T11"/>
                <a:gd fmla="*/ 71 w 125" name="T12"/>
                <a:gd fmla="*/ 250 h 270" name="T13"/>
                <a:gd fmla="*/ 79 w 125" name="T14"/>
                <a:gd fmla="*/ 262 h 27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0" w="125">
                  <a:moveTo>
                    <a:pt x="79" y="262"/>
                  </a:moveTo>
                  <a:cubicBezTo>
                    <a:pt x="85" y="267"/>
                    <a:pt x="95" y="270"/>
                    <a:pt x="104" y="267"/>
                  </a:cubicBezTo>
                  <a:cubicBezTo>
                    <a:pt x="117" y="263"/>
                    <a:pt x="125" y="248"/>
                    <a:pt x="121" y="235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0" y="7"/>
                    <a:pt x="35" y="0"/>
                    <a:pt x="21" y="4"/>
                  </a:cubicBezTo>
                  <a:cubicBezTo>
                    <a:pt x="8" y="8"/>
                    <a:pt x="0" y="23"/>
                    <a:pt x="5" y="36"/>
                  </a:cubicBezTo>
                  <a:cubicBezTo>
                    <a:pt x="71" y="250"/>
                    <a:pt x="71" y="250"/>
                    <a:pt x="71" y="250"/>
                  </a:cubicBezTo>
                  <a:cubicBezTo>
                    <a:pt x="73" y="255"/>
                    <a:pt x="75" y="259"/>
                    <a:pt x="79" y="262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737"/>
            <p:cNvSpPr/>
            <p:nvPr/>
          </p:nvSpPr>
          <p:spPr bwMode="auto">
            <a:xfrm flipH="1">
              <a:off x="7616826" y="874713"/>
              <a:ext cx="46038" cy="382588"/>
            </a:xfrm>
            <a:custGeom>
              <a:gdLst>
                <a:gd fmla="*/ 29 w 29" name="T0"/>
                <a:gd fmla="*/ 0 h 241" name="T1"/>
                <a:gd fmla="*/ 0 w 29" name="T2"/>
                <a:gd fmla="*/ 241 h 241" name="T3"/>
                <a:gd fmla="*/ 29 w 29" name="T4"/>
                <a:gd fmla="*/ 0 h 24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1" w="28">
                  <a:moveTo>
                    <a:pt x="29" y="0"/>
                  </a:moveTo>
                  <a:lnTo>
                    <a:pt x="0" y="2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Line 738"/>
            <p:cNvSpPr>
              <a:spLocks noChangeShapeType="1"/>
            </p:cNvSpPr>
            <p:nvPr/>
          </p:nvSpPr>
          <p:spPr bwMode="auto">
            <a:xfrm>
              <a:off x="7616826" y="874713"/>
              <a:ext cx="46038" cy="3825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739"/>
            <p:cNvSpPr/>
            <p:nvPr/>
          </p:nvSpPr>
          <p:spPr bwMode="auto">
            <a:xfrm flipH="1">
              <a:off x="7570788" y="828675"/>
              <a:ext cx="136525" cy="474663"/>
            </a:xfrm>
            <a:custGeom>
              <a:gdLst>
                <a:gd fmla="*/ 3 w 79" name="T0"/>
                <a:gd fmla="*/ 260 h 277" name="T1"/>
                <a:gd fmla="*/ 24 w 79" name="T2"/>
                <a:gd fmla="*/ 275 h 277" name="T3"/>
                <a:gd fmla="*/ 52 w 79" name="T4"/>
                <a:gd fmla="*/ 252 h 277" name="T5"/>
                <a:gd fmla="*/ 77 w 79" name="T6"/>
                <a:gd fmla="*/ 30 h 277" name="T7"/>
                <a:gd fmla="*/ 55 w 79" name="T8"/>
                <a:gd fmla="*/ 1 h 277" name="T9"/>
                <a:gd fmla="*/ 26 w 79" name="T10"/>
                <a:gd fmla="*/ 24 h 277" name="T11"/>
                <a:gd fmla="*/ 1 w 79" name="T12"/>
                <a:gd fmla="*/ 247 h 277" name="T13"/>
                <a:gd fmla="*/ 3 w 79" name="T14"/>
                <a:gd fmla="*/ 260 h 2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7" w="79">
                  <a:moveTo>
                    <a:pt x="3" y="260"/>
                  </a:moveTo>
                  <a:cubicBezTo>
                    <a:pt x="7" y="268"/>
                    <a:pt x="14" y="274"/>
                    <a:pt x="24" y="275"/>
                  </a:cubicBezTo>
                  <a:cubicBezTo>
                    <a:pt x="38" y="277"/>
                    <a:pt x="50" y="267"/>
                    <a:pt x="52" y="252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9" y="16"/>
                    <a:pt x="69" y="3"/>
                    <a:pt x="55" y="1"/>
                  </a:cubicBezTo>
                  <a:cubicBezTo>
                    <a:pt x="40" y="0"/>
                    <a:pt x="28" y="10"/>
                    <a:pt x="26" y="24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51"/>
                    <a:pt x="1" y="256"/>
                    <a:pt x="3" y="260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740"/>
            <p:cNvSpPr/>
            <p:nvPr/>
          </p:nvSpPr>
          <p:spPr bwMode="auto">
            <a:xfrm flipH="1">
              <a:off x="7080251" y="1060450"/>
              <a:ext cx="131763" cy="361950"/>
            </a:xfrm>
            <a:custGeom>
              <a:gdLst>
                <a:gd fmla="*/ 83 w 83" name="T0"/>
                <a:gd fmla="*/ 0 h 228" name="T1"/>
                <a:gd fmla="*/ 0 w 83" name="T2"/>
                <a:gd fmla="*/ 228 h 228" name="T3"/>
                <a:gd fmla="*/ 83 w 83" name="T4"/>
                <a:gd fmla="*/ 0 h 22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8" w="83">
                  <a:moveTo>
                    <a:pt x="83" y="0"/>
                  </a:moveTo>
                  <a:lnTo>
                    <a:pt x="0" y="22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Line 741"/>
            <p:cNvSpPr>
              <a:spLocks noChangeShapeType="1"/>
            </p:cNvSpPr>
            <p:nvPr/>
          </p:nvSpPr>
          <p:spPr bwMode="auto">
            <a:xfrm>
              <a:off x="7080251" y="1060450"/>
              <a:ext cx="131763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742"/>
            <p:cNvSpPr/>
            <p:nvPr/>
          </p:nvSpPr>
          <p:spPr bwMode="auto">
            <a:xfrm flipH="1">
              <a:off x="7031038" y="1011238"/>
              <a:ext cx="227013" cy="460375"/>
            </a:xfrm>
            <a:custGeom>
              <a:gdLst>
                <a:gd fmla="*/ 1 w 132" name="T0"/>
                <a:gd fmla="*/ 245 h 269" name="T1"/>
                <a:gd fmla="*/ 18 w 132" name="T2"/>
                <a:gd fmla="*/ 264 h 269" name="T3"/>
                <a:gd fmla="*/ 51 w 132" name="T4"/>
                <a:gd fmla="*/ 249 h 269" name="T5"/>
                <a:gd fmla="*/ 127 w 132" name="T6"/>
                <a:gd fmla="*/ 38 h 269" name="T7"/>
                <a:gd fmla="*/ 112 w 132" name="T8"/>
                <a:gd fmla="*/ 5 h 269" name="T9"/>
                <a:gd fmla="*/ 79 w 132" name="T10"/>
                <a:gd fmla="*/ 20 h 269" name="T11"/>
                <a:gd fmla="*/ 2 w 132" name="T12"/>
                <a:gd fmla="*/ 231 h 269" name="T13"/>
                <a:gd fmla="*/ 1 w 132" name="T14"/>
                <a:gd fmla="*/ 245 h 26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69" w="132">
                  <a:moveTo>
                    <a:pt x="1" y="245"/>
                  </a:moveTo>
                  <a:cubicBezTo>
                    <a:pt x="3" y="253"/>
                    <a:pt x="9" y="261"/>
                    <a:pt x="18" y="264"/>
                  </a:cubicBezTo>
                  <a:cubicBezTo>
                    <a:pt x="31" y="269"/>
                    <a:pt x="46" y="262"/>
                    <a:pt x="51" y="249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32" y="25"/>
                    <a:pt x="125" y="10"/>
                    <a:pt x="112" y="5"/>
                  </a:cubicBezTo>
                  <a:cubicBezTo>
                    <a:pt x="99" y="0"/>
                    <a:pt x="84" y="7"/>
                    <a:pt x="79" y="20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1" y="235"/>
                    <a:pt x="0" y="240"/>
                    <a:pt x="1" y="245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743"/>
            <p:cNvSpPr/>
            <p:nvPr/>
          </p:nvSpPr>
          <p:spPr bwMode="auto">
            <a:xfrm flipH="1">
              <a:off x="6545263" y="1490663"/>
              <a:ext cx="296863" cy="246063"/>
            </a:xfrm>
            <a:custGeom>
              <a:gdLst>
                <a:gd fmla="*/ 187 w 187" name="T0"/>
                <a:gd fmla="*/ 0 h 155" name="T1"/>
                <a:gd fmla="*/ 0 w 187" name="T2"/>
                <a:gd fmla="*/ 155 h 155" name="T3"/>
                <a:gd fmla="*/ 187 w 187" name="T4"/>
                <a:gd fmla="*/ 0 h 15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5" w="187">
                  <a:moveTo>
                    <a:pt x="187" y="0"/>
                  </a:moveTo>
                  <a:lnTo>
                    <a:pt x="0" y="15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Line 744"/>
            <p:cNvSpPr>
              <a:spLocks noChangeShapeType="1"/>
            </p:cNvSpPr>
            <p:nvPr/>
          </p:nvSpPr>
          <p:spPr bwMode="auto">
            <a:xfrm>
              <a:off x="6545263" y="1490663"/>
              <a:ext cx="296863" cy="2460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745"/>
            <p:cNvSpPr/>
            <p:nvPr/>
          </p:nvSpPr>
          <p:spPr bwMode="auto">
            <a:xfrm flipH="1">
              <a:off x="6496051" y="1443038"/>
              <a:ext cx="392113" cy="342900"/>
            </a:xfrm>
            <a:custGeom>
              <a:gdLst>
                <a:gd fmla="*/ 3 w 229" name="T0"/>
                <a:gd fmla="*/ 163 h 200" name="T1"/>
                <a:gd fmla="*/ 7 w 229" name="T2"/>
                <a:gd fmla="*/ 187 h 200" name="T3"/>
                <a:gd fmla="*/ 44 w 229" name="T4"/>
                <a:gd fmla="*/ 191 h 200" name="T5"/>
                <a:gd fmla="*/ 216 w 229" name="T6"/>
                <a:gd fmla="*/ 48 h 200" name="T7"/>
                <a:gd fmla="*/ 220 w 229" name="T8"/>
                <a:gd fmla="*/ 12 h 200" name="T9"/>
                <a:gd fmla="*/ 184 w 229" name="T10"/>
                <a:gd fmla="*/ 9 h 200" name="T11"/>
                <a:gd fmla="*/ 11 w 229" name="T12"/>
                <a:gd fmla="*/ 151 h 200" name="T13"/>
                <a:gd fmla="*/ 3 w 229" name="T14"/>
                <a:gd fmla="*/ 163 h 20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0" w="229">
                  <a:moveTo>
                    <a:pt x="3" y="163"/>
                  </a:moveTo>
                  <a:cubicBezTo>
                    <a:pt x="0" y="171"/>
                    <a:pt x="1" y="180"/>
                    <a:pt x="7" y="187"/>
                  </a:cubicBezTo>
                  <a:cubicBezTo>
                    <a:pt x="16" y="198"/>
                    <a:pt x="33" y="200"/>
                    <a:pt x="44" y="191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27" y="39"/>
                    <a:pt x="229" y="23"/>
                    <a:pt x="220" y="12"/>
                  </a:cubicBezTo>
                  <a:cubicBezTo>
                    <a:pt x="211" y="1"/>
                    <a:pt x="195" y="0"/>
                    <a:pt x="184" y="9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7" y="154"/>
                    <a:pt x="4" y="158"/>
                    <a:pt x="3" y="163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746"/>
            <p:cNvSpPr/>
            <p:nvPr/>
          </p:nvSpPr>
          <p:spPr bwMode="auto">
            <a:xfrm flipH="1">
              <a:off x="9621838" y="4057650"/>
              <a:ext cx="68263" cy="138113"/>
            </a:xfrm>
            <a:custGeom>
              <a:gdLst>
                <a:gd fmla="*/ 6 w 40" name="T0"/>
                <a:gd fmla="*/ 75 h 81" name="T1"/>
                <a:gd fmla="*/ 17 w 40" name="T2"/>
                <a:gd fmla="*/ 53 h 81" name="T3"/>
                <a:gd fmla="*/ 40 w 40" name="T4"/>
                <a:gd fmla="*/ 25 h 81" name="T5"/>
                <a:gd fmla="*/ 39 w 40" name="T6"/>
                <a:gd fmla="*/ 17 h 81" name="T7"/>
                <a:gd fmla="*/ 31 w 40" name="T8"/>
                <a:gd fmla="*/ 17 h 81" name="T9"/>
                <a:gd fmla="*/ 31 w 40" name="T10"/>
                <a:gd fmla="*/ 2 h 81" name="T11"/>
                <a:gd fmla="*/ 17 w 40" name="T12"/>
                <a:gd fmla="*/ 0 h 81" name="T13"/>
                <a:gd fmla="*/ 7 w 40" name="T14"/>
                <a:gd fmla="*/ 0 h 81" name="T15"/>
                <a:gd fmla="*/ 5 w 40" name="T16"/>
                <a:gd fmla="*/ 22 h 81" name="T17"/>
                <a:gd fmla="*/ 15 w 40" name="T18"/>
                <a:gd fmla="*/ 23 h 81" name="T19"/>
                <a:gd fmla="*/ 3 w 40" name="T20"/>
                <a:gd fmla="*/ 45 h 81" name="T21"/>
                <a:gd fmla="*/ 0 w 40" name="T22"/>
                <a:gd fmla="*/ 78 h 81" name="T23"/>
                <a:gd fmla="*/ 6 w 40" name="T24"/>
                <a:gd fmla="*/ 75 h 8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1" w="40">
                  <a:moveTo>
                    <a:pt x="6" y="75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31" y="27"/>
                    <a:pt x="40" y="25"/>
                    <a:pt x="40" y="25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5" y="23"/>
                    <a:pt x="3" y="4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5" y="81"/>
                    <a:pt x="6" y="75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747"/>
            <p:cNvSpPr/>
            <p:nvPr/>
          </p:nvSpPr>
          <p:spPr bwMode="auto">
            <a:xfrm flipH="1">
              <a:off x="9472613" y="4298950"/>
              <a:ext cx="61913" cy="141288"/>
            </a:xfrm>
            <a:custGeom>
              <a:gdLst>
                <a:gd fmla="*/ 13 w 36" name="T0"/>
                <a:gd fmla="*/ 77 h 82" name="T1"/>
                <a:gd fmla="*/ 19 w 36" name="T2"/>
                <a:gd fmla="*/ 53 h 82" name="T3"/>
                <a:gd fmla="*/ 36 w 36" name="T4"/>
                <a:gd fmla="*/ 22 h 82" name="T5"/>
                <a:gd fmla="*/ 35 w 36" name="T6"/>
                <a:gd fmla="*/ 14 h 82" name="T7"/>
                <a:gd fmla="*/ 26 w 36" name="T8"/>
                <a:gd fmla="*/ 15 h 82" name="T9"/>
                <a:gd fmla="*/ 24 w 36" name="T10"/>
                <a:gd fmla="*/ 0 h 82" name="T11"/>
                <a:gd fmla="*/ 10 w 36" name="T12"/>
                <a:gd fmla="*/ 1 h 82" name="T13"/>
                <a:gd fmla="*/ 0 w 36" name="T14"/>
                <a:gd fmla="*/ 2 h 82" name="T15"/>
                <a:gd fmla="*/ 2 w 36" name="T16"/>
                <a:gd fmla="*/ 25 h 82" name="T17"/>
                <a:gd fmla="*/ 12 w 36" name="T18"/>
                <a:gd fmla="*/ 24 h 82" name="T19"/>
                <a:gd fmla="*/ 4 w 36" name="T20"/>
                <a:gd fmla="*/ 48 h 82" name="T21"/>
                <a:gd fmla="*/ 7 w 36" name="T22"/>
                <a:gd fmla="*/ 81 h 82" name="T23"/>
                <a:gd fmla="*/ 13 w 36" name="T24"/>
                <a:gd fmla="*/ 77 h 8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2" w="36">
                  <a:moveTo>
                    <a:pt x="13" y="77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8" y="25"/>
                    <a:pt x="36" y="22"/>
                    <a:pt x="36" y="22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2" y="26"/>
                    <a:pt x="4" y="48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12" y="82"/>
                    <a:pt x="13" y="77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748"/>
            <p:cNvSpPr/>
            <p:nvPr/>
          </p:nvSpPr>
          <p:spPr bwMode="auto">
            <a:xfrm flipH="1">
              <a:off x="8869363" y="3687763"/>
              <a:ext cx="795338" cy="652463"/>
            </a:xfrm>
            <a:custGeom>
              <a:gdLst>
                <a:gd fmla="*/ 372 w 501" name="T0"/>
                <a:gd fmla="*/ 16 h 411" name="T1"/>
                <a:gd fmla="*/ 372 w 501" name="T2"/>
                <a:gd fmla="*/ 16 h 411" name="T3"/>
                <a:gd fmla="*/ 398 w 501" name="T4"/>
                <a:gd fmla="*/ 0 h 411" name="T5"/>
                <a:gd fmla="*/ 501 w 501" name="T6"/>
                <a:gd fmla="*/ 173 h 411" name="T7"/>
                <a:gd fmla="*/ 495 w 501" name="T8"/>
                <a:gd fmla="*/ 176 h 411" name="T9"/>
                <a:gd fmla="*/ 495 w 501" name="T10"/>
                <a:gd fmla="*/ 177 h 411" name="T11"/>
                <a:gd fmla="*/ 481 w 501" name="T12"/>
                <a:gd fmla="*/ 185 h 411" name="T13"/>
                <a:gd fmla="*/ 481 w 501" name="T14"/>
                <a:gd fmla="*/ 185 h 411" name="T15"/>
                <a:gd fmla="*/ 104 w 501" name="T16"/>
                <a:gd fmla="*/ 411 h 411" name="T17"/>
                <a:gd fmla="*/ 92 w 501" name="T18"/>
                <a:gd fmla="*/ 392 h 411" name="T19"/>
                <a:gd fmla="*/ 94 w 501" name="T20"/>
                <a:gd fmla="*/ 390 h 411" name="T21"/>
                <a:gd fmla="*/ 104 w 501" name="T22"/>
                <a:gd fmla="*/ 385 h 411" name="T23"/>
                <a:gd fmla="*/ 369 w 501" name="T24"/>
                <a:gd fmla="*/ 220 h 411" name="T25"/>
                <a:gd fmla="*/ 362 w 501" name="T26"/>
                <a:gd fmla="*/ 207 h 411" name="T27"/>
                <a:gd fmla="*/ 293 w 501" name="T28"/>
                <a:gd fmla="*/ 95 h 411" name="T29"/>
                <a:gd fmla="*/ 24 w 501" name="T30"/>
                <a:gd fmla="*/ 255 h 411" name="T31"/>
                <a:gd fmla="*/ 12 w 501" name="T32"/>
                <a:gd fmla="*/ 263 h 411" name="T33"/>
                <a:gd fmla="*/ 0 w 501" name="T34"/>
                <a:gd fmla="*/ 243 h 411" name="T35"/>
                <a:gd fmla="*/ 7 w 501" name="T36"/>
                <a:gd fmla="*/ 239 h 411" name="T37"/>
                <a:gd fmla="*/ 372 w 501" name="T38"/>
                <a:gd fmla="*/ 16 h 41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11" w="501">
                  <a:moveTo>
                    <a:pt x="372" y="16"/>
                  </a:moveTo>
                  <a:lnTo>
                    <a:pt x="372" y="16"/>
                  </a:lnTo>
                  <a:lnTo>
                    <a:pt x="398" y="0"/>
                  </a:lnTo>
                  <a:lnTo>
                    <a:pt x="501" y="173"/>
                  </a:lnTo>
                  <a:lnTo>
                    <a:pt x="495" y="176"/>
                  </a:lnTo>
                  <a:lnTo>
                    <a:pt x="495" y="177"/>
                  </a:lnTo>
                  <a:lnTo>
                    <a:pt x="481" y="185"/>
                  </a:lnTo>
                  <a:lnTo>
                    <a:pt x="481" y="185"/>
                  </a:lnTo>
                  <a:lnTo>
                    <a:pt x="104" y="411"/>
                  </a:lnTo>
                  <a:lnTo>
                    <a:pt x="92" y="392"/>
                  </a:lnTo>
                  <a:lnTo>
                    <a:pt x="94" y="390"/>
                  </a:lnTo>
                  <a:lnTo>
                    <a:pt x="104" y="385"/>
                  </a:lnTo>
                  <a:lnTo>
                    <a:pt x="369" y="220"/>
                  </a:lnTo>
                  <a:lnTo>
                    <a:pt x="362" y="207"/>
                  </a:lnTo>
                  <a:lnTo>
                    <a:pt x="293" y="95"/>
                  </a:lnTo>
                  <a:lnTo>
                    <a:pt x="24" y="255"/>
                  </a:lnTo>
                  <a:lnTo>
                    <a:pt x="12" y="263"/>
                  </a:lnTo>
                  <a:lnTo>
                    <a:pt x="0" y="243"/>
                  </a:lnTo>
                  <a:lnTo>
                    <a:pt x="7" y="239"/>
                  </a:lnTo>
                  <a:lnTo>
                    <a:pt x="372" y="16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749">
              <a:hlinkClick r:id="rId2"/>
            </p:cNvPr>
            <p:cNvSpPr/>
            <p:nvPr/>
          </p:nvSpPr>
          <p:spPr bwMode="auto">
            <a:xfrm flipH="1">
              <a:off x="8208963" y="3225800"/>
              <a:ext cx="847725" cy="755650"/>
            </a:xfrm>
            <a:custGeom>
              <a:gdLst>
                <a:gd fmla="*/ 429 w 494" name="T0"/>
                <a:gd fmla="*/ 141 h 440" name="T1"/>
                <a:gd fmla="*/ 425 w 494" name="T2"/>
                <a:gd fmla="*/ 134 h 440" name="T3"/>
                <a:gd fmla="*/ 360 w 494" name="T4"/>
                <a:gd fmla="*/ 23 h 440" name="T5"/>
                <a:gd fmla="*/ 319 w 494" name="T6"/>
                <a:gd fmla="*/ 0 h 440" name="T7"/>
                <a:gd fmla="*/ 256 w 494" name="T8"/>
                <a:gd fmla="*/ 37 h 440" name="T9"/>
                <a:gd fmla="*/ 170 w 494" name="T10"/>
                <a:gd fmla="*/ 155 h 440" name="T11"/>
                <a:gd fmla="*/ 53 w 494" name="T12"/>
                <a:gd fmla="*/ 241 h 440" name="T13"/>
                <a:gd fmla="*/ 48 w 494" name="T14"/>
                <a:gd fmla="*/ 246 h 440" name="T15"/>
                <a:gd fmla="*/ 0 w 494" name="T16"/>
                <a:gd fmla="*/ 276 h 440" name="T17"/>
                <a:gd fmla="*/ 51 w 494" name="T18"/>
                <a:gd fmla="*/ 358 h 440" name="T19"/>
                <a:gd fmla="*/ 96 w 494" name="T20"/>
                <a:gd fmla="*/ 440 h 440" name="T21"/>
                <a:gd fmla="*/ 193 w 494" name="T22"/>
                <a:gd fmla="*/ 392 h 440" name="T23"/>
                <a:gd fmla="*/ 291 w 494" name="T24"/>
                <a:gd fmla="*/ 389 h 440" name="T25"/>
                <a:gd fmla="*/ 379 w 494" name="T26"/>
                <a:gd fmla="*/ 347 h 440" name="T27"/>
                <a:gd fmla="*/ 442 w 494" name="T28"/>
                <a:gd fmla="*/ 301 h 440" name="T29"/>
                <a:gd fmla="*/ 491 w 494" name="T30"/>
                <a:gd fmla="*/ 344 h 440" name="T31"/>
                <a:gd fmla="*/ 494 w 494" name="T32"/>
                <a:gd fmla="*/ 343 h 440" name="T33"/>
                <a:gd fmla="*/ 494 w 494" name="T34"/>
                <a:gd fmla="*/ 251 h 440" name="T35"/>
                <a:gd fmla="*/ 429 w 494" name="T36"/>
                <a:gd fmla="*/ 141 h 44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40" w="492">
                  <a:moveTo>
                    <a:pt x="429" y="141"/>
                  </a:moveTo>
                  <a:cubicBezTo>
                    <a:pt x="425" y="134"/>
                    <a:pt x="425" y="134"/>
                    <a:pt x="425" y="134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284" y="9"/>
                    <a:pt x="256" y="37"/>
                    <a:pt x="256" y="37"/>
                  </a:cubicBezTo>
                  <a:cubicBezTo>
                    <a:pt x="241" y="42"/>
                    <a:pt x="170" y="155"/>
                    <a:pt x="170" y="155"/>
                  </a:cubicBezTo>
                  <a:cubicBezTo>
                    <a:pt x="138" y="184"/>
                    <a:pt x="89" y="218"/>
                    <a:pt x="53" y="241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1" y="358"/>
                    <a:pt x="51" y="358"/>
                    <a:pt x="51" y="358"/>
                  </a:cubicBezTo>
                  <a:cubicBezTo>
                    <a:pt x="96" y="440"/>
                    <a:pt x="96" y="440"/>
                    <a:pt x="96" y="440"/>
                  </a:cubicBezTo>
                  <a:cubicBezTo>
                    <a:pt x="193" y="392"/>
                    <a:pt x="193" y="392"/>
                    <a:pt x="193" y="392"/>
                  </a:cubicBezTo>
                  <a:cubicBezTo>
                    <a:pt x="291" y="389"/>
                    <a:pt x="291" y="389"/>
                    <a:pt x="291" y="389"/>
                  </a:cubicBezTo>
                  <a:cubicBezTo>
                    <a:pt x="379" y="347"/>
                    <a:pt x="379" y="347"/>
                    <a:pt x="379" y="347"/>
                  </a:cubicBezTo>
                  <a:cubicBezTo>
                    <a:pt x="442" y="301"/>
                    <a:pt x="442" y="301"/>
                    <a:pt x="442" y="301"/>
                  </a:cubicBezTo>
                  <a:cubicBezTo>
                    <a:pt x="491" y="344"/>
                    <a:pt x="491" y="344"/>
                    <a:pt x="491" y="344"/>
                  </a:cubicBezTo>
                  <a:cubicBezTo>
                    <a:pt x="494" y="343"/>
                    <a:pt x="494" y="343"/>
                    <a:pt x="494" y="343"/>
                  </a:cubicBezTo>
                  <a:cubicBezTo>
                    <a:pt x="494" y="251"/>
                    <a:pt x="494" y="251"/>
                    <a:pt x="494" y="251"/>
                  </a:cubicBezTo>
                  <a:lnTo>
                    <a:pt x="429" y="1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750"/>
            <p:cNvSpPr/>
            <p:nvPr/>
          </p:nvSpPr>
          <p:spPr bwMode="auto">
            <a:xfrm flipH="1">
              <a:off x="8023226" y="3605213"/>
              <a:ext cx="860425" cy="371475"/>
            </a:xfrm>
            <a:custGeom>
              <a:gdLst>
                <a:gd fmla="*/ 382 w 502" name="T0"/>
                <a:gd fmla="*/ 0 h 216" name="T1"/>
                <a:gd fmla="*/ 195 w 502" name="T2"/>
                <a:gd fmla="*/ 177 h 216" name="T3"/>
                <a:gd fmla="*/ 75 w 502" name="T4"/>
                <a:gd fmla="*/ 188 h 216" name="T5"/>
                <a:gd fmla="*/ 0 w 502" name="T6"/>
                <a:gd fmla="*/ 216 h 216" name="T7"/>
                <a:gd fmla="*/ 94 w 502" name="T8"/>
                <a:gd fmla="*/ 161 h 216" name="T9"/>
                <a:gd fmla="*/ 210 w 502" name="T10"/>
                <a:gd fmla="*/ 152 h 216" name="T11"/>
                <a:gd fmla="*/ 382 w 502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502">
                  <a:moveTo>
                    <a:pt x="382" y="0"/>
                  </a:moveTo>
                  <a:cubicBezTo>
                    <a:pt x="382" y="0"/>
                    <a:pt x="502" y="192"/>
                    <a:pt x="195" y="177"/>
                  </a:cubicBezTo>
                  <a:cubicBezTo>
                    <a:pt x="195" y="177"/>
                    <a:pt x="120" y="173"/>
                    <a:pt x="75" y="188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210" y="152"/>
                    <a:pt x="210" y="152"/>
                    <a:pt x="210" y="152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751"/>
            <p:cNvSpPr/>
            <p:nvPr/>
          </p:nvSpPr>
          <p:spPr bwMode="auto">
            <a:xfrm flipH="1">
              <a:off x="6964363" y="3240088"/>
              <a:ext cx="236538" cy="236538"/>
            </a:xfrm>
            <a:custGeom>
              <a:gdLst>
                <a:gd fmla="*/ 9 w 138" name="T0"/>
                <a:gd fmla="*/ 103 h 138" name="T1"/>
                <a:gd fmla="*/ 33 w 138" name="T2"/>
                <a:gd fmla="*/ 76 h 138" name="T3"/>
                <a:gd fmla="*/ 62 w 138" name="T4"/>
                <a:gd fmla="*/ 0 h 138" name="T5"/>
                <a:gd fmla="*/ 138 w 138" name="T6"/>
                <a:gd fmla="*/ 94 h 138" name="T7"/>
                <a:gd fmla="*/ 64 w 138" name="T8"/>
                <a:gd fmla="*/ 109 h 138" name="T9"/>
                <a:gd fmla="*/ 33 w 138" name="T10"/>
                <a:gd fmla="*/ 133 h 138" name="T11"/>
                <a:gd fmla="*/ 20 w 138" name="T12"/>
                <a:gd fmla="*/ 138 h 138" name="T13"/>
                <a:gd fmla="*/ 10 w 138" name="T14"/>
                <a:gd fmla="*/ 124 h 138" name="T15"/>
                <a:gd fmla="*/ 0 w 138" name="T16"/>
                <a:gd fmla="*/ 110 h 138" name="T17"/>
                <a:gd fmla="*/ 9 w 138" name="T18"/>
                <a:gd fmla="*/ 103 h 1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8" w="138">
                  <a:moveTo>
                    <a:pt x="9" y="103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20" y="35"/>
                    <a:pt x="62" y="0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4"/>
                    <a:pt x="97" y="125"/>
                    <a:pt x="64" y="109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9" y="103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752"/>
            <p:cNvSpPr/>
            <p:nvPr/>
          </p:nvSpPr>
          <p:spPr bwMode="auto">
            <a:xfrm flipH="1">
              <a:off x="7096126" y="3381375"/>
              <a:ext cx="1349375" cy="527050"/>
            </a:xfrm>
            <a:custGeom>
              <a:gdLst>
                <a:gd fmla="*/ 787 w 787" name="T0"/>
                <a:gd fmla="*/ 44 h 307" name="T1"/>
                <a:gd fmla="*/ 3 w 787" name="T2"/>
                <a:gd fmla="*/ 301 h 307" name="T3"/>
                <a:gd fmla="*/ 0 w 787" name="T4"/>
                <a:gd fmla="*/ 237 h 307" name="T5"/>
                <a:gd fmla="*/ 741 w 787" name="T6"/>
                <a:gd fmla="*/ 0 h 307" name="T7"/>
                <a:gd fmla="*/ 787 w 787" name="T8"/>
                <a:gd fmla="*/ 44 h 3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7" w="787">
                  <a:moveTo>
                    <a:pt x="787" y="44"/>
                  </a:moveTo>
                  <a:cubicBezTo>
                    <a:pt x="787" y="44"/>
                    <a:pt x="452" y="307"/>
                    <a:pt x="3" y="301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356" y="281"/>
                    <a:pt x="741" y="0"/>
                  </a:cubicBezTo>
                  <a:lnTo>
                    <a:pt x="787" y="4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753">
              <a:hlinkClick r:id="rId2"/>
            </p:cNvPr>
            <p:cNvSpPr>
              <a:spLocks noEditPoints="1"/>
            </p:cNvSpPr>
            <p:nvPr/>
          </p:nvSpPr>
          <p:spPr bwMode="auto">
            <a:xfrm flipH="1">
              <a:off x="7445376" y="2667000"/>
              <a:ext cx="1141413" cy="1160463"/>
            </a:xfrm>
            <a:custGeom>
              <a:gdLst>
                <a:gd fmla="*/ 614 w 665" name="T0"/>
                <a:gd fmla="*/ 417 h 676" name="T1"/>
                <a:gd fmla="*/ 635 w 665" name="T2"/>
                <a:gd fmla="*/ 388 h 676" name="T3"/>
                <a:gd fmla="*/ 635 w 665" name="T4"/>
                <a:gd fmla="*/ 388 h 676" name="T5"/>
                <a:gd fmla="*/ 537 w 665" name="T6"/>
                <a:gd fmla="*/ 135 h 676" name="T7"/>
                <a:gd fmla="*/ 288 w 665" name="T8"/>
                <a:gd fmla="*/ 27 h 676" name="T9"/>
                <a:gd fmla="*/ 288 w 665" name="T10"/>
                <a:gd fmla="*/ 27 h 676" name="T11"/>
                <a:gd fmla="*/ 263 w 665" name="T12"/>
                <a:gd fmla="*/ 43 h 676" name="T13"/>
                <a:gd fmla="*/ 1 w 665" name="T14"/>
                <a:gd fmla="*/ 486 h 676" name="T15"/>
                <a:gd fmla="*/ 1 w 665" name="T16"/>
                <a:gd fmla="*/ 486 h 676" name="T17"/>
                <a:gd fmla="*/ 1 w 665" name="T18"/>
                <a:gd fmla="*/ 486 h 676" name="T19"/>
                <a:gd fmla="*/ 1 w 665" name="T20"/>
                <a:gd fmla="*/ 543 h 676" name="T21"/>
                <a:gd fmla="*/ 19 w 665" name="T22"/>
                <a:gd fmla="*/ 623 h 676" name="T23"/>
                <a:gd fmla="*/ 25 w 665" name="T24"/>
                <a:gd fmla="*/ 632 h 676" name="T25"/>
                <a:gd fmla="*/ 25 w 665" name="T26"/>
                <a:gd fmla="*/ 632 h 676" name="T27"/>
                <a:gd fmla="*/ 25 w 665" name="T28"/>
                <a:gd fmla="*/ 632 h 676" name="T29"/>
                <a:gd fmla="*/ 25 w 665" name="T30"/>
                <a:gd fmla="*/ 632 h 676" name="T31"/>
                <a:gd fmla="*/ 28 w 665" name="T32"/>
                <a:gd fmla="*/ 635 h 676" name="T33"/>
                <a:gd fmla="*/ 27 w 665" name="T34"/>
                <a:gd fmla="*/ 634 h 676" name="T35"/>
                <a:gd fmla="*/ 28 w 665" name="T36"/>
                <a:gd fmla="*/ 635 h 676" name="T37"/>
                <a:gd fmla="*/ 53 w 665" name="T38"/>
                <a:gd fmla="*/ 656 h 676" name="T39"/>
                <a:gd fmla="*/ 56 w 665" name="T40"/>
                <a:gd fmla="*/ 657 h 676" name="T41"/>
                <a:gd fmla="*/ 151 w 665" name="T42"/>
                <a:gd fmla="*/ 671 h 676" name="T43"/>
                <a:gd fmla="*/ 151 w 665" name="T44"/>
                <a:gd fmla="*/ 671 h 676" name="T45"/>
                <a:gd fmla="*/ 151 w 665" name="T46"/>
                <a:gd fmla="*/ 671 h 676" name="T47"/>
                <a:gd fmla="*/ 151 w 665" name="T48"/>
                <a:gd fmla="*/ 671 h 676" name="T49"/>
                <a:gd fmla="*/ 151 w 665" name="T50"/>
                <a:gd fmla="*/ 671 h 676" name="T51"/>
                <a:gd fmla="*/ 614 w 665" name="T52"/>
                <a:gd fmla="*/ 417 h 676" name="T53"/>
                <a:gd fmla="*/ 26 w 665" name="T54"/>
                <a:gd fmla="*/ 633 h 676" name="T55"/>
                <a:gd fmla="*/ 26 w 665" name="T56"/>
                <a:gd fmla="*/ 633 h 67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676" w="665">
                  <a:moveTo>
                    <a:pt x="614" y="417"/>
                  </a:moveTo>
                  <a:cubicBezTo>
                    <a:pt x="628" y="404"/>
                    <a:pt x="635" y="388"/>
                    <a:pt x="635" y="388"/>
                  </a:cubicBezTo>
                  <a:cubicBezTo>
                    <a:pt x="635" y="388"/>
                    <a:pt x="635" y="388"/>
                    <a:pt x="635" y="388"/>
                  </a:cubicBezTo>
                  <a:cubicBezTo>
                    <a:pt x="665" y="333"/>
                    <a:pt x="625" y="226"/>
                    <a:pt x="537" y="135"/>
                  </a:cubicBezTo>
                  <a:cubicBezTo>
                    <a:pt x="450" y="45"/>
                    <a:pt x="345" y="0"/>
                    <a:pt x="288" y="27"/>
                  </a:cubicBezTo>
                  <a:cubicBezTo>
                    <a:pt x="288" y="27"/>
                    <a:pt x="288" y="27"/>
                    <a:pt x="288" y="27"/>
                  </a:cubicBezTo>
                  <a:cubicBezTo>
                    <a:pt x="277" y="31"/>
                    <a:pt x="263" y="43"/>
                    <a:pt x="263" y="43"/>
                  </a:cubicBezTo>
                  <a:cubicBezTo>
                    <a:pt x="263" y="43"/>
                    <a:pt x="21" y="260"/>
                    <a:pt x="1" y="486"/>
                  </a:cubicBezTo>
                  <a:cubicBezTo>
                    <a:pt x="1" y="486"/>
                    <a:pt x="1" y="486"/>
                    <a:pt x="1" y="486"/>
                  </a:cubicBezTo>
                  <a:cubicBezTo>
                    <a:pt x="1" y="486"/>
                    <a:pt x="1" y="486"/>
                    <a:pt x="1" y="486"/>
                  </a:cubicBezTo>
                  <a:cubicBezTo>
                    <a:pt x="0" y="505"/>
                    <a:pt x="0" y="524"/>
                    <a:pt x="1" y="543"/>
                  </a:cubicBezTo>
                  <a:cubicBezTo>
                    <a:pt x="3" y="571"/>
                    <a:pt x="7" y="603"/>
                    <a:pt x="19" y="623"/>
                  </a:cubicBezTo>
                  <a:cubicBezTo>
                    <a:pt x="21" y="626"/>
                    <a:pt x="22" y="629"/>
                    <a:pt x="25" y="632"/>
                  </a:cubicBezTo>
                  <a:cubicBezTo>
                    <a:pt x="25" y="632"/>
                    <a:pt x="25" y="632"/>
                    <a:pt x="25" y="632"/>
                  </a:cubicBezTo>
                  <a:cubicBezTo>
                    <a:pt x="25" y="632"/>
                    <a:pt x="25" y="632"/>
                    <a:pt x="25" y="632"/>
                  </a:cubicBezTo>
                  <a:cubicBezTo>
                    <a:pt x="25" y="632"/>
                    <a:pt x="25" y="632"/>
                    <a:pt x="25" y="632"/>
                  </a:cubicBezTo>
                  <a:cubicBezTo>
                    <a:pt x="25" y="632"/>
                    <a:pt x="26" y="633"/>
                    <a:pt x="28" y="635"/>
                  </a:cubicBezTo>
                  <a:cubicBezTo>
                    <a:pt x="27" y="634"/>
                    <a:pt x="27" y="634"/>
                    <a:pt x="27" y="634"/>
                  </a:cubicBezTo>
                  <a:cubicBezTo>
                    <a:pt x="28" y="635"/>
                    <a:pt x="28" y="635"/>
                    <a:pt x="28" y="635"/>
                  </a:cubicBezTo>
                  <a:cubicBezTo>
                    <a:pt x="33" y="641"/>
                    <a:pt x="45" y="653"/>
                    <a:pt x="53" y="656"/>
                  </a:cubicBezTo>
                  <a:cubicBezTo>
                    <a:pt x="54" y="656"/>
                    <a:pt x="55" y="656"/>
                    <a:pt x="56" y="657"/>
                  </a:cubicBezTo>
                  <a:cubicBezTo>
                    <a:pt x="68" y="661"/>
                    <a:pt x="108" y="676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236" y="670"/>
                    <a:pt x="394" y="630"/>
                    <a:pt x="614" y="417"/>
                  </a:cubicBezTo>
                  <a:close/>
                  <a:moveTo>
                    <a:pt x="26" y="633"/>
                  </a:moveTo>
                  <a:cubicBezTo>
                    <a:pt x="26" y="633"/>
                    <a:pt x="26" y="633"/>
                    <a:pt x="26" y="633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754"/>
            <p:cNvSpPr/>
            <p:nvPr/>
          </p:nvSpPr>
          <p:spPr bwMode="auto">
            <a:xfrm flipH="1">
              <a:off x="7978776" y="3443288"/>
              <a:ext cx="146050" cy="112713"/>
            </a:xfrm>
            <a:custGeom>
              <a:gdLst>
                <a:gd fmla="*/ 85 w 85" name="T0"/>
                <a:gd fmla="*/ 4 h 66" name="T1"/>
                <a:gd fmla="*/ 33 w 85" name="T2"/>
                <a:gd fmla="*/ 49 h 66" name="T3"/>
                <a:gd fmla="*/ 2 w 85" name="T4"/>
                <a:gd fmla="*/ 0 h 66" name="T5"/>
                <a:gd fmla="*/ 44 w 85" name="T6"/>
                <a:gd fmla="*/ 42 h 66" name="T7"/>
                <a:gd fmla="*/ 85 w 85" name="T8"/>
                <a:gd fmla="*/ 4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85">
                  <a:moveTo>
                    <a:pt x="85" y="4"/>
                  </a:moveTo>
                  <a:cubicBezTo>
                    <a:pt x="85" y="4"/>
                    <a:pt x="76" y="66"/>
                    <a:pt x="33" y="49"/>
                  </a:cubicBezTo>
                  <a:cubicBezTo>
                    <a:pt x="33" y="49"/>
                    <a:pt x="0" y="35"/>
                    <a:pt x="2" y="0"/>
                  </a:cubicBezTo>
                  <a:cubicBezTo>
                    <a:pt x="2" y="0"/>
                    <a:pt x="18" y="45"/>
                    <a:pt x="44" y="42"/>
                  </a:cubicBezTo>
                  <a:cubicBezTo>
                    <a:pt x="44" y="42"/>
                    <a:pt x="71" y="45"/>
                    <a:pt x="85" y="4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755"/>
            <p:cNvSpPr/>
            <p:nvPr/>
          </p:nvSpPr>
          <p:spPr bwMode="auto">
            <a:xfrm flipH="1">
              <a:off x="8069263" y="3421063"/>
              <a:ext cx="425450" cy="433388"/>
            </a:xfrm>
            <a:custGeom>
              <a:gdLst>
                <a:gd fmla="*/ 66 w 248" name="T0"/>
                <a:gd fmla="*/ 0 h 253" name="T1"/>
                <a:gd fmla="*/ 248 w 248" name="T2"/>
                <a:gd fmla="*/ 182 h 253" name="T3"/>
                <a:gd fmla="*/ 66 w 248" name="T4"/>
                <a:gd fmla="*/ 0 h 25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53" w="248">
                  <a:moveTo>
                    <a:pt x="66" y="0"/>
                  </a:moveTo>
                  <a:cubicBezTo>
                    <a:pt x="248" y="182"/>
                    <a:pt x="248" y="182"/>
                    <a:pt x="248" y="182"/>
                  </a:cubicBezTo>
                  <a:cubicBezTo>
                    <a:pt x="248" y="182"/>
                    <a:pt x="0" y="253"/>
                    <a:pt x="66" y="0"/>
                  </a:cubicBezTo>
                  <a:close/>
                </a:path>
              </a:pathLst>
            </a:custGeom>
            <a:solidFill>
              <a:srgbClr val="9A1C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756"/>
            <p:cNvSpPr/>
            <p:nvPr/>
          </p:nvSpPr>
          <p:spPr bwMode="auto">
            <a:xfrm flipH="1">
              <a:off x="8243888" y="3582988"/>
              <a:ext cx="153988" cy="161925"/>
            </a:xfrm>
            <a:custGeom>
              <a:gdLst>
                <a:gd fmla="*/ 0 w 90" name="T0"/>
                <a:gd fmla="*/ 0 h 94" name="T1"/>
                <a:gd fmla="*/ 49 w 90" name="T2"/>
                <a:gd fmla="*/ 40 h 94" name="T3"/>
                <a:gd fmla="*/ 90 w 90" name="T4"/>
                <a:gd fmla="*/ 94 h 94" name="T5"/>
                <a:gd fmla="*/ 0 w 90" name="T6"/>
                <a:gd fmla="*/ 0 h 9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4" w="90">
                  <a:moveTo>
                    <a:pt x="0" y="0"/>
                  </a:moveTo>
                  <a:cubicBezTo>
                    <a:pt x="0" y="0"/>
                    <a:pt x="45" y="17"/>
                    <a:pt x="49" y="40"/>
                  </a:cubicBezTo>
                  <a:cubicBezTo>
                    <a:pt x="49" y="40"/>
                    <a:pt x="89" y="56"/>
                    <a:pt x="90" y="94"/>
                  </a:cubicBezTo>
                  <a:cubicBezTo>
                    <a:pt x="90" y="94"/>
                    <a:pt x="7" y="87"/>
                    <a:pt x="0" y="0"/>
                  </a:cubicBezTo>
                  <a:close/>
                </a:path>
              </a:pathLst>
            </a:custGeom>
            <a:solidFill>
              <a:srgbClr val="BC0A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757"/>
            <p:cNvSpPr/>
            <p:nvPr/>
          </p:nvSpPr>
          <p:spPr bwMode="auto">
            <a:xfrm flipH="1">
              <a:off x="7981951" y="3167063"/>
              <a:ext cx="131763" cy="134938"/>
            </a:xfrm>
            <a:custGeom>
              <a:gdLst>
                <a:gd fmla="*/ 64 w 77" name="T0"/>
                <a:gd fmla="*/ 66 h 79" name="T1"/>
                <a:gd fmla="*/ 15 w 77" name="T2"/>
                <a:gd fmla="*/ 62 h 79" name="T3"/>
                <a:gd fmla="*/ 13 w 77" name="T4"/>
                <a:gd fmla="*/ 13 h 79" name="T5"/>
                <a:gd fmla="*/ 62 w 77" name="T6"/>
                <a:gd fmla="*/ 16 h 79" name="T7"/>
                <a:gd fmla="*/ 64 w 77" name="T8"/>
                <a:gd fmla="*/ 66 h 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" w="77">
                  <a:moveTo>
                    <a:pt x="64" y="66"/>
                  </a:moveTo>
                  <a:cubicBezTo>
                    <a:pt x="51" y="79"/>
                    <a:pt x="29" y="77"/>
                    <a:pt x="15" y="62"/>
                  </a:cubicBezTo>
                  <a:cubicBezTo>
                    <a:pt x="1" y="48"/>
                    <a:pt x="0" y="25"/>
                    <a:pt x="13" y="13"/>
                  </a:cubicBezTo>
                  <a:cubicBezTo>
                    <a:pt x="26" y="0"/>
                    <a:pt x="48" y="2"/>
                    <a:pt x="62" y="16"/>
                  </a:cubicBezTo>
                  <a:cubicBezTo>
                    <a:pt x="77" y="31"/>
                    <a:pt x="77" y="53"/>
                    <a:pt x="64" y="6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758"/>
            <p:cNvSpPr/>
            <p:nvPr/>
          </p:nvSpPr>
          <p:spPr bwMode="auto">
            <a:xfrm flipH="1">
              <a:off x="7986713" y="3173413"/>
              <a:ext cx="122238" cy="122238"/>
            </a:xfrm>
            <a:custGeom>
              <a:gdLst>
                <a:gd fmla="*/ 58 w 71" name="T0"/>
                <a:gd fmla="*/ 58 h 71" name="T1"/>
                <a:gd fmla="*/ 12 w 71" name="T2"/>
                <a:gd fmla="*/ 58 h 71" name="T3"/>
                <a:gd fmla="*/ 13 w 71" name="T4"/>
                <a:gd fmla="*/ 12 h 71" name="T5"/>
                <a:gd fmla="*/ 59 w 71" name="T6"/>
                <a:gd fmla="*/ 13 h 71" name="T7"/>
                <a:gd fmla="*/ 58 w 71" name="T8"/>
                <a:gd fmla="*/ 58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71">
                  <a:moveTo>
                    <a:pt x="58" y="58"/>
                  </a:moveTo>
                  <a:cubicBezTo>
                    <a:pt x="45" y="71"/>
                    <a:pt x="24" y="70"/>
                    <a:pt x="12" y="58"/>
                  </a:cubicBezTo>
                  <a:cubicBezTo>
                    <a:pt x="0" y="45"/>
                    <a:pt x="0" y="24"/>
                    <a:pt x="13" y="12"/>
                  </a:cubicBezTo>
                  <a:cubicBezTo>
                    <a:pt x="26" y="0"/>
                    <a:pt x="46" y="0"/>
                    <a:pt x="59" y="13"/>
                  </a:cubicBezTo>
                  <a:cubicBezTo>
                    <a:pt x="71" y="26"/>
                    <a:pt x="71" y="46"/>
                    <a:pt x="58" y="58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759"/>
            <p:cNvSpPr/>
            <p:nvPr/>
          </p:nvSpPr>
          <p:spPr bwMode="auto">
            <a:xfrm flipH="1">
              <a:off x="8002588" y="3205163"/>
              <a:ext cx="73025" cy="74613"/>
            </a:xfrm>
            <a:custGeom>
              <a:gdLst>
                <a:gd fmla="*/ 35 w 43" name="T0"/>
                <a:gd fmla="*/ 35 h 43" name="T1"/>
                <a:gd fmla="*/ 8 w 43" name="T2"/>
                <a:gd fmla="*/ 35 h 43" name="T3"/>
                <a:gd fmla="*/ 8 w 43" name="T4"/>
                <a:gd fmla="*/ 8 h 43" name="T5"/>
                <a:gd fmla="*/ 35 w 43" name="T6"/>
                <a:gd fmla="*/ 8 h 43" name="T7"/>
                <a:gd fmla="*/ 35 w 43" name="T8"/>
                <a:gd fmla="*/ 35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43">
                  <a:moveTo>
                    <a:pt x="35" y="35"/>
                  </a:moveTo>
                  <a:cubicBezTo>
                    <a:pt x="27" y="43"/>
                    <a:pt x="15" y="43"/>
                    <a:pt x="8" y="35"/>
                  </a:cubicBezTo>
                  <a:cubicBezTo>
                    <a:pt x="0" y="27"/>
                    <a:pt x="0" y="15"/>
                    <a:pt x="8" y="8"/>
                  </a:cubicBezTo>
                  <a:cubicBezTo>
                    <a:pt x="16" y="0"/>
                    <a:pt x="28" y="0"/>
                    <a:pt x="35" y="8"/>
                  </a:cubicBezTo>
                  <a:cubicBezTo>
                    <a:pt x="43" y="16"/>
                    <a:pt x="43" y="28"/>
                    <a:pt x="35" y="35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760"/>
            <p:cNvSpPr/>
            <p:nvPr/>
          </p:nvSpPr>
          <p:spPr bwMode="auto">
            <a:xfrm flipH="1">
              <a:off x="8005763" y="3213100"/>
              <a:ext cx="25400" cy="23813"/>
            </a:xfrm>
            <a:custGeom>
              <a:gdLst>
                <a:gd fmla="*/ 11 w 16" name="T0"/>
                <a:gd fmla="*/ 0 h 15" name="T1"/>
                <a:gd fmla="*/ 0 w 16" name="T2"/>
                <a:gd fmla="*/ 15 h 15" name="T3"/>
                <a:gd fmla="*/ 16 w 16" name="T4"/>
                <a:gd fmla="*/ 6 h 15" name="T5"/>
                <a:gd fmla="*/ 11 w 16" name="T6"/>
                <a:gd fmla="*/ 0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6">
                  <a:moveTo>
                    <a:pt x="11" y="0"/>
                  </a:moveTo>
                  <a:lnTo>
                    <a:pt x="0" y="15"/>
                  </a:lnTo>
                  <a:lnTo>
                    <a:pt x="16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761"/>
            <p:cNvSpPr/>
            <p:nvPr/>
          </p:nvSpPr>
          <p:spPr bwMode="auto">
            <a:xfrm flipH="1">
              <a:off x="7766051" y="3379788"/>
              <a:ext cx="134938" cy="134938"/>
            </a:xfrm>
            <a:custGeom>
              <a:gdLst>
                <a:gd fmla="*/ 64 w 78" name="T0"/>
                <a:gd fmla="*/ 66 h 79" name="T1"/>
                <a:gd fmla="*/ 15 w 78" name="T2"/>
                <a:gd fmla="*/ 62 h 79" name="T3"/>
                <a:gd fmla="*/ 13 w 78" name="T4"/>
                <a:gd fmla="*/ 12 h 79" name="T5"/>
                <a:gd fmla="*/ 63 w 78" name="T6"/>
                <a:gd fmla="*/ 16 h 79" name="T7"/>
                <a:gd fmla="*/ 64 w 78" name="T8"/>
                <a:gd fmla="*/ 66 h 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" w="78">
                  <a:moveTo>
                    <a:pt x="64" y="66"/>
                  </a:moveTo>
                  <a:cubicBezTo>
                    <a:pt x="51" y="79"/>
                    <a:pt x="29" y="77"/>
                    <a:pt x="15" y="62"/>
                  </a:cubicBezTo>
                  <a:cubicBezTo>
                    <a:pt x="1" y="47"/>
                    <a:pt x="0" y="25"/>
                    <a:pt x="13" y="12"/>
                  </a:cubicBezTo>
                  <a:cubicBezTo>
                    <a:pt x="26" y="0"/>
                    <a:pt x="48" y="1"/>
                    <a:pt x="63" y="16"/>
                  </a:cubicBezTo>
                  <a:cubicBezTo>
                    <a:pt x="77" y="31"/>
                    <a:pt x="78" y="53"/>
                    <a:pt x="64" y="6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762"/>
            <p:cNvSpPr/>
            <p:nvPr/>
          </p:nvSpPr>
          <p:spPr bwMode="auto">
            <a:xfrm flipH="1">
              <a:off x="7773988" y="3382963"/>
              <a:ext cx="122238" cy="123825"/>
            </a:xfrm>
            <a:custGeom>
              <a:gdLst>
                <a:gd fmla="*/ 58 w 71" name="T0"/>
                <a:gd fmla="*/ 59 h 72" name="T1"/>
                <a:gd fmla="*/ 12 w 71" name="T2"/>
                <a:gd fmla="*/ 58 h 72" name="T3"/>
                <a:gd fmla="*/ 13 w 71" name="T4"/>
                <a:gd fmla="*/ 13 h 72" name="T5"/>
                <a:gd fmla="*/ 59 w 71" name="T6"/>
                <a:gd fmla="*/ 14 h 72" name="T7"/>
                <a:gd fmla="*/ 58 w 71" name="T8"/>
                <a:gd fmla="*/ 59 h 7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" w="71">
                  <a:moveTo>
                    <a:pt x="58" y="59"/>
                  </a:moveTo>
                  <a:cubicBezTo>
                    <a:pt x="45" y="72"/>
                    <a:pt x="25" y="71"/>
                    <a:pt x="12" y="58"/>
                  </a:cubicBezTo>
                  <a:cubicBezTo>
                    <a:pt x="0" y="46"/>
                    <a:pt x="0" y="25"/>
                    <a:pt x="13" y="13"/>
                  </a:cubicBezTo>
                  <a:cubicBezTo>
                    <a:pt x="26" y="0"/>
                    <a:pt x="47" y="1"/>
                    <a:pt x="59" y="14"/>
                  </a:cubicBezTo>
                  <a:cubicBezTo>
                    <a:pt x="71" y="26"/>
                    <a:pt x="71" y="47"/>
                    <a:pt x="58" y="59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763"/>
            <p:cNvSpPr/>
            <p:nvPr/>
          </p:nvSpPr>
          <p:spPr bwMode="auto">
            <a:xfrm flipH="1">
              <a:off x="7789863" y="3416300"/>
              <a:ext cx="73025" cy="74613"/>
            </a:xfrm>
            <a:custGeom>
              <a:gdLst>
                <a:gd fmla="*/ 35 w 43" name="T0"/>
                <a:gd fmla="*/ 35 h 43" name="T1"/>
                <a:gd fmla="*/ 8 w 43" name="T2"/>
                <a:gd fmla="*/ 35 h 43" name="T3"/>
                <a:gd fmla="*/ 8 w 43" name="T4"/>
                <a:gd fmla="*/ 7 h 43" name="T5"/>
                <a:gd fmla="*/ 36 w 43" name="T6"/>
                <a:gd fmla="*/ 8 h 43" name="T7"/>
                <a:gd fmla="*/ 35 w 43" name="T8"/>
                <a:gd fmla="*/ 35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43">
                  <a:moveTo>
                    <a:pt x="35" y="35"/>
                  </a:moveTo>
                  <a:cubicBezTo>
                    <a:pt x="28" y="43"/>
                    <a:pt x="15" y="42"/>
                    <a:pt x="8" y="35"/>
                  </a:cubicBezTo>
                  <a:cubicBezTo>
                    <a:pt x="0" y="27"/>
                    <a:pt x="1" y="15"/>
                    <a:pt x="8" y="7"/>
                  </a:cubicBezTo>
                  <a:cubicBezTo>
                    <a:pt x="16" y="0"/>
                    <a:pt x="28" y="0"/>
                    <a:pt x="36" y="8"/>
                  </a:cubicBezTo>
                  <a:cubicBezTo>
                    <a:pt x="43" y="16"/>
                    <a:pt x="43" y="28"/>
                    <a:pt x="35" y="35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764"/>
            <p:cNvSpPr/>
            <p:nvPr/>
          </p:nvSpPr>
          <p:spPr bwMode="auto">
            <a:xfrm flipH="1">
              <a:off x="7793038" y="3424238"/>
              <a:ext cx="23813" cy="23813"/>
            </a:xfrm>
            <a:custGeom>
              <a:gdLst>
                <a:gd fmla="*/ 10 w 15" name="T0"/>
                <a:gd fmla="*/ 0 h 15" name="T1"/>
                <a:gd fmla="*/ 0 w 15" name="T2"/>
                <a:gd fmla="*/ 15 h 15" name="T3"/>
                <a:gd fmla="*/ 15 w 15" name="T4"/>
                <a:gd fmla="*/ 6 h 15" name="T5"/>
                <a:gd fmla="*/ 10 w 15" name="T6"/>
                <a:gd fmla="*/ 0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5">
                  <a:moveTo>
                    <a:pt x="10" y="0"/>
                  </a:moveTo>
                  <a:lnTo>
                    <a:pt x="0" y="15"/>
                  </a:lnTo>
                  <a:lnTo>
                    <a:pt x="15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765"/>
            <p:cNvSpPr/>
            <p:nvPr/>
          </p:nvSpPr>
          <p:spPr bwMode="auto">
            <a:xfrm flipH="1">
              <a:off x="7516813" y="2767013"/>
              <a:ext cx="892175" cy="700088"/>
            </a:xfrm>
            <a:custGeom>
              <a:gdLst>
                <a:gd fmla="*/ 0 w 520" name="T0"/>
                <a:gd fmla="*/ 195 h 408" name="T1"/>
                <a:gd fmla="*/ 177 w 520" name="T2"/>
                <a:gd fmla="*/ 62 h 408" name="T3"/>
                <a:gd fmla="*/ 474 w 520" name="T4"/>
                <a:gd fmla="*/ 262 h 408" name="T5"/>
                <a:gd fmla="*/ 457 w 520" name="T6"/>
                <a:gd fmla="*/ 408 h 408" name="T7"/>
                <a:gd fmla="*/ 499 w 520" name="T8"/>
                <a:gd fmla="*/ 370 h 408" name="T9"/>
                <a:gd fmla="*/ 520 w 520" name="T10"/>
                <a:gd fmla="*/ 349 h 408" name="T11"/>
                <a:gd fmla="*/ 516 w 520" name="T12"/>
                <a:gd fmla="*/ 240 h 408" name="T13"/>
                <a:gd fmla="*/ 463 w 520" name="T14"/>
                <a:gd fmla="*/ 184 h 408" name="T15"/>
                <a:gd fmla="*/ 216 w 520" name="T16"/>
                <a:gd fmla="*/ 17 h 408" name="T17"/>
                <a:gd fmla="*/ 137 w 520" name="T18"/>
                <a:gd fmla="*/ 0 h 408" name="T19"/>
                <a:gd fmla="*/ 0 w 520" name="T20"/>
                <a:gd fmla="*/ 195 h 40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08" w="520">
                  <a:moveTo>
                    <a:pt x="0" y="195"/>
                  </a:moveTo>
                  <a:cubicBezTo>
                    <a:pt x="0" y="195"/>
                    <a:pt x="95" y="75"/>
                    <a:pt x="177" y="62"/>
                  </a:cubicBezTo>
                  <a:cubicBezTo>
                    <a:pt x="177" y="62"/>
                    <a:pt x="267" y="212"/>
                    <a:pt x="474" y="262"/>
                  </a:cubicBezTo>
                  <a:cubicBezTo>
                    <a:pt x="474" y="262"/>
                    <a:pt x="486" y="372"/>
                    <a:pt x="457" y="408"/>
                  </a:cubicBezTo>
                  <a:cubicBezTo>
                    <a:pt x="499" y="370"/>
                    <a:pt x="499" y="370"/>
                    <a:pt x="499" y="370"/>
                  </a:cubicBezTo>
                  <a:cubicBezTo>
                    <a:pt x="520" y="349"/>
                    <a:pt x="520" y="349"/>
                    <a:pt x="520" y="349"/>
                  </a:cubicBezTo>
                  <a:cubicBezTo>
                    <a:pt x="516" y="240"/>
                    <a:pt x="516" y="240"/>
                    <a:pt x="516" y="240"/>
                  </a:cubicBezTo>
                  <a:cubicBezTo>
                    <a:pt x="463" y="184"/>
                    <a:pt x="463" y="184"/>
                    <a:pt x="463" y="184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137" y="0"/>
                    <a:pt x="137" y="0"/>
                    <a:pt x="137" y="0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766"/>
            <p:cNvSpPr/>
            <p:nvPr/>
          </p:nvSpPr>
          <p:spPr bwMode="auto">
            <a:xfrm flipH="1">
              <a:off x="7281863" y="2378075"/>
              <a:ext cx="1173163" cy="1165225"/>
            </a:xfrm>
            <a:custGeom>
              <a:gdLst>
                <a:gd fmla="*/ 576 w 684" name="T0"/>
                <a:gd fmla="*/ 406 h 679" name="T1"/>
                <a:gd fmla="*/ 612 w 684" name="T2"/>
                <a:gd fmla="*/ 415 h 679" name="T3"/>
                <a:gd fmla="*/ 581 w 684" name="T4"/>
                <a:gd fmla="*/ 394 h 679" name="T5"/>
                <a:gd fmla="*/ 635 w 684" name="T6"/>
                <a:gd fmla="*/ 383 h 679" name="T7"/>
                <a:gd fmla="*/ 572 w 684" name="T8"/>
                <a:gd fmla="*/ 374 h 679" name="T9"/>
                <a:gd fmla="*/ 463 w 684" name="T10"/>
                <a:gd fmla="*/ 191 h 679" name="T11"/>
                <a:gd fmla="*/ 72 w 684" name="T12"/>
                <a:gd fmla="*/ 261 h 679" name="T13"/>
                <a:gd fmla="*/ 72 w 684" name="T14"/>
                <a:gd fmla="*/ 261 h 679" name="T15"/>
                <a:gd fmla="*/ 67 w 684" name="T16"/>
                <a:gd fmla="*/ 271 h 679" name="T17"/>
                <a:gd fmla="*/ 67 w 684" name="T18"/>
                <a:gd fmla="*/ 271 h 679" name="T19"/>
                <a:gd fmla="*/ 41 w 684" name="T20"/>
                <a:gd fmla="*/ 325 h 679" name="T21"/>
                <a:gd fmla="*/ 77 w 684" name="T22"/>
                <a:gd fmla="*/ 327 h 679" name="T23"/>
                <a:gd fmla="*/ 2 w 684" name="T24"/>
                <a:gd fmla="*/ 436 h 679" name="T25"/>
                <a:gd fmla="*/ 3 w 684" name="T26"/>
                <a:gd fmla="*/ 437 h 679" name="T27"/>
                <a:gd fmla="*/ 0 w 684" name="T28"/>
                <a:gd fmla="*/ 441 h 679" name="T29"/>
                <a:gd fmla="*/ 13 w 684" name="T30"/>
                <a:gd fmla="*/ 452 h 679" name="T31"/>
                <a:gd fmla="*/ 155 w 684" name="T32"/>
                <a:gd fmla="*/ 299 h 679" name="T33"/>
                <a:gd fmla="*/ 194 w 684" name="T34"/>
                <a:gd fmla="*/ 279 h 679" name="T35"/>
                <a:gd fmla="*/ 476 w 684" name="T36"/>
                <a:gd fmla="*/ 470 h 679" name="T37"/>
                <a:gd fmla="*/ 478 w 684" name="T38"/>
                <a:gd fmla="*/ 679 h 679" name="T39"/>
                <a:gd fmla="*/ 576 w 684" name="T40"/>
                <a:gd fmla="*/ 406 h 67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79" w="684">
                  <a:moveTo>
                    <a:pt x="576" y="406"/>
                  </a:moveTo>
                  <a:cubicBezTo>
                    <a:pt x="588" y="406"/>
                    <a:pt x="602" y="408"/>
                    <a:pt x="612" y="415"/>
                  </a:cubicBezTo>
                  <a:cubicBezTo>
                    <a:pt x="612" y="415"/>
                    <a:pt x="598" y="402"/>
                    <a:pt x="581" y="394"/>
                  </a:cubicBezTo>
                  <a:cubicBezTo>
                    <a:pt x="596" y="386"/>
                    <a:pt x="616" y="380"/>
                    <a:pt x="635" y="383"/>
                  </a:cubicBezTo>
                  <a:cubicBezTo>
                    <a:pt x="635" y="383"/>
                    <a:pt x="603" y="374"/>
                    <a:pt x="572" y="374"/>
                  </a:cubicBezTo>
                  <a:cubicBezTo>
                    <a:pt x="580" y="281"/>
                    <a:pt x="463" y="191"/>
                    <a:pt x="463" y="191"/>
                  </a:cubicBezTo>
                  <a:cubicBezTo>
                    <a:pt x="227" y="0"/>
                    <a:pt x="98" y="211"/>
                    <a:pt x="72" y="261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68" y="267"/>
                    <a:pt x="67" y="271"/>
                    <a:pt x="67" y="271"/>
                  </a:cubicBezTo>
                  <a:cubicBezTo>
                    <a:pt x="67" y="271"/>
                    <a:pt x="67" y="271"/>
                    <a:pt x="67" y="271"/>
                  </a:cubicBezTo>
                  <a:cubicBezTo>
                    <a:pt x="41" y="325"/>
                    <a:pt x="41" y="325"/>
                    <a:pt x="41" y="325"/>
                  </a:cubicBezTo>
                  <a:cubicBezTo>
                    <a:pt x="77" y="327"/>
                    <a:pt x="77" y="327"/>
                    <a:pt x="77" y="327"/>
                  </a:cubicBezTo>
                  <a:cubicBezTo>
                    <a:pt x="38" y="371"/>
                    <a:pt x="2" y="436"/>
                    <a:pt x="2" y="436"/>
                  </a:cubicBezTo>
                  <a:cubicBezTo>
                    <a:pt x="3" y="437"/>
                    <a:pt x="3" y="437"/>
                    <a:pt x="3" y="437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4" y="368"/>
                    <a:pt x="119" y="322"/>
                    <a:pt x="155" y="299"/>
                  </a:cubicBezTo>
                  <a:cubicBezTo>
                    <a:pt x="178" y="286"/>
                    <a:pt x="194" y="279"/>
                    <a:pt x="194" y="279"/>
                  </a:cubicBezTo>
                  <a:cubicBezTo>
                    <a:pt x="282" y="369"/>
                    <a:pt x="476" y="470"/>
                    <a:pt x="476" y="470"/>
                  </a:cubicBezTo>
                  <a:cubicBezTo>
                    <a:pt x="575" y="552"/>
                    <a:pt x="478" y="679"/>
                    <a:pt x="478" y="679"/>
                  </a:cubicBezTo>
                  <a:cubicBezTo>
                    <a:pt x="684" y="550"/>
                    <a:pt x="605" y="438"/>
                    <a:pt x="576" y="406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767"/>
            <p:cNvSpPr/>
            <p:nvPr/>
          </p:nvSpPr>
          <p:spPr bwMode="auto">
            <a:xfrm flipH="1">
              <a:off x="8307388" y="2836863"/>
              <a:ext cx="201613" cy="233363"/>
            </a:xfrm>
            <a:custGeom>
              <a:gdLst>
                <a:gd fmla="*/ 118 w 118" name="T0"/>
                <a:gd fmla="*/ 64 h 136" name="T1"/>
                <a:gd fmla="*/ 93 w 118" name="T2"/>
                <a:gd fmla="*/ 28 h 136" name="T3"/>
                <a:gd fmla="*/ 18 w 118" name="T4"/>
                <a:gd fmla="*/ 62 h 136" name="T5"/>
                <a:gd fmla="*/ 63 w 118" name="T6"/>
                <a:gd fmla="*/ 136 h 136" name="T7"/>
                <a:gd fmla="*/ 118 w 118" name="T8"/>
                <a:gd fmla="*/ 64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8">
                  <a:moveTo>
                    <a:pt x="118" y="64"/>
                  </a:moveTo>
                  <a:cubicBezTo>
                    <a:pt x="115" y="49"/>
                    <a:pt x="108" y="34"/>
                    <a:pt x="93" y="28"/>
                  </a:cubicBezTo>
                  <a:cubicBezTo>
                    <a:pt x="93" y="28"/>
                    <a:pt x="39" y="0"/>
                    <a:pt x="18" y="62"/>
                  </a:cubicBezTo>
                  <a:cubicBezTo>
                    <a:pt x="18" y="62"/>
                    <a:pt x="0" y="101"/>
                    <a:pt x="63" y="136"/>
                  </a:cubicBezTo>
                  <a:lnTo>
                    <a:pt x="118" y="64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768"/>
            <p:cNvSpPr/>
            <p:nvPr/>
          </p:nvSpPr>
          <p:spPr bwMode="auto">
            <a:xfrm flipH="1">
              <a:off x="8332788" y="2898775"/>
              <a:ext cx="103188" cy="96838"/>
            </a:xfrm>
            <a:custGeom>
              <a:gdLst>
                <a:gd fmla="*/ 0 w 60" name="T0"/>
                <a:gd fmla="*/ 15 h 57" name="T1"/>
                <a:gd fmla="*/ 15 w 60" name="T2"/>
                <a:gd fmla="*/ 5 h 57" name="T3"/>
                <a:gd fmla="*/ 24 w 60" name="T4"/>
                <a:gd fmla="*/ 1 h 57" name="T5"/>
                <a:gd fmla="*/ 26 w 60" name="T6"/>
                <a:gd fmla="*/ 1 h 57" name="T7"/>
                <a:gd fmla="*/ 29 w 60" name="T8"/>
                <a:gd fmla="*/ 0 h 57" name="T9"/>
                <a:gd fmla="*/ 31 w 60" name="T10"/>
                <a:gd fmla="*/ 0 h 57" name="T11"/>
                <a:gd fmla="*/ 34 w 60" name="T12"/>
                <a:gd fmla="*/ 0 h 57" name="T13"/>
                <a:gd fmla="*/ 36 w 60" name="T14"/>
                <a:gd fmla="*/ 0 h 57" name="T15"/>
                <a:gd fmla="*/ 39 w 60" name="T16"/>
                <a:gd fmla="*/ 0 h 57" name="T17"/>
                <a:gd fmla="*/ 42 w 60" name="T18"/>
                <a:gd fmla="*/ 1 h 57" name="T19"/>
                <a:gd fmla="*/ 44 w 60" name="T20"/>
                <a:gd fmla="*/ 2 h 57" name="T21"/>
                <a:gd fmla="*/ 49 w 60" name="T22"/>
                <a:gd fmla="*/ 5 h 57" name="T23"/>
                <a:gd fmla="*/ 51 w 60" name="T24"/>
                <a:gd fmla="*/ 8 h 57" name="T25"/>
                <a:gd fmla="*/ 53 w 60" name="T26"/>
                <a:gd fmla="*/ 10 h 57" name="T27"/>
                <a:gd fmla="*/ 55 w 60" name="T28"/>
                <a:gd fmla="*/ 15 h 57" name="T29"/>
                <a:gd fmla="*/ 57 w 60" name="T30"/>
                <a:gd fmla="*/ 19 h 57" name="T31"/>
                <a:gd fmla="*/ 58 w 60" name="T32"/>
                <a:gd fmla="*/ 24 h 57" name="T33"/>
                <a:gd fmla="*/ 59 w 60" name="T34"/>
                <a:gd fmla="*/ 29 h 57" name="T35"/>
                <a:gd fmla="*/ 60 w 60" name="T36"/>
                <a:gd fmla="*/ 33 h 57" name="T37"/>
                <a:gd fmla="*/ 55 w 60" name="T38"/>
                <a:gd fmla="*/ 36 h 57" name="T39"/>
                <a:gd fmla="*/ 49 w 60" name="T40"/>
                <a:gd fmla="*/ 40 h 57" name="T41"/>
                <a:gd fmla="*/ 45 w 60" name="T42"/>
                <a:gd fmla="*/ 42 h 57" name="T43"/>
                <a:gd fmla="*/ 42 w 60" name="T44"/>
                <a:gd fmla="*/ 44 h 57" name="T45"/>
                <a:gd fmla="*/ 36 w 60" name="T46"/>
                <a:gd fmla="*/ 50 h 57" name="T47"/>
                <a:gd fmla="*/ 33 w 60" name="T48"/>
                <a:gd fmla="*/ 53 h 57" name="T49"/>
                <a:gd fmla="*/ 32 w 60" name="T50"/>
                <a:gd fmla="*/ 55 h 57" name="T51"/>
                <a:gd fmla="*/ 31 w 60" name="T52"/>
                <a:gd fmla="*/ 57 h 57" name="T53"/>
                <a:gd fmla="*/ 30 w 60" name="T54"/>
                <a:gd fmla="*/ 57 h 57" name="T55"/>
                <a:gd fmla="*/ 29 w 60" name="T56"/>
                <a:gd fmla="*/ 54 h 57" name="T57"/>
                <a:gd fmla="*/ 29 w 60" name="T58"/>
                <a:gd fmla="*/ 52 h 57" name="T59"/>
                <a:gd fmla="*/ 29 w 60" name="T60"/>
                <a:gd fmla="*/ 49 h 57" name="T61"/>
                <a:gd fmla="*/ 29 w 60" name="T62"/>
                <a:gd fmla="*/ 46 h 57" name="T63"/>
                <a:gd fmla="*/ 34 w 60" name="T64"/>
                <a:gd fmla="*/ 37 h 57" name="T65"/>
                <a:gd fmla="*/ 37 w 60" name="T66"/>
                <a:gd fmla="*/ 33 h 57" name="T67"/>
                <a:gd fmla="*/ 41 w 60" name="T68"/>
                <a:gd fmla="*/ 29 h 57" name="T69"/>
                <a:gd fmla="*/ 44 w 60" name="T70"/>
                <a:gd fmla="*/ 26 h 57" name="T71"/>
                <a:gd fmla="*/ 47 w 60" name="T72"/>
                <a:gd fmla="*/ 25 h 57" name="T73"/>
                <a:gd fmla="*/ 49 w 60" name="T74"/>
                <a:gd fmla="*/ 24 h 57" name="T75"/>
                <a:gd fmla="*/ 45 w 60" name="T76"/>
                <a:gd fmla="*/ 30 h 57" name="T77"/>
                <a:gd fmla="*/ 45 w 60" name="T78"/>
                <a:gd fmla="*/ 26 h 57" name="T79"/>
                <a:gd fmla="*/ 45 w 60" name="T80"/>
                <a:gd fmla="*/ 22 h 57" name="T81"/>
                <a:gd fmla="*/ 44 w 60" name="T82"/>
                <a:gd fmla="*/ 18 h 57" name="T83"/>
                <a:gd fmla="*/ 43 w 60" name="T84"/>
                <a:gd fmla="*/ 15 h 57" name="T85"/>
                <a:gd fmla="*/ 43 w 60" name="T86"/>
                <a:gd fmla="*/ 14 h 57" name="T87"/>
                <a:gd fmla="*/ 42 w 60" name="T88"/>
                <a:gd fmla="*/ 12 h 57" name="T89"/>
                <a:gd fmla="*/ 39 w 60" name="T90"/>
                <a:gd fmla="*/ 10 h 57" name="T91"/>
                <a:gd fmla="*/ 38 w 60" name="T92"/>
                <a:gd fmla="*/ 9 h 57" name="T93"/>
                <a:gd fmla="*/ 37 w 60" name="T94"/>
                <a:gd fmla="*/ 9 h 57" name="T95"/>
                <a:gd fmla="*/ 35 w 60" name="T96"/>
                <a:gd fmla="*/ 8 h 57" name="T97"/>
                <a:gd fmla="*/ 33 w 60" name="T98"/>
                <a:gd fmla="*/ 8 h 57" name="T99"/>
                <a:gd fmla="*/ 31 w 60" name="T100"/>
                <a:gd fmla="*/ 8 h 57" name="T101"/>
                <a:gd fmla="*/ 29 w 60" name="T102"/>
                <a:gd fmla="*/ 7 h 57" name="T103"/>
                <a:gd fmla="*/ 27 w 60" name="T104"/>
                <a:gd fmla="*/ 8 h 57" name="T105"/>
                <a:gd fmla="*/ 25 w 60" name="T106"/>
                <a:gd fmla="*/ 8 h 57" name="T107"/>
                <a:gd fmla="*/ 17 w 60" name="T108"/>
                <a:gd fmla="*/ 9 h 57" name="T109"/>
                <a:gd fmla="*/ 9 w 60" name="T110"/>
                <a:gd fmla="*/ 12 h 57" name="T111"/>
                <a:gd fmla="*/ 1 w 60" name="T112"/>
                <a:gd fmla="*/ 16 h 57" name="T113"/>
                <a:gd fmla="*/ 0 w 60" name="T114"/>
                <a:gd fmla="*/ 15 h 5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7" w="60">
                  <a:moveTo>
                    <a:pt x="0" y="15"/>
                  </a:moveTo>
                  <a:cubicBezTo>
                    <a:pt x="4" y="11"/>
                    <a:pt x="10" y="7"/>
                    <a:pt x="15" y="5"/>
                  </a:cubicBezTo>
                  <a:cubicBezTo>
                    <a:pt x="18" y="3"/>
                    <a:pt x="21" y="2"/>
                    <a:pt x="24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2" y="0"/>
                    <a:pt x="33" y="0"/>
                    <a:pt x="34" y="0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1" y="1"/>
                    <a:pt x="42" y="1"/>
                  </a:cubicBezTo>
                  <a:cubicBezTo>
                    <a:pt x="43" y="1"/>
                    <a:pt x="43" y="2"/>
                    <a:pt x="44" y="2"/>
                  </a:cubicBezTo>
                  <a:cubicBezTo>
                    <a:pt x="46" y="3"/>
                    <a:pt x="48" y="4"/>
                    <a:pt x="49" y="5"/>
                  </a:cubicBezTo>
                  <a:cubicBezTo>
                    <a:pt x="50" y="6"/>
                    <a:pt x="50" y="7"/>
                    <a:pt x="51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5" y="13"/>
                    <a:pt x="55" y="15"/>
                  </a:cubicBezTo>
                  <a:cubicBezTo>
                    <a:pt x="56" y="16"/>
                    <a:pt x="56" y="18"/>
                    <a:pt x="57" y="19"/>
                  </a:cubicBezTo>
                  <a:cubicBezTo>
                    <a:pt x="58" y="21"/>
                    <a:pt x="58" y="23"/>
                    <a:pt x="58" y="24"/>
                  </a:cubicBezTo>
                  <a:cubicBezTo>
                    <a:pt x="59" y="26"/>
                    <a:pt x="59" y="28"/>
                    <a:pt x="59" y="2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6" y="41"/>
                    <a:pt x="45" y="42"/>
                  </a:cubicBezTo>
                  <a:cubicBezTo>
                    <a:pt x="44" y="43"/>
                    <a:pt x="43" y="44"/>
                    <a:pt x="42" y="44"/>
                  </a:cubicBezTo>
                  <a:cubicBezTo>
                    <a:pt x="40" y="46"/>
                    <a:pt x="38" y="48"/>
                    <a:pt x="36" y="50"/>
                  </a:cubicBezTo>
                  <a:cubicBezTo>
                    <a:pt x="35" y="51"/>
                    <a:pt x="34" y="52"/>
                    <a:pt x="33" y="53"/>
                  </a:cubicBezTo>
                  <a:cubicBezTo>
                    <a:pt x="33" y="53"/>
                    <a:pt x="33" y="54"/>
                    <a:pt x="32" y="55"/>
                  </a:cubicBezTo>
                  <a:cubicBezTo>
                    <a:pt x="32" y="55"/>
                    <a:pt x="32" y="56"/>
                    <a:pt x="31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6"/>
                    <a:pt x="29" y="55"/>
                    <a:pt x="29" y="54"/>
                  </a:cubicBezTo>
                  <a:cubicBezTo>
                    <a:pt x="29" y="53"/>
                    <a:pt x="29" y="53"/>
                    <a:pt x="29" y="52"/>
                  </a:cubicBezTo>
                  <a:cubicBezTo>
                    <a:pt x="29" y="51"/>
                    <a:pt x="29" y="50"/>
                    <a:pt x="29" y="49"/>
                  </a:cubicBezTo>
                  <a:cubicBezTo>
                    <a:pt x="29" y="48"/>
                    <a:pt x="29" y="47"/>
                    <a:pt x="29" y="46"/>
                  </a:cubicBezTo>
                  <a:cubicBezTo>
                    <a:pt x="30" y="43"/>
                    <a:pt x="32" y="40"/>
                    <a:pt x="34" y="37"/>
                  </a:cubicBezTo>
                  <a:cubicBezTo>
                    <a:pt x="35" y="35"/>
                    <a:pt x="36" y="34"/>
                    <a:pt x="37" y="33"/>
                  </a:cubicBezTo>
                  <a:cubicBezTo>
                    <a:pt x="38" y="32"/>
                    <a:pt x="39" y="30"/>
                    <a:pt x="41" y="29"/>
                  </a:cubicBezTo>
                  <a:cubicBezTo>
                    <a:pt x="42" y="28"/>
                    <a:pt x="43" y="27"/>
                    <a:pt x="44" y="26"/>
                  </a:cubicBezTo>
                  <a:cubicBezTo>
                    <a:pt x="45" y="26"/>
                    <a:pt x="46" y="25"/>
                    <a:pt x="47" y="25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9"/>
                    <a:pt x="45" y="27"/>
                    <a:pt x="45" y="26"/>
                  </a:cubicBezTo>
                  <a:cubicBezTo>
                    <a:pt x="45" y="25"/>
                    <a:pt x="45" y="23"/>
                    <a:pt x="45" y="22"/>
                  </a:cubicBezTo>
                  <a:cubicBezTo>
                    <a:pt x="45" y="21"/>
                    <a:pt x="45" y="20"/>
                    <a:pt x="44" y="18"/>
                  </a:cubicBezTo>
                  <a:cubicBezTo>
                    <a:pt x="44" y="17"/>
                    <a:pt x="44" y="16"/>
                    <a:pt x="43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3"/>
                    <a:pt x="42" y="13"/>
                    <a:pt x="42" y="12"/>
                  </a:cubicBezTo>
                  <a:cubicBezTo>
                    <a:pt x="41" y="12"/>
                    <a:pt x="40" y="11"/>
                    <a:pt x="39" y="10"/>
                  </a:cubicBezTo>
                  <a:cubicBezTo>
                    <a:pt x="39" y="10"/>
                    <a:pt x="39" y="10"/>
                    <a:pt x="38" y="9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9" y="7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2" y="8"/>
                    <a:pt x="20" y="9"/>
                    <a:pt x="17" y="9"/>
                  </a:cubicBezTo>
                  <a:cubicBezTo>
                    <a:pt x="14" y="10"/>
                    <a:pt x="11" y="11"/>
                    <a:pt x="9" y="12"/>
                  </a:cubicBezTo>
                  <a:cubicBezTo>
                    <a:pt x="6" y="13"/>
                    <a:pt x="3" y="14"/>
                    <a:pt x="1" y="1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769"/>
            <p:cNvSpPr/>
            <p:nvPr/>
          </p:nvSpPr>
          <p:spPr bwMode="auto">
            <a:xfrm flipH="1">
              <a:off x="7813676" y="2051050"/>
              <a:ext cx="236538" cy="234950"/>
            </a:xfrm>
            <a:custGeom>
              <a:gdLst>
                <a:gd fmla="*/ 9 w 138" name="T0"/>
                <a:gd fmla="*/ 101 h 137" name="T1"/>
                <a:gd fmla="*/ 34 w 138" name="T2"/>
                <a:gd fmla="*/ 76 h 137" name="T3"/>
                <a:gd fmla="*/ 65 w 138" name="T4"/>
                <a:gd fmla="*/ 0 h 137" name="T5"/>
                <a:gd fmla="*/ 138 w 138" name="T6"/>
                <a:gd fmla="*/ 97 h 137" name="T7"/>
                <a:gd fmla="*/ 64 w 138" name="T8"/>
                <a:gd fmla="*/ 109 h 137" name="T9"/>
                <a:gd fmla="*/ 32 w 138" name="T10"/>
                <a:gd fmla="*/ 132 h 137" name="T11"/>
                <a:gd fmla="*/ 19 w 138" name="T12"/>
                <a:gd fmla="*/ 137 h 137" name="T13"/>
                <a:gd fmla="*/ 9 w 138" name="T14"/>
                <a:gd fmla="*/ 123 h 137" name="T15"/>
                <a:gd fmla="*/ 0 w 138" name="T16"/>
                <a:gd fmla="*/ 109 h 137" name="T17"/>
                <a:gd fmla="*/ 9 w 138" name="T18"/>
                <a:gd fmla="*/ 101 h 1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7" w="138">
                  <a:moveTo>
                    <a:pt x="9" y="101"/>
                  </a:move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22" y="34"/>
                    <a:pt x="65" y="0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97"/>
                    <a:pt x="97" y="127"/>
                    <a:pt x="64" y="10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0" y="109"/>
                    <a:pt x="0" y="109"/>
                    <a:pt x="0" y="109"/>
                  </a:cubicBezTo>
                  <a:lnTo>
                    <a:pt x="9" y="101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770"/>
            <p:cNvSpPr/>
            <p:nvPr/>
          </p:nvSpPr>
          <p:spPr bwMode="auto">
            <a:xfrm flipH="1">
              <a:off x="7727951" y="1990725"/>
              <a:ext cx="211138" cy="227013"/>
            </a:xfrm>
            <a:custGeom>
              <a:gdLst>
                <a:gd fmla="*/ 0 w 123" name="T0"/>
                <a:gd fmla="*/ 35 h 132" name="T1"/>
                <a:gd fmla="*/ 54 w 123" name="T2"/>
                <a:gd fmla="*/ 0 h 132" name="T3"/>
                <a:gd fmla="*/ 102 w 123" name="T4"/>
                <a:gd fmla="*/ 61 h 132" name="T5"/>
                <a:gd fmla="*/ 73 w 123" name="T6"/>
                <a:gd fmla="*/ 89 h 132" name="T7"/>
                <a:gd fmla="*/ 102 w 123" name="T8"/>
                <a:gd fmla="*/ 83 h 132" name="T9"/>
                <a:gd fmla="*/ 111 w 123" name="T10"/>
                <a:gd fmla="*/ 107 h 132" name="T11"/>
                <a:gd fmla="*/ 73 w 123" name="T12"/>
                <a:gd fmla="*/ 132 h 132" name="T13"/>
                <a:gd fmla="*/ 0 w 123" name="T14"/>
                <a:gd fmla="*/ 35 h 13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2" w="123">
                  <a:moveTo>
                    <a:pt x="0" y="35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104" y="18"/>
                    <a:pt x="102" y="61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83"/>
                    <a:pt x="123" y="92"/>
                    <a:pt x="111" y="107"/>
                  </a:cubicBezTo>
                  <a:cubicBezTo>
                    <a:pt x="73" y="132"/>
                    <a:pt x="73" y="132"/>
                    <a:pt x="73" y="132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771"/>
            <p:cNvSpPr/>
            <p:nvPr/>
          </p:nvSpPr>
          <p:spPr bwMode="auto">
            <a:xfrm flipH="1">
              <a:off x="6883401" y="3175000"/>
              <a:ext cx="212725" cy="228600"/>
            </a:xfrm>
            <a:custGeom>
              <a:gdLst>
                <a:gd fmla="*/ 76 w 124" name="T0"/>
                <a:gd fmla="*/ 133 h 133" name="T1"/>
                <a:gd fmla="*/ 124 w 124" name="T2"/>
                <a:gd fmla="*/ 90 h 133" name="T3"/>
                <a:gd fmla="*/ 76 w 124" name="T4"/>
                <a:gd fmla="*/ 28 h 133" name="T5"/>
                <a:gd fmla="*/ 42 w 124" name="T6"/>
                <a:gd fmla="*/ 49 h 133" name="T7"/>
                <a:gd fmla="*/ 55 w 124" name="T8"/>
                <a:gd fmla="*/ 22 h 133" name="T9"/>
                <a:gd fmla="*/ 33 w 124" name="T10"/>
                <a:gd fmla="*/ 8 h 133" name="T11"/>
                <a:gd fmla="*/ 0 w 124" name="T12"/>
                <a:gd fmla="*/ 39 h 133" name="T13"/>
                <a:gd fmla="*/ 76 w 124" name="T14"/>
                <a:gd fmla="*/ 133 h 1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3" w="124">
                  <a:moveTo>
                    <a:pt x="76" y="133"/>
                  </a:moveTo>
                  <a:cubicBezTo>
                    <a:pt x="124" y="90"/>
                    <a:pt x="124" y="90"/>
                    <a:pt x="124" y="90"/>
                  </a:cubicBezTo>
                  <a:cubicBezTo>
                    <a:pt x="124" y="90"/>
                    <a:pt x="119" y="36"/>
                    <a:pt x="76" y="28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1" y="0"/>
                    <a:pt x="33" y="8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6" y="133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772"/>
            <p:cNvSpPr/>
            <p:nvPr/>
          </p:nvSpPr>
          <p:spPr bwMode="auto">
            <a:xfrm flipH="1">
              <a:off x="7959726" y="2181225"/>
              <a:ext cx="728663" cy="1274763"/>
            </a:xfrm>
            <a:custGeom>
              <a:gdLst>
                <a:gd fmla="*/ 389 w 425" name="T0"/>
                <a:gd fmla="*/ 0 h 743" name="T1"/>
                <a:gd fmla="*/ 0 w 425" name="T2"/>
                <a:gd fmla="*/ 728 h 743" name="T3"/>
                <a:gd fmla="*/ 63 w 425" name="T4"/>
                <a:gd fmla="*/ 743 h 743" name="T5"/>
                <a:gd fmla="*/ 425 w 425" name="T6"/>
                <a:gd fmla="*/ 53 h 743" name="T7"/>
                <a:gd fmla="*/ 389 w 425" name="T8"/>
                <a:gd fmla="*/ 0 h 7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3" w="425">
                  <a:moveTo>
                    <a:pt x="389" y="0"/>
                  </a:moveTo>
                  <a:cubicBezTo>
                    <a:pt x="389" y="0"/>
                    <a:pt x="72" y="285"/>
                    <a:pt x="0" y="728"/>
                  </a:cubicBezTo>
                  <a:cubicBezTo>
                    <a:pt x="63" y="743"/>
                    <a:pt x="63" y="743"/>
                    <a:pt x="63" y="743"/>
                  </a:cubicBezTo>
                  <a:cubicBezTo>
                    <a:pt x="63" y="743"/>
                    <a:pt x="81" y="384"/>
                    <a:pt x="425" y="53"/>
                  </a:cubicBezTo>
                  <a:lnTo>
                    <a:pt x="3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773"/>
            <p:cNvSpPr/>
            <p:nvPr/>
          </p:nvSpPr>
          <p:spPr bwMode="auto">
            <a:xfrm flipH="1">
              <a:off x="8743951" y="3922713"/>
              <a:ext cx="50800" cy="34925"/>
            </a:xfrm>
            <a:custGeom>
              <a:gdLst>
                <a:gd fmla="*/ 0 w 29" name="T0"/>
                <a:gd fmla="*/ 20 h 20" name="T1"/>
                <a:gd fmla="*/ 29 w 29" name="T2"/>
                <a:gd fmla="*/ 0 h 20" name="T3"/>
                <a:gd fmla="*/ 3 w 29" name="T4"/>
                <a:gd fmla="*/ 0 h 20" name="T5"/>
                <a:gd fmla="*/ 0 w 29" name="T6"/>
                <a:gd fmla="*/ 20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8">
                  <a:moveTo>
                    <a:pt x="0" y="20"/>
                  </a:moveTo>
                  <a:cubicBezTo>
                    <a:pt x="0" y="20"/>
                    <a:pt x="12" y="19"/>
                    <a:pt x="29" y="0"/>
                  </a:cubicBezTo>
                  <a:cubicBezTo>
                    <a:pt x="29" y="0"/>
                    <a:pt x="16" y="6"/>
                    <a:pt x="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774"/>
            <p:cNvSpPr/>
            <p:nvPr/>
          </p:nvSpPr>
          <p:spPr bwMode="auto">
            <a:xfrm flipH="1">
              <a:off x="9259888" y="3143250"/>
              <a:ext cx="33338" cy="41275"/>
            </a:xfrm>
            <a:custGeom>
              <a:gdLst>
                <a:gd fmla="*/ 0 w 20" name="T0"/>
                <a:gd fmla="*/ 24 h 24" name="T1"/>
                <a:gd fmla="*/ 18 w 20" name="T2"/>
                <a:gd fmla="*/ 0 h 24" name="T3"/>
                <a:gd fmla="*/ 18 w 20" name="T4"/>
                <a:gd fmla="*/ 16 h 24" name="T5"/>
                <a:gd fmla="*/ 20 w 20" name="T6"/>
                <a:gd fmla="*/ 20 h 24" name="T7"/>
                <a:gd fmla="*/ 0 w 20" name="T8"/>
                <a:gd fmla="*/ 24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0">
                  <a:moveTo>
                    <a:pt x="0" y="24"/>
                  </a:moveTo>
                  <a:cubicBezTo>
                    <a:pt x="0" y="24"/>
                    <a:pt x="2" y="2"/>
                    <a:pt x="18" y="0"/>
                  </a:cubicBezTo>
                  <a:cubicBezTo>
                    <a:pt x="18" y="0"/>
                    <a:pt x="11" y="10"/>
                    <a:pt x="18" y="16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775"/>
            <p:cNvSpPr/>
            <p:nvPr/>
          </p:nvSpPr>
          <p:spPr bwMode="auto">
            <a:xfrm flipH="1">
              <a:off x="9271001" y="3092450"/>
              <a:ext cx="193675" cy="87313"/>
            </a:xfrm>
            <a:custGeom>
              <a:gdLst>
                <a:gd fmla="*/ 10 w 113" name="T0"/>
                <a:gd fmla="*/ 51 h 51" name="T1"/>
                <a:gd fmla="*/ 0 w 113" name="T2"/>
                <a:gd fmla="*/ 39 h 51" name="T3"/>
                <a:gd fmla="*/ 113 w 113" name="T4"/>
                <a:gd fmla="*/ 35 h 51" name="T5"/>
                <a:gd fmla="*/ 106 w 113" name="T6"/>
                <a:gd fmla="*/ 49 h 51" name="T7"/>
                <a:gd fmla="*/ 110 w 113" name="T8"/>
                <a:gd fmla="*/ 42 h 51" name="T9"/>
                <a:gd fmla="*/ 106 w 113" name="T10"/>
                <a:gd fmla="*/ 49 h 51" name="T11"/>
                <a:gd fmla="*/ 10 w 113" name="T12"/>
                <a:gd fmla="*/ 51 h 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" w="113">
                  <a:moveTo>
                    <a:pt x="10" y="51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44" y="0"/>
                    <a:pt x="110" y="33"/>
                    <a:pt x="113" y="3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46" y="19"/>
                    <a:pt x="10" y="51"/>
                  </a:cubicBez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776"/>
            <p:cNvSpPr/>
            <p:nvPr/>
          </p:nvSpPr>
          <p:spPr bwMode="auto">
            <a:xfrm flipH="1">
              <a:off x="9269413" y="3160713"/>
              <a:ext cx="160338" cy="134938"/>
            </a:xfrm>
            <a:custGeom>
              <a:gdLst>
                <a:gd fmla="*/ 13 w 93" name="T0"/>
                <a:gd fmla="*/ 78 h 78" name="T1"/>
                <a:gd fmla="*/ 0 w 93" name="T2"/>
                <a:gd fmla="*/ 69 h 78" name="T3"/>
                <a:gd fmla="*/ 84 w 93" name="T4"/>
                <a:gd fmla="*/ 0 h 78" name="T5"/>
                <a:gd fmla="*/ 93 w 93" name="T6"/>
                <a:gd fmla="*/ 13 h 78" name="T7"/>
                <a:gd fmla="*/ 13 w 93" name="T8"/>
                <a:gd fmla="*/ 78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93">
                  <a:moveTo>
                    <a:pt x="13" y="78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1" y="41"/>
                    <a:pt x="81" y="1"/>
                    <a:pt x="84" y="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32" y="53"/>
                    <a:pt x="13" y="78"/>
                  </a:cubicBez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777"/>
            <p:cNvSpPr/>
            <p:nvPr/>
          </p:nvSpPr>
          <p:spPr bwMode="auto">
            <a:xfrm flipH="1">
              <a:off x="8785226" y="3171825"/>
              <a:ext cx="508000" cy="785813"/>
            </a:xfrm>
            <a:custGeom>
              <a:gdLst>
                <a:gd fmla="*/ 292 w 296" name="T0"/>
                <a:gd fmla="*/ 458 h 458" name="T1"/>
                <a:gd fmla="*/ 101 w 296" name="T2"/>
                <a:gd fmla="*/ 223 h 458" name="T3"/>
                <a:gd fmla="*/ 0 w 296" name="T4"/>
                <a:gd fmla="*/ 7 h 458" name="T5"/>
                <a:gd fmla="*/ 18 w 296" name="T6"/>
                <a:gd fmla="*/ 0 h 458" name="T7"/>
                <a:gd fmla="*/ 296 w 296" name="T8"/>
                <a:gd fmla="*/ 438 h 458" name="T9"/>
                <a:gd fmla="*/ 292 w 296" name="T10"/>
                <a:gd fmla="*/ 458 h 45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58" w="296">
                  <a:moveTo>
                    <a:pt x="292" y="458"/>
                  </a:moveTo>
                  <a:cubicBezTo>
                    <a:pt x="243" y="449"/>
                    <a:pt x="179" y="370"/>
                    <a:pt x="101" y="223"/>
                  </a:cubicBezTo>
                  <a:cubicBezTo>
                    <a:pt x="44" y="115"/>
                    <a:pt x="0" y="8"/>
                    <a:pt x="0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6" y="116"/>
                    <a:pt x="210" y="422"/>
                    <a:pt x="296" y="438"/>
                  </a:cubicBezTo>
                  <a:lnTo>
                    <a:pt x="292" y="458"/>
                  </a:ln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1" name="矩形 90"/>
          <p:cNvSpPr/>
          <p:nvPr/>
        </p:nvSpPr>
        <p:spPr>
          <a:xfrm>
            <a:off x="5819725" y="3285890"/>
            <a:ext cx="25704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pc="600" sz="8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风格</a:t>
            </a:r>
          </a:p>
        </p:txBody>
      </p:sp>
      <p:sp>
        <p:nvSpPr>
          <p:cNvPr id="96" name="矩形 95"/>
          <p:cNvSpPr/>
          <p:nvPr/>
        </p:nvSpPr>
        <p:spPr>
          <a:xfrm>
            <a:off x="461209" y="-1931398"/>
            <a:ext cx="9527926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4800"/>
              <a:t>中国书法等元素。并且使用了较为简洁的图形搭配，不繁琐！</a:t>
            </a:r>
          </a:p>
        </p:txBody>
      </p:sp>
      <p:sp>
        <p:nvSpPr>
          <p:cNvPr id="97" name="矩形 96"/>
          <p:cNvSpPr/>
          <p:nvPr/>
        </p:nvSpPr>
        <p:spPr>
          <a:xfrm>
            <a:off x="5895773" y="4725144"/>
            <a:ext cx="323405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中国传统元素</a:t>
            </a:r>
          </a:p>
        </p:txBody>
      </p:sp>
      <p:sp>
        <p:nvSpPr>
          <p:cNvPr id="99" name="矩形 98"/>
          <p:cNvSpPr/>
          <p:nvPr/>
        </p:nvSpPr>
        <p:spPr>
          <a:xfrm>
            <a:off x="5879182" y="5335698"/>
            <a:ext cx="6503709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书法、简洁的版式、留白</a:t>
            </a:r>
          </a:p>
        </p:txBody>
      </p:sp>
    </p:spTree>
    <p:extLst>
      <p:ext uri="{BB962C8B-B14F-4D97-AF65-F5344CB8AC3E}">
        <p14:creationId val="88819903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2" nodeType="withEffect" presetClass="emph" presetID="6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</p:cBhvr>
                                      <p:by x="104000" y="10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97"/>
      <p:bldP grpId="0" spid="9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grpSp>
          <p:nvGrpSpPr>
            <p:cNvPr id="3" name="组合 2"/>
            <p:cNvGrpSpPr/>
            <p:nvPr/>
          </p:nvGrpSpPr>
          <p:grpSpPr>
            <a:xfrm>
              <a:off x="2971188" y="304982"/>
              <a:ext cx="6248036" cy="6248036"/>
              <a:chOff x="2971188" y="304982"/>
              <a:chExt cx="6248036" cy="6248036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4594931" y="945704"/>
              <a:ext cx="3294380" cy="3733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239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问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98946" y="4407654"/>
              <a:ext cx="4549754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800">
                  <a:latin charset="-122" panose="02000000000000000000" pitchFamily="2" typeface="张海山锐谐体"/>
                  <a:ea charset="-122" panose="02000000000000000000" pitchFamily="2" typeface="张海山锐谐体"/>
                </a:defRPr>
              </a:lvl1pPr>
            </a:lstStyle>
            <a:p>
              <a:r>
                <a:rPr altLang="en-US" lang="zh-CN" smtClean="0"/>
                <a:t>询问你的客户</a:t>
              </a:r>
            </a:p>
          </p:txBody>
        </p:sp>
      </p:grpSp>
    </p:spTree>
    <p:extLst>
      <p:ext uri="{BB962C8B-B14F-4D97-AF65-F5344CB8AC3E}">
        <p14:creationId val="302473465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禁止符 1"/>
          <p:cNvSpPr/>
          <p:nvPr/>
        </p:nvSpPr>
        <p:spPr>
          <a:xfrm>
            <a:off x="3405262" y="875567"/>
            <a:ext cx="5042052" cy="5042052"/>
          </a:xfrm>
          <a:prstGeom prst="noSmoking">
            <a:avLst>
              <a:gd fmla="val 7142" name="adj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81558" y="1972080"/>
            <a:ext cx="13753528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不要问客户对设计</a:t>
            </a:r>
          </a:p>
          <a:p>
            <a:pPr algn="ctr"/>
            <a:r>
              <a:rPr altLang="en-US" lang="zh-CN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或创意上有什么想法</a:t>
            </a:r>
          </a:p>
        </p:txBody>
      </p:sp>
      <p:sp>
        <p:nvSpPr>
          <p:cNvPr id="4" name="禁止符 3"/>
          <p:cNvSpPr/>
          <p:nvPr/>
        </p:nvSpPr>
        <p:spPr>
          <a:xfrm>
            <a:off x="3405262" y="875567"/>
            <a:ext cx="5042052" cy="5042052"/>
          </a:xfrm>
          <a:prstGeom prst="noSmoking">
            <a:avLst>
              <a:gd fmla="val 7142" name="adj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76885390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3" presetSubtype="3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8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0" nodeType="withEffect" presetClass="exit" presetID="10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1" spid="4"/>
      <p:bldP grpId="2" spid="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>
            <a:off x="766614" y="904687"/>
            <a:ext cx="2624685" cy="8278964"/>
            <a:chOff x="952500" y="904687"/>
            <a:chExt cx="2624685" cy="8278964"/>
          </a:xfrm>
        </p:grpSpPr>
        <p:grpSp>
          <p:nvGrpSpPr>
            <p:cNvPr id="13" name="组合 12"/>
            <p:cNvGrpSpPr/>
            <p:nvPr/>
          </p:nvGrpSpPr>
          <p:grpSpPr>
            <a:xfrm>
              <a:off x="952500" y="904687"/>
              <a:ext cx="2624685" cy="8278964"/>
              <a:chOff x="952500" y="904687"/>
              <a:chExt cx="2624685" cy="8278964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2500" y="904687"/>
                <a:ext cx="2624685" cy="8278964"/>
              </a:xfrm>
              <a:prstGeom prst="rect">
                <a:avLst/>
              </a:prstGeom>
            </p:spPr>
          </p:pic>
          <p:sp>
            <p:nvSpPr>
              <p:cNvPr id="12" name="矩形 11"/>
              <p:cNvSpPr/>
              <p:nvPr/>
            </p:nvSpPr>
            <p:spPr>
              <a:xfrm>
                <a:off x="1054646" y="1079555"/>
                <a:ext cx="2386644" cy="523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186086" y="1047056"/>
              <a:ext cx="223651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36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行业状态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25731" y="2111896"/>
            <a:ext cx="2728286" cy="8960733"/>
            <a:chOff x="3511617" y="2111896"/>
            <a:chExt cx="2728286" cy="896073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1617" y="2111896"/>
              <a:ext cx="2728286" cy="896073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682438" y="2276872"/>
              <a:ext cx="2386644" cy="54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3806263" y="2234495"/>
              <a:ext cx="223651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36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企业文化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44825" y="1883296"/>
            <a:ext cx="2615965" cy="8197128"/>
            <a:chOff x="6635511" y="2111896"/>
            <a:chExt cx="2615965" cy="81971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5511" y="2111896"/>
              <a:ext cx="2615965" cy="8197128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6719691" y="2242115"/>
              <a:ext cx="2386644" cy="54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6753197" y="2224970"/>
              <a:ext cx="223651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36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产品特点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67330" y="1079555"/>
            <a:ext cx="2673452" cy="8780637"/>
            <a:chOff x="8753216" y="1079555"/>
            <a:chExt cx="2673452" cy="87806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3216" y="1079555"/>
              <a:ext cx="2673452" cy="8780637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8868197" y="1254191"/>
              <a:ext cx="2386644" cy="54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8943264" y="1202289"/>
              <a:ext cx="223651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36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公司优势</a:t>
              </a:r>
            </a:p>
          </p:txBody>
        </p:sp>
      </p:grpSp>
    </p:spTree>
    <p:extLst>
      <p:ext uri="{BB962C8B-B14F-4D97-AF65-F5344CB8AC3E}">
        <p14:creationId val="140226409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utoRev="1" fill="hold" id="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00" fill="hold" id="6"/>
                                        <p:tgtEl>
                                          <p:spTgt spid="24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7" nodeType="withEffect" presetClass="emph" presetID="6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650" fill="hold" id="8"/>
                                        <p:tgtEl>
                                          <p:spTgt spid="21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6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650" fill="hold" id="10"/>
                                        <p:tgtEl>
                                          <p:spTgt spid="22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11" nodeType="withEffect" presetClass="emph" presetID="6" presetSubtype="0" repeatCount="indefinite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600" fill="hold" id="12"/>
                                        <p:tgtEl>
                                          <p:spTgt spid="23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grpSp>
          <p:nvGrpSpPr>
            <p:cNvPr id="53" name="组合 52"/>
            <p:cNvGrpSpPr/>
            <p:nvPr/>
          </p:nvGrpSpPr>
          <p:grpSpPr>
            <a:xfrm>
              <a:off x="2971188" y="304982"/>
              <a:ext cx="6248036" cy="6248036"/>
              <a:chOff x="2971188" y="304982"/>
              <a:chExt cx="6248036" cy="624803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4174966" y="1501041"/>
              <a:ext cx="3840480" cy="2194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138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头疼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5021471" y="3884119"/>
              <a:ext cx="2149058" cy="2418885"/>
              <a:chOff x="12198550" y="3874090"/>
              <a:chExt cx="2149058" cy="2418885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12237305" y="6017480"/>
                <a:ext cx="1277087" cy="2754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Freeform 29"/>
              <p:cNvSpPr/>
              <p:nvPr/>
            </p:nvSpPr>
            <p:spPr bwMode="auto">
              <a:xfrm>
                <a:off x="12327431" y="5221474"/>
                <a:ext cx="1096834" cy="969756"/>
              </a:xfrm>
              <a:custGeom>
                <a:gdLst>
                  <a:gd fmla="*/ 372 w 401" name="T0"/>
                  <a:gd fmla="*/ 336 h 355" name="T1"/>
                  <a:gd fmla="*/ 325 w 401" name="T2"/>
                  <a:gd fmla="*/ 320 h 355" name="T3"/>
                  <a:gd fmla="*/ 290 w 401" name="T4"/>
                  <a:gd fmla="*/ 59 h 355" name="T5"/>
                  <a:gd fmla="*/ 76 w 401" name="T6"/>
                  <a:gd fmla="*/ 59 h 355" name="T7"/>
                  <a:gd fmla="*/ 78 w 401" name="T8"/>
                  <a:gd fmla="*/ 312 h 355" name="T9"/>
                  <a:gd fmla="*/ 76 w 401" name="T10"/>
                  <a:gd fmla="*/ 323 h 355" name="T11"/>
                  <a:gd fmla="*/ 27 w 401" name="T12"/>
                  <a:gd fmla="*/ 341 h 355" name="T13"/>
                  <a:gd fmla="*/ 37 w 401" name="T14"/>
                  <a:gd fmla="*/ 352 h 355" name="T15"/>
                  <a:gd fmla="*/ 110 w 401" name="T16"/>
                  <a:gd fmla="*/ 352 h 355" name="T17"/>
                  <a:gd fmla="*/ 131 w 401" name="T18"/>
                  <a:gd fmla="*/ 341 h 355" name="T19"/>
                  <a:gd fmla="*/ 146 w 401" name="T20"/>
                  <a:gd fmla="*/ 256 h 355" name="T21"/>
                  <a:gd fmla="*/ 184 w 401" name="T22"/>
                  <a:gd fmla="*/ 155 h 355" name="T23"/>
                  <a:gd fmla="*/ 282 w 401" name="T24"/>
                  <a:gd fmla="*/ 334 h 355" name="T25"/>
                  <a:gd fmla="*/ 305 w 401" name="T26"/>
                  <a:gd fmla="*/ 350 h 355" name="T27"/>
                  <a:gd fmla="*/ 383 w 401" name="T28"/>
                  <a:gd fmla="*/ 350 h 355" name="T29"/>
                  <a:gd fmla="*/ 372 w 401" name="T30"/>
                  <a:gd fmla="*/ 336 h 35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55" w="401">
                    <a:moveTo>
                      <a:pt x="372" y="336"/>
                    </a:moveTo>
                    <a:cubicBezTo>
                      <a:pt x="358" y="334"/>
                      <a:pt x="330" y="329"/>
                      <a:pt x="325" y="320"/>
                    </a:cubicBezTo>
                    <a:cubicBezTo>
                      <a:pt x="321" y="312"/>
                      <a:pt x="297" y="107"/>
                      <a:pt x="290" y="59"/>
                    </a:cubicBezTo>
                    <a:cubicBezTo>
                      <a:pt x="283" y="11"/>
                      <a:pt x="88" y="0"/>
                      <a:pt x="76" y="59"/>
                    </a:cubicBezTo>
                    <a:cubicBezTo>
                      <a:pt x="78" y="312"/>
                      <a:pt x="78" y="312"/>
                      <a:pt x="78" y="312"/>
                    </a:cubicBezTo>
                    <a:cubicBezTo>
                      <a:pt x="76" y="323"/>
                      <a:pt x="76" y="323"/>
                      <a:pt x="76" y="323"/>
                    </a:cubicBezTo>
                    <a:cubicBezTo>
                      <a:pt x="76" y="323"/>
                      <a:pt x="44" y="339"/>
                      <a:pt x="27" y="341"/>
                    </a:cubicBezTo>
                    <a:cubicBezTo>
                      <a:pt x="15" y="342"/>
                      <a:pt x="0" y="350"/>
                      <a:pt x="37" y="352"/>
                    </a:cubicBezTo>
                    <a:cubicBezTo>
                      <a:pt x="75" y="353"/>
                      <a:pt x="96" y="349"/>
                      <a:pt x="110" y="352"/>
                    </a:cubicBezTo>
                    <a:cubicBezTo>
                      <a:pt x="123" y="355"/>
                      <a:pt x="134" y="348"/>
                      <a:pt x="131" y="341"/>
                    </a:cubicBezTo>
                    <a:cubicBezTo>
                      <a:pt x="120" y="319"/>
                      <a:pt x="135" y="294"/>
                      <a:pt x="146" y="256"/>
                    </a:cubicBezTo>
                    <a:cubicBezTo>
                      <a:pt x="157" y="218"/>
                      <a:pt x="170" y="155"/>
                      <a:pt x="184" y="155"/>
                    </a:cubicBezTo>
                    <a:cubicBezTo>
                      <a:pt x="198" y="155"/>
                      <a:pt x="281" y="323"/>
                      <a:pt x="282" y="334"/>
                    </a:cubicBezTo>
                    <a:cubicBezTo>
                      <a:pt x="283" y="345"/>
                      <a:pt x="266" y="350"/>
                      <a:pt x="305" y="350"/>
                    </a:cubicBezTo>
                    <a:cubicBezTo>
                      <a:pt x="343" y="350"/>
                      <a:pt x="365" y="352"/>
                      <a:pt x="383" y="350"/>
                    </a:cubicBezTo>
                    <a:cubicBezTo>
                      <a:pt x="401" y="347"/>
                      <a:pt x="386" y="337"/>
                      <a:pt x="372" y="336"/>
                    </a:cubicBezTo>
                    <a:close/>
                  </a:path>
                </a:pathLst>
              </a:custGeom>
              <a:solidFill>
                <a:srgbClr val="261F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Freeform 30"/>
              <p:cNvSpPr/>
              <p:nvPr/>
            </p:nvSpPr>
            <p:spPr bwMode="auto">
              <a:xfrm>
                <a:off x="12198550" y="4641964"/>
                <a:ext cx="560584" cy="407369"/>
              </a:xfrm>
              <a:custGeom>
                <a:gdLst>
                  <a:gd fmla="*/ 205 w 205" name="T0"/>
                  <a:gd fmla="*/ 18 h 149" name="T1"/>
                  <a:gd fmla="*/ 128 w 205" name="T2"/>
                  <a:gd fmla="*/ 7 h 149" name="T3"/>
                  <a:gd fmla="*/ 2 w 205" name="T4"/>
                  <a:gd fmla="*/ 101 h 149" name="T5"/>
                  <a:gd fmla="*/ 205 w 205" name="T6"/>
                  <a:gd fmla="*/ 18 h 14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9" w="205">
                    <a:moveTo>
                      <a:pt x="205" y="18"/>
                    </a:moveTo>
                    <a:cubicBezTo>
                      <a:pt x="195" y="4"/>
                      <a:pt x="158" y="0"/>
                      <a:pt x="128" y="7"/>
                    </a:cubicBezTo>
                    <a:cubicBezTo>
                      <a:pt x="98" y="14"/>
                      <a:pt x="0" y="38"/>
                      <a:pt x="2" y="101"/>
                    </a:cubicBezTo>
                    <a:cubicBezTo>
                      <a:pt x="4" y="149"/>
                      <a:pt x="132" y="148"/>
                      <a:pt x="205" y="18"/>
                    </a:cubicBezTo>
                    <a:close/>
                  </a:path>
                </a:pathLst>
              </a:custGeom>
              <a:solidFill>
                <a:srgbClr val="2863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31">
                <a:hlinkClick r:id="rId2"/>
              </p:cNvPr>
              <p:cNvSpPr/>
              <p:nvPr/>
            </p:nvSpPr>
            <p:spPr bwMode="auto">
              <a:xfrm>
                <a:off x="12455410" y="3874090"/>
                <a:ext cx="736330" cy="789504"/>
              </a:xfrm>
              <a:custGeom>
                <a:gdLst>
                  <a:gd fmla="*/ 127 w 269" name="T0"/>
                  <a:gd fmla="*/ 9 h 289" name="T1"/>
                  <a:gd fmla="*/ 12 w 269" name="T2"/>
                  <a:gd fmla="*/ 99 h 289" name="T3"/>
                  <a:gd fmla="*/ 24 w 269" name="T4"/>
                  <a:gd fmla="*/ 246 h 289" name="T5"/>
                  <a:gd fmla="*/ 59 w 269" name="T6"/>
                  <a:gd fmla="*/ 288 h 289" name="T7"/>
                  <a:gd fmla="*/ 185 w 269" name="T8"/>
                  <a:gd fmla="*/ 289 h 289" name="T9"/>
                  <a:gd fmla="*/ 228 w 269" name="T10"/>
                  <a:gd fmla="*/ 180 h 289" name="T11"/>
                  <a:gd fmla="*/ 127 w 269" name="T12"/>
                  <a:gd fmla="*/ 9 h 2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9" w="269">
                    <a:moveTo>
                      <a:pt x="127" y="9"/>
                    </a:moveTo>
                    <a:cubicBezTo>
                      <a:pt x="24" y="16"/>
                      <a:pt x="23" y="33"/>
                      <a:pt x="12" y="99"/>
                    </a:cubicBezTo>
                    <a:cubicBezTo>
                      <a:pt x="0" y="164"/>
                      <a:pt x="1" y="214"/>
                      <a:pt x="24" y="246"/>
                    </a:cubicBezTo>
                    <a:cubicBezTo>
                      <a:pt x="47" y="278"/>
                      <a:pt x="59" y="288"/>
                      <a:pt x="59" y="288"/>
                    </a:cubicBezTo>
                    <a:cubicBezTo>
                      <a:pt x="185" y="289"/>
                      <a:pt x="185" y="289"/>
                      <a:pt x="185" y="289"/>
                    </a:cubicBezTo>
                    <a:cubicBezTo>
                      <a:pt x="185" y="289"/>
                      <a:pt x="224" y="243"/>
                      <a:pt x="228" y="180"/>
                    </a:cubicBezTo>
                    <a:cubicBezTo>
                      <a:pt x="232" y="117"/>
                      <a:pt x="269" y="0"/>
                      <a:pt x="127" y="9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9" name="Freeform 32"/>
              <p:cNvSpPr/>
              <p:nvPr/>
            </p:nvSpPr>
            <p:spPr bwMode="auto">
              <a:xfrm>
                <a:off x="13013289" y="4196741"/>
                <a:ext cx="153214" cy="127979"/>
              </a:xfrm>
              <a:custGeom>
                <a:gdLst>
                  <a:gd fmla="*/ 9 w 56" name="T0"/>
                  <a:gd fmla="*/ 10 h 47" name="T1"/>
                  <a:gd fmla="*/ 34 w 56" name="T2"/>
                  <a:gd fmla="*/ 4 h 47" name="T3"/>
                  <a:gd fmla="*/ 41 w 56" name="T4"/>
                  <a:gd fmla="*/ 32 h 47" name="T5"/>
                  <a:gd fmla="*/ 8 w 56" name="T6"/>
                  <a:gd fmla="*/ 47 h 47" name="T7"/>
                  <a:gd fmla="*/ 9 w 56" name="T8"/>
                  <a:gd fmla="*/ 10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56">
                    <a:moveTo>
                      <a:pt x="9" y="10"/>
                    </a:moveTo>
                    <a:cubicBezTo>
                      <a:pt x="9" y="10"/>
                      <a:pt x="21" y="7"/>
                      <a:pt x="34" y="4"/>
                    </a:cubicBezTo>
                    <a:cubicBezTo>
                      <a:pt x="54" y="0"/>
                      <a:pt x="56" y="17"/>
                      <a:pt x="41" y="32"/>
                    </a:cubicBezTo>
                    <a:cubicBezTo>
                      <a:pt x="31" y="44"/>
                      <a:pt x="8" y="47"/>
                      <a:pt x="8" y="47"/>
                    </a:cubicBezTo>
                    <a:cubicBezTo>
                      <a:pt x="8" y="47"/>
                      <a:pt x="0" y="21"/>
                      <a:pt x="9" y="1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Freeform 33"/>
              <p:cNvSpPr/>
              <p:nvPr/>
            </p:nvSpPr>
            <p:spPr bwMode="auto">
              <a:xfrm>
                <a:off x="12261638" y="4010180"/>
                <a:ext cx="557881" cy="401962"/>
              </a:xfrm>
              <a:custGeom>
                <a:gdLst>
                  <a:gd fmla="*/ 122 w 204" name="T0"/>
                  <a:gd fmla="*/ 5 h 147" name="T1"/>
                  <a:gd fmla="*/ 70 w 204" name="T2"/>
                  <a:gd fmla="*/ 76 h 147" name="T3"/>
                  <a:gd fmla="*/ 31 w 204" name="T4"/>
                  <a:gd fmla="*/ 80 h 147" name="T5"/>
                  <a:gd fmla="*/ 74 w 204" name="T6"/>
                  <a:gd fmla="*/ 117 h 147" name="T7"/>
                  <a:gd fmla="*/ 143 w 204" name="T8"/>
                  <a:gd fmla="*/ 135 h 147" name="T9"/>
                  <a:gd fmla="*/ 122 w 204" name="T10"/>
                  <a:gd fmla="*/ 5 h 14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7" w="204">
                    <a:moveTo>
                      <a:pt x="122" y="5"/>
                    </a:moveTo>
                    <a:cubicBezTo>
                      <a:pt x="105" y="0"/>
                      <a:pt x="137" y="68"/>
                      <a:pt x="70" y="76"/>
                    </a:cubicBezTo>
                    <a:cubicBezTo>
                      <a:pt x="50" y="78"/>
                      <a:pt x="37" y="80"/>
                      <a:pt x="31" y="80"/>
                    </a:cubicBezTo>
                    <a:cubicBezTo>
                      <a:pt x="0" y="82"/>
                      <a:pt x="16" y="95"/>
                      <a:pt x="74" y="117"/>
                    </a:cubicBezTo>
                    <a:cubicBezTo>
                      <a:pt x="151" y="147"/>
                      <a:pt x="143" y="135"/>
                      <a:pt x="143" y="135"/>
                    </a:cubicBezTo>
                    <a:cubicBezTo>
                      <a:pt x="143" y="135"/>
                      <a:pt x="204" y="29"/>
                      <a:pt x="122" y="5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1" name="Freeform 34"/>
              <p:cNvSpPr/>
              <p:nvPr/>
            </p:nvSpPr>
            <p:spPr bwMode="auto">
              <a:xfrm>
                <a:off x="12603217" y="4453600"/>
                <a:ext cx="186561" cy="62186"/>
              </a:xfrm>
              <a:custGeom>
                <a:gdLst>
                  <a:gd fmla="*/ 0 w 68" name="T0"/>
                  <a:gd fmla="*/ 23 h 23" name="T1"/>
                  <a:gd fmla="*/ 2 w 68" name="T2"/>
                  <a:gd fmla="*/ 19 h 23" name="T3"/>
                  <a:gd fmla="*/ 7 w 68" name="T4"/>
                  <a:gd fmla="*/ 11 h 23" name="T5"/>
                  <a:gd fmla="*/ 18 w 68" name="T6"/>
                  <a:gd fmla="*/ 3 h 23" name="T7"/>
                  <a:gd fmla="*/ 26 w 68" name="T8"/>
                  <a:gd fmla="*/ 1 h 23" name="T9"/>
                  <a:gd fmla="*/ 34 w 68" name="T10"/>
                  <a:gd fmla="*/ 1 h 23" name="T11"/>
                  <a:gd fmla="*/ 42 w 68" name="T12"/>
                  <a:gd fmla="*/ 3 h 23" name="T13"/>
                  <a:gd fmla="*/ 49 w 68" name="T14"/>
                  <a:gd fmla="*/ 6 h 23" name="T15"/>
                  <a:gd fmla="*/ 60 w 68" name="T16"/>
                  <a:gd fmla="*/ 13 h 23" name="T17"/>
                  <a:gd fmla="*/ 66 w 68" name="T18"/>
                  <a:gd fmla="*/ 20 h 23" name="T19"/>
                  <a:gd fmla="*/ 68 w 68" name="T20"/>
                  <a:gd fmla="*/ 23 h 23" name="T21"/>
                  <a:gd fmla="*/ 65 w 68" name="T22"/>
                  <a:gd fmla="*/ 21 h 23" name="T23"/>
                  <a:gd fmla="*/ 57 w 68" name="T24"/>
                  <a:gd fmla="*/ 17 h 23" name="T25"/>
                  <a:gd fmla="*/ 52 w 68" name="T26"/>
                  <a:gd fmla="*/ 15 h 23" name="T27"/>
                  <a:gd fmla="*/ 46 w 68" name="T28"/>
                  <a:gd fmla="*/ 13 h 23" name="T29"/>
                  <a:gd fmla="*/ 39 w 68" name="T30"/>
                  <a:gd fmla="*/ 10 h 23" name="T31"/>
                  <a:gd fmla="*/ 33 w 68" name="T32"/>
                  <a:gd fmla="*/ 9 h 23" name="T33"/>
                  <a:gd fmla="*/ 26 w 68" name="T34"/>
                  <a:gd fmla="*/ 9 h 23" name="T35"/>
                  <a:gd fmla="*/ 20 w 68" name="T36"/>
                  <a:gd fmla="*/ 10 h 23" name="T37"/>
                  <a:gd fmla="*/ 10 w 68" name="T38"/>
                  <a:gd fmla="*/ 15 h 23" name="T39"/>
                  <a:gd fmla="*/ 3 w 68" name="T40"/>
                  <a:gd fmla="*/ 20 h 23" name="T41"/>
                  <a:gd fmla="*/ 0 w 68" name="T42"/>
                  <a:gd fmla="*/ 23 h 23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23" w="68">
                    <a:moveTo>
                      <a:pt x="0" y="23"/>
                    </a:moveTo>
                    <a:cubicBezTo>
                      <a:pt x="0" y="23"/>
                      <a:pt x="1" y="22"/>
                      <a:pt x="2" y="19"/>
                    </a:cubicBezTo>
                    <a:cubicBezTo>
                      <a:pt x="3" y="17"/>
                      <a:pt x="4" y="14"/>
                      <a:pt x="7" y="11"/>
                    </a:cubicBezTo>
                    <a:cubicBezTo>
                      <a:pt x="9" y="8"/>
                      <a:pt x="13" y="5"/>
                      <a:pt x="18" y="3"/>
                    </a:cubicBezTo>
                    <a:cubicBezTo>
                      <a:pt x="20" y="2"/>
                      <a:pt x="23" y="1"/>
                      <a:pt x="26" y="1"/>
                    </a:cubicBezTo>
                    <a:cubicBezTo>
                      <a:pt x="28" y="1"/>
                      <a:pt x="31" y="0"/>
                      <a:pt x="34" y="1"/>
                    </a:cubicBezTo>
                    <a:cubicBezTo>
                      <a:pt x="37" y="1"/>
                      <a:pt x="39" y="2"/>
                      <a:pt x="42" y="3"/>
                    </a:cubicBezTo>
                    <a:cubicBezTo>
                      <a:pt x="44" y="3"/>
                      <a:pt x="47" y="4"/>
                      <a:pt x="49" y="6"/>
                    </a:cubicBezTo>
                    <a:cubicBezTo>
                      <a:pt x="53" y="8"/>
                      <a:pt x="57" y="11"/>
                      <a:pt x="60" y="13"/>
                    </a:cubicBezTo>
                    <a:cubicBezTo>
                      <a:pt x="63" y="16"/>
                      <a:pt x="65" y="19"/>
                      <a:pt x="66" y="20"/>
                    </a:cubicBezTo>
                    <a:cubicBezTo>
                      <a:pt x="68" y="22"/>
                      <a:pt x="68" y="23"/>
                      <a:pt x="68" y="23"/>
                    </a:cubicBezTo>
                    <a:cubicBezTo>
                      <a:pt x="68" y="23"/>
                      <a:pt x="67" y="22"/>
                      <a:pt x="65" y="21"/>
                    </a:cubicBezTo>
                    <a:cubicBezTo>
                      <a:pt x="63" y="20"/>
                      <a:pt x="60" y="19"/>
                      <a:pt x="57" y="17"/>
                    </a:cubicBezTo>
                    <a:cubicBezTo>
                      <a:pt x="55" y="17"/>
                      <a:pt x="54" y="16"/>
                      <a:pt x="52" y="15"/>
                    </a:cubicBezTo>
                    <a:cubicBezTo>
                      <a:pt x="50" y="14"/>
                      <a:pt x="48" y="13"/>
                      <a:pt x="46" y="13"/>
                    </a:cubicBezTo>
                    <a:cubicBezTo>
                      <a:pt x="44" y="12"/>
                      <a:pt x="42" y="11"/>
                      <a:pt x="39" y="10"/>
                    </a:cubicBezTo>
                    <a:cubicBezTo>
                      <a:pt x="37" y="10"/>
                      <a:pt x="35" y="9"/>
                      <a:pt x="33" y="9"/>
                    </a:cubicBezTo>
                    <a:cubicBezTo>
                      <a:pt x="31" y="9"/>
                      <a:pt x="29" y="9"/>
                      <a:pt x="26" y="9"/>
                    </a:cubicBezTo>
                    <a:cubicBezTo>
                      <a:pt x="24" y="9"/>
                      <a:pt x="22" y="9"/>
                      <a:pt x="20" y="10"/>
                    </a:cubicBezTo>
                    <a:cubicBezTo>
                      <a:pt x="16" y="11"/>
                      <a:pt x="13" y="13"/>
                      <a:pt x="10" y="15"/>
                    </a:cubicBezTo>
                    <a:cubicBezTo>
                      <a:pt x="7" y="17"/>
                      <a:pt x="4" y="19"/>
                      <a:pt x="3" y="20"/>
                    </a:cubicBezTo>
                    <a:cubicBezTo>
                      <a:pt x="1" y="22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35">
                <a:hlinkClick r:id="rId2"/>
              </p:cNvPr>
              <p:cNvSpPr/>
              <p:nvPr/>
            </p:nvSpPr>
            <p:spPr bwMode="auto">
              <a:xfrm>
                <a:off x="12521201" y="4584283"/>
                <a:ext cx="618265" cy="858000"/>
              </a:xfrm>
              <a:custGeom>
                <a:gdLst>
                  <a:gd fmla="*/ 33 w 226" name="T0"/>
                  <a:gd fmla="*/ 25 h 314" name="T1"/>
                  <a:gd fmla="*/ 183 w 226" name="T2"/>
                  <a:gd fmla="*/ 0 h 314" name="T3"/>
                  <a:gd fmla="*/ 209 w 226" name="T4"/>
                  <a:gd fmla="*/ 67 h 314" name="T5"/>
                  <a:gd fmla="*/ 226 w 226" name="T6"/>
                  <a:gd fmla="*/ 293 h 314" name="T7"/>
                  <a:gd fmla="*/ 106 w 226" name="T8"/>
                  <a:gd fmla="*/ 314 h 314" name="T9"/>
                  <a:gd fmla="*/ 0 w 226" name="T10"/>
                  <a:gd fmla="*/ 298 h 314" name="T11"/>
                  <a:gd fmla="*/ 10 w 226" name="T12"/>
                  <a:gd fmla="*/ 104 h 314" name="T13"/>
                  <a:gd fmla="*/ 33 w 226" name="T14"/>
                  <a:gd fmla="*/ 25 h 31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14" w="226">
                    <a:moveTo>
                      <a:pt x="33" y="25"/>
                    </a:moveTo>
                    <a:cubicBezTo>
                      <a:pt x="33" y="25"/>
                      <a:pt x="154" y="7"/>
                      <a:pt x="183" y="0"/>
                    </a:cubicBezTo>
                    <a:cubicBezTo>
                      <a:pt x="201" y="25"/>
                      <a:pt x="209" y="67"/>
                      <a:pt x="209" y="67"/>
                    </a:cubicBezTo>
                    <a:cubicBezTo>
                      <a:pt x="226" y="293"/>
                      <a:pt x="226" y="293"/>
                      <a:pt x="226" y="293"/>
                    </a:cubicBezTo>
                    <a:cubicBezTo>
                      <a:pt x="226" y="293"/>
                      <a:pt x="188" y="314"/>
                      <a:pt x="106" y="314"/>
                    </a:cubicBezTo>
                    <a:cubicBezTo>
                      <a:pt x="7" y="314"/>
                      <a:pt x="0" y="298"/>
                      <a:pt x="0" y="298"/>
                    </a:cubicBezTo>
                    <a:cubicBezTo>
                      <a:pt x="0" y="298"/>
                      <a:pt x="3" y="138"/>
                      <a:pt x="10" y="104"/>
                    </a:cubicBezTo>
                    <a:cubicBezTo>
                      <a:pt x="19" y="58"/>
                      <a:pt x="33" y="25"/>
                      <a:pt x="33" y="25"/>
                    </a:cubicBezTo>
                    <a:close/>
                  </a:path>
                </a:pathLst>
              </a:custGeom>
              <a:solidFill>
                <a:srgbClr val="2863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36"/>
              <p:cNvSpPr/>
              <p:nvPr/>
            </p:nvSpPr>
            <p:spPr bwMode="auto">
              <a:xfrm>
                <a:off x="12639267" y="4605913"/>
                <a:ext cx="275786" cy="142399"/>
              </a:xfrm>
              <a:custGeom>
                <a:gdLst>
                  <a:gd fmla="*/ 76 w 306" name="T0"/>
                  <a:gd fmla="*/ 158 h 158" name="T1"/>
                  <a:gd fmla="*/ 218 w 306" name="T2"/>
                  <a:gd fmla="*/ 158 h 158" name="T3"/>
                  <a:gd fmla="*/ 306 w 306" name="T4"/>
                  <a:gd fmla="*/ 0 h 158" name="T5"/>
                  <a:gd fmla="*/ 0 w 306" name="T6"/>
                  <a:gd fmla="*/ 49 h 158" name="T7"/>
                  <a:gd fmla="*/ 76 w 306" name="T8"/>
                  <a:gd fmla="*/ 158 h 1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8" w="306">
                    <a:moveTo>
                      <a:pt x="76" y="158"/>
                    </a:moveTo>
                    <a:lnTo>
                      <a:pt x="218" y="158"/>
                    </a:lnTo>
                    <a:lnTo>
                      <a:pt x="306" y="0"/>
                    </a:lnTo>
                    <a:lnTo>
                      <a:pt x="0" y="49"/>
                    </a:lnTo>
                    <a:lnTo>
                      <a:pt x="76" y="158"/>
                    </a:lnTo>
                    <a:close/>
                  </a:path>
                </a:pathLst>
              </a:custGeom>
              <a:solidFill>
                <a:srgbClr val="F0C4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pic>
            <p:nvPicPr>
              <p:cNvPr id="14" name="Picture 37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654588" y="4756424"/>
                <a:ext cx="270378" cy="721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Freeform 38"/>
              <p:cNvSpPr/>
              <p:nvPr/>
            </p:nvSpPr>
            <p:spPr bwMode="auto">
              <a:xfrm>
                <a:off x="12756431" y="4584283"/>
                <a:ext cx="265872" cy="145102"/>
              </a:xfrm>
              <a:custGeom>
                <a:gdLst>
                  <a:gd fmla="*/ 51 w 97" name="T0"/>
                  <a:gd fmla="*/ 53 h 53" name="T1"/>
                  <a:gd fmla="*/ 97 w 97" name="T2"/>
                  <a:gd fmla="*/ 0 h 53" name="T3"/>
                  <a:gd fmla="*/ 0 w 97" name="T4"/>
                  <a:gd fmla="*/ 17 h 53" name="T5"/>
                  <a:gd fmla="*/ 51 w 97" name="T6"/>
                  <a:gd fmla="*/ 53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97">
                    <a:moveTo>
                      <a:pt x="51" y="53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83" y="4"/>
                      <a:pt x="40" y="11"/>
                      <a:pt x="0" y="17"/>
                    </a:cubicBezTo>
                    <a:lnTo>
                      <a:pt x="51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Freeform 39"/>
              <p:cNvSpPr/>
              <p:nvPr/>
            </p:nvSpPr>
            <p:spPr bwMode="auto">
              <a:xfrm>
                <a:off x="12611327" y="4631148"/>
                <a:ext cx="145103" cy="98237"/>
              </a:xfrm>
              <a:custGeom>
                <a:gdLst>
                  <a:gd fmla="*/ 14 w 53" name="T0"/>
                  <a:gd fmla="*/ 36 h 36" name="T1"/>
                  <a:gd fmla="*/ 53 w 53" name="T2"/>
                  <a:gd fmla="*/ 0 h 36" name="T3"/>
                  <a:gd fmla="*/ 0 w 53" name="T4"/>
                  <a:gd fmla="*/ 8 h 36" name="T5"/>
                  <a:gd fmla="*/ 14 w 53" name="T6"/>
                  <a:gd fmla="*/ 36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52">
                    <a:moveTo>
                      <a:pt x="14" y="36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33" y="3"/>
                      <a:pt x="14" y="6"/>
                      <a:pt x="0" y="8"/>
                    </a:cubicBezTo>
                    <a:lnTo>
                      <a:pt x="14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7" name="Freeform 40"/>
              <p:cNvSpPr/>
              <p:nvPr/>
            </p:nvSpPr>
            <p:spPr bwMode="auto">
              <a:xfrm>
                <a:off x="13161097" y="4906934"/>
                <a:ext cx="161326" cy="259563"/>
              </a:xfrm>
              <a:custGeom>
                <a:gdLst>
                  <a:gd fmla="*/ 20 w 59" name="T0"/>
                  <a:gd fmla="*/ 30 h 95" name="T1"/>
                  <a:gd fmla="*/ 1 w 59" name="T2"/>
                  <a:gd fmla="*/ 77 h 95" name="T3"/>
                  <a:gd fmla="*/ 11 w 59" name="T4"/>
                  <a:gd fmla="*/ 90 h 95" name="T5"/>
                  <a:gd fmla="*/ 20 w 59" name="T6"/>
                  <a:gd fmla="*/ 93 h 95" name="T7"/>
                  <a:gd fmla="*/ 36 w 59" name="T8"/>
                  <a:gd fmla="*/ 91 h 95" name="T9"/>
                  <a:gd fmla="*/ 45 w 59" name="T10"/>
                  <a:gd fmla="*/ 90 h 95" name="T11"/>
                  <a:gd fmla="*/ 57 w 59" name="T12"/>
                  <a:gd fmla="*/ 82 h 95" name="T13"/>
                  <a:gd fmla="*/ 50 w 59" name="T14"/>
                  <a:gd fmla="*/ 79 h 95" name="T15"/>
                  <a:gd fmla="*/ 53 w 59" name="T16"/>
                  <a:gd fmla="*/ 54 h 95" name="T17"/>
                  <a:gd fmla="*/ 20 w 59" name="T18"/>
                  <a:gd fmla="*/ 30 h 9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5" w="59">
                    <a:moveTo>
                      <a:pt x="20" y="30"/>
                    </a:moveTo>
                    <a:cubicBezTo>
                      <a:pt x="20" y="30"/>
                      <a:pt x="3" y="60"/>
                      <a:pt x="1" y="77"/>
                    </a:cubicBezTo>
                    <a:cubicBezTo>
                      <a:pt x="0" y="94"/>
                      <a:pt x="6" y="92"/>
                      <a:pt x="11" y="90"/>
                    </a:cubicBezTo>
                    <a:cubicBezTo>
                      <a:pt x="16" y="88"/>
                      <a:pt x="15" y="90"/>
                      <a:pt x="20" y="93"/>
                    </a:cubicBezTo>
                    <a:cubicBezTo>
                      <a:pt x="25" y="95"/>
                      <a:pt x="33" y="93"/>
                      <a:pt x="36" y="91"/>
                    </a:cubicBezTo>
                    <a:cubicBezTo>
                      <a:pt x="40" y="90"/>
                      <a:pt x="45" y="89"/>
                      <a:pt x="45" y="90"/>
                    </a:cubicBezTo>
                    <a:cubicBezTo>
                      <a:pt x="46" y="91"/>
                      <a:pt x="59" y="87"/>
                      <a:pt x="57" y="82"/>
                    </a:cubicBezTo>
                    <a:cubicBezTo>
                      <a:pt x="55" y="77"/>
                      <a:pt x="50" y="79"/>
                      <a:pt x="50" y="79"/>
                    </a:cubicBezTo>
                    <a:cubicBezTo>
                      <a:pt x="50" y="79"/>
                      <a:pt x="58" y="74"/>
                      <a:pt x="53" y="54"/>
                    </a:cubicBezTo>
                    <a:cubicBezTo>
                      <a:pt x="49" y="35"/>
                      <a:pt x="40" y="0"/>
                      <a:pt x="20" y="3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Freeform 41"/>
              <p:cNvSpPr/>
              <p:nvPr/>
            </p:nvSpPr>
            <p:spPr bwMode="auto">
              <a:xfrm>
                <a:off x="13022301" y="4584283"/>
                <a:ext cx="516423" cy="462346"/>
              </a:xfrm>
              <a:custGeom>
                <a:gdLst>
                  <a:gd fmla="*/ 0 w 189" name="T0"/>
                  <a:gd fmla="*/ 0 h 169" name="T1"/>
                  <a:gd fmla="*/ 149 w 189" name="T2"/>
                  <a:gd fmla="*/ 39 h 169" name="T3"/>
                  <a:gd fmla="*/ 108 w 189" name="T4"/>
                  <a:gd fmla="*/ 169 h 169" name="T5"/>
                  <a:gd fmla="*/ 75 w 189" name="T6"/>
                  <a:gd fmla="*/ 138 h 169" name="T7"/>
                  <a:gd fmla="*/ 103 w 189" name="T8"/>
                  <a:gd fmla="*/ 88 h 169" name="T9"/>
                  <a:gd fmla="*/ 21 w 189" name="T10"/>
                  <a:gd fmla="*/ 82 h 169" name="T11"/>
                  <a:gd fmla="*/ 0 w 189" name="T12"/>
                  <a:gd fmla="*/ 0 h 16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9" w="189">
                    <a:moveTo>
                      <a:pt x="0" y="0"/>
                    </a:moveTo>
                    <a:cubicBezTo>
                      <a:pt x="0" y="0"/>
                      <a:pt x="125" y="4"/>
                      <a:pt x="149" y="39"/>
                    </a:cubicBezTo>
                    <a:cubicBezTo>
                      <a:pt x="189" y="98"/>
                      <a:pt x="108" y="169"/>
                      <a:pt x="108" y="169"/>
                    </a:cubicBezTo>
                    <a:cubicBezTo>
                      <a:pt x="108" y="169"/>
                      <a:pt x="79" y="167"/>
                      <a:pt x="75" y="138"/>
                    </a:cubicBezTo>
                    <a:cubicBezTo>
                      <a:pt x="75" y="138"/>
                      <a:pt x="110" y="107"/>
                      <a:pt x="103" y="88"/>
                    </a:cubicBezTo>
                    <a:cubicBezTo>
                      <a:pt x="95" y="68"/>
                      <a:pt x="21" y="82"/>
                      <a:pt x="21" y="82"/>
                    </a:cubicBezTo>
                    <a:cubicBezTo>
                      <a:pt x="21" y="82"/>
                      <a:pt x="1" y="59"/>
                      <a:pt x="0" y="0"/>
                    </a:cubicBezTo>
                    <a:close/>
                  </a:path>
                </a:pathLst>
              </a:custGeom>
              <a:solidFill>
                <a:srgbClr val="2863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42"/>
              <p:cNvSpPr/>
              <p:nvPr/>
            </p:nvSpPr>
            <p:spPr bwMode="auto">
              <a:xfrm>
                <a:off x="12357172" y="4753720"/>
                <a:ext cx="208192" cy="150510"/>
              </a:xfrm>
              <a:custGeom>
                <a:gdLst>
                  <a:gd fmla="*/ 66 w 76" name="T0"/>
                  <a:gd fmla="*/ 9 h 55" name="T1"/>
                  <a:gd fmla="*/ 21 w 76" name="T2"/>
                  <a:gd fmla="*/ 9 h 55" name="T3"/>
                  <a:gd fmla="*/ 30 w 76" name="T4"/>
                  <a:gd fmla="*/ 52 h 55" name="T5"/>
                  <a:gd fmla="*/ 32 w 76" name="T6"/>
                  <a:gd fmla="*/ 32 h 55" name="T7"/>
                  <a:gd fmla="*/ 43 w 76" name="T8"/>
                  <a:gd fmla="*/ 51 h 55" name="T9"/>
                  <a:gd fmla="*/ 44 w 76" name="T10"/>
                  <a:gd fmla="*/ 28 h 55" name="T11"/>
                  <a:gd fmla="*/ 56 w 76" name="T12"/>
                  <a:gd fmla="*/ 51 h 55" name="T13"/>
                  <a:gd fmla="*/ 56 w 76" name="T14"/>
                  <a:gd fmla="*/ 26 h 55" name="T15"/>
                  <a:gd fmla="*/ 69 w 76" name="T16"/>
                  <a:gd fmla="*/ 49 h 55" name="T17"/>
                  <a:gd fmla="*/ 66 w 76" name="T18"/>
                  <a:gd fmla="*/ 9 h 5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5" w="76">
                    <a:moveTo>
                      <a:pt x="66" y="9"/>
                    </a:moveTo>
                    <a:cubicBezTo>
                      <a:pt x="58" y="0"/>
                      <a:pt x="42" y="3"/>
                      <a:pt x="21" y="9"/>
                    </a:cubicBezTo>
                    <a:cubicBezTo>
                      <a:pt x="0" y="14"/>
                      <a:pt x="23" y="55"/>
                      <a:pt x="30" y="52"/>
                    </a:cubicBezTo>
                    <a:cubicBezTo>
                      <a:pt x="35" y="51"/>
                      <a:pt x="33" y="40"/>
                      <a:pt x="32" y="32"/>
                    </a:cubicBezTo>
                    <a:cubicBezTo>
                      <a:pt x="34" y="40"/>
                      <a:pt x="38" y="52"/>
                      <a:pt x="43" y="51"/>
                    </a:cubicBezTo>
                    <a:cubicBezTo>
                      <a:pt x="48" y="50"/>
                      <a:pt x="45" y="34"/>
                      <a:pt x="44" y="28"/>
                    </a:cubicBezTo>
                    <a:cubicBezTo>
                      <a:pt x="46" y="34"/>
                      <a:pt x="50" y="52"/>
                      <a:pt x="56" y="51"/>
                    </a:cubicBezTo>
                    <a:cubicBezTo>
                      <a:pt x="62" y="50"/>
                      <a:pt x="59" y="34"/>
                      <a:pt x="56" y="26"/>
                    </a:cubicBezTo>
                    <a:cubicBezTo>
                      <a:pt x="59" y="33"/>
                      <a:pt x="63" y="46"/>
                      <a:pt x="69" y="49"/>
                    </a:cubicBezTo>
                    <a:cubicBezTo>
                      <a:pt x="76" y="52"/>
                      <a:pt x="75" y="18"/>
                      <a:pt x="66" y="9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gdLst>
                  <a:gd fmla="*/ 39 w 39" name="T0"/>
                  <a:gd fmla="*/ 42 h 63" name="T1"/>
                  <a:gd fmla="*/ 19 w 39" name="T2"/>
                  <a:gd fmla="*/ 63 h 63" name="T3"/>
                  <a:gd fmla="*/ 0 w 39" name="T4"/>
                  <a:gd fmla="*/ 42 h 63" name="T5"/>
                  <a:gd fmla="*/ 19 w 39" name="T6"/>
                  <a:gd fmla="*/ 0 h 63" name="T7"/>
                  <a:gd fmla="*/ 39 w 39" name="T8"/>
                  <a:gd fmla="*/ 42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39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rgbClr val="74BB3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3683659" y="6143758"/>
                <a:ext cx="620643" cy="13388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2" name="Group 115"/>
              <p:cNvGrpSpPr>
                <a:grpSpLocks noChangeAspect="1"/>
              </p:cNvGrpSpPr>
              <p:nvPr/>
            </p:nvGrpSpPr>
            <p:grpSpPr>
              <a:xfrm>
                <a:off x="13580182" y="5442283"/>
                <a:ext cx="767426" cy="811592"/>
                <a:chOff x="5790" y="3229"/>
                <a:chExt cx="834" cy="882"/>
              </a:xfrm>
            </p:grpSpPr>
            <p:sp>
              <p:nvSpPr>
                <p:cNvPr id="23" name="Freeform 116"/>
                <p:cNvSpPr/>
                <p:nvPr/>
              </p:nvSpPr>
              <p:spPr bwMode="auto">
                <a:xfrm>
                  <a:off x="6331" y="3421"/>
                  <a:ext cx="150" cy="148"/>
                </a:xfrm>
                <a:custGeom>
                  <a:gdLst>
                    <a:gd fmla="*/ 4 w 63" name="T0"/>
                    <a:gd fmla="*/ 24 h 62" name="T1"/>
                    <a:gd fmla="*/ 33 w 63" name="T2"/>
                    <a:gd fmla="*/ 5 h 62" name="T3"/>
                    <a:gd fmla="*/ 63 w 63" name="T4"/>
                    <a:gd fmla="*/ 10 h 62" name="T5"/>
                    <a:gd fmla="*/ 10 w 63" name="T6"/>
                    <a:gd fmla="*/ 43 h 62" name="T7"/>
                    <a:gd fmla="*/ 4 w 63" name="T8"/>
                    <a:gd fmla="*/ 24 h 6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2" w="62">
                      <a:moveTo>
                        <a:pt x="4" y="24"/>
                      </a:moveTo>
                      <a:cubicBezTo>
                        <a:pt x="8" y="14"/>
                        <a:pt x="13" y="0"/>
                        <a:pt x="33" y="5"/>
                      </a:cubicBezTo>
                      <a:cubicBezTo>
                        <a:pt x="54" y="10"/>
                        <a:pt x="63" y="10"/>
                        <a:pt x="63" y="10"/>
                      </a:cubicBezTo>
                      <a:cubicBezTo>
                        <a:pt x="63" y="10"/>
                        <a:pt x="41" y="62"/>
                        <a:pt x="10" y="43"/>
                      </a:cubicBezTo>
                      <a:cubicBezTo>
                        <a:pt x="0" y="37"/>
                        <a:pt x="4" y="24"/>
                        <a:pt x="4" y="24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" name="Freeform 117"/>
                <p:cNvSpPr/>
                <p:nvPr/>
              </p:nvSpPr>
              <p:spPr bwMode="auto">
                <a:xfrm>
                  <a:off x="6352" y="3474"/>
                  <a:ext cx="155" cy="154"/>
                </a:xfrm>
                <a:custGeom>
                  <a:gdLst>
                    <a:gd fmla="*/ 12 w 65" name="T0"/>
                    <a:gd fmla="*/ 12 h 65" name="T1"/>
                    <a:gd fmla="*/ 47 w 65" name="T2"/>
                    <a:gd fmla="*/ 17 h 65" name="T3"/>
                    <a:gd fmla="*/ 65 w 65" name="T4"/>
                    <a:gd fmla="*/ 41 h 65" name="T5"/>
                    <a:gd fmla="*/ 4 w 65" name="T6"/>
                    <a:gd fmla="*/ 30 h 65" name="T7"/>
                    <a:gd fmla="*/ 12 w 65" name="T8"/>
                    <a:gd fmla="*/ 12 h 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5" w="65">
                      <a:moveTo>
                        <a:pt x="12" y="12"/>
                      </a:moveTo>
                      <a:cubicBezTo>
                        <a:pt x="22" y="7"/>
                        <a:pt x="35" y="0"/>
                        <a:pt x="47" y="17"/>
                      </a:cubicBezTo>
                      <a:cubicBezTo>
                        <a:pt x="59" y="34"/>
                        <a:pt x="65" y="41"/>
                        <a:pt x="65" y="41"/>
                      </a:cubicBezTo>
                      <a:cubicBezTo>
                        <a:pt x="65" y="41"/>
                        <a:pt x="14" y="65"/>
                        <a:pt x="4" y="30"/>
                      </a:cubicBezTo>
                      <a:cubicBezTo>
                        <a:pt x="0" y="19"/>
                        <a:pt x="12" y="12"/>
                        <a:pt x="12" y="12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" name="Freeform 118"/>
                <p:cNvSpPr/>
                <p:nvPr/>
              </p:nvSpPr>
              <p:spPr bwMode="auto">
                <a:xfrm>
                  <a:off x="6414" y="3635"/>
                  <a:ext cx="210" cy="291"/>
                </a:xfrm>
                <a:custGeom>
                  <a:gdLst>
                    <a:gd fmla="*/ 6 w 88" name="T0"/>
                    <a:gd fmla="*/ 109 h 122" name="T1"/>
                    <a:gd fmla="*/ 9 w 88" name="T2"/>
                    <a:gd fmla="*/ 109 h 122" name="T3"/>
                    <a:gd fmla="*/ 15 w 88" name="T4"/>
                    <a:gd fmla="*/ 110 h 122" name="T5"/>
                    <a:gd fmla="*/ 25 w 88" name="T6"/>
                    <a:gd fmla="*/ 111 h 122" name="T7"/>
                    <a:gd fmla="*/ 38 w 88" name="T8"/>
                    <a:gd fmla="*/ 110 h 122" name="T9"/>
                    <a:gd fmla="*/ 51 w 88" name="T10"/>
                    <a:gd fmla="*/ 105 h 122" name="T11"/>
                    <a:gd fmla="*/ 55 w 88" name="T12"/>
                    <a:gd fmla="*/ 104 h 122" name="T13"/>
                    <a:gd fmla="*/ 58 w 88" name="T14"/>
                    <a:gd fmla="*/ 101 h 122" name="T15"/>
                    <a:gd fmla="*/ 63 w 88" name="T16"/>
                    <a:gd fmla="*/ 96 h 122" name="T17"/>
                    <a:gd fmla="*/ 63 w 88" name="T18"/>
                    <a:gd fmla="*/ 87 h 122" name="T19"/>
                    <a:gd fmla="*/ 51 w 88" name="T20"/>
                    <a:gd fmla="*/ 78 h 122" name="T21"/>
                    <a:gd fmla="*/ 32 w 88" name="T22"/>
                    <a:gd fmla="*/ 65 h 122" name="T23"/>
                    <a:gd fmla="*/ 22 w 88" name="T24"/>
                    <a:gd fmla="*/ 41 h 122" name="T25"/>
                    <a:gd fmla="*/ 28 w 88" name="T26"/>
                    <a:gd fmla="*/ 17 h 122" name="T27"/>
                    <a:gd fmla="*/ 36 w 88" name="T28"/>
                    <a:gd fmla="*/ 9 h 122" name="T29"/>
                    <a:gd fmla="*/ 45 w 88" name="T30"/>
                    <a:gd fmla="*/ 4 h 122" name="T31"/>
                    <a:gd fmla="*/ 62 w 88" name="T32"/>
                    <a:gd fmla="*/ 0 h 122" name="T33"/>
                    <a:gd fmla="*/ 74 w 88" name="T34"/>
                    <a:gd fmla="*/ 1 h 122" name="T35"/>
                    <a:gd fmla="*/ 84 w 88" name="T36"/>
                    <a:gd fmla="*/ 5 h 122" name="T37"/>
                    <a:gd fmla="*/ 86 w 88" name="T38"/>
                    <a:gd fmla="*/ 15 h 122" name="T39"/>
                    <a:gd fmla="*/ 83 w 88" name="T40"/>
                    <a:gd fmla="*/ 17 h 122" name="T41"/>
                    <a:gd fmla="*/ 82 w 88" name="T42"/>
                    <a:gd fmla="*/ 18 h 122" name="T43"/>
                    <a:gd fmla="*/ 73 w 88" name="T44"/>
                    <a:gd fmla="*/ 20 h 122" name="T45"/>
                    <a:gd fmla="*/ 64 w 88" name="T46"/>
                    <a:gd fmla="*/ 21 h 122" name="T47"/>
                    <a:gd fmla="*/ 59 w 88" name="T48"/>
                    <a:gd fmla="*/ 22 h 122" name="T49"/>
                    <a:gd fmla="*/ 54 w 88" name="T50"/>
                    <a:gd fmla="*/ 24 h 122" name="T51"/>
                    <a:gd fmla="*/ 46 w 88" name="T52"/>
                    <a:gd fmla="*/ 30 h 122" name="T53"/>
                    <a:gd fmla="*/ 43 w 88" name="T54"/>
                    <a:gd fmla="*/ 40 h 122" name="T55"/>
                    <a:gd fmla="*/ 47 w 88" name="T56"/>
                    <a:gd fmla="*/ 52 h 122" name="T57"/>
                    <a:gd fmla="*/ 60 w 88" name="T58"/>
                    <a:gd fmla="*/ 61 h 122" name="T59"/>
                    <a:gd fmla="*/ 78 w 88" name="T60"/>
                    <a:gd fmla="*/ 79 h 122" name="T61"/>
                    <a:gd fmla="*/ 81 w 88" name="T62"/>
                    <a:gd fmla="*/ 93 h 122" name="T63"/>
                    <a:gd fmla="*/ 75 w 88" name="T64"/>
                    <a:gd fmla="*/ 105 h 122" name="T65"/>
                    <a:gd fmla="*/ 66 w 88" name="T66"/>
                    <a:gd fmla="*/ 113 h 122" name="T67"/>
                    <a:gd fmla="*/ 62 w 88" name="T68"/>
                    <a:gd fmla="*/ 115 h 122" name="T69"/>
                    <a:gd fmla="*/ 57 w 88" name="T70"/>
                    <a:gd fmla="*/ 117 h 122" name="T71"/>
                    <a:gd fmla="*/ 39 w 88" name="T72"/>
                    <a:gd fmla="*/ 122 h 122" name="T73"/>
                    <a:gd fmla="*/ 25 w 88" name="T74"/>
                    <a:gd fmla="*/ 122 h 122" name="T75"/>
                    <a:gd fmla="*/ 14 w 88" name="T76"/>
                    <a:gd fmla="*/ 120 h 122" name="T77"/>
                    <a:gd fmla="*/ 7 w 88" name="T78"/>
                    <a:gd fmla="*/ 118 h 122" name="T79"/>
                    <a:gd fmla="*/ 4 w 88" name="T80"/>
                    <a:gd fmla="*/ 118 h 122" name="T81"/>
                    <a:gd fmla="*/ 4 w 88" name="T82"/>
                    <a:gd fmla="*/ 118 h 122" name="T83"/>
                    <a:gd fmla="*/ 1 w 88" name="T84"/>
                    <a:gd fmla="*/ 112 h 122" name="T85"/>
                    <a:gd fmla="*/ 6 w 88" name="T86"/>
                    <a:gd fmla="*/ 109 h 122" name="T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b="b" l="0" r="r" t="0"/>
                  <a:pathLst>
                    <a:path h="122" w="88">
                      <a:moveTo>
                        <a:pt x="6" y="109"/>
                      </a:moveTo>
                      <a:cubicBezTo>
                        <a:pt x="6" y="109"/>
                        <a:pt x="7" y="109"/>
                        <a:pt x="9" y="109"/>
                      </a:cubicBezTo>
                      <a:cubicBezTo>
                        <a:pt x="10" y="109"/>
                        <a:pt x="13" y="110"/>
                        <a:pt x="15" y="110"/>
                      </a:cubicBezTo>
                      <a:cubicBezTo>
                        <a:pt x="18" y="111"/>
                        <a:pt x="21" y="111"/>
                        <a:pt x="25" y="111"/>
                      </a:cubicBezTo>
                      <a:cubicBezTo>
                        <a:pt x="29" y="111"/>
                        <a:pt x="33" y="111"/>
                        <a:pt x="38" y="110"/>
                      </a:cubicBezTo>
                      <a:cubicBezTo>
                        <a:pt x="42" y="109"/>
                        <a:pt x="47" y="108"/>
                        <a:pt x="51" y="105"/>
                      </a:cubicBezTo>
                      <a:cubicBezTo>
                        <a:pt x="52" y="105"/>
                        <a:pt x="54" y="104"/>
                        <a:pt x="55" y="104"/>
                      </a:cubicBezTo>
                      <a:cubicBezTo>
                        <a:pt x="56" y="103"/>
                        <a:pt x="57" y="102"/>
                        <a:pt x="58" y="101"/>
                      </a:cubicBezTo>
                      <a:cubicBezTo>
                        <a:pt x="60" y="100"/>
                        <a:pt x="62" y="98"/>
                        <a:pt x="63" y="96"/>
                      </a:cubicBezTo>
                      <a:cubicBezTo>
                        <a:pt x="65" y="92"/>
                        <a:pt x="65" y="90"/>
                        <a:pt x="63" y="87"/>
                      </a:cubicBezTo>
                      <a:cubicBezTo>
                        <a:pt x="61" y="84"/>
                        <a:pt x="57" y="80"/>
                        <a:pt x="51" y="78"/>
                      </a:cubicBezTo>
                      <a:cubicBezTo>
                        <a:pt x="47" y="76"/>
                        <a:pt x="38" y="72"/>
                        <a:pt x="32" y="65"/>
                      </a:cubicBezTo>
                      <a:cubicBezTo>
                        <a:pt x="26" y="58"/>
                        <a:pt x="23" y="50"/>
                        <a:pt x="22" y="41"/>
                      </a:cubicBezTo>
                      <a:cubicBezTo>
                        <a:pt x="21" y="33"/>
                        <a:pt x="24" y="24"/>
                        <a:pt x="28" y="17"/>
                      </a:cubicBezTo>
                      <a:cubicBezTo>
                        <a:pt x="30" y="14"/>
                        <a:pt x="33" y="11"/>
                        <a:pt x="36" y="9"/>
                      </a:cubicBezTo>
                      <a:cubicBezTo>
                        <a:pt x="39" y="7"/>
                        <a:pt x="42" y="5"/>
                        <a:pt x="45" y="4"/>
                      </a:cubicBezTo>
                      <a:cubicBezTo>
                        <a:pt x="52" y="1"/>
                        <a:pt x="57" y="0"/>
                        <a:pt x="62" y="0"/>
                      </a:cubicBezTo>
                      <a:cubicBezTo>
                        <a:pt x="67" y="0"/>
                        <a:pt x="71" y="0"/>
                        <a:pt x="74" y="1"/>
                      </a:cubicBezTo>
                      <a:cubicBezTo>
                        <a:pt x="81" y="3"/>
                        <a:pt x="84" y="5"/>
                        <a:pt x="84" y="5"/>
                      </a:cubicBezTo>
                      <a:cubicBezTo>
                        <a:pt x="87" y="8"/>
                        <a:pt x="88" y="12"/>
                        <a:pt x="86" y="15"/>
                      </a:cubicBezTo>
                      <a:cubicBezTo>
                        <a:pt x="85" y="16"/>
                        <a:pt x="84" y="17"/>
                        <a:pt x="83" y="17"/>
                      </a:cubicBezTo>
                      <a:cubicBezTo>
                        <a:pt x="82" y="18"/>
                        <a:pt x="82" y="18"/>
                        <a:pt x="82" y="18"/>
                      </a:cubicBezTo>
                      <a:cubicBezTo>
                        <a:pt x="82" y="18"/>
                        <a:pt x="78" y="19"/>
                        <a:pt x="73" y="20"/>
                      </a:cubicBezTo>
                      <a:cubicBezTo>
                        <a:pt x="70" y="20"/>
                        <a:pt x="67" y="21"/>
                        <a:pt x="64" y="21"/>
                      </a:cubicBezTo>
                      <a:cubicBezTo>
                        <a:pt x="62" y="21"/>
                        <a:pt x="61" y="22"/>
                        <a:pt x="59" y="22"/>
                      </a:cubicBezTo>
                      <a:cubicBezTo>
                        <a:pt x="57" y="22"/>
                        <a:pt x="56" y="23"/>
                        <a:pt x="54" y="24"/>
                      </a:cubicBezTo>
                      <a:cubicBezTo>
                        <a:pt x="51" y="25"/>
                        <a:pt x="48" y="27"/>
                        <a:pt x="46" y="30"/>
                      </a:cubicBezTo>
                      <a:cubicBezTo>
                        <a:pt x="45" y="32"/>
                        <a:pt x="43" y="36"/>
                        <a:pt x="43" y="40"/>
                      </a:cubicBezTo>
                      <a:cubicBezTo>
                        <a:pt x="43" y="44"/>
                        <a:pt x="45" y="49"/>
                        <a:pt x="47" y="52"/>
                      </a:cubicBezTo>
                      <a:cubicBezTo>
                        <a:pt x="49" y="55"/>
                        <a:pt x="52" y="57"/>
                        <a:pt x="60" y="61"/>
                      </a:cubicBezTo>
                      <a:cubicBezTo>
                        <a:pt x="67" y="65"/>
                        <a:pt x="74" y="70"/>
                        <a:pt x="78" y="79"/>
                      </a:cubicBezTo>
                      <a:cubicBezTo>
                        <a:pt x="80" y="83"/>
                        <a:pt x="81" y="88"/>
                        <a:pt x="81" y="93"/>
                      </a:cubicBezTo>
                      <a:cubicBezTo>
                        <a:pt x="80" y="98"/>
                        <a:pt x="77" y="102"/>
                        <a:pt x="75" y="105"/>
                      </a:cubicBezTo>
                      <a:cubicBezTo>
                        <a:pt x="72" y="109"/>
                        <a:pt x="69" y="111"/>
                        <a:pt x="66" y="113"/>
                      </a:cubicBezTo>
                      <a:cubicBezTo>
                        <a:pt x="64" y="114"/>
                        <a:pt x="63" y="115"/>
                        <a:pt x="62" y="115"/>
                      </a:cubicBezTo>
                      <a:cubicBezTo>
                        <a:pt x="60" y="116"/>
                        <a:pt x="59" y="117"/>
                        <a:pt x="57" y="117"/>
                      </a:cubicBezTo>
                      <a:cubicBezTo>
                        <a:pt x="51" y="120"/>
                        <a:pt x="45" y="121"/>
                        <a:pt x="39" y="122"/>
                      </a:cubicBezTo>
                      <a:cubicBezTo>
                        <a:pt x="34" y="122"/>
                        <a:pt x="29" y="122"/>
                        <a:pt x="25" y="122"/>
                      </a:cubicBezTo>
                      <a:cubicBezTo>
                        <a:pt x="20" y="121"/>
                        <a:pt x="17" y="121"/>
                        <a:pt x="14" y="120"/>
                      </a:cubicBezTo>
                      <a:cubicBezTo>
                        <a:pt x="10" y="119"/>
                        <a:pt x="8" y="119"/>
                        <a:pt x="7" y="118"/>
                      </a:cubicBezTo>
                      <a:cubicBezTo>
                        <a:pt x="5" y="118"/>
                        <a:pt x="4" y="118"/>
                        <a:pt x="4" y="118"/>
                      </a:cubicBezTo>
                      <a:cubicBezTo>
                        <a:pt x="4" y="118"/>
                        <a:pt x="4" y="118"/>
                        <a:pt x="4" y="118"/>
                      </a:cubicBezTo>
                      <a:cubicBezTo>
                        <a:pt x="2" y="117"/>
                        <a:pt x="0" y="115"/>
                        <a:pt x="1" y="112"/>
                      </a:cubicBezTo>
                      <a:cubicBezTo>
                        <a:pt x="2" y="110"/>
                        <a:pt x="4" y="108"/>
                        <a:pt x="6" y="109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" name="Freeform 119"/>
                <p:cNvSpPr/>
                <p:nvPr/>
              </p:nvSpPr>
              <p:spPr bwMode="auto">
                <a:xfrm>
                  <a:off x="6057" y="3828"/>
                  <a:ext cx="286" cy="250"/>
                </a:xfrm>
                <a:custGeom>
                  <a:gdLst>
                    <a:gd fmla="*/ 76 w 120" name="T0"/>
                    <a:gd fmla="*/ 1 h 105" name="T1"/>
                    <a:gd fmla="*/ 26 w 120" name="T2"/>
                    <a:gd fmla="*/ 33 h 105" name="T3"/>
                    <a:gd fmla="*/ 47 w 120" name="T4"/>
                    <a:gd fmla="*/ 77 h 105" name="T5"/>
                    <a:gd fmla="*/ 26 w 120" name="T6"/>
                    <a:gd fmla="*/ 100 h 105" name="T7"/>
                    <a:gd fmla="*/ 101 w 120" name="T8"/>
                    <a:gd fmla="*/ 95 h 105" name="T9"/>
                    <a:gd fmla="*/ 94 w 120" name="T10"/>
                    <a:gd fmla="*/ 84 h 105" name="T11"/>
                    <a:gd fmla="*/ 119 w 120" name="T12"/>
                    <a:gd fmla="*/ 52 h 105" name="T13"/>
                    <a:gd fmla="*/ 76 w 120" name="T14"/>
                    <a:gd fmla="*/ 1 h 10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05" w="120">
                      <a:moveTo>
                        <a:pt x="76" y="1"/>
                      </a:moveTo>
                      <a:cubicBezTo>
                        <a:pt x="51" y="2"/>
                        <a:pt x="26" y="7"/>
                        <a:pt x="26" y="33"/>
                      </a:cubicBezTo>
                      <a:cubicBezTo>
                        <a:pt x="25" y="59"/>
                        <a:pt x="47" y="77"/>
                        <a:pt x="47" y="77"/>
                      </a:cubicBezTo>
                      <a:cubicBezTo>
                        <a:pt x="47" y="77"/>
                        <a:pt x="0" y="96"/>
                        <a:pt x="26" y="100"/>
                      </a:cubicBezTo>
                      <a:cubicBezTo>
                        <a:pt x="57" y="105"/>
                        <a:pt x="102" y="101"/>
                        <a:pt x="101" y="95"/>
                      </a:cubicBezTo>
                      <a:cubicBezTo>
                        <a:pt x="100" y="88"/>
                        <a:pt x="94" y="84"/>
                        <a:pt x="94" y="84"/>
                      </a:cubicBezTo>
                      <a:cubicBezTo>
                        <a:pt x="94" y="84"/>
                        <a:pt x="118" y="76"/>
                        <a:pt x="119" y="52"/>
                      </a:cubicBezTo>
                      <a:cubicBezTo>
                        <a:pt x="120" y="28"/>
                        <a:pt x="104" y="0"/>
                        <a:pt x="76" y="1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" name="Freeform 120"/>
                <p:cNvSpPr/>
                <p:nvPr/>
              </p:nvSpPr>
              <p:spPr bwMode="auto">
                <a:xfrm>
                  <a:off x="5790" y="3286"/>
                  <a:ext cx="398" cy="552"/>
                </a:xfrm>
                <a:custGeom>
                  <a:gdLst>
                    <a:gd fmla="*/ 82 w 167" name="T0"/>
                    <a:gd fmla="*/ 133 h 232" name="T1"/>
                    <a:gd fmla="*/ 51 w 167" name="T2"/>
                    <a:gd fmla="*/ 60 h 232" name="T3"/>
                    <a:gd fmla="*/ 41 w 167" name="T4"/>
                    <a:gd fmla="*/ 21 h 232" name="T5"/>
                    <a:gd fmla="*/ 6 w 167" name="T6"/>
                    <a:gd fmla="*/ 34 h 232" name="T7"/>
                    <a:gd fmla="*/ 28 w 167" name="T8"/>
                    <a:gd fmla="*/ 48 h 232" name="T9"/>
                    <a:gd fmla="*/ 18 w 167" name="T10"/>
                    <a:gd fmla="*/ 117 h 232" name="T11"/>
                    <a:gd fmla="*/ 126 w 167" name="T12"/>
                    <a:gd fmla="*/ 217 h 232" name="T13"/>
                    <a:gd fmla="*/ 82 w 167" name="T14"/>
                    <a:gd fmla="*/ 133 h 23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31" w="167">
                      <a:moveTo>
                        <a:pt x="82" y="133"/>
                      </a:moveTo>
                      <a:cubicBezTo>
                        <a:pt x="39" y="115"/>
                        <a:pt x="44" y="72"/>
                        <a:pt x="51" y="60"/>
                      </a:cubicBezTo>
                      <a:cubicBezTo>
                        <a:pt x="57" y="48"/>
                        <a:pt x="64" y="41"/>
                        <a:pt x="41" y="21"/>
                      </a:cubicBezTo>
                      <a:cubicBezTo>
                        <a:pt x="18" y="0"/>
                        <a:pt x="0" y="23"/>
                        <a:pt x="6" y="34"/>
                      </a:cubicBezTo>
                      <a:cubicBezTo>
                        <a:pt x="12" y="45"/>
                        <a:pt x="28" y="48"/>
                        <a:pt x="28" y="48"/>
                      </a:cubicBezTo>
                      <a:cubicBezTo>
                        <a:pt x="28" y="48"/>
                        <a:pt x="16" y="66"/>
                        <a:pt x="18" y="117"/>
                      </a:cubicBezTo>
                      <a:cubicBezTo>
                        <a:pt x="21" y="168"/>
                        <a:pt x="84" y="232"/>
                        <a:pt x="126" y="217"/>
                      </a:cubicBezTo>
                      <a:cubicBezTo>
                        <a:pt x="167" y="201"/>
                        <a:pt x="125" y="152"/>
                        <a:pt x="82" y="133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" name="Freeform 121"/>
                <p:cNvSpPr/>
                <p:nvPr/>
              </p:nvSpPr>
              <p:spPr bwMode="auto">
                <a:xfrm>
                  <a:off x="5992" y="3566"/>
                  <a:ext cx="482" cy="450"/>
                </a:xfrm>
                <a:custGeom>
                  <a:gdLst>
                    <a:gd fmla="*/ 1 w 202" name="T0"/>
                    <a:gd fmla="*/ 41 h 189" name="T1"/>
                    <a:gd fmla="*/ 38 w 202" name="T2"/>
                    <a:gd fmla="*/ 115 h 189" name="T3"/>
                    <a:gd fmla="*/ 52 w 202" name="T4"/>
                    <a:gd fmla="*/ 173 h 189" name="T5"/>
                    <a:gd fmla="*/ 120 w 202" name="T6"/>
                    <a:gd fmla="*/ 188 h 189" name="T7"/>
                    <a:gd fmla="*/ 187 w 202" name="T8"/>
                    <a:gd fmla="*/ 135 h 189" name="T9"/>
                    <a:gd fmla="*/ 127 w 202" name="T10"/>
                    <a:gd fmla="*/ 68 h 189" name="T11"/>
                    <a:gd fmla="*/ 52 w 202" name="T12"/>
                    <a:gd fmla="*/ 16 h 189" name="T13"/>
                    <a:gd fmla="*/ 1 w 202" name="T14"/>
                    <a:gd fmla="*/ 41 h 18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89" w="201">
                      <a:moveTo>
                        <a:pt x="1" y="41"/>
                      </a:moveTo>
                      <a:cubicBezTo>
                        <a:pt x="2" y="69"/>
                        <a:pt x="28" y="96"/>
                        <a:pt x="38" y="115"/>
                      </a:cubicBezTo>
                      <a:cubicBezTo>
                        <a:pt x="48" y="134"/>
                        <a:pt x="40" y="157"/>
                        <a:pt x="52" y="173"/>
                      </a:cubicBezTo>
                      <a:cubicBezTo>
                        <a:pt x="63" y="189"/>
                        <a:pt x="81" y="188"/>
                        <a:pt x="120" y="188"/>
                      </a:cubicBezTo>
                      <a:cubicBezTo>
                        <a:pt x="159" y="188"/>
                        <a:pt x="202" y="173"/>
                        <a:pt x="187" y="135"/>
                      </a:cubicBezTo>
                      <a:cubicBezTo>
                        <a:pt x="173" y="98"/>
                        <a:pt x="138" y="105"/>
                        <a:pt x="127" y="68"/>
                      </a:cubicBezTo>
                      <a:cubicBezTo>
                        <a:pt x="117" y="32"/>
                        <a:pt x="98" y="6"/>
                        <a:pt x="52" y="16"/>
                      </a:cubicBezTo>
                      <a:cubicBezTo>
                        <a:pt x="5" y="25"/>
                        <a:pt x="0" y="0"/>
                        <a:pt x="1" y="41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9" name="Freeform 122"/>
                <p:cNvSpPr/>
                <p:nvPr/>
              </p:nvSpPr>
              <p:spPr bwMode="auto">
                <a:xfrm>
                  <a:off x="5949" y="3229"/>
                  <a:ext cx="167" cy="283"/>
                </a:xfrm>
                <a:custGeom>
                  <a:gdLst>
                    <a:gd fmla="*/ 0 w 70" name="T0"/>
                    <a:gd fmla="*/ 86 h 119" name="T1"/>
                    <a:gd fmla="*/ 38 w 70" name="T2"/>
                    <a:gd fmla="*/ 0 h 119" name="T3"/>
                    <a:gd fmla="*/ 62 w 70" name="T4"/>
                    <a:gd fmla="*/ 63 h 119" name="T5"/>
                    <a:gd fmla="*/ 0 w 70" name="T6"/>
                    <a:gd fmla="*/ 86 h 11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19" w="70">
                      <a:moveTo>
                        <a:pt x="0" y="86"/>
                      </a:moveTo>
                      <a:cubicBezTo>
                        <a:pt x="0" y="86"/>
                        <a:pt x="11" y="24"/>
                        <a:pt x="38" y="0"/>
                      </a:cubicBezTo>
                      <a:cubicBezTo>
                        <a:pt x="38" y="0"/>
                        <a:pt x="54" y="54"/>
                        <a:pt x="62" y="63"/>
                      </a:cubicBezTo>
                      <a:cubicBezTo>
                        <a:pt x="70" y="72"/>
                        <a:pt x="21" y="119"/>
                        <a:pt x="0" y="86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0" name="Freeform 123"/>
                <p:cNvSpPr/>
                <p:nvPr/>
              </p:nvSpPr>
              <p:spPr bwMode="auto">
                <a:xfrm>
                  <a:off x="6185" y="3243"/>
                  <a:ext cx="162" cy="247"/>
                </a:xfrm>
                <a:custGeom>
                  <a:gdLst>
                    <a:gd fmla="*/ 0 w 68" name="T0"/>
                    <a:gd fmla="*/ 66 h 104" name="T1"/>
                    <a:gd fmla="*/ 59 w 68" name="T2"/>
                    <a:gd fmla="*/ 0 h 104" name="T3"/>
                    <a:gd fmla="*/ 64 w 68" name="T4"/>
                    <a:gd fmla="*/ 86 h 104" name="T5"/>
                    <a:gd fmla="*/ 0 w 68" name="T6"/>
                    <a:gd fmla="*/ 66 h 10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04" w="68">
                      <a:moveTo>
                        <a:pt x="0" y="66"/>
                      </a:moveTo>
                      <a:cubicBezTo>
                        <a:pt x="0" y="66"/>
                        <a:pt x="26" y="13"/>
                        <a:pt x="59" y="0"/>
                      </a:cubicBezTo>
                      <a:cubicBezTo>
                        <a:pt x="59" y="0"/>
                        <a:pt x="59" y="75"/>
                        <a:pt x="64" y="86"/>
                      </a:cubicBezTo>
                      <a:cubicBezTo>
                        <a:pt x="68" y="98"/>
                        <a:pt x="8" y="104"/>
                        <a:pt x="0" y="66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auto">
                <a:xfrm>
                  <a:off x="5878" y="3357"/>
                  <a:ext cx="500" cy="397"/>
                </a:xfrm>
                <a:prstGeom prst="ellipse">
                  <a:avLst/>
                </a:prstGeom>
                <a:solidFill>
                  <a:srgbClr val="E46940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2" name="Freeform 125"/>
                <p:cNvSpPr/>
                <p:nvPr/>
              </p:nvSpPr>
              <p:spPr bwMode="auto">
                <a:xfrm>
                  <a:off x="5818" y="3588"/>
                  <a:ext cx="98" cy="19"/>
                </a:xfrm>
                <a:custGeom>
                  <a:gdLst>
                    <a:gd fmla="*/ 0 w 41" name="T0"/>
                    <a:gd fmla="*/ 8 h 8" name="T1"/>
                    <a:gd fmla="*/ 6 w 41" name="T2"/>
                    <a:gd fmla="*/ 6 h 8" name="T3"/>
                    <a:gd fmla="*/ 20 w 41" name="T4"/>
                    <a:gd fmla="*/ 3 h 8" name="T5"/>
                    <a:gd fmla="*/ 34 w 41" name="T6"/>
                    <a:gd fmla="*/ 0 h 8" name="T7"/>
                    <a:gd fmla="*/ 41 w 41" name="T8"/>
                    <a:gd fmla="*/ 0 h 8" name="T9"/>
                    <a:gd fmla="*/ 35 w 41" name="T10"/>
                    <a:gd fmla="*/ 2 h 8" name="T11"/>
                    <a:gd fmla="*/ 21 w 41" name="T12"/>
                    <a:gd fmla="*/ 6 h 8" name="T13"/>
                    <a:gd fmla="*/ 6 w 41" name="T14"/>
                    <a:gd fmla="*/ 8 h 8" name="T15"/>
                    <a:gd fmla="*/ 0 w 41" name="T16"/>
                    <a:gd fmla="*/ 8 h 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" w="41">
                      <a:moveTo>
                        <a:pt x="0" y="8"/>
                      </a:moveTo>
                      <a:cubicBezTo>
                        <a:pt x="0" y="8"/>
                        <a:pt x="2" y="7"/>
                        <a:pt x="6" y="6"/>
                      </a:cubicBezTo>
                      <a:cubicBezTo>
                        <a:pt x="10" y="5"/>
                        <a:pt x="15" y="4"/>
                        <a:pt x="20" y="3"/>
                      </a:cubicBezTo>
                      <a:cubicBezTo>
                        <a:pt x="25" y="2"/>
                        <a:pt x="31" y="1"/>
                        <a:pt x="34" y="0"/>
                      </a:cubicBezTo>
                      <a:cubicBezTo>
                        <a:pt x="38" y="0"/>
                        <a:pt x="41" y="0"/>
                        <a:pt x="41" y="0"/>
                      </a:cubicBezTo>
                      <a:cubicBezTo>
                        <a:pt x="41" y="0"/>
                        <a:pt x="39" y="1"/>
                        <a:pt x="35" y="2"/>
                      </a:cubicBezTo>
                      <a:cubicBezTo>
                        <a:pt x="31" y="3"/>
                        <a:pt x="26" y="4"/>
                        <a:pt x="21" y="6"/>
                      </a:cubicBezTo>
                      <a:cubicBezTo>
                        <a:pt x="15" y="7"/>
                        <a:pt x="10" y="7"/>
                        <a:pt x="6" y="8"/>
                      </a:cubicBezTo>
                      <a:cubicBezTo>
                        <a:pt x="2" y="8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3" name="Freeform 126"/>
                <p:cNvSpPr/>
                <p:nvPr/>
              </p:nvSpPr>
              <p:spPr bwMode="auto">
                <a:xfrm>
                  <a:off x="5847" y="3612"/>
                  <a:ext cx="69" cy="47"/>
                </a:xfrm>
                <a:custGeom>
                  <a:gdLst>
                    <a:gd fmla="*/ 0 w 29" name="T0"/>
                    <a:gd fmla="*/ 20 h 20" name="T1"/>
                    <a:gd fmla="*/ 4 w 29" name="T2"/>
                    <a:gd fmla="*/ 16 h 20" name="T3"/>
                    <a:gd fmla="*/ 13 w 29" name="T4"/>
                    <a:gd fmla="*/ 8 h 20" name="T5"/>
                    <a:gd fmla="*/ 24 w 29" name="T6"/>
                    <a:gd fmla="*/ 2 h 20" name="T7"/>
                    <a:gd fmla="*/ 29 w 29" name="T8"/>
                    <a:gd fmla="*/ 0 h 20" name="T9"/>
                    <a:gd fmla="*/ 25 w 29" name="T10"/>
                    <a:gd fmla="*/ 4 h 20" name="T11"/>
                    <a:gd fmla="*/ 15 w 29" name="T12"/>
                    <a:gd fmla="*/ 11 h 20" name="T13"/>
                    <a:gd fmla="*/ 5 w 29" name="T14"/>
                    <a:gd fmla="*/ 17 h 20" name="T15"/>
                    <a:gd fmla="*/ 0 w 29" name="T16"/>
                    <a:gd fmla="*/ 20 h 20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0" w="28">
                      <a:moveTo>
                        <a:pt x="0" y="20"/>
                      </a:moveTo>
                      <a:cubicBezTo>
                        <a:pt x="0" y="20"/>
                        <a:pt x="1" y="18"/>
                        <a:pt x="4" y="16"/>
                      </a:cubicBezTo>
                      <a:cubicBezTo>
                        <a:pt x="6" y="14"/>
                        <a:pt x="10" y="11"/>
                        <a:pt x="13" y="8"/>
                      </a:cubicBezTo>
                      <a:cubicBezTo>
                        <a:pt x="17" y="6"/>
                        <a:pt x="21" y="4"/>
                        <a:pt x="24" y="2"/>
                      </a:cubicBezTo>
                      <a:cubicBezTo>
                        <a:pt x="27" y="1"/>
                        <a:pt x="29" y="0"/>
                        <a:pt x="29" y="0"/>
                      </a:cubicBezTo>
                      <a:cubicBezTo>
                        <a:pt x="29" y="0"/>
                        <a:pt x="27" y="1"/>
                        <a:pt x="25" y="4"/>
                      </a:cubicBezTo>
                      <a:cubicBezTo>
                        <a:pt x="22" y="6"/>
                        <a:pt x="19" y="9"/>
                        <a:pt x="15" y="11"/>
                      </a:cubicBezTo>
                      <a:cubicBezTo>
                        <a:pt x="12" y="13"/>
                        <a:pt x="8" y="16"/>
                        <a:pt x="5" y="17"/>
                      </a:cubicBezTo>
                      <a:cubicBezTo>
                        <a:pt x="2" y="19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4" name="Freeform 127"/>
                <p:cNvSpPr/>
                <p:nvPr/>
              </p:nvSpPr>
              <p:spPr bwMode="auto">
                <a:xfrm>
                  <a:off x="6304" y="3645"/>
                  <a:ext cx="103" cy="19"/>
                </a:xfrm>
                <a:custGeom>
                  <a:gdLst>
                    <a:gd fmla="*/ 0 w 43" name="T0"/>
                    <a:gd fmla="*/ 0 h 8" name="T1"/>
                    <a:gd fmla="*/ 7 w 43" name="T2"/>
                    <a:gd fmla="*/ 0 h 8" name="T3"/>
                    <a:gd fmla="*/ 22 w 43" name="T4"/>
                    <a:gd fmla="*/ 2 h 8" name="T5"/>
                    <a:gd fmla="*/ 36 w 43" name="T6"/>
                    <a:gd fmla="*/ 6 h 8" name="T7"/>
                    <a:gd fmla="*/ 43 w 43" name="T8"/>
                    <a:gd fmla="*/ 8 h 8" name="T9"/>
                    <a:gd fmla="*/ 36 w 43" name="T10"/>
                    <a:gd fmla="*/ 7 h 8" name="T11"/>
                    <a:gd fmla="*/ 21 w 43" name="T12"/>
                    <a:gd fmla="*/ 5 h 8" name="T13"/>
                    <a:gd fmla="*/ 7 w 43" name="T14"/>
                    <a:gd fmla="*/ 2 h 8" name="T15"/>
                    <a:gd fmla="*/ 0 w 43" name="T16"/>
                    <a:gd fmla="*/ 0 h 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" w="43">
                      <a:moveTo>
                        <a:pt x="0" y="0"/>
                      </a:moveTo>
                      <a:cubicBezTo>
                        <a:pt x="0" y="0"/>
                        <a:pt x="3" y="0"/>
                        <a:pt x="7" y="0"/>
                      </a:cubicBezTo>
                      <a:cubicBezTo>
                        <a:pt x="11" y="0"/>
                        <a:pt x="16" y="1"/>
                        <a:pt x="22" y="2"/>
                      </a:cubicBezTo>
                      <a:cubicBezTo>
                        <a:pt x="27" y="3"/>
                        <a:pt x="32" y="4"/>
                        <a:pt x="36" y="6"/>
                      </a:cubicBezTo>
                      <a:cubicBezTo>
                        <a:pt x="40" y="7"/>
                        <a:pt x="43" y="8"/>
                        <a:pt x="43" y="8"/>
                      </a:cubicBezTo>
                      <a:cubicBezTo>
                        <a:pt x="43" y="8"/>
                        <a:pt x="40" y="8"/>
                        <a:pt x="36" y="7"/>
                      </a:cubicBezTo>
                      <a:cubicBezTo>
                        <a:pt x="32" y="7"/>
                        <a:pt x="26" y="6"/>
                        <a:pt x="21" y="5"/>
                      </a:cubicBezTo>
                      <a:cubicBezTo>
                        <a:pt x="16" y="4"/>
                        <a:pt x="11" y="3"/>
                        <a:pt x="7" y="2"/>
                      </a:cubicBezTo>
                      <a:cubicBezTo>
                        <a:pt x="3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5" name="Freeform 128"/>
                <p:cNvSpPr/>
                <p:nvPr/>
              </p:nvSpPr>
              <p:spPr bwMode="auto">
                <a:xfrm>
                  <a:off x="6295" y="3674"/>
                  <a:ext cx="83" cy="35"/>
                </a:xfrm>
                <a:custGeom>
                  <a:gdLst>
                    <a:gd fmla="*/ 0 w 35" name="T0"/>
                    <a:gd fmla="*/ 0 h 15" name="T1"/>
                    <a:gd fmla="*/ 6 w 35" name="T2"/>
                    <a:gd fmla="*/ 1 h 15" name="T3"/>
                    <a:gd fmla="*/ 18 w 35" name="T4"/>
                    <a:gd fmla="*/ 6 h 15" name="T5"/>
                    <a:gd fmla="*/ 30 w 35" name="T6"/>
                    <a:gd fmla="*/ 12 h 15" name="T7"/>
                    <a:gd fmla="*/ 35 w 35" name="T8"/>
                    <a:gd fmla="*/ 15 h 15" name="T9"/>
                    <a:gd fmla="*/ 29 w 35" name="T10"/>
                    <a:gd fmla="*/ 14 h 15" name="T11"/>
                    <a:gd fmla="*/ 17 w 35" name="T12"/>
                    <a:gd fmla="*/ 9 h 15" name="T13"/>
                    <a:gd fmla="*/ 5 w 35" name="T14"/>
                    <a:gd fmla="*/ 3 h 15" name="T15"/>
                    <a:gd fmla="*/ 0 w 35" name="T16"/>
                    <a:gd fmla="*/ 0 h 1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5" w="35">
                      <a:moveTo>
                        <a:pt x="0" y="0"/>
                      </a:moveTo>
                      <a:cubicBezTo>
                        <a:pt x="0" y="0"/>
                        <a:pt x="2" y="0"/>
                        <a:pt x="6" y="1"/>
                      </a:cubicBezTo>
                      <a:cubicBezTo>
                        <a:pt x="9" y="2"/>
                        <a:pt x="14" y="4"/>
                        <a:pt x="18" y="6"/>
                      </a:cubicBezTo>
                      <a:cubicBezTo>
                        <a:pt x="23" y="8"/>
                        <a:pt x="27" y="10"/>
                        <a:pt x="30" y="12"/>
                      </a:cubicBezTo>
                      <a:cubicBezTo>
                        <a:pt x="33" y="14"/>
                        <a:pt x="35" y="15"/>
                        <a:pt x="35" y="15"/>
                      </a:cubicBezTo>
                      <a:cubicBezTo>
                        <a:pt x="35" y="15"/>
                        <a:pt x="33" y="15"/>
                        <a:pt x="29" y="14"/>
                      </a:cubicBezTo>
                      <a:cubicBezTo>
                        <a:pt x="26" y="13"/>
                        <a:pt x="21" y="11"/>
                        <a:pt x="17" y="9"/>
                      </a:cubicBezTo>
                      <a:cubicBezTo>
                        <a:pt x="13" y="7"/>
                        <a:pt x="8" y="5"/>
                        <a:pt x="5" y="3"/>
                      </a:cubicBezTo>
                      <a:cubicBezTo>
                        <a:pt x="2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6" name="Freeform 129"/>
                <p:cNvSpPr/>
                <p:nvPr/>
              </p:nvSpPr>
              <p:spPr bwMode="auto">
                <a:xfrm>
                  <a:off x="6192" y="3840"/>
                  <a:ext cx="286" cy="248"/>
                </a:xfrm>
                <a:custGeom>
                  <a:gdLst>
                    <a:gd fmla="*/ 76 w 120" name="T0"/>
                    <a:gd fmla="*/ 1 h 104" name="T1"/>
                    <a:gd fmla="*/ 25 w 120" name="T2"/>
                    <a:gd fmla="*/ 32 h 104" name="T3"/>
                    <a:gd fmla="*/ 47 w 120" name="T4"/>
                    <a:gd fmla="*/ 76 h 104" name="T5"/>
                    <a:gd fmla="*/ 25 w 120" name="T6"/>
                    <a:gd fmla="*/ 100 h 104" name="T7"/>
                    <a:gd fmla="*/ 101 w 120" name="T8"/>
                    <a:gd fmla="*/ 94 h 104" name="T9"/>
                    <a:gd fmla="*/ 94 w 120" name="T10"/>
                    <a:gd fmla="*/ 84 h 104" name="T11"/>
                    <a:gd fmla="*/ 119 w 120" name="T12"/>
                    <a:gd fmla="*/ 52 h 104" name="T13"/>
                    <a:gd fmla="*/ 76 w 120" name="T14"/>
                    <a:gd fmla="*/ 1 h 10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04" w="120">
                      <a:moveTo>
                        <a:pt x="76" y="1"/>
                      </a:moveTo>
                      <a:cubicBezTo>
                        <a:pt x="51" y="2"/>
                        <a:pt x="26" y="6"/>
                        <a:pt x="25" y="32"/>
                      </a:cubicBezTo>
                      <a:cubicBezTo>
                        <a:pt x="25" y="58"/>
                        <a:pt x="47" y="76"/>
                        <a:pt x="47" y="76"/>
                      </a:cubicBezTo>
                      <a:cubicBezTo>
                        <a:pt x="47" y="76"/>
                        <a:pt x="0" y="96"/>
                        <a:pt x="25" y="100"/>
                      </a:cubicBezTo>
                      <a:cubicBezTo>
                        <a:pt x="57" y="104"/>
                        <a:pt x="101" y="100"/>
                        <a:pt x="101" y="94"/>
                      </a:cubicBezTo>
                      <a:cubicBezTo>
                        <a:pt x="100" y="88"/>
                        <a:pt x="94" y="84"/>
                        <a:pt x="94" y="84"/>
                      </a:cubicBezTo>
                      <a:cubicBezTo>
                        <a:pt x="94" y="84"/>
                        <a:pt x="118" y="76"/>
                        <a:pt x="119" y="52"/>
                      </a:cubicBezTo>
                      <a:cubicBezTo>
                        <a:pt x="120" y="28"/>
                        <a:pt x="104" y="0"/>
                        <a:pt x="76" y="1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" name="Freeform 130"/>
                <p:cNvSpPr/>
                <p:nvPr/>
              </p:nvSpPr>
              <p:spPr bwMode="auto">
                <a:xfrm>
                  <a:off x="6131" y="3714"/>
                  <a:ext cx="107" cy="397"/>
                </a:xfrm>
                <a:custGeom>
                  <a:gdLst>
                    <a:gd fmla="*/ 44 w 45" name="T0"/>
                    <a:gd fmla="*/ 151 h 167" name="T1"/>
                    <a:gd fmla="*/ 44 w 45" name="T2"/>
                    <a:gd fmla="*/ 28 h 167" name="T3"/>
                    <a:gd fmla="*/ 16 w 45" name="T4"/>
                    <a:gd fmla="*/ 39 h 167" name="T5"/>
                    <a:gd fmla="*/ 16 w 45" name="T6"/>
                    <a:gd fmla="*/ 146 h 167" name="T7"/>
                    <a:gd fmla="*/ 1 w 45" name="T8"/>
                    <a:gd fmla="*/ 158 h 167" name="T9"/>
                    <a:gd fmla="*/ 29 w 45" name="T10"/>
                    <a:gd fmla="*/ 164 h 167" name="T11"/>
                    <a:gd fmla="*/ 44 w 45" name="T12"/>
                    <a:gd fmla="*/ 151 h 16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67" w="45">
                      <a:moveTo>
                        <a:pt x="44" y="151"/>
                      </a:moveTo>
                      <a:cubicBezTo>
                        <a:pt x="43" y="144"/>
                        <a:pt x="44" y="28"/>
                        <a:pt x="44" y="28"/>
                      </a:cubicBezTo>
                      <a:cubicBezTo>
                        <a:pt x="44" y="28"/>
                        <a:pt x="23" y="0"/>
                        <a:pt x="16" y="39"/>
                      </a:cubicBezTo>
                      <a:cubicBezTo>
                        <a:pt x="16" y="146"/>
                        <a:pt x="16" y="146"/>
                        <a:pt x="16" y="146"/>
                      </a:cubicBezTo>
                      <a:cubicBezTo>
                        <a:pt x="16" y="146"/>
                        <a:pt x="0" y="148"/>
                        <a:pt x="1" y="158"/>
                      </a:cubicBezTo>
                      <a:cubicBezTo>
                        <a:pt x="3" y="167"/>
                        <a:pt x="18" y="164"/>
                        <a:pt x="29" y="164"/>
                      </a:cubicBezTo>
                      <a:cubicBezTo>
                        <a:pt x="41" y="164"/>
                        <a:pt x="45" y="158"/>
                        <a:pt x="44" y="151"/>
                      </a:cubicBezTo>
                      <a:close/>
                    </a:path>
                  </a:pathLst>
                </a:custGeom>
                <a:solidFill>
                  <a:srgbClr val="2F27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" name="Freeform 131"/>
                <p:cNvSpPr/>
                <p:nvPr/>
              </p:nvSpPr>
              <p:spPr bwMode="auto">
                <a:xfrm>
                  <a:off x="5880" y="3388"/>
                  <a:ext cx="498" cy="212"/>
                </a:xfrm>
                <a:custGeom>
                  <a:gdLst>
                    <a:gd fmla="*/ 34 w 209" name="T0"/>
                    <a:gd fmla="*/ 9 h 89" name="T1"/>
                    <a:gd fmla="*/ 0 w 209" name="T2"/>
                    <a:gd fmla="*/ 59 h 89" name="T3"/>
                    <a:gd fmla="*/ 92 w 209" name="T4"/>
                    <a:gd fmla="*/ 84 h 89" name="T5"/>
                    <a:gd fmla="*/ 206 w 209" name="T6"/>
                    <a:gd fmla="*/ 89 h 89" name="T7"/>
                    <a:gd fmla="*/ 209 w 209" name="T8"/>
                    <a:gd fmla="*/ 70 h 89" name="T9"/>
                    <a:gd fmla="*/ 187 w 209" name="T10"/>
                    <a:gd fmla="*/ 20 h 89" name="T11"/>
                    <a:gd fmla="*/ 106 w 209" name="T12"/>
                    <a:gd fmla="*/ 1 h 89" name="T13"/>
                    <a:gd fmla="*/ 34 w 209" name="T14"/>
                    <a:gd fmla="*/ 9 h 8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9" w="209">
                      <a:moveTo>
                        <a:pt x="34" y="9"/>
                      </a:moveTo>
                      <a:cubicBezTo>
                        <a:pt x="16" y="22"/>
                        <a:pt x="4" y="39"/>
                        <a:pt x="0" y="59"/>
                      </a:cubicBezTo>
                      <a:cubicBezTo>
                        <a:pt x="11" y="66"/>
                        <a:pt x="51" y="80"/>
                        <a:pt x="92" y="84"/>
                      </a:cubicBezTo>
                      <a:cubicBezTo>
                        <a:pt x="146" y="89"/>
                        <a:pt x="187" y="89"/>
                        <a:pt x="206" y="89"/>
                      </a:cubicBezTo>
                      <a:cubicBezTo>
                        <a:pt x="208" y="83"/>
                        <a:pt x="209" y="77"/>
                        <a:pt x="209" y="70"/>
                      </a:cubicBezTo>
                      <a:cubicBezTo>
                        <a:pt x="209" y="52"/>
                        <a:pt x="201" y="34"/>
                        <a:pt x="187" y="20"/>
                      </a:cubicBezTo>
                      <a:cubicBezTo>
                        <a:pt x="176" y="16"/>
                        <a:pt x="152" y="3"/>
                        <a:pt x="106" y="1"/>
                      </a:cubicBezTo>
                      <a:cubicBezTo>
                        <a:pt x="70" y="0"/>
                        <a:pt x="47" y="1"/>
                        <a:pt x="34" y="9"/>
                      </a:cubicBezTo>
                      <a:close/>
                    </a:path>
                  </a:pathLst>
                </a:custGeom>
                <a:solidFill>
                  <a:srgbClr val="F0C4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9" name="Freeform 132"/>
                <p:cNvSpPr/>
                <p:nvPr/>
              </p:nvSpPr>
              <p:spPr bwMode="auto">
                <a:xfrm>
                  <a:off x="5923" y="3421"/>
                  <a:ext cx="155" cy="160"/>
                </a:xfrm>
                <a:custGeom>
                  <a:gdLst>
                    <a:gd fmla="*/ 24 w 65" name="T0"/>
                    <a:gd fmla="*/ 0 h 67" name="T1"/>
                    <a:gd fmla="*/ 65 w 65" name="T2"/>
                    <a:gd fmla="*/ 47 h 67" name="T3"/>
                    <a:gd fmla="*/ 24 w 65" name="T4"/>
                    <a:gd fmla="*/ 0 h 67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67" w="65">
                      <a:moveTo>
                        <a:pt x="24" y="0"/>
                      </a:moveTo>
                      <a:cubicBezTo>
                        <a:pt x="65" y="47"/>
                        <a:pt x="65" y="47"/>
                        <a:pt x="65" y="47"/>
                      </a:cubicBezTo>
                      <a:cubicBezTo>
                        <a:pt x="65" y="47"/>
                        <a:pt x="0" y="67"/>
                        <a:pt x="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0" name="Freeform 133"/>
                <p:cNvSpPr/>
                <p:nvPr/>
              </p:nvSpPr>
              <p:spPr bwMode="auto">
                <a:xfrm>
                  <a:off x="6133" y="3457"/>
                  <a:ext cx="138" cy="169"/>
                </a:xfrm>
                <a:custGeom>
                  <a:gdLst>
                    <a:gd fmla="*/ 52 w 58" name="T0"/>
                    <a:gd fmla="*/ 0 h 71" name="T1"/>
                    <a:gd fmla="*/ 0 w 58" name="T2"/>
                    <a:gd fmla="*/ 35 h 71" name="T3"/>
                    <a:gd fmla="*/ 52 w 58" name="T4"/>
                    <a:gd fmla="*/ 0 h 71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71" w="57">
                      <a:moveTo>
                        <a:pt x="52" y="0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5"/>
                        <a:pt x="58" y="71"/>
                        <a:pt x="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1" name="Freeform 134"/>
                <p:cNvSpPr/>
                <p:nvPr/>
              </p:nvSpPr>
              <p:spPr bwMode="auto">
                <a:xfrm>
                  <a:off x="6307" y="3607"/>
                  <a:ext cx="98" cy="9"/>
                </a:xfrm>
                <a:custGeom>
                  <a:gdLst>
                    <a:gd fmla="*/ 0 w 41" name="T0"/>
                    <a:gd fmla="*/ 3 h 4" name="T1"/>
                    <a:gd fmla="*/ 6 w 41" name="T2"/>
                    <a:gd fmla="*/ 2 h 4" name="T3"/>
                    <a:gd fmla="*/ 21 w 41" name="T4"/>
                    <a:gd fmla="*/ 1 h 4" name="T5"/>
                    <a:gd fmla="*/ 35 w 41" name="T6"/>
                    <a:gd fmla="*/ 1 h 4" name="T7"/>
                    <a:gd fmla="*/ 41 w 41" name="T8"/>
                    <a:gd fmla="*/ 1 h 4" name="T9"/>
                    <a:gd fmla="*/ 35 w 41" name="T10"/>
                    <a:gd fmla="*/ 2 h 4" name="T11"/>
                    <a:gd fmla="*/ 21 w 41" name="T12"/>
                    <a:gd fmla="*/ 4 h 4" name="T13"/>
                    <a:gd fmla="*/ 7 w 41" name="T14"/>
                    <a:gd fmla="*/ 4 h 4" name="T15"/>
                    <a:gd fmla="*/ 0 w 41" name="T16"/>
                    <a:gd fmla="*/ 3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41">
                      <a:moveTo>
                        <a:pt x="0" y="3"/>
                      </a:moveTo>
                      <a:cubicBezTo>
                        <a:pt x="0" y="3"/>
                        <a:pt x="3" y="3"/>
                        <a:pt x="6" y="2"/>
                      </a:cubicBezTo>
                      <a:cubicBezTo>
                        <a:pt x="10" y="1"/>
                        <a:pt x="15" y="1"/>
                        <a:pt x="21" y="1"/>
                      </a:cubicBezTo>
                      <a:cubicBezTo>
                        <a:pt x="26" y="0"/>
                        <a:pt x="31" y="0"/>
                        <a:pt x="35" y="1"/>
                      </a:cubicBezTo>
                      <a:cubicBezTo>
                        <a:pt x="39" y="1"/>
                        <a:pt x="41" y="1"/>
                        <a:pt x="41" y="1"/>
                      </a:cubicBezTo>
                      <a:cubicBezTo>
                        <a:pt x="41" y="1"/>
                        <a:pt x="39" y="2"/>
                        <a:pt x="35" y="2"/>
                      </a:cubicBezTo>
                      <a:cubicBezTo>
                        <a:pt x="31" y="3"/>
                        <a:pt x="26" y="3"/>
                        <a:pt x="21" y="4"/>
                      </a:cubicBezTo>
                      <a:cubicBezTo>
                        <a:pt x="16" y="4"/>
                        <a:pt x="10" y="4"/>
                        <a:pt x="7" y="4"/>
                      </a:cubicBezTo>
                      <a:cubicBezTo>
                        <a:pt x="3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2" name="Freeform 135"/>
                <p:cNvSpPr/>
                <p:nvPr/>
              </p:nvSpPr>
              <p:spPr bwMode="auto">
                <a:xfrm>
                  <a:off x="5814" y="3545"/>
                  <a:ext cx="107" cy="17"/>
                </a:xfrm>
                <a:custGeom>
                  <a:gdLst>
                    <a:gd fmla="*/ 0 w 45" name="T0"/>
                    <a:gd fmla="*/ 1 h 7" name="T1"/>
                    <a:gd fmla="*/ 7 w 45" name="T2"/>
                    <a:gd fmla="*/ 1 h 7" name="T3"/>
                    <a:gd fmla="*/ 23 w 45" name="T4"/>
                    <a:gd fmla="*/ 2 h 7" name="T5"/>
                    <a:gd fmla="*/ 38 w 45" name="T6"/>
                    <a:gd fmla="*/ 5 h 7" name="T7"/>
                    <a:gd fmla="*/ 45 w 45" name="T8"/>
                    <a:gd fmla="*/ 7 h 7" name="T9"/>
                    <a:gd fmla="*/ 38 w 45" name="T10"/>
                    <a:gd fmla="*/ 7 h 7" name="T11"/>
                    <a:gd fmla="*/ 22 w 45" name="T12"/>
                    <a:gd fmla="*/ 5 h 7" name="T13"/>
                    <a:gd fmla="*/ 7 w 45" name="T14"/>
                    <a:gd fmla="*/ 2 h 7" name="T15"/>
                    <a:gd fmla="*/ 0 w 45" name="T16"/>
                    <a:gd fmla="*/ 1 h 7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" w="45">
                      <a:moveTo>
                        <a:pt x="0" y="1"/>
                      </a:moveTo>
                      <a:cubicBezTo>
                        <a:pt x="0" y="1"/>
                        <a:pt x="3" y="0"/>
                        <a:pt x="7" y="1"/>
                      </a:cubicBezTo>
                      <a:cubicBezTo>
                        <a:pt x="11" y="1"/>
                        <a:pt x="17" y="1"/>
                        <a:pt x="23" y="2"/>
                      </a:cubicBezTo>
                      <a:cubicBezTo>
                        <a:pt x="28" y="3"/>
                        <a:pt x="34" y="4"/>
                        <a:pt x="38" y="5"/>
                      </a:cubicBezTo>
                      <a:cubicBezTo>
                        <a:pt x="42" y="6"/>
                        <a:pt x="45" y="7"/>
                        <a:pt x="45" y="7"/>
                      </a:cubicBezTo>
                      <a:cubicBezTo>
                        <a:pt x="45" y="7"/>
                        <a:pt x="42" y="7"/>
                        <a:pt x="38" y="7"/>
                      </a:cubicBezTo>
                      <a:cubicBezTo>
                        <a:pt x="33" y="6"/>
                        <a:pt x="28" y="6"/>
                        <a:pt x="22" y="5"/>
                      </a:cubicBezTo>
                      <a:cubicBezTo>
                        <a:pt x="17" y="4"/>
                        <a:pt x="11" y="3"/>
                        <a:pt x="7" y="2"/>
                      </a:cubicBezTo>
                      <a:cubicBezTo>
                        <a:pt x="3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61F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43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gdLst>
                  <a:gd fmla="*/ 39 w 39" name="T0"/>
                  <a:gd fmla="*/ 42 h 63" name="T1"/>
                  <a:gd fmla="*/ 19 w 39" name="T2"/>
                  <a:gd fmla="*/ 63 h 63" name="T3"/>
                  <a:gd fmla="*/ 0 w 39" name="T4"/>
                  <a:gd fmla="*/ 42 h 63" name="T5"/>
                  <a:gd fmla="*/ 19 w 39" name="T6"/>
                  <a:gd fmla="*/ 0 h 63" name="T7"/>
                  <a:gd fmla="*/ 39 w 39" name="T8"/>
                  <a:gd fmla="*/ 42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39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rgbClr val="74BB3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gdLst>
                  <a:gd fmla="*/ 39 w 39" name="T0"/>
                  <a:gd fmla="*/ 42 h 63" name="T1"/>
                  <a:gd fmla="*/ 19 w 39" name="T2"/>
                  <a:gd fmla="*/ 63 h 63" name="T3"/>
                  <a:gd fmla="*/ 0 w 39" name="T4"/>
                  <a:gd fmla="*/ 42 h 63" name="T5"/>
                  <a:gd fmla="*/ 19 w 39" name="T6"/>
                  <a:gd fmla="*/ 0 h 63" name="T7"/>
                  <a:gd fmla="*/ 39 w 39" name="T8"/>
                  <a:gd fmla="*/ 42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39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rgbClr val="74BB3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gdLst>
                  <a:gd fmla="*/ 39 w 39" name="T0"/>
                  <a:gd fmla="*/ 42 h 63" name="T1"/>
                  <a:gd fmla="*/ 19 w 39" name="T2"/>
                  <a:gd fmla="*/ 63 h 63" name="T3"/>
                  <a:gd fmla="*/ 0 w 39" name="T4"/>
                  <a:gd fmla="*/ 42 h 63" name="T5"/>
                  <a:gd fmla="*/ 19 w 39" name="T6"/>
                  <a:gd fmla="*/ 0 h 63" name="T7"/>
                  <a:gd fmla="*/ 39 w 39" name="T8"/>
                  <a:gd fmla="*/ 42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39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rgbClr val="74BB3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gdLst>
                  <a:gd fmla="*/ 39 w 39" name="T0"/>
                  <a:gd fmla="*/ 42 h 63" name="T1"/>
                  <a:gd fmla="*/ 19 w 39" name="T2"/>
                  <a:gd fmla="*/ 63 h 63" name="T3"/>
                  <a:gd fmla="*/ 0 w 39" name="T4"/>
                  <a:gd fmla="*/ 42 h 63" name="T5"/>
                  <a:gd fmla="*/ 19 w 39" name="T6"/>
                  <a:gd fmla="*/ 0 h 63" name="T7"/>
                  <a:gd fmla="*/ 39 w 39" name="T8"/>
                  <a:gd fmla="*/ 42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39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rgbClr val="74BB3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43"/>
              <p:cNvSpPr/>
              <p:nvPr/>
            </p:nvSpPr>
            <p:spPr bwMode="auto">
              <a:xfrm>
                <a:off x="12877792" y="4060176"/>
                <a:ext cx="74522" cy="120624"/>
              </a:xfrm>
              <a:custGeom>
                <a:gdLst>
                  <a:gd fmla="*/ 39 w 39" name="T0"/>
                  <a:gd fmla="*/ 42 h 63" name="T1"/>
                  <a:gd fmla="*/ 19 w 39" name="T2"/>
                  <a:gd fmla="*/ 63 h 63" name="T3"/>
                  <a:gd fmla="*/ 0 w 39" name="T4"/>
                  <a:gd fmla="*/ 42 h 63" name="T5"/>
                  <a:gd fmla="*/ 19 w 39" name="T6"/>
                  <a:gd fmla="*/ 0 h 63" name="T7"/>
                  <a:gd fmla="*/ 39 w 39" name="T8"/>
                  <a:gd fmla="*/ 42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39">
                    <a:moveTo>
                      <a:pt x="39" y="42"/>
                    </a:moveTo>
                    <a:cubicBezTo>
                      <a:pt x="39" y="54"/>
                      <a:pt x="30" y="63"/>
                      <a:pt x="19" y="63"/>
                    </a:cubicBezTo>
                    <a:cubicBezTo>
                      <a:pt x="8" y="63"/>
                      <a:pt x="0" y="54"/>
                      <a:pt x="0" y="42"/>
                    </a:cubicBezTo>
                    <a:cubicBezTo>
                      <a:pt x="0" y="30"/>
                      <a:pt x="19" y="0"/>
                      <a:pt x="19" y="0"/>
                    </a:cubicBezTo>
                    <a:cubicBezTo>
                      <a:pt x="19" y="0"/>
                      <a:pt x="39" y="30"/>
                      <a:pt x="39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 rot="5400000">
                <a:off x="13836039" y="5799229"/>
                <a:ext cx="34110" cy="126165"/>
                <a:chOff x="8280401" y="3535363"/>
                <a:chExt cx="239713" cy="395287"/>
              </a:xfrm>
            </p:grpSpPr>
            <p:sp>
              <p:nvSpPr>
                <p:cNvPr id="49" name="Freeform 254"/>
                <p:cNvSpPr/>
                <p:nvPr/>
              </p:nvSpPr>
              <p:spPr bwMode="auto">
                <a:xfrm>
                  <a:off x="8280401" y="3535363"/>
                  <a:ext cx="239713" cy="395287"/>
                </a:xfrm>
                <a:custGeom>
                  <a:gdLst>
                    <a:gd fmla="*/ 77 w 121" name="T0"/>
                    <a:gd fmla="*/ 7 h 200" name="T1"/>
                    <a:gd fmla="*/ 9 w 121" name="T2"/>
                    <a:gd fmla="*/ 53 h 200" name="T3"/>
                    <a:gd fmla="*/ 19 w 121" name="T4"/>
                    <a:gd fmla="*/ 157 h 200" name="T5"/>
                    <a:gd fmla="*/ 90 w 121" name="T6"/>
                    <a:gd fmla="*/ 170 h 200" name="T7"/>
                    <a:gd fmla="*/ 119 w 121" name="T8"/>
                    <a:gd fmla="*/ 78 h 200" name="T9"/>
                    <a:gd fmla="*/ 78 w 121" name="T10"/>
                    <a:gd fmla="*/ 7 h 200" name="T11"/>
                    <a:gd fmla="*/ 77 w 121" name="T12"/>
                    <a:gd fmla="*/ 7 h 20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00" w="120">
                      <a:moveTo>
                        <a:pt x="77" y="7"/>
                      </a:moveTo>
                      <a:cubicBezTo>
                        <a:pt x="48" y="0"/>
                        <a:pt x="16" y="27"/>
                        <a:pt x="9" y="53"/>
                      </a:cubicBezTo>
                      <a:cubicBezTo>
                        <a:pt x="0" y="85"/>
                        <a:pt x="5" y="128"/>
                        <a:pt x="19" y="157"/>
                      </a:cubicBezTo>
                      <a:cubicBezTo>
                        <a:pt x="34" y="189"/>
                        <a:pt x="65" y="200"/>
                        <a:pt x="90" y="170"/>
                      </a:cubicBezTo>
                      <a:cubicBezTo>
                        <a:pt x="109" y="147"/>
                        <a:pt x="121" y="108"/>
                        <a:pt x="119" y="78"/>
                      </a:cubicBezTo>
                      <a:cubicBezTo>
                        <a:pt x="118" y="53"/>
                        <a:pt x="105" y="14"/>
                        <a:pt x="78" y="7"/>
                      </a:cubicBezTo>
                      <a:cubicBezTo>
                        <a:pt x="78" y="7"/>
                        <a:pt x="77" y="7"/>
                        <a:pt x="77" y="7"/>
                      </a:cubicBezTo>
                      <a:close/>
                    </a:path>
                  </a:pathLst>
                </a:custGeom>
                <a:solidFill>
                  <a:srgbClr val="33131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" name="Freeform 255"/>
                <p:cNvSpPr/>
                <p:nvPr/>
              </p:nvSpPr>
              <p:spPr bwMode="auto">
                <a:xfrm>
                  <a:off x="8408988" y="3605213"/>
                  <a:ext cx="111125" cy="276225"/>
                </a:xfrm>
                <a:custGeom>
                  <a:gdLst>
                    <a:gd fmla="*/ 20 w 56" name="T0"/>
                    <a:gd fmla="*/ 140 h 140" name="T1"/>
                    <a:gd fmla="*/ 25 w 56" name="T2"/>
                    <a:gd fmla="*/ 135 h 140" name="T3"/>
                    <a:gd fmla="*/ 54 w 56" name="T4"/>
                    <a:gd fmla="*/ 43 h 140" name="T5"/>
                    <a:gd fmla="*/ 43 w 56" name="T6"/>
                    <a:gd fmla="*/ 0 h 140" name="T7"/>
                    <a:gd fmla="*/ 20 w 56" name="T8"/>
                    <a:gd fmla="*/ 140 h 14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0" w="56">
                      <a:moveTo>
                        <a:pt x="20" y="140"/>
                      </a:moveTo>
                      <a:cubicBezTo>
                        <a:pt x="22" y="139"/>
                        <a:pt x="23" y="137"/>
                        <a:pt x="25" y="135"/>
                      </a:cubicBezTo>
                      <a:cubicBezTo>
                        <a:pt x="44" y="112"/>
                        <a:pt x="56" y="73"/>
                        <a:pt x="54" y="43"/>
                      </a:cubicBezTo>
                      <a:cubicBezTo>
                        <a:pt x="54" y="30"/>
                        <a:pt x="50" y="14"/>
                        <a:pt x="43" y="0"/>
                      </a:cubicBezTo>
                      <a:cubicBezTo>
                        <a:pt x="8" y="37"/>
                        <a:pt x="0" y="94"/>
                        <a:pt x="20" y="140"/>
                      </a:cubicBezTo>
                      <a:close/>
                    </a:path>
                  </a:pathLst>
                </a:custGeom>
                <a:solidFill>
                  <a:srgbClr val="4F1D1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56" name="任意多边形 55"/>
            <p:cNvSpPr/>
            <p:nvPr/>
          </p:nvSpPr>
          <p:spPr>
            <a:xfrm rot="261193">
              <a:off x="5260978" y="3589834"/>
              <a:ext cx="298668" cy="254421"/>
            </a:xfrm>
            <a:custGeom>
              <a:gdLst>
                <a:gd fmla="*/ 101600 w 342900" name="connsiteX0"/>
                <a:gd fmla="*/ 0 h 292100" name="connsiteY0"/>
                <a:gd fmla="*/ 342900 w 342900" name="connsiteX1"/>
                <a:gd fmla="*/ 292100 h 292100" name="connsiteY1"/>
                <a:gd fmla="*/ 0 w 342900" name="connsiteX2"/>
                <a:gd fmla="*/ 76200 h 292100" name="connsiteY2"/>
                <a:gd fmla="*/ 101600 w 342900" name="connsiteX3"/>
                <a:gd fmla="*/ 0 h 2921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92100" w="342900">
                  <a:moveTo>
                    <a:pt x="101600" y="0"/>
                  </a:moveTo>
                  <a:lnTo>
                    <a:pt x="342900" y="292100"/>
                  </a:lnTo>
                  <a:lnTo>
                    <a:pt x="0" y="7620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E469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任意多边形 56"/>
            <p:cNvSpPr/>
            <p:nvPr/>
          </p:nvSpPr>
          <p:spPr>
            <a:xfrm rot="5201955">
              <a:off x="5761811" y="3400855"/>
              <a:ext cx="444414" cy="378575"/>
            </a:xfrm>
            <a:custGeom>
              <a:gdLst>
                <a:gd fmla="*/ 101600 w 342900" name="connsiteX0"/>
                <a:gd fmla="*/ 0 h 292100" name="connsiteY0"/>
                <a:gd fmla="*/ 342900 w 342900" name="connsiteX1"/>
                <a:gd fmla="*/ 292100 h 292100" name="connsiteY1"/>
                <a:gd fmla="*/ 0 w 342900" name="connsiteX2"/>
                <a:gd fmla="*/ 76200 h 292100" name="connsiteY2"/>
                <a:gd fmla="*/ 101600 w 342900" name="connsiteX3"/>
                <a:gd fmla="*/ 0 h 2921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92100" w="342900">
                  <a:moveTo>
                    <a:pt x="101600" y="0"/>
                  </a:moveTo>
                  <a:lnTo>
                    <a:pt x="342900" y="292100"/>
                  </a:lnTo>
                  <a:lnTo>
                    <a:pt x="0" y="7620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E469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40423936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1991023" y="-361738"/>
            <a:ext cx="7370103" cy="7725192"/>
            <a:chOff x="-1991023" y="-361738"/>
            <a:chExt cx="7370103" cy="7725192"/>
          </a:xfrm>
        </p:grpSpPr>
        <p:sp>
          <p:nvSpPr>
            <p:cNvPr id="3" name="矩形 2"/>
            <p:cNvSpPr/>
            <p:nvPr/>
          </p:nvSpPr>
          <p:spPr>
            <a:xfrm>
              <a:off x="-1959000" y="-361738"/>
              <a:ext cx="6558280" cy="7650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pc="600" sz="49600">
                  <a:solidFill>
                    <a:schemeClr val="bg1">
                      <a:alpha val="30000"/>
                    </a:schemeClr>
                  </a:solidFill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问</a:t>
              </a:r>
            </a:p>
          </p:txBody>
        </p:sp>
        <p:sp>
          <p:nvSpPr>
            <p:cNvPr id="4" name="右箭头 3"/>
            <p:cNvSpPr/>
            <p:nvPr/>
          </p:nvSpPr>
          <p:spPr>
            <a:xfrm>
              <a:off x="0" y="2558158"/>
              <a:ext cx="5379080" cy="1842231"/>
            </a:xfrm>
            <a:prstGeom prst="rightArrow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22925" y="3475038"/>
            <a:ext cx="6511926" cy="3382963"/>
            <a:chOff x="5622925" y="3475038"/>
            <a:chExt cx="6511926" cy="3382963"/>
          </a:xfrm>
        </p:grpSpPr>
        <p:sp>
          <p:nvSpPr>
            <p:cNvPr id="6" name="Freeform 5"/>
            <p:cNvSpPr/>
            <p:nvPr/>
          </p:nvSpPr>
          <p:spPr bwMode="auto">
            <a:xfrm flipH="1">
              <a:off x="5622925" y="3475038"/>
              <a:ext cx="6511926" cy="3382963"/>
            </a:xfrm>
            <a:custGeom>
              <a:gdLst>
                <a:gd fmla="*/ 2632 w 4102" name="T0"/>
                <a:gd fmla="*/ 0 h 2131" name="T1"/>
                <a:gd fmla="*/ 1469 w 4102" name="T2"/>
                <a:gd fmla="*/ 0 h 2131" name="T3"/>
                <a:gd fmla="*/ 0 w 4102" name="T4"/>
                <a:gd fmla="*/ 2131 h 2131" name="T5"/>
                <a:gd fmla="*/ 4102 w 4102" name="T6"/>
                <a:gd fmla="*/ 2131 h 2131" name="T7"/>
                <a:gd fmla="*/ 2632 w 4102" name="T8"/>
                <a:gd fmla="*/ 0 h 2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31" w="4102">
                  <a:moveTo>
                    <a:pt x="2632" y="0"/>
                  </a:moveTo>
                  <a:lnTo>
                    <a:pt x="1469" y="0"/>
                  </a:lnTo>
                  <a:lnTo>
                    <a:pt x="0" y="2131"/>
                  </a:lnTo>
                  <a:lnTo>
                    <a:pt x="4102" y="2131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33">
              <a:hlinkClick r:id="rId2"/>
            </p:cNvPr>
            <p:cNvSpPr/>
            <p:nvPr/>
          </p:nvSpPr>
          <p:spPr bwMode="auto">
            <a:xfrm flipH="1">
              <a:off x="8880476" y="3475038"/>
              <a:ext cx="3254375" cy="3382963"/>
            </a:xfrm>
            <a:custGeom>
              <a:gdLst>
                <a:gd fmla="*/ 1469 w 2050" name="T0"/>
                <a:gd fmla="*/ 0 h 2131" name="T1"/>
                <a:gd fmla="*/ 0 w 2050" name="T2"/>
                <a:gd fmla="*/ 2131 h 2131" name="T3"/>
                <a:gd fmla="*/ 2050 w 2050" name="T4"/>
                <a:gd fmla="*/ 2131 h 2131" name="T5"/>
                <a:gd fmla="*/ 2050 w 2050" name="T6"/>
                <a:gd fmla="*/ 0 h 2131" name="T7"/>
                <a:gd fmla="*/ 1469 w 2050" name="T8"/>
                <a:gd fmla="*/ 0 h 2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31" w="2050">
                  <a:moveTo>
                    <a:pt x="1469" y="0"/>
                  </a:moveTo>
                  <a:lnTo>
                    <a:pt x="0" y="2131"/>
                  </a:lnTo>
                  <a:lnTo>
                    <a:pt x="2050" y="2131"/>
                  </a:lnTo>
                  <a:lnTo>
                    <a:pt x="2050" y="0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rgbClr val="C8B4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011515" y="1784876"/>
            <a:ext cx="2634135" cy="1963737"/>
            <a:chOff x="7011515" y="1784876"/>
            <a:chExt cx="2634135" cy="1963737"/>
          </a:xfrm>
        </p:grpSpPr>
        <p:grpSp>
          <p:nvGrpSpPr>
            <p:cNvPr id="8" name="组合 7"/>
            <p:cNvGrpSpPr/>
            <p:nvPr/>
          </p:nvGrpSpPr>
          <p:grpSpPr>
            <a:xfrm>
              <a:off x="7450137" y="2336800"/>
              <a:ext cx="2195513" cy="1411813"/>
              <a:chOff x="6462596" y="1820594"/>
              <a:chExt cx="2195513" cy="1411813"/>
            </a:xfrm>
          </p:grpSpPr>
          <p:grpSp>
            <p:nvGrpSpPr>
              <p:cNvPr id="9" name="组合 8"/>
              <p:cNvGrpSpPr/>
              <p:nvPr/>
            </p:nvGrpSpPr>
            <p:grpSpPr>
              <a:xfrm rot="10800000">
                <a:off x="7394459" y="2054482"/>
                <a:ext cx="1263650" cy="1177925"/>
                <a:chOff x="7277778" y="1195647"/>
                <a:chExt cx="1263650" cy="1177925"/>
              </a:xfrm>
              <a:solidFill>
                <a:schemeClr val="accent1">
                  <a:alpha val="0"/>
                </a:schemeClr>
              </a:solidFill>
            </p:grpSpPr>
            <p:sp>
              <p:nvSpPr>
                <p:cNvPr id="17" name="Freeform 8"/>
                <p:cNvSpPr/>
                <p:nvPr/>
              </p:nvSpPr>
              <p:spPr bwMode="auto">
                <a:xfrm flipH="1">
                  <a:off x="7517490" y="1894147"/>
                  <a:ext cx="209550" cy="196850"/>
                </a:xfrm>
                <a:custGeom>
                  <a:gdLst>
                    <a:gd fmla="*/ 68 w 145" name="T0"/>
                    <a:gd fmla="*/ 15 h 136" name="T1"/>
                    <a:gd fmla="*/ 98 w 145" name="T2"/>
                    <a:gd fmla="*/ 1 h 136" name="T3"/>
                    <a:gd fmla="*/ 109 w 145" name="T4"/>
                    <a:gd fmla="*/ 6 h 136" name="T5"/>
                    <a:gd fmla="*/ 110 w 145" name="T6"/>
                    <a:gd fmla="*/ 18 h 136" name="T7"/>
                    <a:gd fmla="*/ 120 w 145" name="T8"/>
                    <a:gd fmla="*/ 22 h 136" name="T9"/>
                    <a:gd fmla="*/ 122 w 145" name="T10"/>
                    <a:gd fmla="*/ 34 h 136" name="T11"/>
                    <a:gd fmla="*/ 132 w 145" name="T12"/>
                    <a:gd fmla="*/ 39 h 136" name="T13"/>
                    <a:gd fmla="*/ 133 w 145" name="T14"/>
                    <a:gd fmla="*/ 51 h 136" name="T15"/>
                    <a:gd fmla="*/ 142 w 145" name="T16"/>
                    <a:gd fmla="*/ 58 h 136" name="T17"/>
                    <a:gd fmla="*/ 117 w 145" name="T18"/>
                    <a:gd fmla="*/ 93 h 136" name="T19"/>
                    <a:gd fmla="*/ 40 w 145" name="T20"/>
                    <a:gd fmla="*/ 136 h 136" name="T21"/>
                    <a:gd fmla="*/ 0 w 145" name="T22"/>
                    <a:gd fmla="*/ 73 h 136" name="T23"/>
                    <a:gd fmla="*/ 68 w 145" name="T24"/>
                    <a:gd fmla="*/ 15 h 13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36" w="145">
                      <a:moveTo>
                        <a:pt x="68" y="15"/>
                      </a:moveTo>
                      <a:cubicBezTo>
                        <a:pt x="75" y="9"/>
                        <a:pt x="96" y="2"/>
                        <a:pt x="98" y="1"/>
                      </a:cubicBezTo>
                      <a:cubicBezTo>
                        <a:pt x="103" y="0"/>
                        <a:pt x="105" y="2"/>
                        <a:pt x="109" y="6"/>
                      </a:cubicBezTo>
                      <a:cubicBezTo>
                        <a:pt x="111" y="9"/>
                        <a:pt x="112" y="14"/>
                        <a:pt x="110" y="18"/>
                      </a:cubicBezTo>
                      <a:cubicBezTo>
                        <a:pt x="113" y="18"/>
                        <a:pt x="117" y="19"/>
                        <a:pt x="120" y="22"/>
                      </a:cubicBezTo>
                      <a:cubicBezTo>
                        <a:pt x="122" y="25"/>
                        <a:pt x="125" y="30"/>
                        <a:pt x="122" y="34"/>
                      </a:cubicBezTo>
                      <a:cubicBezTo>
                        <a:pt x="125" y="33"/>
                        <a:pt x="130" y="35"/>
                        <a:pt x="132" y="39"/>
                      </a:cubicBezTo>
                      <a:cubicBezTo>
                        <a:pt x="136" y="46"/>
                        <a:pt x="133" y="49"/>
                        <a:pt x="133" y="51"/>
                      </a:cubicBezTo>
                      <a:cubicBezTo>
                        <a:pt x="136" y="51"/>
                        <a:pt x="140" y="53"/>
                        <a:pt x="142" y="58"/>
                      </a:cubicBezTo>
                      <a:cubicBezTo>
                        <a:pt x="145" y="62"/>
                        <a:pt x="143" y="76"/>
                        <a:pt x="117" y="93"/>
                      </a:cubicBezTo>
                      <a:cubicBezTo>
                        <a:pt x="96" y="109"/>
                        <a:pt x="40" y="136"/>
                        <a:pt x="40" y="136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68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" name="Freeform 9"/>
                <p:cNvSpPr/>
                <p:nvPr/>
              </p:nvSpPr>
              <p:spPr bwMode="auto">
                <a:xfrm flipH="1">
                  <a:off x="7550828" y="1924309"/>
                  <a:ext cx="85725" cy="127000"/>
                </a:xfrm>
                <a:custGeom>
                  <a:gdLst>
                    <a:gd fmla="*/ 54 w 59" name="T0"/>
                    <a:gd fmla="*/ 72 h 87" name="T1"/>
                    <a:gd fmla="*/ 31 w 59" name="T2"/>
                    <a:gd fmla="*/ 87 h 87" name="T3"/>
                    <a:gd fmla="*/ 0 w 59" name="T4"/>
                    <a:gd fmla="*/ 0 h 87" name="T5"/>
                    <a:gd fmla="*/ 59 w 59" name="T6"/>
                    <a:gd fmla="*/ 69 h 87" name="T7"/>
                    <a:gd fmla="*/ 54 w 59" name="T8"/>
                    <a:gd fmla="*/ 72 h 8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7" w="59">
                      <a:moveTo>
                        <a:pt x="54" y="72"/>
                      </a:moveTo>
                      <a:cubicBezTo>
                        <a:pt x="49" y="77"/>
                        <a:pt x="40" y="82"/>
                        <a:pt x="31" y="8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9" y="69"/>
                        <a:pt x="59" y="69"/>
                        <a:pt x="59" y="69"/>
                      </a:cubicBezTo>
                      <a:cubicBezTo>
                        <a:pt x="58" y="70"/>
                        <a:pt x="56" y="71"/>
                        <a:pt x="54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" name="Freeform 10">
                  <a:hlinkClick r:id="rId2"/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277778" y="1195647"/>
                  <a:ext cx="981075" cy="1085850"/>
                </a:xfrm>
                <a:custGeom>
                  <a:gdLst>
                    <a:gd fmla="*/ 29 w 676" name="T0"/>
                    <a:gd fmla="*/ 403 h 748" name="T1"/>
                    <a:gd fmla="*/ 200 w 676" name="T2"/>
                    <a:gd fmla="*/ 440 h 748" name="T3"/>
                    <a:gd fmla="*/ 211 w 676" name="T4"/>
                    <a:gd fmla="*/ 432 h 748" name="T5"/>
                    <a:gd fmla="*/ 404 w 676" name="T6"/>
                    <a:gd fmla="*/ 463 h 748" name="T7"/>
                    <a:gd fmla="*/ 494 w 676" name="T8"/>
                    <a:gd fmla="*/ 603 h 748" name="T9"/>
                    <a:gd fmla="*/ 422 w 676" name="T10"/>
                    <a:gd fmla="*/ 748 h 748" name="T11"/>
                    <a:gd fmla="*/ 676 w 676" name="T12"/>
                    <a:gd fmla="*/ 584 h 748" name="T13"/>
                    <a:gd fmla="*/ 518 w 676" name="T14"/>
                    <a:gd fmla="*/ 588 h 748" name="T15"/>
                    <a:gd fmla="*/ 428 w 676" name="T16"/>
                    <a:gd fmla="*/ 448 h 748" name="T17"/>
                    <a:gd fmla="*/ 477 w 676" name="T18"/>
                    <a:gd fmla="*/ 261 h 748" name="T19"/>
                    <a:gd fmla="*/ 488 w 676" name="T20"/>
                    <a:gd fmla="*/ 254 h 748" name="T21"/>
                    <a:gd fmla="*/ 525 w 676" name="T22"/>
                    <a:gd fmla="*/ 83 h 748" name="T23"/>
                    <a:gd fmla="*/ 393 w 676" name="T24"/>
                    <a:gd fmla="*/ 30 h 748" name="T25"/>
                    <a:gd fmla="*/ 375 w 676" name="T26"/>
                    <a:gd fmla="*/ 0 h 748" name="T27"/>
                    <a:gd fmla="*/ 15 w 676" name="T28"/>
                    <a:gd fmla="*/ 232 h 748" name="T29"/>
                    <a:gd fmla="*/ 34 w 676" name="T30"/>
                    <a:gd fmla="*/ 261 h 748" name="T31"/>
                    <a:gd fmla="*/ 29 w 676" name="T32"/>
                    <a:gd fmla="*/ 403 h 748" name="T33"/>
                    <a:gd fmla="*/ 470 w 676" name="T34"/>
                    <a:gd fmla="*/ 224 h 748" name="T35"/>
                    <a:gd fmla="*/ 411 w 676" name="T36"/>
                    <a:gd fmla="*/ 62 h 748" name="T37"/>
                    <a:gd fmla="*/ 495 w 676" name="T38"/>
                    <a:gd fmla="*/ 102 h 748" name="T39"/>
                    <a:gd fmla="*/ 470 w 676" name="T40"/>
                    <a:gd fmla="*/ 224 h 748" name="T41"/>
                    <a:gd fmla="*/ 58 w 676" name="T42"/>
                    <a:gd fmla="*/ 384 h 748" name="T43"/>
                    <a:gd fmla="*/ 57 w 676" name="T44"/>
                    <a:gd fmla="*/ 290 h 748" name="T45"/>
                    <a:gd fmla="*/ 179 w 676" name="T46"/>
                    <a:gd fmla="*/ 411 h 748" name="T47"/>
                    <a:gd fmla="*/ 58 w 676" name="T48"/>
                    <a:gd fmla="*/ 384 h 748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748" w="676">
                      <a:moveTo>
                        <a:pt x="29" y="403"/>
                      </a:moveTo>
                      <a:cubicBezTo>
                        <a:pt x="66" y="460"/>
                        <a:pt x="143" y="477"/>
                        <a:pt x="200" y="440"/>
                      </a:cubicBezTo>
                      <a:cubicBezTo>
                        <a:pt x="204" y="437"/>
                        <a:pt x="208" y="434"/>
                        <a:pt x="211" y="432"/>
                      </a:cubicBezTo>
                      <a:cubicBezTo>
                        <a:pt x="283" y="475"/>
                        <a:pt x="352" y="489"/>
                        <a:pt x="404" y="463"/>
                      </a:cubicBezTo>
                      <a:cubicBezTo>
                        <a:pt x="494" y="603"/>
                        <a:pt x="494" y="603"/>
                        <a:pt x="494" y="603"/>
                      </a:cubicBezTo>
                      <a:cubicBezTo>
                        <a:pt x="432" y="648"/>
                        <a:pt x="399" y="712"/>
                        <a:pt x="422" y="748"/>
                      </a:cubicBezTo>
                      <a:cubicBezTo>
                        <a:pt x="676" y="584"/>
                        <a:pt x="676" y="584"/>
                        <a:pt x="676" y="584"/>
                      </a:cubicBezTo>
                      <a:cubicBezTo>
                        <a:pt x="653" y="548"/>
                        <a:pt x="583" y="551"/>
                        <a:pt x="518" y="588"/>
                      </a:cubicBezTo>
                      <a:cubicBezTo>
                        <a:pt x="428" y="448"/>
                        <a:pt x="428" y="448"/>
                        <a:pt x="428" y="448"/>
                      </a:cubicBezTo>
                      <a:cubicBezTo>
                        <a:pt x="471" y="412"/>
                        <a:pt x="487" y="343"/>
                        <a:pt x="477" y="261"/>
                      </a:cubicBezTo>
                      <a:cubicBezTo>
                        <a:pt x="480" y="259"/>
                        <a:pt x="484" y="257"/>
                        <a:pt x="488" y="254"/>
                      </a:cubicBezTo>
                      <a:cubicBezTo>
                        <a:pt x="545" y="217"/>
                        <a:pt x="562" y="141"/>
                        <a:pt x="525" y="83"/>
                      </a:cubicBezTo>
                      <a:cubicBezTo>
                        <a:pt x="496" y="38"/>
                        <a:pt x="442" y="19"/>
                        <a:pt x="393" y="30"/>
                      </a:cubicBezTo>
                      <a:cubicBezTo>
                        <a:pt x="387" y="20"/>
                        <a:pt x="381" y="10"/>
                        <a:pt x="375" y="0"/>
                      </a:cubicBezTo>
                      <a:cubicBezTo>
                        <a:pt x="15" y="232"/>
                        <a:pt x="15" y="232"/>
                        <a:pt x="15" y="232"/>
                      </a:cubicBezTo>
                      <a:cubicBezTo>
                        <a:pt x="21" y="242"/>
                        <a:pt x="28" y="251"/>
                        <a:pt x="34" y="261"/>
                      </a:cubicBezTo>
                      <a:cubicBezTo>
                        <a:pt x="4" y="301"/>
                        <a:pt x="0" y="358"/>
                        <a:pt x="29" y="403"/>
                      </a:cubicBezTo>
                      <a:close/>
                      <a:moveTo>
                        <a:pt x="470" y="224"/>
                      </a:moveTo>
                      <a:cubicBezTo>
                        <a:pt x="459" y="172"/>
                        <a:pt x="439" y="117"/>
                        <a:pt x="411" y="62"/>
                      </a:cubicBezTo>
                      <a:cubicBezTo>
                        <a:pt x="443" y="59"/>
                        <a:pt x="476" y="73"/>
                        <a:pt x="495" y="102"/>
                      </a:cubicBezTo>
                      <a:cubicBezTo>
                        <a:pt x="521" y="143"/>
                        <a:pt x="510" y="197"/>
                        <a:pt x="470" y="224"/>
                      </a:cubicBezTo>
                      <a:close/>
                      <a:moveTo>
                        <a:pt x="58" y="384"/>
                      </a:moveTo>
                      <a:cubicBezTo>
                        <a:pt x="40" y="354"/>
                        <a:pt x="40" y="318"/>
                        <a:pt x="57" y="290"/>
                      </a:cubicBezTo>
                      <a:cubicBezTo>
                        <a:pt x="95" y="339"/>
                        <a:pt x="137" y="380"/>
                        <a:pt x="179" y="411"/>
                      </a:cubicBezTo>
                      <a:cubicBezTo>
                        <a:pt x="138" y="436"/>
                        <a:pt x="84" y="424"/>
                        <a:pt x="58" y="3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" name="Freeform 11"/>
                <p:cNvSpPr/>
                <p:nvPr/>
              </p:nvSpPr>
              <p:spPr bwMode="auto">
                <a:xfrm flipH="1">
                  <a:off x="7520665" y="1894147"/>
                  <a:ext cx="104775" cy="127000"/>
                </a:xfrm>
                <a:custGeom>
                  <a:gdLst>
                    <a:gd fmla="*/ 64 w 72" name="T0"/>
                    <a:gd fmla="*/ 74 h 87" name="T1"/>
                    <a:gd fmla="*/ 39 w 72" name="T2"/>
                    <a:gd fmla="*/ 79 h 87" name="T3"/>
                    <a:gd fmla="*/ 46 w 72" name="T4"/>
                    <a:gd fmla="*/ 60 h 87" name="T5"/>
                    <a:gd fmla="*/ 24 w 72" name="T6"/>
                    <a:gd fmla="*/ 61 h 87" name="T7"/>
                    <a:gd fmla="*/ 35 w 72" name="T8"/>
                    <a:gd fmla="*/ 44 h 87" name="T9"/>
                    <a:gd fmla="*/ 15 w 72" name="T10"/>
                    <a:gd fmla="*/ 44 h 87" name="T11"/>
                    <a:gd fmla="*/ 26 w 72" name="T12"/>
                    <a:gd fmla="*/ 28 h 87" name="T13"/>
                    <a:gd fmla="*/ 6 w 72" name="T14"/>
                    <a:gd fmla="*/ 27 h 87" name="T15"/>
                    <a:gd fmla="*/ 17 w 72" name="T16"/>
                    <a:gd fmla="*/ 8 h 87" name="T17"/>
                    <a:gd fmla="*/ 52 w 72" name="T18"/>
                    <a:gd fmla="*/ 36 h 87" name="T19"/>
                    <a:gd fmla="*/ 64 w 72" name="T20"/>
                    <a:gd fmla="*/ 74 h 8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87" w="72">
                      <a:moveTo>
                        <a:pt x="64" y="74"/>
                      </a:moveTo>
                      <a:cubicBezTo>
                        <a:pt x="64" y="74"/>
                        <a:pt x="45" y="87"/>
                        <a:pt x="39" y="79"/>
                      </a:cubicBezTo>
                      <a:cubicBezTo>
                        <a:pt x="31" y="68"/>
                        <a:pt x="41" y="63"/>
                        <a:pt x="46" y="60"/>
                      </a:cubicBezTo>
                      <a:cubicBezTo>
                        <a:pt x="46" y="60"/>
                        <a:pt x="29" y="69"/>
                        <a:pt x="24" y="61"/>
                      </a:cubicBezTo>
                      <a:cubicBezTo>
                        <a:pt x="19" y="52"/>
                        <a:pt x="29" y="47"/>
                        <a:pt x="35" y="44"/>
                      </a:cubicBezTo>
                      <a:cubicBezTo>
                        <a:pt x="35" y="44"/>
                        <a:pt x="20" y="52"/>
                        <a:pt x="15" y="44"/>
                      </a:cubicBezTo>
                      <a:cubicBezTo>
                        <a:pt x="10" y="35"/>
                        <a:pt x="26" y="28"/>
                        <a:pt x="26" y="28"/>
                      </a:cubicBezTo>
                      <a:cubicBezTo>
                        <a:pt x="26" y="28"/>
                        <a:pt x="11" y="36"/>
                        <a:pt x="6" y="27"/>
                      </a:cubicBezTo>
                      <a:cubicBezTo>
                        <a:pt x="0" y="18"/>
                        <a:pt x="17" y="8"/>
                        <a:pt x="17" y="8"/>
                      </a:cubicBezTo>
                      <a:cubicBezTo>
                        <a:pt x="17" y="8"/>
                        <a:pt x="28" y="0"/>
                        <a:pt x="52" y="36"/>
                      </a:cubicBezTo>
                      <a:cubicBezTo>
                        <a:pt x="72" y="63"/>
                        <a:pt x="64" y="74"/>
                        <a:pt x="6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" name="Freeform 12"/>
                <p:cNvSpPr/>
                <p:nvPr/>
              </p:nvSpPr>
              <p:spPr bwMode="auto">
                <a:xfrm flipH="1">
                  <a:off x="7611153" y="1875097"/>
                  <a:ext cx="115888" cy="141288"/>
                </a:xfrm>
                <a:custGeom>
                  <a:gdLst>
                    <a:gd fmla="*/ 0 w 80" name="T0"/>
                    <a:gd fmla="*/ 86 h 97" name="T1"/>
                    <a:gd fmla="*/ 40 w 80" name="T2"/>
                    <a:gd fmla="*/ 29 h 97" name="T3"/>
                    <a:gd fmla="*/ 72 w 80" name="T4"/>
                    <a:gd fmla="*/ 8 h 97" name="T5"/>
                    <a:gd fmla="*/ 68 w 80" name="T6"/>
                    <a:gd fmla="*/ 28 h 97" name="T7"/>
                    <a:gd fmla="*/ 57 w 80" name="T8"/>
                    <a:gd fmla="*/ 49 h 97" name="T9"/>
                    <a:gd fmla="*/ 53 w 80" name="T10"/>
                    <a:gd fmla="*/ 80 h 97" name="T11"/>
                    <a:gd fmla="*/ 0 w 80" name="T12"/>
                    <a:gd fmla="*/ 86 h 9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97" w="80">
                      <a:moveTo>
                        <a:pt x="0" y="86"/>
                      </a:moveTo>
                      <a:cubicBezTo>
                        <a:pt x="0" y="86"/>
                        <a:pt x="22" y="52"/>
                        <a:pt x="40" y="29"/>
                      </a:cubicBezTo>
                      <a:cubicBezTo>
                        <a:pt x="51" y="16"/>
                        <a:pt x="63" y="0"/>
                        <a:pt x="72" y="8"/>
                      </a:cubicBezTo>
                      <a:cubicBezTo>
                        <a:pt x="80" y="16"/>
                        <a:pt x="68" y="28"/>
                        <a:pt x="68" y="28"/>
                      </a:cubicBezTo>
                      <a:cubicBezTo>
                        <a:pt x="63" y="33"/>
                        <a:pt x="56" y="42"/>
                        <a:pt x="57" y="49"/>
                      </a:cubicBezTo>
                      <a:cubicBezTo>
                        <a:pt x="58" y="60"/>
                        <a:pt x="63" y="67"/>
                        <a:pt x="53" y="80"/>
                      </a:cubicBezTo>
                      <a:cubicBezTo>
                        <a:pt x="38" y="97"/>
                        <a:pt x="0" y="86"/>
                        <a:pt x="0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" name="Freeform 13"/>
                <p:cNvSpPr/>
                <p:nvPr/>
              </p:nvSpPr>
              <p:spPr bwMode="auto">
                <a:xfrm flipH="1">
                  <a:off x="7603215" y="1943359"/>
                  <a:ext cx="938213" cy="430213"/>
                </a:xfrm>
                <a:custGeom>
                  <a:gdLst>
                    <a:gd fmla="*/ 170 w 645" name="T0"/>
                    <a:gd fmla="*/ 296 h 296" name="T1"/>
                    <a:gd fmla="*/ 0 w 645" name="T2"/>
                    <a:gd fmla="*/ 260 h 296" name="T3"/>
                    <a:gd fmla="*/ 53 w 645" name="T4"/>
                    <a:gd fmla="*/ 146 h 296" name="T5"/>
                    <a:gd fmla="*/ 563 w 645" name="T6"/>
                    <a:gd fmla="*/ 0 h 296" name="T7"/>
                    <a:gd fmla="*/ 645 w 645" name="T8"/>
                    <a:gd fmla="*/ 95 h 296" name="T9"/>
                    <a:gd fmla="*/ 439 w 645" name="T10"/>
                    <a:gd fmla="*/ 227 h 296" name="T11"/>
                    <a:gd fmla="*/ 234 w 645" name="T12"/>
                    <a:gd fmla="*/ 292 h 296" name="T13"/>
                    <a:gd fmla="*/ 170 w 645" name="T14"/>
                    <a:gd fmla="*/ 296 h 296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96" w="645">
                      <a:moveTo>
                        <a:pt x="170" y="296"/>
                      </a:moveTo>
                      <a:cubicBezTo>
                        <a:pt x="109" y="296"/>
                        <a:pt x="52" y="284"/>
                        <a:pt x="0" y="260"/>
                      </a:cubicBezTo>
                      <a:cubicBezTo>
                        <a:pt x="53" y="146"/>
                        <a:pt x="53" y="146"/>
                        <a:pt x="53" y="146"/>
                      </a:cubicBezTo>
                      <a:cubicBezTo>
                        <a:pt x="271" y="248"/>
                        <a:pt x="560" y="3"/>
                        <a:pt x="563" y="0"/>
                      </a:cubicBezTo>
                      <a:cubicBezTo>
                        <a:pt x="645" y="95"/>
                        <a:pt x="645" y="95"/>
                        <a:pt x="645" y="95"/>
                      </a:cubicBezTo>
                      <a:cubicBezTo>
                        <a:pt x="642" y="98"/>
                        <a:pt x="558" y="171"/>
                        <a:pt x="439" y="227"/>
                      </a:cubicBezTo>
                      <a:cubicBezTo>
                        <a:pt x="368" y="262"/>
                        <a:pt x="299" y="283"/>
                        <a:pt x="234" y="292"/>
                      </a:cubicBezTo>
                      <a:cubicBezTo>
                        <a:pt x="212" y="295"/>
                        <a:pt x="191" y="296"/>
                        <a:pt x="170" y="2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462596" y="1820594"/>
                <a:ext cx="1023938" cy="498475"/>
                <a:chOff x="7517490" y="1875097"/>
                <a:chExt cx="1023938" cy="498475"/>
              </a:xfrm>
            </p:grpSpPr>
            <p:sp>
              <p:nvSpPr>
                <p:cNvPr id="11" name="Freeform 8"/>
                <p:cNvSpPr/>
                <p:nvPr/>
              </p:nvSpPr>
              <p:spPr bwMode="auto">
                <a:xfrm flipH="1">
                  <a:off x="7517490" y="1894147"/>
                  <a:ext cx="209550" cy="196850"/>
                </a:xfrm>
                <a:custGeom>
                  <a:gdLst>
                    <a:gd fmla="*/ 68 w 145" name="T0"/>
                    <a:gd fmla="*/ 15 h 136" name="T1"/>
                    <a:gd fmla="*/ 98 w 145" name="T2"/>
                    <a:gd fmla="*/ 1 h 136" name="T3"/>
                    <a:gd fmla="*/ 109 w 145" name="T4"/>
                    <a:gd fmla="*/ 6 h 136" name="T5"/>
                    <a:gd fmla="*/ 110 w 145" name="T6"/>
                    <a:gd fmla="*/ 18 h 136" name="T7"/>
                    <a:gd fmla="*/ 120 w 145" name="T8"/>
                    <a:gd fmla="*/ 22 h 136" name="T9"/>
                    <a:gd fmla="*/ 122 w 145" name="T10"/>
                    <a:gd fmla="*/ 34 h 136" name="T11"/>
                    <a:gd fmla="*/ 132 w 145" name="T12"/>
                    <a:gd fmla="*/ 39 h 136" name="T13"/>
                    <a:gd fmla="*/ 133 w 145" name="T14"/>
                    <a:gd fmla="*/ 51 h 136" name="T15"/>
                    <a:gd fmla="*/ 142 w 145" name="T16"/>
                    <a:gd fmla="*/ 58 h 136" name="T17"/>
                    <a:gd fmla="*/ 117 w 145" name="T18"/>
                    <a:gd fmla="*/ 93 h 136" name="T19"/>
                    <a:gd fmla="*/ 40 w 145" name="T20"/>
                    <a:gd fmla="*/ 136 h 136" name="T21"/>
                    <a:gd fmla="*/ 0 w 145" name="T22"/>
                    <a:gd fmla="*/ 73 h 136" name="T23"/>
                    <a:gd fmla="*/ 68 w 145" name="T24"/>
                    <a:gd fmla="*/ 15 h 13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36" w="145">
                      <a:moveTo>
                        <a:pt x="68" y="15"/>
                      </a:moveTo>
                      <a:cubicBezTo>
                        <a:pt x="75" y="9"/>
                        <a:pt x="96" y="2"/>
                        <a:pt x="98" y="1"/>
                      </a:cubicBezTo>
                      <a:cubicBezTo>
                        <a:pt x="103" y="0"/>
                        <a:pt x="105" y="2"/>
                        <a:pt x="109" y="6"/>
                      </a:cubicBezTo>
                      <a:cubicBezTo>
                        <a:pt x="111" y="9"/>
                        <a:pt x="112" y="14"/>
                        <a:pt x="110" y="18"/>
                      </a:cubicBezTo>
                      <a:cubicBezTo>
                        <a:pt x="113" y="18"/>
                        <a:pt x="117" y="19"/>
                        <a:pt x="120" y="22"/>
                      </a:cubicBezTo>
                      <a:cubicBezTo>
                        <a:pt x="122" y="25"/>
                        <a:pt x="125" y="30"/>
                        <a:pt x="122" y="34"/>
                      </a:cubicBezTo>
                      <a:cubicBezTo>
                        <a:pt x="125" y="33"/>
                        <a:pt x="130" y="35"/>
                        <a:pt x="132" y="39"/>
                      </a:cubicBezTo>
                      <a:cubicBezTo>
                        <a:pt x="136" y="46"/>
                        <a:pt x="133" y="49"/>
                        <a:pt x="133" y="51"/>
                      </a:cubicBezTo>
                      <a:cubicBezTo>
                        <a:pt x="136" y="51"/>
                        <a:pt x="140" y="53"/>
                        <a:pt x="142" y="58"/>
                      </a:cubicBezTo>
                      <a:cubicBezTo>
                        <a:pt x="145" y="62"/>
                        <a:pt x="143" y="76"/>
                        <a:pt x="117" y="93"/>
                      </a:cubicBezTo>
                      <a:cubicBezTo>
                        <a:pt x="96" y="109"/>
                        <a:pt x="40" y="136"/>
                        <a:pt x="40" y="136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68" y="15"/>
                      </a:lnTo>
                      <a:close/>
                    </a:path>
                  </a:pathLst>
                </a:custGeom>
                <a:solidFill>
                  <a:srgbClr val="FCC49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" name="Freeform 9"/>
                <p:cNvSpPr/>
                <p:nvPr/>
              </p:nvSpPr>
              <p:spPr bwMode="auto">
                <a:xfrm flipH="1">
                  <a:off x="7550828" y="1924309"/>
                  <a:ext cx="85725" cy="127000"/>
                </a:xfrm>
                <a:custGeom>
                  <a:gdLst>
                    <a:gd fmla="*/ 54 w 59" name="T0"/>
                    <a:gd fmla="*/ 72 h 87" name="T1"/>
                    <a:gd fmla="*/ 31 w 59" name="T2"/>
                    <a:gd fmla="*/ 87 h 87" name="T3"/>
                    <a:gd fmla="*/ 0 w 59" name="T4"/>
                    <a:gd fmla="*/ 0 h 87" name="T5"/>
                    <a:gd fmla="*/ 59 w 59" name="T6"/>
                    <a:gd fmla="*/ 69 h 87" name="T7"/>
                    <a:gd fmla="*/ 54 w 59" name="T8"/>
                    <a:gd fmla="*/ 72 h 8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7" w="59">
                      <a:moveTo>
                        <a:pt x="54" y="72"/>
                      </a:moveTo>
                      <a:cubicBezTo>
                        <a:pt x="49" y="77"/>
                        <a:pt x="40" y="82"/>
                        <a:pt x="31" y="8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9" y="69"/>
                        <a:pt x="59" y="69"/>
                        <a:pt x="59" y="69"/>
                      </a:cubicBezTo>
                      <a:cubicBezTo>
                        <a:pt x="58" y="70"/>
                        <a:pt x="56" y="71"/>
                        <a:pt x="54" y="72"/>
                      </a:cubicBezTo>
                      <a:close/>
                    </a:path>
                  </a:pathLst>
                </a:custGeom>
                <a:solidFill>
                  <a:srgbClr val="CC7E3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" name="Freeform 11"/>
                <p:cNvSpPr/>
                <p:nvPr/>
              </p:nvSpPr>
              <p:spPr bwMode="auto">
                <a:xfrm flipH="1">
                  <a:off x="7520665" y="1894147"/>
                  <a:ext cx="104775" cy="127000"/>
                </a:xfrm>
                <a:custGeom>
                  <a:gdLst>
                    <a:gd fmla="*/ 64 w 72" name="T0"/>
                    <a:gd fmla="*/ 74 h 87" name="T1"/>
                    <a:gd fmla="*/ 39 w 72" name="T2"/>
                    <a:gd fmla="*/ 79 h 87" name="T3"/>
                    <a:gd fmla="*/ 46 w 72" name="T4"/>
                    <a:gd fmla="*/ 60 h 87" name="T5"/>
                    <a:gd fmla="*/ 24 w 72" name="T6"/>
                    <a:gd fmla="*/ 61 h 87" name="T7"/>
                    <a:gd fmla="*/ 35 w 72" name="T8"/>
                    <a:gd fmla="*/ 44 h 87" name="T9"/>
                    <a:gd fmla="*/ 15 w 72" name="T10"/>
                    <a:gd fmla="*/ 44 h 87" name="T11"/>
                    <a:gd fmla="*/ 26 w 72" name="T12"/>
                    <a:gd fmla="*/ 28 h 87" name="T13"/>
                    <a:gd fmla="*/ 6 w 72" name="T14"/>
                    <a:gd fmla="*/ 27 h 87" name="T15"/>
                    <a:gd fmla="*/ 17 w 72" name="T16"/>
                    <a:gd fmla="*/ 8 h 87" name="T17"/>
                    <a:gd fmla="*/ 52 w 72" name="T18"/>
                    <a:gd fmla="*/ 36 h 87" name="T19"/>
                    <a:gd fmla="*/ 64 w 72" name="T20"/>
                    <a:gd fmla="*/ 74 h 8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87" w="72">
                      <a:moveTo>
                        <a:pt x="64" y="74"/>
                      </a:moveTo>
                      <a:cubicBezTo>
                        <a:pt x="64" y="74"/>
                        <a:pt x="45" y="87"/>
                        <a:pt x="39" y="79"/>
                      </a:cubicBezTo>
                      <a:cubicBezTo>
                        <a:pt x="31" y="68"/>
                        <a:pt x="41" y="63"/>
                        <a:pt x="46" y="60"/>
                      </a:cubicBezTo>
                      <a:cubicBezTo>
                        <a:pt x="46" y="60"/>
                        <a:pt x="29" y="69"/>
                        <a:pt x="24" y="61"/>
                      </a:cubicBezTo>
                      <a:cubicBezTo>
                        <a:pt x="19" y="52"/>
                        <a:pt x="29" y="47"/>
                        <a:pt x="35" y="44"/>
                      </a:cubicBezTo>
                      <a:cubicBezTo>
                        <a:pt x="35" y="44"/>
                        <a:pt x="20" y="52"/>
                        <a:pt x="15" y="44"/>
                      </a:cubicBezTo>
                      <a:cubicBezTo>
                        <a:pt x="10" y="35"/>
                        <a:pt x="26" y="28"/>
                        <a:pt x="26" y="28"/>
                      </a:cubicBezTo>
                      <a:cubicBezTo>
                        <a:pt x="26" y="28"/>
                        <a:pt x="11" y="36"/>
                        <a:pt x="6" y="27"/>
                      </a:cubicBezTo>
                      <a:cubicBezTo>
                        <a:pt x="0" y="18"/>
                        <a:pt x="17" y="8"/>
                        <a:pt x="17" y="8"/>
                      </a:cubicBezTo>
                      <a:cubicBezTo>
                        <a:pt x="17" y="8"/>
                        <a:pt x="28" y="0"/>
                        <a:pt x="52" y="36"/>
                      </a:cubicBezTo>
                      <a:cubicBezTo>
                        <a:pt x="72" y="63"/>
                        <a:pt x="64" y="74"/>
                        <a:pt x="64" y="74"/>
                      </a:cubicBezTo>
                      <a:close/>
                    </a:path>
                  </a:pathLst>
                </a:custGeom>
                <a:solidFill>
                  <a:srgbClr val="FCC49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" name="Freeform 12"/>
                <p:cNvSpPr/>
                <p:nvPr/>
              </p:nvSpPr>
              <p:spPr bwMode="auto">
                <a:xfrm flipH="1">
                  <a:off x="7611153" y="1875097"/>
                  <a:ext cx="115888" cy="141288"/>
                </a:xfrm>
                <a:custGeom>
                  <a:gdLst>
                    <a:gd fmla="*/ 0 w 80" name="T0"/>
                    <a:gd fmla="*/ 86 h 97" name="T1"/>
                    <a:gd fmla="*/ 40 w 80" name="T2"/>
                    <a:gd fmla="*/ 29 h 97" name="T3"/>
                    <a:gd fmla="*/ 72 w 80" name="T4"/>
                    <a:gd fmla="*/ 8 h 97" name="T5"/>
                    <a:gd fmla="*/ 68 w 80" name="T6"/>
                    <a:gd fmla="*/ 28 h 97" name="T7"/>
                    <a:gd fmla="*/ 57 w 80" name="T8"/>
                    <a:gd fmla="*/ 49 h 97" name="T9"/>
                    <a:gd fmla="*/ 53 w 80" name="T10"/>
                    <a:gd fmla="*/ 80 h 97" name="T11"/>
                    <a:gd fmla="*/ 0 w 80" name="T12"/>
                    <a:gd fmla="*/ 86 h 9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97" w="80">
                      <a:moveTo>
                        <a:pt x="0" y="86"/>
                      </a:moveTo>
                      <a:cubicBezTo>
                        <a:pt x="0" y="86"/>
                        <a:pt x="22" y="52"/>
                        <a:pt x="40" y="29"/>
                      </a:cubicBezTo>
                      <a:cubicBezTo>
                        <a:pt x="51" y="16"/>
                        <a:pt x="63" y="0"/>
                        <a:pt x="72" y="8"/>
                      </a:cubicBezTo>
                      <a:cubicBezTo>
                        <a:pt x="80" y="16"/>
                        <a:pt x="68" y="28"/>
                        <a:pt x="68" y="28"/>
                      </a:cubicBezTo>
                      <a:cubicBezTo>
                        <a:pt x="63" y="33"/>
                        <a:pt x="56" y="42"/>
                        <a:pt x="57" y="49"/>
                      </a:cubicBezTo>
                      <a:cubicBezTo>
                        <a:pt x="58" y="60"/>
                        <a:pt x="63" y="67"/>
                        <a:pt x="53" y="80"/>
                      </a:cubicBezTo>
                      <a:cubicBezTo>
                        <a:pt x="38" y="9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rgbClr val="FCC49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" name="Freeform 13">
                  <a:hlinkClick r:id="rId2"/>
                </p:cNvPr>
                <p:cNvSpPr/>
                <p:nvPr/>
              </p:nvSpPr>
              <p:spPr bwMode="auto">
                <a:xfrm flipH="1">
                  <a:off x="7603215" y="1943359"/>
                  <a:ext cx="938213" cy="430213"/>
                </a:xfrm>
                <a:custGeom>
                  <a:gdLst>
                    <a:gd fmla="*/ 170 w 645" name="T0"/>
                    <a:gd fmla="*/ 296 h 296" name="T1"/>
                    <a:gd fmla="*/ 0 w 645" name="T2"/>
                    <a:gd fmla="*/ 260 h 296" name="T3"/>
                    <a:gd fmla="*/ 53 w 645" name="T4"/>
                    <a:gd fmla="*/ 146 h 296" name="T5"/>
                    <a:gd fmla="*/ 563 w 645" name="T6"/>
                    <a:gd fmla="*/ 0 h 296" name="T7"/>
                    <a:gd fmla="*/ 645 w 645" name="T8"/>
                    <a:gd fmla="*/ 95 h 296" name="T9"/>
                    <a:gd fmla="*/ 439 w 645" name="T10"/>
                    <a:gd fmla="*/ 227 h 296" name="T11"/>
                    <a:gd fmla="*/ 234 w 645" name="T12"/>
                    <a:gd fmla="*/ 292 h 296" name="T13"/>
                    <a:gd fmla="*/ 170 w 645" name="T14"/>
                    <a:gd fmla="*/ 296 h 296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96" w="645">
                      <a:moveTo>
                        <a:pt x="170" y="296"/>
                      </a:moveTo>
                      <a:cubicBezTo>
                        <a:pt x="109" y="296"/>
                        <a:pt x="52" y="284"/>
                        <a:pt x="0" y="260"/>
                      </a:cubicBezTo>
                      <a:cubicBezTo>
                        <a:pt x="53" y="146"/>
                        <a:pt x="53" y="146"/>
                        <a:pt x="53" y="146"/>
                      </a:cubicBezTo>
                      <a:cubicBezTo>
                        <a:pt x="271" y="248"/>
                        <a:pt x="560" y="3"/>
                        <a:pt x="563" y="0"/>
                      </a:cubicBezTo>
                      <a:cubicBezTo>
                        <a:pt x="645" y="95"/>
                        <a:pt x="645" y="95"/>
                        <a:pt x="645" y="95"/>
                      </a:cubicBezTo>
                      <a:cubicBezTo>
                        <a:pt x="642" y="98"/>
                        <a:pt x="558" y="171"/>
                        <a:pt x="439" y="227"/>
                      </a:cubicBezTo>
                      <a:cubicBezTo>
                        <a:pt x="368" y="262"/>
                        <a:pt x="299" y="283"/>
                        <a:pt x="234" y="292"/>
                      </a:cubicBezTo>
                      <a:cubicBezTo>
                        <a:pt x="212" y="295"/>
                        <a:pt x="191" y="296"/>
                        <a:pt x="170" y="2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62" name="组合 61"/>
            <p:cNvGrpSpPr/>
            <p:nvPr/>
          </p:nvGrpSpPr>
          <p:grpSpPr>
            <a:xfrm>
              <a:off x="7057542" y="1784876"/>
              <a:ext cx="1028643" cy="1064517"/>
              <a:chOff x="7057542" y="1784876"/>
              <a:chExt cx="1028643" cy="1064517"/>
            </a:xfrm>
          </p:grpSpPr>
          <p:sp>
            <p:nvSpPr>
              <p:cNvPr id="60" name="矩形 59"/>
              <p:cNvSpPr/>
              <p:nvPr/>
            </p:nvSpPr>
            <p:spPr>
              <a:xfrm rot="389367">
                <a:off x="7492251" y="2186067"/>
                <a:ext cx="52108" cy="6633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1" name="矩形 60"/>
              <p:cNvSpPr/>
              <p:nvPr/>
            </p:nvSpPr>
            <p:spPr>
              <a:xfrm rot="306138">
                <a:off x="7057542" y="1784876"/>
                <a:ext cx="1028643" cy="4695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 rot="278665">
              <a:off x="7011712" y="1814353"/>
              <a:ext cx="10972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关键词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12711" y="1067197"/>
            <a:ext cx="1576388" cy="2428875"/>
            <a:chOff x="8282665" y="628909"/>
            <a:chExt cx="1576388" cy="2428875"/>
          </a:xfrm>
        </p:grpSpPr>
        <p:sp>
          <p:nvSpPr>
            <p:cNvPr id="24" name="Freeform 6"/>
            <p:cNvSpPr/>
            <p:nvPr/>
          </p:nvSpPr>
          <p:spPr bwMode="auto">
            <a:xfrm flipH="1">
              <a:off x="9671728" y="2508509"/>
              <a:ext cx="176213" cy="247650"/>
            </a:xfrm>
            <a:custGeom>
              <a:gdLst>
                <a:gd fmla="*/ 1 w 122" name="T0"/>
                <a:gd fmla="*/ 87 h 170" name="T1"/>
                <a:gd fmla="*/ 18 w 122" name="T2"/>
                <a:gd fmla="*/ 0 h 170" name="T3"/>
                <a:gd fmla="*/ 91 w 122" name="T4"/>
                <a:gd fmla="*/ 10 h 170" name="T5"/>
                <a:gd fmla="*/ 110 w 122" name="T6"/>
                <a:gd fmla="*/ 109 h 170" name="T7"/>
                <a:gd fmla="*/ 93 w 122" name="T8"/>
                <a:gd fmla="*/ 99 h 170" name="T9"/>
                <a:gd fmla="*/ 67 w 122" name="T10"/>
                <a:gd fmla="*/ 126 h 170" name="T11"/>
                <a:gd fmla="*/ 67 w 122" name="T12"/>
                <a:gd fmla="*/ 126 h 170" name="T13"/>
                <a:gd fmla="*/ 46 w 122" name="T14"/>
                <a:gd fmla="*/ 123 h 170" name="T15"/>
                <a:gd fmla="*/ 46 w 122" name="T16"/>
                <a:gd fmla="*/ 123 h 170" name="T17"/>
                <a:gd fmla="*/ 22 w 122" name="T18"/>
                <a:gd fmla="*/ 121 h 170" name="T19"/>
                <a:gd fmla="*/ 9 w 122" name="T20"/>
                <a:gd fmla="*/ 132 h 170" name="T21"/>
                <a:gd fmla="*/ 1 w 122" name="T22"/>
                <a:gd fmla="*/ 87 h 17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0" w="122">
                  <a:moveTo>
                    <a:pt x="1" y="87"/>
                  </a:moveTo>
                  <a:cubicBezTo>
                    <a:pt x="2" y="61"/>
                    <a:pt x="18" y="0"/>
                    <a:pt x="18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122" y="105"/>
                    <a:pt x="110" y="109"/>
                  </a:cubicBezTo>
                  <a:cubicBezTo>
                    <a:pt x="99" y="114"/>
                    <a:pt x="93" y="99"/>
                    <a:pt x="93" y="99"/>
                  </a:cubicBezTo>
                  <a:cubicBezTo>
                    <a:pt x="92" y="112"/>
                    <a:pt x="78" y="170"/>
                    <a:pt x="67" y="126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7" y="126"/>
                    <a:pt x="51" y="159"/>
                    <a:pt x="46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28" y="154"/>
                    <a:pt x="22" y="121"/>
                  </a:cubicBezTo>
                  <a:cubicBezTo>
                    <a:pt x="22" y="121"/>
                    <a:pt x="19" y="134"/>
                    <a:pt x="9" y="132"/>
                  </a:cubicBezTo>
                  <a:cubicBezTo>
                    <a:pt x="2" y="132"/>
                    <a:pt x="0" y="109"/>
                    <a:pt x="1" y="87"/>
                  </a:cubicBezTo>
                  <a:close/>
                </a:path>
              </a:pathLst>
            </a:custGeom>
            <a:solidFill>
              <a:srgbClr val="FCC49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7"/>
            <p:cNvSpPr/>
            <p:nvPr/>
          </p:nvSpPr>
          <p:spPr bwMode="auto">
            <a:xfrm flipH="1">
              <a:off x="9706653" y="2508509"/>
              <a:ext cx="134938" cy="85725"/>
            </a:xfrm>
            <a:custGeom>
              <a:gdLst>
                <a:gd fmla="*/ 92 w 92" name="T0"/>
                <a:gd fmla="*/ 30 h 59" name="T1"/>
                <a:gd fmla="*/ 0 w 92" name="T2"/>
                <a:gd fmla="*/ 59 h 59" name="T3"/>
                <a:gd fmla="*/ 13 w 92" name="T4"/>
                <a:gd fmla="*/ 0 h 59" name="T5"/>
                <a:gd fmla="*/ 17 w 92" name="T6"/>
                <a:gd fmla="*/ 1 h 59" name="T7"/>
                <a:gd fmla="*/ 92 w 92" name="T8"/>
                <a:gd fmla="*/ 30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92">
                  <a:moveTo>
                    <a:pt x="92" y="3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5" y="31"/>
                    <a:pt x="13" y="0"/>
                    <a:pt x="13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2" y="30"/>
                    <a:pt x="92" y="30"/>
                    <a:pt x="92" y="30"/>
                  </a:cubicBezTo>
                  <a:close/>
                </a:path>
              </a:pathLst>
            </a:custGeom>
            <a:solidFill>
              <a:srgbClr val="CC7E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4"/>
            <p:cNvSpPr/>
            <p:nvPr/>
          </p:nvSpPr>
          <p:spPr bwMode="auto">
            <a:xfrm flipH="1">
              <a:off x="8468403" y="2568834"/>
              <a:ext cx="347663" cy="488950"/>
            </a:xfrm>
            <a:custGeom>
              <a:gdLst>
                <a:gd fmla="*/ 100 w 240" name="T0"/>
                <a:gd fmla="*/ 0 h 336" name="T1"/>
                <a:gd fmla="*/ 90 w 240" name="T2"/>
                <a:gd fmla="*/ 191 h 336" name="T3"/>
                <a:gd fmla="*/ 56 w 240" name="T4"/>
                <a:gd fmla="*/ 308 h 336" name="T5"/>
                <a:gd fmla="*/ 143 w 240" name="T6"/>
                <a:gd fmla="*/ 262 h 336" name="T7"/>
                <a:gd fmla="*/ 240 w 240" name="T8"/>
                <a:gd fmla="*/ 336 h 336" name="T9"/>
                <a:gd fmla="*/ 0 w 240" name="T10"/>
                <a:gd fmla="*/ 336 h 336" name="T11"/>
                <a:gd fmla="*/ 44 w 240" name="T12"/>
                <a:gd fmla="*/ 186 h 336" name="T13"/>
                <a:gd fmla="*/ 6 w 240" name="T14"/>
                <a:gd fmla="*/ 35 h 336" name="T15"/>
                <a:gd fmla="*/ 100 w 240" name="T16"/>
                <a:gd fmla="*/ 0 h 3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6" w="240">
                  <a:moveTo>
                    <a:pt x="100" y="0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56" y="308"/>
                    <a:pt x="83" y="262"/>
                    <a:pt x="143" y="262"/>
                  </a:cubicBezTo>
                  <a:cubicBezTo>
                    <a:pt x="203" y="262"/>
                    <a:pt x="240" y="336"/>
                    <a:pt x="240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5"/>
            <p:cNvSpPr/>
            <p:nvPr/>
          </p:nvSpPr>
          <p:spPr bwMode="auto">
            <a:xfrm flipH="1">
              <a:off x="8282665" y="2189422"/>
              <a:ext cx="109538" cy="187325"/>
            </a:xfrm>
            <a:custGeom>
              <a:gdLst>
                <a:gd fmla="*/ 35 w 76" name="T0"/>
                <a:gd fmla="*/ 0 h 129" name="T1"/>
                <a:gd fmla="*/ 76 w 76" name="T2"/>
                <a:gd fmla="*/ 127 h 129" name="T3"/>
                <a:gd fmla="*/ 0 w 76" name="T4"/>
                <a:gd fmla="*/ 122 h 129" name="T5"/>
                <a:gd fmla="*/ 35 w 76" name="T6"/>
                <a:gd fmla="*/ 0 h 12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9" w="76">
                  <a:moveTo>
                    <a:pt x="35" y="0"/>
                  </a:move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35" y="129"/>
                    <a:pt x="0" y="12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B7B6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6"/>
            <p:cNvSpPr/>
            <p:nvPr/>
          </p:nvSpPr>
          <p:spPr bwMode="auto">
            <a:xfrm flipH="1">
              <a:off x="8992278" y="2568834"/>
              <a:ext cx="349250" cy="488950"/>
            </a:xfrm>
            <a:custGeom>
              <a:gdLst>
                <a:gd fmla="*/ 100 w 240" name="T0"/>
                <a:gd fmla="*/ 0 h 336" name="T1"/>
                <a:gd fmla="*/ 90 w 240" name="T2"/>
                <a:gd fmla="*/ 191 h 336" name="T3"/>
                <a:gd fmla="*/ 56 w 240" name="T4"/>
                <a:gd fmla="*/ 308 h 336" name="T5"/>
                <a:gd fmla="*/ 143 w 240" name="T6"/>
                <a:gd fmla="*/ 262 h 336" name="T7"/>
                <a:gd fmla="*/ 240 w 240" name="T8"/>
                <a:gd fmla="*/ 336 h 336" name="T9"/>
                <a:gd fmla="*/ 0 w 240" name="T10"/>
                <a:gd fmla="*/ 336 h 336" name="T11"/>
                <a:gd fmla="*/ 44 w 240" name="T12"/>
                <a:gd fmla="*/ 186 h 336" name="T13"/>
                <a:gd fmla="*/ 6 w 240" name="T14"/>
                <a:gd fmla="*/ 35 h 336" name="T15"/>
                <a:gd fmla="*/ 100 w 240" name="T16"/>
                <a:gd fmla="*/ 0 h 3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6" w="240">
                  <a:moveTo>
                    <a:pt x="100" y="0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56" y="308"/>
                    <a:pt x="83" y="262"/>
                    <a:pt x="143" y="262"/>
                  </a:cubicBezTo>
                  <a:cubicBezTo>
                    <a:pt x="203" y="262"/>
                    <a:pt x="240" y="336"/>
                    <a:pt x="240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H="1">
              <a:off x="8743040" y="25513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H="1">
              <a:off x="8743040" y="25513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Oval 19"/>
            <p:cNvSpPr>
              <a:spLocks noChangeArrowheads="1"/>
            </p:cNvSpPr>
            <p:nvPr/>
          </p:nvSpPr>
          <p:spPr bwMode="auto">
            <a:xfrm flipH="1">
              <a:off x="8392203" y="2183072"/>
              <a:ext cx="1160463" cy="579438"/>
            </a:xfrm>
            <a:prstGeom prst="ellipse">
              <a:avLst/>
            </a:pr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0">
              <a:hlinkClick r:id="rId2"/>
            </p:cNvPr>
            <p:cNvSpPr/>
            <p:nvPr/>
          </p:nvSpPr>
          <p:spPr bwMode="auto">
            <a:xfrm flipH="1">
              <a:off x="8341403" y="2122747"/>
              <a:ext cx="1260475" cy="460375"/>
            </a:xfrm>
            <a:custGeom>
              <a:gdLst>
                <a:gd fmla="*/ 1 w 867" name="T0"/>
                <a:gd fmla="*/ 268 h 317" name="T1"/>
                <a:gd fmla="*/ 423 w 867" name="T2"/>
                <a:gd fmla="*/ 317 h 317" name="T3"/>
                <a:gd fmla="*/ 867 w 867" name="T4"/>
                <a:gd fmla="*/ 268 h 317" name="T5"/>
                <a:gd fmla="*/ 867 w 867" name="T6"/>
                <a:gd fmla="*/ 0 h 317" name="T7"/>
                <a:gd fmla="*/ 0 w 867" name="T8"/>
                <a:gd fmla="*/ 0 h 317" name="T9"/>
                <a:gd fmla="*/ 1 w 867" name="T10"/>
                <a:gd fmla="*/ 268 h 3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7" w="865">
                  <a:moveTo>
                    <a:pt x="1" y="268"/>
                  </a:moveTo>
                  <a:cubicBezTo>
                    <a:pt x="1" y="268"/>
                    <a:pt x="93" y="317"/>
                    <a:pt x="423" y="317"/>
                  </a:cubicBezTo>
                  <a:cubicBezTo>
                    <a:pt x="766" y="317"/>
                    <a:pt x="867" y="268"/>
                    <a:pt x="867" y="268"/>
                  </a:cubicBezTo>
                  <a:cubicBezTo>
                    <a:pt x="867" y="0"/>
                    <a:pt x="867" y="0"/>
                    <a:pt x="86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1"/>
            <p:cNvSpPr/>
            <p:nvPr/>
          </p:nvSpPr>
          <p:spPr bwMode="auto">
            <a:xfrm flipH="1">
              <a:off x="8679540" y="2122747"/>
              <a:ext cx="131763" cy="377825"/>
            </a:xfrm>
            <a:custGeom>
              <a:gdLst>
                <a:gd fmla="*/ 77 w 83" name="T0"/>
                <a:gd fmla="*/ 0 h 238" name="T1"/>
                <a:gd fmla="*/ 60 w 83" name="T2"/>
                <a:gd fmla="*/ 35 h 238" name="T3"/>
                <a:gd fmla="*/ 83 w 83" name="T4"/>
                <a:gd fmla="*/ 194 h 238" name="T5"/>
                <a:gd fmla="*/ 41 w 83" name="T6"/>
                <a:gd fmla="*/ 238 h 238" name="T7"/>
                <a:gd fmla="*/ 0 w 83" name="T8"/>
                <a:gd fmla="*/ 201 h 238" name="T9"/>
                <a:gd fmla="*/ 22 w 83" name="T10"/>
                <a:gd fmla="*/ 35 h 238" name="T11"/>
                <a:gd fmla="*/ 3 w 83" name="T12"/>
                <a:gd fmla="*/ 0 h 238" name="T13"/>
                <a:gd fmla="*/ 77 w 83" name="T14"/>
                <a:gd fmla="*/ 0 h 2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8" w="83">
                  <a:moveTo>
                    <a:pt x="77" y="0"/>
                  </a:moveTo>
                  <a:lnTo>
                    <a:pt x="60" y="35"/>
                  </a:lnTo>
                  <a:lnTo>
                    <a:pt x="83" y="194"/>
                  </a:lnTo>
                  <a:lnTo>
                    <a:pt x="41" y="238"/>
                  </a:lnTo>
                  <a:lnTo>
                    <a:pt x="0" y="201"/>
                  </a:lnTo>
                  <a:lnTo>
                    <a:pt x="22" y="35"/>
                  </a:lnTo>
                  <a:lnTo>
                    <a:pt x="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36B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2">
              <a:hlinkClick r:id="rId2"/>
            </p:cNvPr>
            <p:cNvSpPr/>
            <p:nvPr/>
          </p:nvSpPr>
          <p:spPr bwMode="auto">
            <a:xfrm flipH="1">
              <a:off x="8311240" y="919422"/>
              <a:ext cx="1290638" cy="1203325"/>
            </a:xfrm>
            <a:custGeom>
              <a:gdLst>
                <a:gd fmla="*/ 678 w 813" name="T0"/>
                <a:gd fmla="*/ 0 h 758" name="T1"/>
                <a:gd fmla="*/ 732 w 813" name="T2"/>
                <a:gd fmla="*/ 313 h 758" name="T3"/>
                <a:gd fmla="*/ 813 w 813" name="T4"/>
                <a:gd fmla="*/ 379 h 758" name="T5"/>
                <a:gd fmla="*/ 747 w 813" name="T6"/>
                <a:gd fmla="*/ 476 h 758" name="T7"/>
                <a:gd fmla="*/ 794 w 813" name="T8"/>
                <a:gd fmla="*/ 758 h 758" name="T9"/>
                <a:gd fmla="*/ 0 w 813" name="T10"/>
                <a:gd fmla="*/ 758 h 758" name="T11"/>
                <a:gd fmla="*/ 88 w 813" name="T12"/>
                <a:gd fmla="*/ 292 h 758" name="T13"/>
                <a:gd fmla="*/ 91 w 813" name="T14"/>
                <a:gd fmla="*/ 46 h 758" name="T15"/>
                <a:gd fmla="*/ 678 w 813" name="T16"/>
                <a:gd fmla="*/ 0 h 7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58" w="813">
                  <a:moveTo>
                    <a:pt x="678" y="0"/>
                  </a:moveTo>
                  <a:lnTo>
                    <a:pt x="732" y="313"/>
                  </a:lnTo>
                  <a:lnTo>
                    <a:pt x="813" y="379"/>
                  </a:lnTo>
                  <a:lnTo>
                    <a:pt x="747" y="476"/>
                  </a:lnTo>
                  <a:lnTo>
                    <a:pt x="794" y="758"/>
                  </a:lnTo>
                  <a:lnTo>
                    <a:pt x="0" y="758"/>
                  </a:lnTo>
                  <a:lnTo>
                    <a:pt x="88" y="292"/>
                  </a:lnTo>
                  <a:lnTo>
                    <a:pt x="91" y="46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CC49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3">
              <a:hlinkClick r:id="rId2"/>
            </p:cNvPr>
            <p:cNvSpPr/>
            <p:nvPr/>
          </p:nvSpPr>
          <p:spPr bwMode="auto">
            <a:xfrm flipH="1">
              <a:off x="8325528" y="628909"/>
              <a:ext cx="1323975" cy="1133475"/>
            </a:xfrm>
            <a:custGeom>
              <a:gdLst>
                <a:gd fmla="*/ 740 w 911" name="T0"/>
                <a:gd fmla="*/ 82 h 780" name="T1"/>
                <a:gd fmla="*/ 440 w 911" name="T2"/>
                <a:gd fmla="*/ 0 h 780" name="T3"/>
                <a:gd fmla="*/ 131 w 911" name="T4"/>
                <a:gd fmla="*/ 94 h 780" name="T5"/>
                <a:gd fmla="*/ 0 w 911" name="T6"/>
                <a:gd fmla="*/ 326 h 780" name="T7"/>
                <a:gd fmla="*/ 81 w 911" name="T8"/>
                <a:gd fmla="*/ 780 h 780" name="T9"/>
                <a:gd fmla="*/ 284 w 911" name="T10"/>
                <a:gd fmla="*/ 514 h 780" name="T11"/>
                <a:gd fmla="*/ 280 w 911" name="T12"/>
                <a:gd fmla="*/ 279 h 780" name="T13"/>
                <a:gd fmla="*/ 750 w 911" name="T14"/>
                <a:gd fmla="*/ 280 h 780" name="T15"/>
                <a:gd fmla="*/ 819 w 911" name="T16"/>
                <a:gd fmla="*/ 251 h 780" name="T17"/>
                <a:gd fmla="*/ 911 w 911" name="T18"/>
                <a:gd fmla="*/ 61 h 780" name="T19"/>
                <a:gd fmla="*/ 740 w 911" name="T20"/>
                <a:gd fmla="*/ 82 h 78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80" w="911">
                  <a:moveTo>
                    <a:pt x="740" y="82"/>
                  </a:moveTo>
                  <a:cubicBezTo>
                    <a:pt x="684" y="61"/>
                    <a:pt x="626" y="0"/>
                    <a:pt x="440" y="0"/>
                  </a:cubicBezTo>
                  <a:cubicBezTo>
                    <a:pt x="255" y="0"/>
                    <a:pt x="131" y="94"/>
                    <a:pt x="131" y="94"/>
                  </a:cubicBezTo>
                  <a:cubicBezTo>
                    <a:pt x="131" y="94"/>
                    <a:pt x="0" y="191"/>
                    <a:pt x="0" y="326"/>
                  </a:cubicBezTo>
                  <a:cubicBezTo>
                    <a:pt x="0" y="588"/>
                    <a:pt x="81" y="780"/>
                    <a:pt x="81" y="780"/>
                  </a:cubicBezTo>
                  <a:cubicBezTo>
                    <a:pt x="284" y="514"/>
                    <a:pt x="284" y="514"/>
                    <a:pt x="284" y="514"/>
                  </a:cubicBezTo>
                  <a:cubicBezTo>
                    <a:pt x="280" y="279"/>
                    <a:pt x="280" y="279"/>
                    <a:pt x="280" y="279"/>
                  </a:cubicBezTo>
                  <a:cubicBezTo>
                    <a:pt x="280" y="279"/>
                    <a:pt x="530" y="281"/>
                    <a:pt x="750" y="280"/>
                  </a:cubicBezTo>
                  <a:cubicBezTo>
                    <a:pt x="762" y="280"/>
                    <a:pt x="788" y="280"/>
                    <a:pt x="819" y="251"/>
                  </a:cubicBezTo>
                  <a:cubicBezTo>
                    <a:pt x="872" y="200"/>
                    <a:pt x="911" y="61"/>
                    <a:pt x="911" y="61"/>
                  </a:cubicBezTo>
                  <a:cubicBezTo>
                    <a:pt x="911" y="61"/>
                    <a:pt x="827" y="115"/>
                    <a:pt x="740" y="82"/>
                  </a:cubicBezTo>
                  <a:close/>
                </a:path>
              </a:pathLst>
            </a:custGeom>
            <a:solidFill>
              <a:srgbClr val="6C3C1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Oval 24"/>
            <p:cNvSpPr>
              <a:spLocks noChangeArrowheads="1"/>
            </p:cNvSpPr>
            <p:nvPr/>
          </p:nvSpPr>
          <p:spPr bwMode="auto">
            <a:xfrm flipH="1">
              <a:off x="9322478" y="1389322"/>
              <a:ext cx="288925" cy="288925"/>
            </a:xfrm>
            <a:prstGeom prst="ellipse">
              <a:avLst/>
            </a:prstGeom>
            <a:solidFill>
              <a:srgbClr val="FCC49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Oval 25"/>
            <p:cNvSpPr>
              <a:spLocks noChangeArrowheads="1"/>
            </p:cNvSpPr>
            <p:nvPr/>
          </p:nvSpPr>
          <p:spPr bwMode="auto">
            <a:xfrm flipH="1">
              <a:off x="8577940" y="1267084"/>
              <a:ext cx="117475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Oval 26"/>
            <p:cNvSpPr>
              <a:spLocks noChangeArrowheads="1"/>
            </p:cNvSpPr>
            <p:nvPr/>
          </p:nvSpPr>
          <p:spPr bwMode="auto">
            <a:xfrm flipH="1">
              <a:off x="8800190" y="1267084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Oval 27"/>
            <p:cNvSpPr>
              <a:spLocks noChangeArrowheads="1"/>
            </p:cNvSpPr>
            <p:nvPr/>
          </p:nvSpPr>
          <p:spPr bwMode="auto">
            <a:xfrm flipH="1">
              <a:off x="8589053" y="1302009"/>
              <a:ext cx="58738" cy="60325"/>
            </a:xfrm>
            <a:prstGeom prst="ellipse">
              <a:avLst/>
            </a:prstGeom>
            <a:solidFill>
              <a:srgbClr val="6C3C1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Oval 28"/>
            <p:cNvSpPr>
              <a:spLocks noChangeArrowheads="1"/>
            </p:cNvSpPr>
            <p:nvPr/>
          </p:nvSpPr>
          <p:spPr bwMode="auto">
            <a:xfrm flipH="1">
              <a:off x="8811303" y="1302009"/>
              <a:ext cx="58738" cy="60325"/>
            </a:xfrm>
            <a:prstGeom prst="ellipse">
              <a:avLst/>
            </a:prstGeom>
            <a:solidFill>
              <a:srgbClr val="6C3C1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9"/>
            <p:cNvSpPr/>
            <p:nvPr/>
          </p:nvSpPr>
          <p:spPr bwMode="auto">
            <a:xfrm flipH="1">
              <a:off x="8600165" y="1725872"/>
              <a:ext cx="293688" cy="287338"/>
            </a:xfrm>
            <a:custGeom>
              <a:gdLst>
                <a:gd fmla="*/ 101 w 202" name="T0"/>
                <a:gd fmla="*/ 198 h 198" name="T1"/>
                <a:gd fmla="*/ 202 w 202" name="T2"/>
                <a:gd fmla="*/ 0 h 198" name="T3"/>
                <a:gd fmla="*/ 0 w 202" name="T4"/>
                <a:gd fmla="*/ 0 h 198" name="T5"/>
                <a:gd fmla="*/ 101 w 202" name="T6"/>
                <a:gd fmla="*/ 198 h 19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8" w="201">
                  <a:moveTo>
                    <a:pt x="101" y="198"/>
                  </a:moveTo>
                  <a:cubicBezTo>
                    <a:pt x="157" y="198"/>
                    <a:pt x="202" y="112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45" y="198"/>
                    <a:pt x="101" y="198"/>
                  </a:cubicBezTo>
                  <a:close/>
                </a:path>
              </a:pathLst>
            </a:cu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0"/>
            <p:cNvSpPr/>
            <p:nvPr/>
          </p:nvSpPr>
          <p:spPr bwMode="auto">
            <a:xfrm flipH="1">
              <a:off x="8622390" y="1830647"/>
              <a:ext cx="249238" cy="182563"/>
            </a:xfrm>
            <a:custGeom>
              <a:gdLst>
                <a:gd fmla="*/ 0 w 172" name="T0"/>
                <a:gd fmla="*/ 35 h 126" name="T1"/>
                <a:gd fmla="*/ 172 w 172" name="T2"/>
                <a:gd fmla="*/ 34 h 126" name="T3"/>
                <a:gd fmla="*/ 86 w 172" name="T4"/>
                <a:gd fmla="*/ 126 h 126" name="T5"/>
                <a:gd fmla="*/ 0 w 172" name="T6"/>
                <a:gd fmla="*/ 35 h 12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5" w="172">
                  <a:moveTo>
                    <a:pt x="0" y="35"/>
                  </a:moveTo>
                  <a:cubicBezTo>
                    <a:pt x="31" y="8"/>
                    <a:pt x="111" y="0"/>
                    <a:pt x="172" y="34"/>
                  </a:cubicBezTo>
                  <a:cubicBezTo>
                    <a:pt x="154" y="90"/>
                    <a:pt x="122" y="126"/>
                    <a:pt x="86" y="126"/>
                  </a:cubicBezTo>
                  <a:cubicBezTo>
                    <a:pt x="50" y="126"/>
                    <a:pt x="18" y="90"/>
                    <a:pt x="0" y="35"/>
                  </a:cubicBezTo>
                  <a:close/>
                </a:path>
              </a:pathLst>
            </a:custGeom>
            <a:solidFill>
              <a:srgbClr val="7722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1"/>
            <p:cNvSpPr/>
            <p:nvPr/>
          </p:nvSpPr>
          <p:spPr bwMode="auto">
            <a:xfrm flipH="1">
              <a:off x="9500278" y="2335472"/>
              <a:ext cx="101600" cy="109538"/>
            </a:xfrm>
            <a:custGeom>
              <a:gdLst>
                <a:gd fmla="*/ 70 w 70" name="T0"/>
                <a:gd fmla="*/ 0 h 75" name="T1"/>
                <a:gd fmla="*/ 0 w 70" name="T2"/>
                <a:gd fmla="*/ 75 h 75" name="T3"/>
                <a:gd fmla="*/ 0 w 70" name="T4"/>
                <a:gd fmla="*/ 0 h 75" name="T5"/>
                <a:gd fmla="*/ 70 w 70" name="T6"/>
                <a:gd fmla="*/ 0 h 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5" w="70">
                  <a:moveTo>
                    <a:pt x="70" y="0"/>
                  </a:moveTo>
                  <a:cubicBezTo>
                    <a:pt x="70" y="0"/>
                    <a:pt x="0" y="29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B7B6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2"/>
            <p:cNvSpPr/>
            <p:nvPr/>
          </p:nvSpPr>
          <p:spPr bwMode="auto">
            <a:xfrm flipH="1">
              <a:off x="9500278" y="2159259"/>
              <a:ext cx="358775" cy="392113"/>
            </a:xfrm>
            <a:custGeom>
              <a:gdLst>
                <a:gd fmla="*/ 0 w 247" name="T0"/>
                <a:gd fmla="*/ 270 h 270" name="T1"/>
                <a:gd fmla="*/ 9 w 247" name="T2"/>
                <a:gd fmla="*/ 199 h 270" name="T3"/>
                <a:gd fmla="*/ 31 w 247" name="T4"/>
                <a:gd fmla="*/ 134 h 270" name="T5"/>
                <a:gd fmla="*/ 79 w 247" name="T6"/>
                <a:gd fmla="*/ 66 h 270" name="T7"/>
                <a:gd fmla="*/ 150 w 247" name="T8"/>
                <a:gd fmla="*/ 18 h 270" name="T9"/>
                <a:gd fmla="*/ 247 w 247" name="T10"/>
                <a:gd fmla="*/ 0 h 270" name="T11"/>
                <a:gd fmla="*/ 247 w 247" name="T12"/>
                <a:gd fmla="*/ 122 h 270" name="T13"/>
                <a:gd fmla="*/ 165 w 247" name="T14"/>
                <a:gd fmla="*/ 151 h 270" name="T15"/>
                <a:gd fmla="*/ 128 w 247" name="T16"/>
                <a:gd fmla="*/ 226 h 270" name="T17"/>
                <a:gd fmla="*/ 122 w 247" name="T18"/>
                <a:gd fmla="*/ 270 h 270" name="T19"/>
                <a:gd fmla="*/ 0 w 247" name="T20"/>
                <a:gd fmla="*/ 270 h 27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70" w="246">
                  <a:moveTo>
                    <a:pt x="0" y="270"/>
                  </a:moveTo>
                  <a:cubicBezTo>
                    <a:pt x="0" y="267"/>
                    <a:pt x="0" y="237"/>
                    <a:pt x="9" y="199"/>
                  </a:cubicBezTo>
                  <a:cubicBezTo>
                    <a:pt x="14" y="176"/>
                    <a:pt x="22" y="154"/>
                    <a:pt x="31" y="134"/>
                  </a:cubicBezTo>
                  <a:cubicBezTo>
                    <a:pt x="44" y="108"/>
                    <a:pt x="60" y="85"/>
                    <a:pt x="79" y="66"/>
                  </a:cubicBezTo>
                  <a:cubicBezTo>
                    <a:pt x="99" y="45"/>
                    <a:pt x="123" y="29"/>
                    <a:pt x="150" y="18"/>
                  </a:cubicBezTo>
                  <a:cubicBezTo>
                    <a:pt x="179" y="6"/>
                    <a:pt x="212" y="0"/>
                    <a:pt x="247" y="0"/>
                  </a:cubicBezTo>
                  <a:cubicBezTo>
                    <a:pt x="247" y="122"/>
                    <a:pt x="247" y="122"/>
                    <a:pt x="247" y="122"/>
                  </a:cubicBezTo>
                  <a:cubicBezTo>
                    <a:pt x="212" y="122"/>
                    <a:pt x="185" y="131"/>
                    <a:pt x="165" y="151"/>
                  </a:cubicBezTo>
                  <a:cubicBezTo>
                    <a:pt x="144" y="173"/>
                    <a:pt x="133" y="204"/>
                    <a:pt x="128" y="226"/>
                  </a:cubicBezTo>
                  <a:cubicBezTo>
                    <a:pt x="122" y="251"/>
                    <a:pt x="122" y="269"/>
                    <a:pt x="122" y="270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6" name="矩形 65"/>
          <p:cNvSpPr/>
          <p:nvPr/>
        </p:nvSpPr>
        <p:spPr>
          <a:xfrm>
            <a:off x="7523791" y="3943154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000000000000000" pitchFamily="2" typeface="张海山锐谐体"/>
                <a:ea charset="-122" panose="02000000000000000000" pitchFamily="2" typeface="张海山锐谐体"/>
              </a:rPr>
              <a:t>严谨、时尚</a:t>
            </a:r>
          </a:p>
        </p:txBody>
      </p:sp>
      <p:sp>
        <p:nvSpPr>
          <p:cNvPr id="67" name="矩形 66"/>
          <p:cNvSpPr/>
          <p:nvPr/>
        </p:nvSpPr>
        <p:spPr>
          <a:xfrm>
            <a:off x="7523791" y="4660858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000000000000000" pitchFamily="2" typeface="张海山锐谐体"/>
                <a:ea charset="-122" panose="02000000000000000000" pitchFamily="2" typeface="张海山锐谐体"/>
              </a:rPr>
              <a:t>活泼、科技</a:t>
            </a:r>
          </a:p>
        </p:txBody>
      </p:sp>
      <p:sp>
        <p:nvSpPr>
          <p:cNvPr id="68" name="矩形 67"/>
          <p:cNvSpPr/>
          <p:nvPr/>
        </p:nvSpPr>
        <p:spPr>
          <a:xfrm>
            <a:off x="7523791" y="5378562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000000000000000" pitchFamily="2" typeface="张海山锐谐体"/>
                <a:ea charset="-122" panose="02000000000000000000" pitchFamily="2" typeface="张海山锐谐体"/>
              </a:rPr>
              <a:t>商务、简洁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25853" y="5812227"/>
            <a:ext cx="243857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latin charset="-122" panose="02000000000000000000" pitchFamily="2" typeface="张海山锐谐体"/>
                <a:ea charset="-122" panose="02000000000000000000" pitchFamily="2" typeface="张海山锐谐体"/>
              </a:rPr>
              <a:t>……</a:t>
            </a:r>
          </a:p>
        </p:txBody>
      </p:sp>
    </p:spTree>
    <p:extLst>
      <p:ext uri="{BB962C8B-B14F-4D97-AF65-F5344CB8AC3E}">
        <p14:creationId val="299966776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4" nodeType="withEffect" presetClass="emph" presetID="8" presetSubtype="0" repeatCount="indefinite">
                                  <p:stCondLst>
                                    <p:cond delay="1200"/>
                                  </p:stCondLst>
                                  <p:childTnLst>
                                    <p:animRot by="900000">
                                      <p:cBhvr>
                                        <p:cTn dur="400" fill="hold" id="25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0" spid="67"/>
      <p:bldP grpId="0" spid="68"/>
      <p:bldP grpId="0" spid="6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grpSp>
          <p:nvGrpSpPr>
            <p:cNvPr id="2" name="组合 1"/>
            <p:cNvGrpSpPr/>
            <p:nvPr/>
          </p:nvGrpSpPr>
          <p:grpSpPr>
            <a:xfrm>
              <a:off x="2971188" y="304982"/>
              <a:ext cx="6248036" cy="6248036"/>
              <a:chOff x="2971188" y="304982"/>
              <a:chExt cx="6248036" cy="624803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594932" y="945704"/>
              <a:ext cx="3294380" cy="3733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239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切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98946" y="4407654"/>
              <a:ext cx="4549754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800">
                  <a:latin charset="-122" panose="02000000000000000000" pitchFamily="2" typeface="张海山锐谐体"/>
                  <a:ea charset="-122" panose="02000000000000000000" pitchFamily="2" typeface="张海山锐谐体"/>
                </a:defRPr>
              </a:lvl1pPr>
            </a:lstStyle>
            <a:p>
              <a:r>
                <a:rPr altLang="en-US" lang="zh-CN" smtClean="0"/>
                <a:t>方案执行</a:t>
              </a:r>
            </a:p>
          </p:txBody>
        </p:sp>
      </p:grpSp>
    </p:spTree>
    <p:extLst>
      <p:ext uri="{BB962C8B-B14F-4D97-AF65-F5344CB8AC3E}">
        <p14:creationId val="59094615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998862" y="476672"/>
            <a:ext cx="552380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0" marL="571500">
              <a:buFont charset="2" panose="05000000000000000000" pitchFamily="2" typeface="Wingdings"/>
              <a:buChar char="ü"/>
            </a:pPr>
            <a:r>
              <a:rPr altLang="en-US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整理所有获得的信息</a:t>
            </a:r>
          </a:p>
        </p:txBody>
      </p:sp>
      <p:sp>
        <p:nvSpPr>
          <p:cNvPr id="5" name="矩形 4"/>
          <p:cNvSpPr/>
          <p:nvPr/>
        </p:nvSpPr>
        <p:spPr>
          <a:xfrm>
            <a:off x="2998862" y="1154753"/>
            <a:ext cx="50061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0" marL="571500">
              <a:buFont charset="2" panose="05000000000000000000" pitchFamily="2" typeface="Wingdings"/>
              <a:buChar char="ü"/>
            </a:pPr>
            <a:r>
              <a:rPr altLang="en-US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找到最重要信息点</a:t>
            </a:r>
          </a:p>
        </p:txBody>
      </p:sp>
      <p:sp>
        <p:nvSpPr>
          <p:cNvPr id="6" name="矩形 5"/>
          <p:cNvSpPr/>
          <p:nvPr/>
        </p:nvSpPr>
        <p:spPr>
          <a:xfrm>
            <a:off x="2998862" y="1832834"/>
            <a:ext cx="919155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0" marL="571500">
              <a:buFont charset="2" panose="05000000000000000000" pitchFamily="2" typeface="Wingdings"/>
              <a:buChar char="ü"/>
            </a:pPr>
            <a:r>
              <a:rPr altLang="en-US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做出令自己满意又兼顾客户要求的</a:t>
            </a:r>
          </a:p>
          <a:p>
            <a:pPr indent="-571500" marL="571500">
              <a:buFont charset="2" panose="05000000000000000000" pitchFamily="2" typeface="Wingdings"/>
              <a:buChar char="ü"/>
            </a:pPr>
            <a:r>
              <a:rPr altLang="en-US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     两个方案供客户选择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50590" y="3225800"/>
            <a:ext cx="4379742" cy="3468686"/>
            <a:chOff x="550590" y="3225800"/>
            <a:chExt cx="4379742" cy="3468686"/>
          </a:xfrm>
        </p:grpSpPr>
        <p:pic>
          <p:nvPicPr>
            <p:cNvPr id="2" name="Picture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50590" y="3225800"/>
              <a:ext cx="4379742" cy="3468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2040489" y="4308277"/>
              <a:ext cx="1445663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3200">
                  <a:solidFill>
                    <a:schemeClr val="bg1">
                      <a:alpha val="26000"/>
                    </a:schemeClr>
                  </a:solidFill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执行</a:t>
              </a:r>
            </a:p>
          </p:txBody>
        </p:sp>
      </p:grpSp>
    </p:spTree>
    <p:extLst>
      <p:ext uri="{BB962C8B-B14F-4D97-AF65-F5344CB8AC3E}">
        <p14:creationId val="23367739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74508" y="908720"/>
            <a:ext cx="7241397" cy="5419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val="30554603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326852" y="1322864"/>
            <a:ext cx="5536709" cy="4272766"/>
            <a:chOff x="3326852" y="1322864"/>
            <a:chExt cx="5536709" cy="427276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862909" y="1322864"/>
              <a:ext cx="2464594" cy="246459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326852" y="4149080"/>
              <a:ext cx="5119608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8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Thank you !</a:t>
              </a:r>
            </a:p>
          </p:txBody>
        </p:sp>
      </p:grpSp>
    </p:spTree>
    <p:extLst>
      <p:ext uri="{BB962C8B-B14F-4D97-AF65-F5344CB8AC3E}">
        <p14:creationId val="1363134099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-13483" y="1663827"/>
            <a:ext cx="6270171" cy="5933573"/>
          </a:xfrm>
          <a:custGeom>
            <a:gdLst>
              <a:gd fmla="*/ 6270171 w 6270171" name="connsiteX0"/>
              <a:gd fmla="*/ 0 h 5933573" name="connsiteY0"/>
              <a:gd fmla="*/ 4070444 w 6270171" name="connsiteX1"/>
              <a:gd fmla="*/ 0 h 5933573" name="connsiteY1"/>
              <a:gd fmla="*/ 4089400 w 6270171" name="connsiteX2"/>
              <a:gd fmla="*/ 41704 h 5933573" name="connsiteY2"/>
              <a:gd fmla="*/ 4127500 w 6270171" name="connsiteX3"/>
              <a:gd fmla="*/ 105204 h 5933573" name="connsiteY3"/>
              <a:gd fmla="*/ 4800600 w 6270171" name="connsiteX4"/>
              <a:gd fmla="*/ 867204 h 5933573" name="connsiteY4"/>
              <a:gd fmla="*/ 4724400 w 6270171" name="connsiteX5"/>
              <a:gd fmla="*/ 2657904 h 5933573" name="connsiteY5"/>
              <a:gd fmla="*/ 469900 w 6270171" name="connsiteX6"/>
              <a:gd fmla="*/ 2657904 h 5933573" name="connsiteY6"/>
              <a:gd fmla="*/ 520700 w 6270171" name="connsiteX7"/>
              <a:gd fmla="*/ 1222804 h 5933573" name="connsiteY7"/>
              <a:gd fmla="*/ 723900 w 6270171" name="connsiteX8"/>
              <a:gd fmla="*/ 321104 h 5933573" name="connsiteY8"/>
              <a:gd fmla="*/ 1083537 w 6270171" name="connsiteX9"/>
              <a:gd fmla="*/ 0 h 5933573" name="connsiteY9"/>
              <a:gd fmla="*/ 0 w 6270171" name="connsiteX10"/>
              <a:gd fmla="*/ 0 h 5933573" name="connsiteY10"/>
              <a:gd fmla="*/ 0 w 6270171" name="connsiteX11"/>
              <a:gd fmla="*/ 5933573 h 5933573" name="connsiteY11"/>
              <a:gd fmla="*/ 6270171 w 6270171" name="connsiteX12"/>
              <a:gd fmla="*/ 5933573 h 593357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933573" w="6270171">
                <a:moveTo>
                  <a:pt x="6270171" y="0"/>
                </a:moveTo>
                <a:lnTo>
                  <a:pt x="4070444" y="0"/>
                </a:lnTo>
                <a:lnTo>
                  <a:pt x="4089400" y="41704"/>
                </a:lnTo>
                <a:cubicBezTo>
                  <a:pt x="4100439" y="63782"/>
                  <a:pt x="4127500" y="105204"/>
                  <a:pt x="4127500" y="105204"/>
                </a:cubicBezTo>
                <a:lnTo>
                  <a:pt x="4800600" y="867204"/>
                </a:lnTo>
                <a:lnTo>
                  <a:pt x="4724400" y="2657904"/>
                </a:lnTo>
                <a:lnTo>
                  <a:pt x="469900" y="2657904"/>
                </a:lnTo>
                <a:lnTo>
                  <a:pt x="520700" y="1222804"/>
                </a:lnTo>
                <a:lnTo>
                  <a:pt x="723900" y="321104"/>
                </a:lnTo>
                <a:lnTo>
                  <a:pt x="1083537" y="0"/>
                </a:lnTo>
                <a:lnTo>
                  <a:pt x="0" y="0"/>
                </a:lnTo>
                <a:lnTo>
                  <a:pt x="0" y="5933573"/>
                </a:lnTo>
                <a:lnTo>
                  <a:pt x="6270171" y="5933573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829442" y="2627086"/>
            <a:ext cx="1813644" cy="1561750"/>
            <a:chOff x="1829442" y="2627086"/>
            <a:chExt cx="1813644" cy="1561750"/>
          </a:xfrm>
        </p:grpSpPr>
        <p:grpSp>
          <p:nvGrpSpPr>
            <p:cNvPr id="17" name="组合 16"/>
            <p:cNvGrpSpPr/>
            <p:nvPr/>
          </p:nvGrpSpPr>
          <p:grpSpPr>
            <a:xfrm>
              <a:off x="1829442" y="2627086"/>
              <a:ext cx="1813644" cy="1561750"/>
              <a:chOff x="2971188" y="304982"/>
              <a:chExt cx="6248036" cy="6248036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939152" y="2933797"/>
              <a:ext cx="16306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pc="300" sz="5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高端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81204" y="1135363"/>
            <a:ext cx="2380343" cy="1965110"/>
            <a:chOff x="3581204" y="1135363"/>
            <a:chExt cx="2380343" cy="1965110"/>
          </a:xfrm>
        </p:grpSpPr>
        <p:grpSp>
          <p:nvGrpSpPr>
            <p:cNvPr id="21" name="组合 20"/>
            <p:cNvGrpSpPr/>
            <p:nvPr/>
          </p:nvGrpSpPr>
          <p:grpSpPr>
            <a:xfrm>
              <a:off x="3581204" y="1135363"/>
              <a:ext cx="2380343" cy="1965110"/>
              <a:chOff x="2971188" y="304982"/>
              <a:chExt cx="6248036" cy="6248036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3778642" y="1544643"/>
              <a:ext cx="1935480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pc="300" sz="66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大气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824137" y="-1141553"/>
            <a:ext cx="4709298" cy="3598442"/>
            <a:chOff x="5824137" y="-1141553"/>
            <a:chExt cx="4709298" cy="3598442"/>
          </a:xfrm>
        </p:grpSpPr>
        <p:grpSp>
          <p:nvGrpSpPr>
            <p:cNvPr id="24" name="组合 23"/>
            <p:cNvGrpSpPr/>
            <p:nvPr/>
          </p:nvGrpSpPr>
          <p:grpSpPr>
            <a:xfrm>
              <a:off x="5824137" y="-1141553"/>
              <a:ext cx="4709298" cy="3598442"/>
              <a:chOff x="2971188" y="304982"/>
              <a:chExt cx="6248036" cy="624803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6365902" y="130955"/>
              <a:ext cx="3649980" cy="1432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pc="300" sz="88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上档次</a:t>
              </a:r>
            </a:p>
          </p:txBody>
        </p:sp>
      </p:grpSp>
    </p:spTree>
    <p:extLst>
      <p:ext uri="{BB962C8B-B14F-4D97-AF65-F5344CB8AC3E}">
        <p14:creationId val="111568319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8" name="组合 477"/>
          <p:cNvGrpSpPr/>
          <p:nvPr/>
        </p:nvGrpSpPr>
        <p:grpSpPr>
          <a:xfrm>
            <a:off x="3541486" y="493486"/>
            <a:ext cx="4301218" cy="2177143"/>
            <a:chOff x="3541486" y="493486"/>
            <a:chExt cx="4301218" cy="2177143"/>
          </a:xfrm>
        </p:grpSpPr>
        <p:sp>
          <p:nvSpPr>
            <p:cNvPr id="475" name="任意多边形 474"/>
            <p:cNvSpPr/>
            <p:nvPr/>
          </p:nvSpPr>
          <p:spPr>
            <a:xfrm>
              <a:off x="3541486" y="493486"/>
              <a:ext cx="4301218" cy="2177143"/>
            </a:xfrm>
            <a:custGeom>
              <a:gdLst>
                <a:gd fmla="*/ 188685 w 4301218" name="connsiteX0"/>
                <a:gd fmla="*/ 1001485 h 2177143" name="connsiteY0"/>
                <a:gd fmla="*/ 3846285 w 4301218" name="connsiteX1"/>
                <a:gd fmla="*/ 0 h 2177143" name="connsiteY1"/>
                <a:gd fmla="*/ 4301218 w 4301218" name="connsiteX2"/>
                <a:gd fmla="*/ 811893 h 2177143" name="connsiteY2"/>
                <a:gd fmla="*/ 4022271 w 4301218" name="connsiteX3"/>
                <a:gd fmla="*/ 1418771 h 2177143" name="connsiteY3"/>
                <a:gd fmla="*/ 0 w 4301218" name="connsiteX4"/>
                <a:gd fmla="*/ 2177143 h 2177143" name="connsiteY4"/>
                <a:gd fmla="*/ 188685 w 4301218" name="connsiteX5"/>
                <a:gd fmla="*/ 1001485 h 217714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177143" w="4301218">
                  <a:moveTo>
                    <a:pt x="188685" y="1001485"/>
                  </a:moveTo>
                  <a:lnTo>
                    <a:pt x="3846285" y="0"/>
                  </a:lnTo>
                  <a:lnTo>
                    <a:pt x="4301218" y="811893"/>
                  </a:lnTo>
                  <a:lnTo>
                    <a:pt x="4022271" y="1418771"/>
                  </a:lnTo>
                  <a:lnTo>
                    <a:pt x="0" y="2177143"/>
                  </a:lnTo>
                  <a:lnTo>
                    <a:pt x="188685" y="10014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 rot="20688020">
              <a:off x="3673452" y="1217142"/>
              <a:ext cx="3840480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48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颜色稳重一点</a:t>
              </a: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4412343" y="2002971"/>
            <a:ext cx="3962400" cy="1364343"/>
            <a:chOff x="4412343" y="2002971"/>
            <a:chExt cx="3962400" cy="1364343"/>
          </a:xfrm>
        </p:grpSpPr>
        <p:sp>
          <p:nvSpPr>
            <p:cNvPr id="476" name="任意多边形 475"/>
            <p:cNvSpPr/>
            <p:nvPr/>
          </p:nvSpPr>
          <p:spPr>
            <a:xfrm>
              <a:off x="4412343" y="2002971"/>
              <a:ext cx="3962400" cy="1364343"/>
            </a:xfrm>
            <a:custGeom>
              <a:gdLst>
                <a:gd fmla="*/ 0 w 3962400" name="connsiteX0"/>
                <a:gd fmla="*/ 783772 h 1364343" name="connsiteY0"/>
                <a:gd fmla="*/ 1016000 w 3962400" name="connsiteX1"/>
                <a:gd fmla="*/ 420915 h 1364343" name="connsiteY1"/>
                <a:gd fmla="*/ 3541486 w 3962400" name="connsiteX2"/>
                <a:gd fmla="*/ 0 h 1364343" name="connsiteY2"/>
                <a:gd fmla="*/ 3962400 w 3962400" name="connsiteX3"/>
                <a:gd fmla="*/ 1030515 h 1364343" name="connsiteY3"/>
                <a:gd fmla="*/ 3643086 w 3962400" name="connsiteX4"/>
                <a:gd fmla="*/ 1248229 h 1364343" name="connsiteY4"/>
                <a:gd fmla="*/ 667657 w 3962400" name="connsiteX5"/>
                <a:gd fmla="*/ 1364343 h 1364343" name="connsiteY5"/>
                <a:gd fmla="*/ 0 w 3962400" name="connsiteX6"/>
                <a:gd fmla="*/ 783772 h 136434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364343" w="3962400">
                  <a:moveTo>
                    <a:pt x="0" y="783772"/>
                  </a:moveTo>
                  <a:lnTo>
                    <a:pt x="1016000" y="420915"/>
                  </a:lnTo>
                  <a:lnTo>
                    <a:pt x="3541486" y="0"/>
                  </a:lnTo>
                  <a:lnTo>
                    <a:pt x="3962400" y="1030515"/>
                  </a:lnTo>
                  <a:lnTo>
                    <a:pt x="3643086" y="1248229"/>
                  </a:lnTo>
                  <a:lnTo>
                    <a:pt x="667657" y="1364343"/>
                  </a:lnTo>
                  <a:lnTo>
                    <a:pt x="0" y="7837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 rot="21164908">
              <a:off x="5235554" y="2253409"/>
              <a:ext cx="2697480" cy="1005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60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字太小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 rot="20866648">
            <a:off x="2150735" y="4157448"/>
            <a:ext cx="1989453" cy="567382"/>
            <a:chOff x="8092199" y="3646419"/>
            <a:chExt cx="1989453" cy="567382"/>
          </a:xfrm>
        </p:grpSpPr>
        <p:grpSp>
          <p:nvGrpSpPr>
            <p:cNvPr id="11" name="组合 10"/>
            <p:cNvGrpSpPr/>
            <p:nvPr/>
          </p:nvGrpSpPr>
          <p:grpSpPr>
            <a:xfrm>
              <a:off x="9056127" y="3646419"/>
              <a:ext cx="1025525" cy="438150"/>
              <a:chOff x="8076639" y="3636893"/>
              <a:chExt cx="1025525" cy="438150"/>
            </a:xfrm>
          </p:grpSpPr>
          <p:sp>
            <p:nvSpPr>
              <p:cNvPr id="17" name="Freeform 5293"/>
              <p:cNvSpPr/>
              <p:nvPr/>
            </p:nvSpPr>
            <p:spPr bwMode="auto">
              <a:xfrm>
                <a:off x="8076639" y="3636893"/>
                <a:ext cx="1025525" cy="438150"/>
              </a:xfrm>
              <a:custGeom>
                <a:gdLst>
                  <a:gd fmla="*/ 4 w 273" name="T0"/>
                  <a:gd fmla="*/ 79 h 117" name="T1"/>
                  <a:gd fmla="*/ 8 w 273" name="T2"/>
                  <a:gd fmla="*/ 71 h 117" name="T3"/>
                  <a:gd fmla="*/ 32 w 273" name="T4"/>
                  <a:gd fmla="*/ 73 h 117" name="T5"/>
                  <a:gd fmla="*/ 68 w 273" name="T6"/>
                  <a:gd fmla="*/ 88 h 117" name="T7"/>
                  <a:gd fmla="*/ 112 w 273" name="T8"/>
                  <a:gd fmla="*/ 84 h 117" name="T9"/>
                  <a:gd fmla="*/ 166 w 273" name="T10"/>
                  <a:gd fmla="*/ 63 h 117" name="T11"/>
                  <a:gd fmla="*/ 194 w 273" name="T12"/>
                  <a:gd fmla="*/ 48 h 117" name="T13"/>
                  <a:gd fmla="*/ 202 w 273" name="T14"/>
                  <a:gd fmla="*/ 40 h 117" name="T15"/>
                  <a:gd fmla="*/ 204 w 273" name="T16"/>
                  <a:gd fmla="*/ 29 h 117" name="T17"/>
                  <a:gd fmla="*/ 214 w 273" name="T18"/>
                  <a:gd fmla="*/ 15 h 117" name="T19"/>
                  <a:gd fmla="*/ 237 w 273" name="T20"/>
                  <a:gd fmla="*/ 8 h 117" name="T21"/>
                  <a:gd fmla="*/ 244 w 273" name="T22"/>
                  <a:gd fmla="*/ 5 h 117" name="T23"/>
                  <a:gd fmla="*/ 260 w 273" name="T24"/>
                  <a:gd fmla="*/ 1 h 117" name="T25"/>
                  <a:gd fmla="*/ 271 w 273" name="T26"/>
                  <a:gd fmla="*/ 9 h 117" name="T27"/>
                  <a:gd fmla="*/ 248 w 273" name="T28"/>
                  <a:gd fmla="*/ 21 h 117" name="T29"/>
                  <a:gd fmla="*/ 254 w 273" name="T30"/>
                  <a:gd fmla="*/ 33 h 117" name="T31"/>
                  <a:gd fmla="*/ 256 w 273" name="T32"/>
                  <a:gd fmla="*/ 43 h 117" name="T33"/>
                  <a:gd fmla="*/ 260 w 273" name="T34"/>
                  <a:gd fmla="*/ 53 h 117" name="T35"/>
                  <a:gd fmla="*/ 242 w 273" name="T36"/>
                  <a:gd fmla="*/ 70 h 117" name="T37"/>
                  <a:gd fmla="*/ 228 w 273" name="T38"/>
                  <a:gd fmla="*/ 71 h 117" name="T39"/>
                  <a:gd fmla="*/ 210 w 273" name="T40"/>
                  <a:gd fmla="*/ 68 h 117" name="T41"/>
                  <a:gd fmla="*/ 165 w 273" name="T42"/>
                  <a:gd fmla="*/ 89 h 117" name="T43"/>
                  <a:gd fmla="*/ 115 w 273" name="T44"/>
                  <a:gd fmla="*/ 110 h 117" name="T45"/>
                  <a:gd fmla="*/ 77 w 273" name="T46"/>
                  <a:gd fmla="*/ 116 h 117" name="T47"/>
                  <a:gd fmla="*/ 54 w 273" name="T48"/>
                  <a:gd fmla="*/ 116 h 117" name="T49"/>
                  <a:gd fmla="*/ 4 w 273" name="T50"/>
                  <a:gd fmla="*/ 79 h 11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7" w="273">
                    <a:moveTo>
                      <a:pt x="4" y="79"/>
                    </a:moveTo>
                    <a:cubicBezTo>
                      <a:pt x="4" y="76"/>
                      <a:pt x="5" y="73"/>
                      <a:pt x="8" y="71"/>
                    </a:cubicBezTo>
                    <a:cubicBezTo>
                      <a:pt x="16" y="62"/>
                      <a:pt x="23" y="67"/>
                      <a:pt x="32" y="73"/>
                    </a:cubicBezTo>
                    <a:cubicBezTo>
                      <a:pt x="44" y="82"/>
                      <a:pt x="53" y="88"/>
                      <a:pt x="68" y="88"/>
                    </a:cubicBezTo>
                    <a:cubicBezTo>
                      <a:pt x="83" y="88"/>
                      <a:pt x="98" y="88"/>
                      <a:pt x="112" y="84"/>
                    </a:cubicBezTo>
                    <a:cubicBezTo>
                      <a:pt x="131" y="78"/>
                      <a:pt x="149" y="71"/>
                      <a:pt x="166" y="63"/>
                    </a:cubicBezTo>
                    <a:cubicBezTo>
                      <a:pt x="176" y="59"/>
                      <a:pt x="186" y="54"/>
                      <a:pt x="194" y="48"/>
                    </a:cubicBezTo>
                    <a:cubicBezTo>
                      <a:pt x="197" y="46"/>
                      <a:pt x="201" y="44"/>
                      <a:pt x="202" y="40"/>
                    </a:cubicBezTo>
                    <a:cubicBezTo>
                      <a:pt x="204" y="37"/>
                      <a:pt x="203" y="33"/>
                      <a:pt x="204" y="29"/>
                    </a:cubicBezTo>
                    <a:cubicBezTo>
                      <a:pt x="206" y="23"/>
                      <a:pt x="209" y="18"/>
                      <a:pt x="214" y="15"/>
                    </a:cubicBezTo>
                    <a:cubicBezTo>
                      <a:pt x="222" y="10"/>
                      <a:pt x="229" y="10"/>
                      <a:pt x="237" y="8"/>
                    </a:cubicBezTo>
                    <a:cubicBezTo>
                      <a:pt x="239" y="7"/>
                      <a:pt x="242" y="6"/>
                      <a:pt x="244" y="5"/>
                    </a:cubicBezTo>
                    <a:cubicBezTo>
                      <a:pt x="249" y="3"/>
                      <a:pt x="254" y="1"/>
                      <a:pt x="260" y="1"/>
                    </a:cubicBezTo>
                    <a:cubicBezTo>
                      <a:pt x="265" y="0"/>
                      <a:pt x="273" y="3"/>
                      <a:pt x="271" y="9"/>
                    </a:cubicBezTo>
                    <a:cubicBezTo>
                      <a:pt x="268" y="19"/>
                      <a:pt x="252" y="13"/>
                      <a:pt x="248" y="21"/>
                    </a:cubicBezTo>
                    <a:cubicBezTo>
                      <a:pt x="246" y="26"/>
                      <a:pt x="251" y="30"/>
                      <a:pt x="254" y="33"/>
                    </a:cubicBezTo>
                    <a:cubicBezTo>
                      <a:pt x="258" y="36"/>
                      <a:pt x="255" y="38"/>
                      <a:pt x="256" y="43"/>
                    </a:cubicBezTo>
                    <a:cubicBezTo>
                      <a:pt x="256" y="46"/>
                      <a:pt x="260" y="48"/>
                      <a:pt x="260" y="53"/>
                    </a:cubicBezTo>
                    <a:cubicBezTo>
                      <a:pt x="259" y="62"/>
                      <a:pt x="250" y="68"/>
                      <a:pt x="242" y="70"/>
                    </a:cubicBezTo>
                    <a:cubicBezTo>
                      <a:pt x="237" y="71"/>
                      <a:pt x="233" y="72"/>
                      <a:pt x="228" y="71"/>
                    </a:cubicBezTo>
                    <a:cubicBezTo>
                      <a:pt x="222" y="70"/>
                      <a:pt x="217" y="68"/>
                      <a:pt x="210" y="68"/>
                    </a:cubicBezTo>
                    <a:cubicBezTo>
                      <a:pt x="195" y="70"/>
                      <a:pt x="179" y="83"/>
                      <a:pt x="165" y="89"/>
                    </a:cubicBezTo>
                    <a:cubicBezTo>
                      <a:pt x="149" y="96"/>
                      <a:pt x="132" y="105"/>
                      <a:pt x="115" y="110"/>
                    </a:cubicBezTo>
                    <a:cubicBezTo>
                      <a:pt x="103" y="114"/>
                      <a:pt x="90" y="115"/>
                      <a:pt x="77" y="116"/>
                    </a:cubicBezTo>
                    <a:cubicBezTo>
                      <a:pt x="69" y="116"/>
                      <a:pt x="61" y="117"/>
                      <a:pt x="54" y="116"/>
                    </a:cubicBezTo>
                    <a:cubicBezTo>
                      <a:pt x="37" y="115"/>
                      <a:pt x="0" y="101"/>
                      <a:pt x="4" y="79"/>
                    </a:cubicBezTo>
                    <a:close/>
                  </a:path>
                </a:pathLst>
              </a:custGeom>
              <a:solidFill>
                <a:srgbClr val="D4AA8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5304"/>
              <p:cNvSpPr/>
              <p:nvPr/>
            </p:nvSpPr>
            <p:spPr bwMode="auto">
              <a:xfrm>
                <a:off x="8945002" y="3816281"/>
                <a:ext cx="96837" cy="93663"/>
              </a:xfrm>
              <a:custGeom>
                <a:gdLst>
                  <a:gd fmla="*/ 18 w 26" name="T0"/>
                  <a:gd fmla="*/ 4 h 25" name="T1"/>
                  <a:gd fmla="*/ 7 w 26" name="T2"/>
                  <a:gd fmla="*/ 8 h 25" name="T3"/>
                  <a:gd fmla="*/ 8 w 26" name="T4"/>
                  <a:gd fmla="*/ 19 h 25" name="T5"/>
                  <a:gd fmla="*/ 22 w 26" name="T6"/>
                  <a:gd fmla="*/ 11 h 25" name="T7"/>
                  <a:gd fmla="*/ 24 w 26" name="T8"/>
                  <a:gd fmla="*/ 13 h 25" name="T9"/>
                  <a:gd fmla="*/ 4 w 26" name="T10"/>
                  <a:gd fmla="*/ 20 h 25" name="T11"/>
                  <a:gd fmla="*/ 2 w 26" name="T12"/>
                  <a:gd fmla="*/ 10 h 25" name="T13"/>
                  <a:gd fmla="*/ 17 w 26" name="T14"/>
                  <a:gd fmla="*/ 1 h 25" name="T15"/>
                  <a:gd fmla="*/ 18 w 26" name="T16"/>
                  <a:gd fmla="*/ 4 h 2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5" w="26">
                    <a:moveTo>
                      <a:pt x="18" y="4"/>
                    </a:moveTo>
                    <a:cubicBezTo>
                      <a:pt x="14" y="5"/>
                      <a:pt x="11" y="6"/>
                      <a:pt x="7" y="8"/>
                    </a:cubicBezTo>
                    <a:cubicBezTo>
                      <a:pt x="4" y="10"/>
                      <a:pt x="3" y="18"/>
                      <a:pt x="8" y="19"/>
                    </a:cubicBezTo>
                    <a:cubicBezTo>
                      <a:pt x="13" y="19"/>
                      <a:pt x="19" y="14"/>
                      <a:pt x="22" y="11"/>
                    </a:cubicBezTo>
                    <a:cubicBezTo>
                      <a:pt x="23" y="9"/>
                      <a:pt x="26" y="12"/>
                      <a:pt x="24" y="13"/>
                    </a:cubicBezTo>
                    <a:cubicBezTo>
                      <a:pt x="20" y="18"/>
                      <a:pt x="10" y="25"/>
                      <a:pt x="4" y="20"/>
                    </a:cubicBezTo>
                    <a:cubicBezTo>
                      <a:pt x="2" y="18"/>
                      <a:pt x="0" y="12"/>
                      <a:pt x="2" y="10"/>
                    </a:cubicBezTo>
                    <a:cubicBezTo>
                      <a:pt x="4" y="4"/>
                      <a:pt x="12" y="3"/>
                      <a:pt x="17" y="1"/>
                    </a:cubicBezTo>
                    <a:cubicBezTo>
                      <a:pt x="19" y="0"/>
                      <a:pt x="20" y="3"/>
                      <a:pt x="18" y="4"/>
                    </a:cubicBezTo>
                    <a:close/>
                  </a:path>
                </a:pathLst>
              </a:custGeom>
              <a:solidFill>
                <a:srgbClr val="C48E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5305"/>
              <p:cNvSpPr/>
              <p:nvPr/>
            </p:nvSpPr>
            <p:spPr bwMode="auto">
              <a:xfrm>
                <a:off x="8918014" y="3763893"/>
                <a:ext cx="93662" cy="93663"/>
              </a:xfrm>
              <a:custGeom>
                <a:gdLst>
                  <a:gd fmla="*/ 17 w 25" name="T0"/>
                  <a:gd fmla="*/ 4 h 25" name="T1"/>
                  <a:gd fmla="*/ 11 w 25" name="T2"/>
                  <a:gd fmla="*/ 6 h 25" name="T3"/>
                  <a:gd fmla="*/ 6 w 25" name="T4"/>
                  <a:gd fmla="*/ 8 h 25" name="T5"/>
                  <a:gd fmla="*/ 8 w 25" name="T6"/>
                  <a:gd fmla="*/ 17 h 25" name="T7"/>
                  <a:gd fmla="*/ 22 w 25" name="T8"/>
                  <a:gd fmla="*/ 12 h 25" name="T9"/>
                  <a:gd fmla="*/ 24 w 25" name="T10"/>
                  <a:gd fmla="*/ 14 h 25" name="T11"/>
                  <a:gd fmla="*/ 2 w 25" name="T12"/>
                  <a:gd fmla="*/ 16 h 25" name="T13"/>
                  <a:gd fmla="*/ 3 w 25" name="T14"/>
                  <a:gd fmla="*/ 7 h 25" name="T15"/>
                  <a:gd fmla="*/ 17 w 25" name="T16"/>
                  <a:gd fmla="*/ 1 h 25" name="T17"/>
                  <a:gd fmla="*/ 17 w 25" name="T18"/>
                  <a:gd fmla="*/ 4 h 2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5" w="25">
                    <a:moveTo>
                      <a:pt x="17" y="4"/>
                    </a:moveTo>
                    <a:cubicBezTo>
                      <a:pt x="15" y="4"/>
                      <a:pt x="13" y="5"/>
                      <a:pt x="11" y="6"/>
                    </a:cubicBezTo>
                    <a:cubicBezTo>
                      <a:pt x="9" y="6"/>
                      <a:pt x="8" y="7"/>
                      <a:pt x="6" y="8"/>
                    </a:cubicBezTo>
                    <a:cubicBezTo>
                      <a:pt x="3" y="11"/>
                      <a:pt x="4" y="14"/>
                      <a:pt x="8" y="17"/>
                    </a:cubicBezTo>
                    <a:cubicBezTo>
                      <a:pt x="14" y="18"/>
                      <a:pt x="18" y="14"/>
                      <a:pt x="22" y="12"/>
                    </a:cubicBezTo>
                    <a:cubicBezTo>
                      <a:pt x="24" y="11"/>
                      <a:pt x="25" y="14"/>
                      <a:pt x="24" y="14"/>
                    </a:cubicBezTo>
                    <a:cubicBezTo>
                      <a:pt x="17" y="18"/>
                      <a:pt x="7" y="25"/>
                      <a:pt x="2" y="16"/>
                    </a:cubicBezTo>
                    <a:cubicBezTo>
                      <a:pt x="0" y="13"/>
                      <a:pt x="1" y="9"/>
                      <a:pt x="3" y="7"/>
                    </a:cubicBezTo>
                    <a:cubicBezTo>
                      <a:pt x="6" y="3"/>
                      <a:pt x="12" y="2"/>
                      <a:pt x="17" y="1"/>
                    </a:cubicBezTo>
                    <a:cubicBezTo>
                      <a:pt x="19" y="0"/>
                      <a:pt x="19" y="3"/>
                      <a:pt x="17" y="4"/>
                    </a:cubicBezTo>
                    <a:close/>
                  </a:path>
                </a:pathLst>
              </a:custGeom>
              <a:solidFill>
                <a:srgbClr val="C48E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5306"/>
              <p:cNvSpPr/>
              <p:nvPr/>
            </p:nvSpPr>
            <p:spPr bwMode="auto">
              <a:xfrm>
                <a:off x="8865627" y="3703568"/>
                <a:ext cx="101600" cy="90488"/>
              </a:xfrm>
              <a:custGeom>
                <a:gdLst>
                  <a:gd fmla="*/ 3 w 27" name="T0"/>
                  <a:gd fmla="*/ 13 h 24" name="T1"/>
                  <a:gd fmla="*/ 9 w 27" name="T2"/>
                  <a:gd fmla="*/ 18 h 24" name="T3"/>
                  <a:gd fmla="*/ 19 w 27" name="T4"/>
                  <a:gd fmla="*/ 14 h 24" name="T5"/>
                  <a:gd fmla="*/ 12 w 27" name="T6"/>
                  <a:gd fmla="*/ 3 h 24" name="T7"/>
                  <a:gd fmla="*/ 15 w 27" name="T8"/>
                  <a:gd fmla="*/ 2 h 24" name="T9"/>
                  <a:gd fmla="*/ 23 w 27" name="T10"/>
                  <a:gd fmla="*/ 19 h 24" name="T11"/>
                  <a:gd fmla="*/ 14 w 27" name="T12"/>
                  <a:gd fmla="*/ 24 h 24" name="T13"/>
                  <a:gd fmla="*/ 2 w 27" name="T14"/>
                  <a:gd fmla="*/ 16 h 24" name="T15"/>
                  <a:gd fmla="*/ 3 w 27" name="T16"/>
                  <a:gd fmla="*/ 13 h 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" w="27">
                    <a:moveTo>
                      <a:pt x="3" y="13"/>
                    </a:moveTo>
                    <a:cubicBezTo>
                      <a:pt x="6" y="14"/>
                      <a:pt x="7" y="16"/>
                      <a:pt x="9" y="18"/>
                    </a:cubicBezTo>
                    <a:cubicBezTo>
                      <a:pt x="13" y="22"/>
                      <a:pt x="23" y="20"/>
                      <a:pt x="19" y="14"/>
                    </a:cubicBezTo>
                    <a:cubicBezTo>
                      <a:pt x="17" y="10"/>
                      <a:pt x="12" y="7"/>
                      <a:pt x="12" y="3"/>
                    </a:cubicBezTo>
                    <a:cubicBezTo>
                      <a:pt x="11" y="1"/>
                      <a:pt x="14" y="0"/>
                      <a:pt x="15" y="2"/>
                    </a:cubicBezTo>
                    <a:cubicBezTo>
                      <a:pt x="15" y="7"/>
                      <a:pt x="27" y="12"/>
                      <a:pt x="23" y="19"/>
                    </a:cubicBezTo>
                    <a:cubicBezTo>
                      <a:pt x="21" y="22"/>
                      <a:pt x="18" y="23"/>
                      <a:pt x="14" y="24"/>
                    </a:cubicBezTo>
                    <a:cubicBezTo>
                      <a:pt x="8" y="24"/>
                      <a:pt x="6" y="18"/>
                      <a:pt x="2" y="16"/>
                    </a:cubicBezTo>
                    <a:cubicBezTo>
                      <a:pt x="0" y="15"/>
                      <a:pt x="1" y="12"/>
                      <a:pt x="3" y="13"/>
                    </a:cubicBezTo>
                    <a:close/>
                  </a:path>
                </a:pathLst>
              </a:custGeom>
              <a:solidFill>
                <a:srgbClr val="C48E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1062915">
              <a:off x="8092199" y="3775651"/>
              <a:ext cx="1025525" cy="438150"/>
              <a:chOff x="8076639" y="3636893"/>
              <a:chExt cx="1025525" cy="438150"/>
            </a:xfrm>
          </p:grpSpPr>
          <p:sp>
            <p:nvSpPr>
              <p:cNvPr id="13" name="Freeform 5293"/>
              <p:cNvSpPr/>
              <p:nvPr/>
            </p:nvSpPr>
            <p:spPr bwMode="auto">
              <a:xfrm rot="21337084">
                <a:off x="8076639" y="3636893"/>
                <a:ext cx="1025525" cy="438150"/>
              </a:xfrm>
              <a:custGeom>
                <a:gdLst>
                  <a:gd fmla="*/ 4 w 273" name="T0"/>
                  <a:gd fmla="*/ 79 h 117" name="T1"/>
                  <a:gd fmla="*/ 8 w 273" name="T2"/>
                  <a:gd fmla="*/ 71 h 117" name="T3"/>
                  <a:gd fmla="*/ 32 w 273" name="T4"/>
                  <a:gd fmla="*/ 73 h 117" name="T5"/>
                  <a:gd fmla="*/ 68 w 273" name="T6"/>
                  <a:gd fmla="*/ 88 h 117" name="T7"/>
                  <a:gd fmla="*/ 112 w 273" name="T8"/>
                  <a:gd fmla="*/ 84 h 117" name="T9"/>
                  <a:gd fmla="*/ 166 w 273" name="T10"/>
                  <a:gd fmla="*/ 63 h 117" name="T11"/>
                  <a:gd fmla="*/ 194 w 273" name="T12"/>
                  <a:gd fmla="*/ 48 h 117" name="T13"/>
                  <a:gd fmla="*/ 202 w 273" name="T14"/>
                  <a:gd fmla="*/ 40 h 117" name="T15"/>
                  <a:gd fmla="*/ 204 w 273" name="T16"/>
                  <a:gd fmla="*/ 29 h 117" name="T17"/>
                  <a:gd fmla="*/ 214 w 273" name="T18"/>
                  <a:gd fmla="*/ 15 h 117" name="T19"/>
                  <a:gd fmla="*/ 237 w 273" name="T20"/>
                  <a:gd fmla="*/ 8 h 117" name="T21"/>
                  <a:gd fmla="*/ 244 w 273" name="T22"/>
                  <a:gd fmla="*/ 5 h 117" name="T23"/>
                  <a:gd fmla="*/ 260 w 273" name="T24"/>
                  <a:gd fmla="*/ 1 h 117" name="T25"/>
                  <a:gd fmla="*/ 271 w 273" name="T26"/>
                  <a:gd fmla="*/ 9 h 117" name="T27"/>
                  <a:gd fmla="*/ 248 w 273" name="T28"/>
                  <a:gd fmla="*/ 21 h 117" name="T29"/>
                  <a:gd fmla="*/ 254 w 273" name="T30"/>
                  <a:gd fmla="*/ 33 h 117" name="T31"/>
                  <a:gd fmla="*/ 256 w 273" name="T32"/>
                  <a:gd fmla="*/ 43 h 117" name="T33"/>
                  <a:gd fmla="*/ 260 w 273" name="T34"/>
                  <a:gd fmla="*/ 53 h 117" name="T35"/>
                  <a:gd fmla="*/ 242 w 273" name="T36"/>
                  <a:gd fmla="*/ 70 h 117" name="T37"/>
                  <a:gd fmla="*/ 228 w 273" name="T38"/>
                  <a:gd fmla="*/ 71 h 117" name="T39"/>
                  <a:gd fmla="*/ 210 w 273" name="T40"/>
                  <a:gd fmla="*/ 68 h 117" name="T41"/>
                  <a:gd fmla="*/ 165 w 273" name="T42"/>
                  <a:gd fmla="*/ 89 h 117" name="T43"/>
                  <a:gd fmla="*/ 115 w 273" name="T44"/>
                  <a:gd fmla="*/ 110 h 117" name="T45"/>
                  <a:gd fmla="*/ 77 w 273" name="T46"/>
                  <a:gd fmla="*/ 116 h 117" name="T47"/>
                  <a:gd fmla="*/ 54 w 273" name="T48"/>
                  <a:gd fmla="*/ 116 h 117" name="T49"/>
                  <a:gd fmla="*/ 4 w 273" name="T50"/>
                  <a:gd fmla="*/ 79 h 11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7" w="273">
                    <a:moveTo>
                      <a:pt x="4" y="79"/>
                    </a:moveTo>
                    <a:cubicBezTo>
                      <a:pt x="4" y="76"/>
                      <a:pt x="5" y="73"/>
                      <a:pt x="8" y="71"/>
                    </a:cubicBezTo>
                    <a:cubicBezTo>
                      <a:pt x="16" y="62"/>
                      <a:pt x="23" y="67"/>
                      <a:pt x="32" y="73"/>
                    </a:cubicBezTo>
                    <a:cubicBezTo>
                      <a:pt x="44" y="82"/>
                      <a:pt x="53" y="88"/>
                      <a:pt x="68" y="88"/>
                    </a:cubicBezTo>
                    <a:cubicBezTo>
                      <a:pt x="83" y="88"/>
                      <a:pt x="98" y="88"/>
                      <a:pt x="112" y="84"/>
                    </a:cubicBezTo>
                    <a:cubicBezTo>
                      <a:pt x="131" y="78"/>
                      <a:pt x="149" y="71"/>
                      <a:pt x="166" y="63"/>
                    </a:cubicBezTo>
                    <a:cubicBezTo>
                      <a:pt x="176" y="59"/>
                      <a:pt x="186" y="54"/>
                      <a:pt x="194" y="48"/>
                    </a:cubicBezTo>
                    <a:cubicBezTo>
                      <a:pt x="197" y="46"/>
                      <a:pt x="201" y="44"/>
                      <a:pt x="202" y="40"/>
                    </a:cubicBezTo>
                    <a:cubicBezTo>
                      <a:pt x="204" y="37"/>
                      <a:pt x="203" y="33"/>
                      <a:pt x="204" y="29"/>
                    </a:cubicBezTo>
                    <a:cubicBezTo>
                      <a:pt x="206" y="23"/>
                      <a:pt x="209" y="18"/>
                      <a:pt x="214" y="15"/>
                    </a:cubicBezTo>
                    <a:cubicBezTo>
                      <a:pt x="222" y="10"/>
                      <a:pt x="229" y="10"/>
                      <a:pt x="237" y="8"/>
                    </a:cubicBezTo>
                    <a:cubicBezTo>
                      <a:pt x="239" y="7"/>
                      <a:pt x="242" y="6"/>
                      <a:pt x="244" y="5"/>
                    </a:cubicBezTo>
                    <a:cubicBezTo>
                      <a:pt x="249" y="3"/>
                      <a:pt x="254" y="1"/>
                      <a:pt x="260" y="1"/>
                    </a:cubicBezTo>
                    <a:cubicBezTo>
                      <a:pt x="265" y="0"/>
                      <a:pt x="273" y="3"/>
                      <a:pt x="271" y="9"/>
                    </a:cubicBezTo>
                    <a:cubicBezTo>
                      <a:pt x="268" y="19"/>
                      <a:pt x="252" y="13"/>
                      <a:pt x="248" y="21"/>
                    </a:cubicBezTo>
                    <a:cubicBezTo>
                      <a:pt x="246" y="26"/>
                      <a:pt x="251" y="30"/>
                      <a:pt x="254" y="33"/>
                    </a:cubicBezTo>
                    <a:cubicBezTo>
                      <a:pt x="258" y="36"/>
                      <a:pt x="255" y="38"/>
                      <a:pt x="256" y="43"/>
                    </a:cubicBezTo>
                    <a:cubicBezTo>
                      <a:pt x="256" y="46"/>
                      <a:pt x="260" y="48"/>
                      <a:pt x="260" y="53"/>
                    </a:cubicBezTo>
                    <a:cubicBezTo>
                      <a:pt x="259" y="62"/>
                      <a:pt x="250" y="68"/>
                      <a:pt x="242" y="70"/>
                    </a:cubicBezTo>
                    <a:cubicBezTo>
                      <a:pt x="237" y="71"/>
                      <a:pt x="233" y="72"/>
                      <a:pt x="228" y="71"/>
                    </a:cubicBezTo>
                    <a:cubicBezTo>
                      <a:pt x="222" y="70"/>
                      <a:pt x="217" y="68"/>
                      <a:pt x="210" y="68"/>
                    </a:cubicBezTo>
                    <a:cubicBezTo>
                      <a:pt x="195" y="70"/>
                      <a:pt x="179" y="83"/>
                      <a:pt x="165" y="89"/>
                    </a:cubicBezTo>
                    <a:cubicBezTo>
                      <a:pt x="149" y="96"/>
                      <a:pt x="132" y="105"/>
                      <a:pt x="115" y="110"/>
                    </a:cubicBezTo>
                    <a:cubicBezTo>
                      <a:pt x="103" y="114"/>
                      <a:pt x="90" y="115"/>
                      <a:pt x="77" y="116"/>
                    </a:cubicBezTo>
                    <a:cubicBezTo>
                      <a:pt x="69" y="116"/>
                      <a:pt x="61" y="117"/>
                      <a:pt x="54" y="116"/>
                    </a:cubicBezTo>
                    <a:cubicBezTo>
                      <a:pt x="37" y="115"/>
                      <a:pt x="0" y="101"/>
                      <a:pt x="4" y="79"/>
                    </a:cubicBezTo>
                    <a:close/>
                  </a:path>
                </a:pathLst>
              </a:custGeom>
              <a:solidFill>
                <a:srgbClr val="D4AA84">
                  <a:alpha val="5000"/>
                </a:srgbClr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5304"/>
              <p:cNvSpPr/>
              <p:nvPr/>
            </p:nvSpPr>
            <p:spPr bwMode="auto">
              <a:xfrm>
                <a:off x="8945002" y="3816281"/>
                <a:ext cx="96837" cy="93663"/>
              </a:xfrm>
              <a:custGeom>
                <a:gdLst>
                  <a:gd fmla="*/ 18 w 26" name="T0"/>
                  <a:gd fmla="*/ 4 h 25" name="T1"/>
                  <a:gd fmla="*/ 7 w 26" name="T2"/>
                  <a:gd fmla="*/ 8 h 25" name="T3"/>
                  <a:gd fmla="*/ 8 w 26" name="T4"/>
                  <a:gd fmla="*/ 19 h 25" name="T5"/>
                  <a:gd fmla="*/ 22 w 26" name="T6"/>
                  <a:gd fmla="*/ 11 h 25" name="T7"/>
                  <a:gd fmla="*/ 24 w 26" name="T8"/>
                  <a:gd fmla="*/ 13 h 25" name="T9"/>
                  <a:gd fmla="*/ 4 w 26" name="T10"/>
                  <a:gd fmla="*/ 20 h 25" name="T11"/>
                  <a:gd fmla="*/ 2 w 26" name="T12"/>
                  <a:gd fmla="*/ 10 h 25" name="T13"/>
                  <a:gd fmla="*/ 17 w 26" name="T14"/>
                  <a:gd fmla="*/ 1 h 25" name="T15"/>
                  <a:gd fmla="*/ 18 w 26" name="T16"/>
                  <a:gd fmla="*/ 4 h 2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5" w="26">
                    <a:moveTo>
                      <a:pt x="18" y="4"/>
                    </a:moveTo>
                    <a:cubicBezTo>
                      <a:pt x="14" y="5"/>
                      <a:pt x="11" y="6"/>
                      <a:pt x="7" y="8"/>
                    </a:cubicBezTo>
                    <a:cubicBezTo>
                      <a:pt x="4" y="10"/>
                      <a:pt x="3" y="18"/>
                      <a:pt x="8" y="19"/>
                    </a:cubicBezTo>
                    <a:cubicBezTo>
                      <a:pt x="13" y="19"/>
                      <a:pt x="19" y="14"/>
                      <a:pt x="22" y="11"/>
                    </a:cubicBezTo>
                    <a:cubicBezTo>
                      <a:pt x="23" y="9"/>
                      <a:pt x="26" y="12"/>
                      <a:pt x="24" y="13"/>
                    </a:cubicBezTo>
                    <a:cubicBezTo>
                      <a:pt x="20" y="18"/>
                      <a:pt x="10" y="25"/>
                      <a:pt x="4" y="20"/>
                    </a:cubicBezTo>
                    <a:cubicBezTo>
                      <a:pt x="2" y="18"/>
                      <a:pt x="0" y="12"/>
                      <a:pt x="2" y="10"/>
                    </a:cubicBezTo>
                    <a:cubicBezTo>
                      <a:pt x="4" y="4"/>
                      <a:pt x="12" y="3"/>
                      <a:pt x="17" y="1"/>
                    </a:cubicBezTo>
                    <a:cubicBezTo>
                      <a:pt x="19" y="0"/>
                      <a:pt x="20" y="3"/>
                      <a:pt x="18" y="4"/>
                    </a:cubicBezTo>
                    <a:close/>
                  </a:path>
                </a:pathLst>
              </a:custGeom>
              <a:solidFill>
                <a:srgbClr val="C48E62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5305"/>
              <p:cNvSpPr/>
              <p:nvPr/>
            </p:nvSpPr>
            <p:spPr bwMode="auto">
              <a:xfrm>
                <a:off x="8918014" y="3763893"/>
                <a:ext cx="93662" cy="93663"/>
              </a:xfrm>
              <a:custGeom>
                <a:gdLst>
                  <a:gd fmla="*/ 17 w 25" name="T0"/>
                  <a:gd fmla="*/ 4 h 25" name="T1"/>
                  <a:gd fmla="*/ 11 w 25" name="T2"/>
                  <a:gd fmla="*/ 6 h 25" name="T3"/>
                  <a:gd fmla="*/ 6 w 25" name="T4"/>
                  <a:gd fmla="*/ 8 h 25" name="T5"/>
                  <a:gd fmla="*/ 8 w 25" name="T6"/>
                  <a:gd fmla="*/ 17 h 25" name="T7"/>
                  <a:gd fmla="*/ 22 w 25" name="T8"/>
                  <a:gd fmla="*/ 12 h 25" name="T9"/>
                  <a:gd fmla="*/ 24 w 25" name="T10"/>
                  <a:gd fmla="*/ 14 h 25" name="T11"/>
                  <a:gd fmla="*/ 2 w 25" name="T12"/>
                  <a:gd fmla="*/ 16 h 25" name="T13"/>
                  <a:gd fmla="*/ 3 w 25" name="T14"/>
                  <a:gd fmla="*/ 7 h 25" name="T15"/>
                  <a:gd fmla="*/ 17 w 25" name="T16"/>
                  <a:gd fmla="*/ 1 h 25" name="T17"/>
                  <a:gd fmla="*/ 17 w 25" name="T18"/>
                  <a:gd fmla="*/ 4 h 2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5" w="25">
                    <a:moveTo>
                      <a:pt x="17" y="4"/>
                    </a:moveTo>
                    <a:cubicBezTo>
                      <a:pt x="15" y="4"/>
                      <a:pt x="13" y="5"/>
                      <a:pt x="11" y="6"/>
                    </a:cubicBezTo>
                    <a:cubicBezTo>
                      <a:pt x="9" y="6"/>
                      <a:pt x="8" y="7"/>
                      <a:pt x="6" y="8"/>
                    </a:cubicBezTo>
                    <a:cubicBezTo>
                      <a:pt x="3" y="11"/>
                      <a:pt x="4" y="14"/>
                      <a:pt x="8" y="17"/>
                    </a:cubicBezTo>
                    <a:cubicBezTo>
                      <a:pt x="14" y="18"/>
                      <a:pt x="18" y="14"/>
                      <a:pt x="22" y="12"/>
                    </a:cubicBezTo>
                    <a:cubicBezTo>
                      <a:pt x="24" y="11"/>
                      <a:pt x="25" y="14"/>
                      <a:pt x="24" y="14"/>
                    </a:cubicBezTo>
                    <a:cubicBezTo>
                      <a:pt x="17" y="18"/>
                      <a:pt x="7" y="25"/>
                      <a:pt x="2" y="16"/>
                    </a:cubicBezTo>
                    <a:cubicBezTo>
                      <a:pt x="0" y="13"/>
                      <a:pt x="1" y="9"/>
                      <a:pt x="3" y="7"/>
                    </a:cubicBezTo>
                    <a:cubicBezTo>
                      <a:pt x="6" y="3"/>
                      <a:pt x="12" y="2"/>
                      <a:pt x="17" y="1"/>
                    </a:cubicBezTo>
                    <a:cubicBezTo>
                      <a:pt x="19" y="0"/>
                      <a:pt x="19" y="3"/>
                      <a:pt x="17" y="4"/>
                    </a:cubicBezTo>
                    <a:close/>
                  </a:path>
                </a:pathLst>
              </a:custGeom>
              <a:solidFill>
                <a:srgbClr val="C48E62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5306"/>
              <p:cNvSpPr/>
              <p:nvPr/>
            </p:nvSpPr>
            <p:spPr bwMode="auto">
              <a:xfrm>
                <a:off x="8865627" y="3703568"/>
                <a:ext cx="101600" cy="90488"/>
              </a:xfrm>
              <a:custGeom>
                <a:gdLst>
                  <a:gd fmla="*/ 3 w 27" name="T0"/>
                  <a:gd fmla="*/ 13 h 24" name="T1"/>
                  <a:gd fmla="*/ 9 w 27" name="T2"/>
                  <a:gd fmla="*/ 18 h 24" name="T3"/>
                  <a:gd fmla="*/ 19 w 27" name="T4"/>
                  <a:gd fmla="*/ 14 h 24" name="T5"/>
                  <a:gd fmla="*/ 12 w 27" name="T6"/>
                  <a:gd fmla="*/ 3 h 24" name="T7"/>
                  <a:gd fmla="*/ 15 w 27" name="T8"/>
                  <a:gd fmla="*/ 2 h 24" name="T9"/>
                  <a:gd fmla="*/ 23 w 27" name="T10"/>
                  <a:gd fmla="*/ 19 h 24" name="T11"/>
                  <a:gd fmla="*/ 14 w 27" name="T12"/>
                  <a:gd fmla="*/ 24 h 24" name="T13"/>
                  <a:gd fmla="*/ 2 w 27" name="T14"/>
                  <a:gd fmla="*/ 16 h 24" name="T15"/>
                  <a:gd fmla="*/ 3 w 27" name="T16"/>
                  <a:gd fmla="*/ 13 h 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" w="27">
                    <a:moveTo>
                      <a:pt x="3" y="13"/>
                    </a:moveTo>
                    <a:cubicBezTo>
                      <a:pt x="6" y="14"/>
                      <a:pt x="7" y="16"/>
                      <a:pt x="9" y="18"/>
                    </a:cubicBezTo>
                    <a:cubicBezTo>
                      <a:pt x="13" y="22"/>
                      <a:pt x="23" y="20"/>
                      <a:pt x="19" y="14"/>
                    </a:cubicBezTo>
                    <a:cubicBezTo>
                      <a:pt x="17" y="10"/>
                      <a:pt x="12" y="7"/>
                      <a:pt x="12" y="3"/>
                    </a:cubicBezTo>
                    <a:cubicBezTo>
                      <a:pt x="11" y="1"/>
                      <a:pt x="14" y="0"/>
                      <a:pt x="15" y="2"/>
                    </a:cubicBezTo>
                    <a:cubicBezTo>
                      <a:pt x="15" y="7"/>
                      <a:pt x="27" y="12"/>
                      <a:pt x="23" y="19"/>
                    </a:cubicBezTo>
                    <a:cubicBezTo>
                      <a:pt x="21" y="22"/>
                      <a:pt x="18" y="23"/>
                      <a:pt x="14" y="24"/>
                    </a:cubicBezTo>
                    <a:cubicBezTo>
                      <a:pt x="8" y="24"/>
                      <a:pt x="6" y="18"/>
                      <a:pt x="2" y="16"/>
                    </a:cubicBezTo>
                    <a:cubicBezTo>
                      <a:pt x="0" y="15"/>
                      <a:pt x="1" y="12"/>
                      <a:pt x="3" y="13"/>
                    </a:cubicBezTo>
                    <a:close/>
                  </a:path>
                </a:pathLst>
              </a:custGeom>
              <a:solidFill>
                <a:srgbClr val="C48E62">
                  <a:alpha val="8000"/>
                </a:srgbClr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21" name="Freeform 5279"/>
          <p:cNvSpPr/>
          <p:nvPr/>
        </p:nvSpPr>
        <p:spPr bwMode="auto">
          <a:xfrm>
            <a:off x="4796150" y="4251513"/>
            <a:ext cx="255587" cy="196850"/>
          </a:xfrm>
          <a:custGeom>
            <a:gdLst>
              <a:gd fmla="*/ 57 w 68" name="T0"/>
              <a:gd fmla="*/ 13 h 52" name="T1"/>
              <a:gd fmla="*/ 63 w 68" name="T2"/>
              <a:gd fmla="*/ 22 h 52" name="T3"/>
              <a:gd fmla="*/ 42 w 68" name="T4"/>
              <a:gd fmla="*/ 50 h 52" name="T5"/>
              <a:gd fmla="*/ 2 w 68" name="T6"/>
              <a:gd fmla="*/ 21 h 52" name="T7"/>
              <a:gd fmla="*/ 20 w 68" name="T8"/>
              <a:gd fmla="*/ 2 h 52" name="T9"/>
              <a:gd fmla="*/ 57 w 68" name="T10"/>
              <a:gd fmla="*/ 13 h 5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2" w="68">
                <a:moveTo>
                  <a:pt x="57" y="13"/>
                </a:moveTo>
                <a:cubicBezTo>
                  <a:pt x="60" y="15"/>
                  <a:pt x="62" y="19"/>
                  <a:pt x="63" y="22"/>
                </a:cubicBezTo>
                <a:cubicBezTo>
                  <a:pt x="68" y="37"/>
                  <a:pt x="57" y="49"/>
                  <a:pt x="42" y="50"/>
                </a:cubicBezTo>
                <a:cubicBezTo>
                  <a:pt x="23" y="52"/>
                  <a:pt x="4" y="40"/>
                  <a:pt x="2" y="21"/>
                </a:cubicBezTo>
                <a:cubicBezTo>
                  <a:pt x="0" y="9"/>
                  <a:pt x="10" y="4"/>
                  <a:pt x="20" y="2"/>
                </a:cubicBezTo>
                <a:cubicBezTo>
                  <a:pt x="31" y="0"/>
                  <a:pt x="48" y="4"/>
                  <a:pt x="57" y="1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5280"/>
          <p:cNvSpPr/>
          <p:nvPr/>
        </p:nvSpPr>
        <p:spPr bwMode="auto">
          <a:xfrm>
            <a:off x="4927913" y="4526150"/>
            <a:ext cx="165100" cy="153988"/>
          </a:xfrm>
          <a:custGeom>
            <a:gdLst>
              <a:gd fmla="*/ 41 w 44" name="T0"/>
              <a:gd fmla="*/ 18 h 41" name="T1"/>
              <a:gd fmla="*/ 1 w 44" name="T2"/>
              <a:gd fmla="*/ 18 h 41" name="T3"/>
              <a:gd fmla="*/ 23 w 44" name="T4"/>
              <a:gd fmla="*/ 1 h 41" name="T5"/>
              <a:gd fmla="*/ 41 w 44" name="T6"/>
              <a:gd fmla="*/ 18 h 4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1" w="44">
                <a:moveTo>
                  <a:pt x="41" y="18"/>
                </a:moveTo>
                <a:cubicBezTo>
                  <a:pt x="36" y="37"/>
                  <a:pt x="3" y="41"/>
                  <a:pt x="1" y="18"/>
                </a:cubicBezTo>
                <a:cubicBezTo>
                  <a:pt x="0" y="6"/>
                  <a:pt x="11" y="0"/>
                  <a:pt x="23" y="1"/>
                </a:cubicBezTo>
                <a:cubicBezTo>
                  <a:pt x="33" y="1"/>
                  <a:pt x="44" y="6"/>
                  <a:pt x="41" y="1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4660021" y="4702363"/>
            <a:ext cx="1242273" cy="1819275"/>
            <a:chOff x="9556189" y="2917756"/>
            <a:chExt cx="2122487" cy="3108325"/>
          </a:xfrm>
        </p:grpSpPr>
        <p:grpSp>
          <p:nvGrpSpPr>
            <p:cNvPr id="24" name="Group 5065"/>
            <p:cNvGrpSpPr/>
            <p:nvPr/>
          </p:nvGrpSpPr>
          <p:grpSpPr>
            <a:xfrm>
              <a:off x="9556189" y="2917756"/>
              <a:ext cx="2122487" cy="3108325"/>
              <a:chOff x="-5121" y="1089"/>
              <a:chExt cx="1337" cy="1958"/>
            </a:xfrm>
          </p:grpSpPr>
          <p:sp>
            <p:nvSpPr>
              <p:cNvPr id="237" name="Freeform 4866"/>
              <p:cNvSpPr/>
              <p:nvPr/>
            </p:nvSpPr>
            <p:spPr bwMode="auto">
              <a:xfrm>
                <a:off x="-4801" y="2910"/>
                <a:ext cx="828" cy="137"/>
              </a:xfrm>
              <a:custGeom>
                <a:gdLst>
                  <a:gd fmla="*/ 215 w 350" name="T0"/>
                  <a:gd fmla="*/ 11 h 58" name="T1"/>
                  <a:gd fmla="*/ 190 w 350" name="T2"/>
                  <a:gd fmla="*/ 13 h 58" name="T3"/>
                  <a:gd fmla="*/ 125 w 350" name="T4"/>
                  <a:gd fmla="*/ 9 h 58" name="T5"/>
                  <a:gd fmla="*/ 92 w 350" name="T6"/>
                  <a:gd fmla="*/ 5 h 58" name="T7"/>
                  <a:gd fmla="*/ 27 w 350" name="T8"/>
                  <a:gd fmla="*/ 12 h 58" name="T9"/>
                  <a:gd fmla="*/ 13 w 350" name="T10"/>
                  <a:gd fmla="*/ 26 h 58" name="T11"/>
                  <a:gd fmla="*/ 85 w 350" name="T12"/>
                  <a:gd fmla="*/ 54 h 58" name="T13"/>
                  <a:gd fmla="*/ 110 w 350" name="T14"/>
                  <a:gd fmla="*/ 47 h 58" name="T15"/>
                  <a:gd fmla="*/ 153 w 350" name="T16"/>
                  <a:gd fmla="*/ 41 h 58" name="T17"/>
                  <a:gd fmla="*/ 207 w 350" name="T18"/>
                  <a:gd fmla="*/ 45 h 58" name="T19"/>
                  <a:gd fmla="*/ 251 w 350" name="T20"/>
                  <a:gd fmla="*/ 53 h 58" name="T21"/>
                  <a:gd fmla="*/ 288 w 350" name="T22"/>
                  <a:gd fmla="*/ 53 h 58" name="T23"/>
                  <a:gd fmla="*/ 345 w 350" name="T24"/>
                  <a:gd fmla="*/ 24 h 58" name="T25"/>
                  <a:gd fmla="*/ 345 w 350" name="T26"/>
                  <a:gd fmla="*/ 7 h 58" name="T27"/>
                  <a:gd fmla="*/ 324 w 350" name="T28"/>
                  <a:gd fmla="*/ 2 h 58" name="T29"/>
                  <a:gd fmla="*/ 270 w 350" name="T30"/>
                  <a:gd fmla="*/ 5 h 58" name="T31"/>
                  <a:gd fmla="*/ 215 w 350" name="T32"/>
                  <a:gd fmla="*/ 11 h 58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7" w="350">
                    <a:moveTo>
                      <a:pt x="215" y="11"/>
                    </a:moveTo>
                    <a:cubicBezTo>
                      <a:pt x="207" y="13"/>
                      <a:pt x="199" y="13"/>
                      <a:pt x="190" y="13"/>
                    </a:cubicBezTo>
                    <a:cubicBezTo>
                      <a:pt x="168" y="14"/>
                      <a:pt x="147" y="13"/>
                      <a:pt x="125" y="9"/>
                    </a:cubicBezTo>
                    <a:cubicBezTo>
                      <a:pt x="114" y="8"/>
                      <a:pt x="103" y="6"/>
                      <a:pt x="92" y="5"/>
                    </a:cubicBezTo>
                    <a:cubicBezTo>
                      <a:pt x="72" y="3"/>
                      <a:pt x="43" y="2"/>
                      <a:pt x="27" y="12"/>
                    </a:cubicBezTo>
                    <a:cubicBezTo>
                      <a:pt x="21" y="16"/>
                      <a:pt x="16" y="21"/>
                      <a:pt x="13" y="26"/>
                    </a:cubicBezTo>
                    <a:cubicBezTo>
                      <a:pt x="0" y="53"/>
                      <a:pt x="65" y="58"/>
                      <a:pt x="85" y="54"/>
                    </a:cubicBezTo>
                    <a:cubicBezTo>
                      <a:pt x="94" y="52"/>
                      <a:pt x="102" y="49"/>
                      <a:pt x="110" y="47"/>
                    </a:cubicBezTo>
                    <a:cubicBezTo>
                      <a:pt x="125" y="44"/>
                      <a:pt x="138" y="42"/>
                      <a:pt x="153" y="41"/>
                    </a:cubicBezTo>
                    <a:cubicBezTo>
                      <a:pt x="172" y="40"/>
                      <a:pt x="188" y="42"/>
                      <a:pt x="207" y="45"/>
                    </a:cubicBezTo>
                    <a:cubicBezTo>
                      <a:pt x="222" y="48"/>
                      <a:pt x="236" y="51"/>
                      <a:pt x="251" y="53"/>
                    </a:cubicBezTo>
                    <a:cubicBezTo>
                      <a:pt x="264" y="55"/>
                      <a:pt x="275" y="54"/>
                      <a:pt x="288" y="53"/>
                    </a:cubicBezTo>
                    <a:cubicBezTo>
                      <a:pt x="309" y="52"/>
                      <a:pt x="332" y="45"/>
                      <a:pt x="345" y="24"/>
                    </a:cubicBezTo>
                    <a:cubicBezTo>
                      <a:pt x="348" y="19"/>
                      <a:pt x="350" y="12"/>
                      <a:pt x="345" y="7"/>
                    </a:cubicBezTo>
                    <a:cubicBezTo>
                      <a:pt x="340" y="2"/>
                      <a:pt x="330" y="2"/>
                      <a:pt x="324" y="2"/>
                    </a:cubicBezTo>
                    <a:cubicBezTo>
                      <a:pt x="306" y="0"/>
                      <a:pt x="288" y="4"/>
                      <a:pt x="270" y="5"/>
                    </a:cubicBezTo>
                    <a:cubicBezTo>
                      <a:pt x="252" y="5"/>
                      <a:pt x="233" y="7"/>
                      <a:pt x="215" y="11"/>
                    </a:cubicBezTo>
                    <a:close/>
                  </a:path>
                </a:pathLst>
              </a:custGeom>
              <a:solidFill>
                <a:srgbClr val="7CA58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Freeform 4867">
                <a:hlinkClick r:id="rId2"/>
              </p:cNvPr>
              <p:cNvSpPr/>
              <p:nvPr/>
            </p:nvSpPr>
            <p:spPr bwMode="auto">
              <a:xfrm>
                <a:off x="-4759" y="2325"/>
                <a:ext cx="817" cy="712"/>
              </a:xfrm>
              <a:custGeom>
                <a:gdLst>
                  <a:gd fmla="*/ 261 w 345" name="T0"/>
                  <a:gd fmla="*/ 16 h 301" name="T1"/>
                  <a:gd fmla="*/ 297 w 345" name="T2"/>
                  <a:gd fmla="*/ 10 h 301" name="T3"/>
                  <a:gd fmla="*/ 325 w 345" name="T4"/>
                  <a:gd fmla="*/ 3 h 301" name="T5"/>
                  <a:gd fmla="*/ 336 w 345" name="T6"/>
                  <a:gd fmla="*/ 30 h 301" name="T7"/>
                  <a:gd fmla="*/ 341 w 345" name="T8"/>
                  <a:gd fmla="*/ 62 h 301" name="T9"/>
                  <a:gd fmla="*/ 342 w 345" name="T10"/>
                  <a:gd fmla="*/ 131 h 301" name="T11"/>
                  <a:gd fmla="*/ 333 w 345" name="T12"/>
                  <a:gd fmla="*/ 190 h 301" name="T13"/>
                  <a:gd fmla="*/ 330 w 345" name="T14"/>
                  <a:gd fmla="*/ 201 h 301" name="T15"/>
                  <a:gd fmla="*/ 328 w 345" name="T16"/>
                  <a:gd fmla="*/ 210 h 301" name="T17"/>
                  <a:gd fmla="*/ 325 w 345" name="T18"/>
                  <a:gd fmla="*/ 223 h 301" name="T19"/>
                  <a:gd fmla="*/ 325 w 345" name="T20"/>
                  <a:gd fmla="*/ 236 h 301" name="T21"/>
                  <a:gd fmla="*/ 330 w 345" name="T22"/>
                  <a:gd fmla="*/ 243 h 301" name="T23"/>
                  <a:gd fmla="*/ 300 w 345" name="T24"/>
                  <a:gd fmla="*/ 279 h 301" name="T25"/>
                  <a:gd fmla="*/ 254 w 345" name="T26"/>
                  <a:gd fmla="*/ 284 h 301" name="T27"/>
                  <a:gd fmla="*/ 266 w 345" name="T28"/>
                  <a:gd fmla="*/ 254 h 301" name="T29"/>
                  <a:gd fmla="*/ 284 w 345" name="T30"/>
                  <a:gd fmla="*/ 242 h 301" name="T31"/>
                  <a:gd fmla="*/ 291 w 345" name="T32"/>
                  <a:gd fmla="*/ 195 h 301" name="T33"/>
                  <a:gd fmla="*/ 273 w 345" name="T34"/>
                  <a:gd fmla="*/ 139 h 301" name="T35"/>
                  <a:gd fmla="*/ 262 w 345" name="T36"/>
                  <a:gd fmla="*/ 126 h 301" name="T37"/>
                  <a:gd fmla="*/ 228 w 345" name="T38"/>
                  <a:gd fmla="*/ 110 h 301" name="T39"/>
                  <a:gd fmla="*/ 171 w 345" name="T40"/>
                  <a:gd fmla="*/ 104 h 301" name="T41"/>
                  <a:gd fmla="*/ 106 w 345" name="T42"/>
                  <a:gd fmla="*/ 134 h 301" name="T43"/>
                  <a:gd fmla="*/ 83 w 345" name="T44"/>
                  <a:gd fmla="*/ 182 h 301" name="T45"/>
                  <a:gd fmla="*/ 77 w 345" name="T46"/>
                  <a:gd fmla="*/ 229 h 301" name="T47"/>
                  <a:gd fmla="*/ 84 w 345" name="T48"/>
                  <a:gd fmla="*/ 252 h 301" name="T49"/>
                  <a:gd fmla="*/ 55 w 345" name="T50"/>
                  <a:gd fmla="*/ 281 h 301" name="T51"/>
                  <a:gd fmla="*/ 19 w 345" name="T52"/>
                  <a:gd fmla="*/ 289 h 301" name="T53"/>
                  <a:gd fmla="*/ 0 w 345" name="T54"/>
                  <a:gd fmla="*/ 277 h 301" name="T55"/>
                  <a:gd fmla="*/ 13 w 345" name="T56"/>
                  <a:gd fmla="*/ 257 h 301" name="T57"/>
                  <a:gd fmla="*/ 39 w 345" name="T58"/>
                  <a:gd fmla="*/ 240 h 301" name="T59"/>
                  <a:gd fmla="*/ 41 w 345" name="T60"/>
                  <a:gd fmla="*/ 214 h 301" name="T61"/>
                  <a:gd fmla="*/ 38 w 345" name="T62"/>
                  <a:gd fmla="*/ 176 h 301" name="T63"/>
                  <a:gd fmla="*/ 36 w 345" name="T64"/>
                  <a:gd fmla="*/ 133 h 301" name="T65"/>
                  <a:gd fmla="*/ 38 w 345" name="T66"/>
                  <a:gd fmla="*/ 71 h 301" name="T67"/>
                  <a:gd fmla="*/ 56 w 345" name="T68"/>
                  <a:gd fmla="*/ 18 h 301" name="T69"/>
                  <a:gd fmla="*/ 129 w 345" name="T70"/>
                  <a:gd fmla="*/ 12 h 301" name="T71"/>
                  <a:gd fmla="*/ 191 w 345" name="T72"/>
                  <a:gd fmla="*/ 12 h 301" name="T73"/>
                  <a:gd fmla="*/ 261 w 345" name="T74"/>
                  <a:gd fmla="*/ 16 h 30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01" w="345">
                    <a:moveTo>
                      <a:pt x="261" y="16"/>
                    </a:moveTo>
                    <a:cubicBezTo>
                      <a:pt x="274" y="16"/>
                      <a:pt x="285" y="12"/>
                      <a:pt x="297" y="10"/>
                    </a:cubicBezTo>
                    <a:cubicBezTo>
                      <a:pt x="305" y="8"/>
                      <a:pt x="317" y="1"/>
                      <a:pt x="325" y="3"/>
                    </a:cubicBezTo>
                    <a:cubicBezTo>
                      <a:pt x="335" y="6"/>
                      <a:pt x="334" y="22"/>
                      <a:pt x="336" y="30"/>
                    </a:cubicBezTo>
                    <a:cubicBezTo>
                      <a:pt x="338" y="41"/>
                      <a:pt x="340" y="51"/>
                      <a:pt x="341" y="62"/>
                    </a:cubicBezTo>
                    <a:cubicBezTo>
                      <a:pt x="343" y="85"/>
                      <a:pt x="345" y="108"/>
                      <a:pt x="342" y="131"/>
                    </a:cubicBezTo>
                    <a:cubicBezTo>
                      <a:pt x="340" y="149"/>
                      <a:pt x="338" y="172"/>
                      <a:pt x="333" y="190"/>
                    </a:cubicBezTo>
                    <a:cubicBezTo>
                      <a:pt x="332" y="194"/>
                      <a:pt x="331" y="198"/>
                      <a:pt x="330" y="201"/>
                    </a:cubicBezTo>
                    <a:cubicBezTo>
                      <a:pt x="329" y="204"/>
                      <a:pt x="328" y="207"/>
                      <a:pt x="328" y="210"/>
                    </a:cubicBezTo>
                    <a:cubicBezTo>
                      <a:pt x="327" y="214"/>
                      <a:pt x="326" y="219"/>
                      <a:pt x="325" y="223"/>
                    </a:cubicBezTo>
                    <a:cubicBezTo>
                      <a:pt x="324" y="226"/>
                      <a:pt x="323" y="232"/>
                      <a:pt x="325" y="236"/>
                    </a:cubicBezTo>
                    <a:cubicBezTo>
                      <a:pt x="326" y="238"/>
                      <a:pt x="329" y="240"/>
                      <a:pt x="330" y="243"/>
                    </a:cubicBezTo>
                    <a:cubicBezTo>
                      <a:pt x="336" y="263"/>
                      <a:pt x="315" y="270"/>
                      <a:pt x="300" y="279"/>
                    </a:cubicBezTo>
                    <a:cubicBezTo>
                      <a:pt x="290" y="285"/>
                      <a:pt x="262" y="301"/>
                      <a:pt x="254" y="284"/>
                    </a:cubicBezTo>
                    <a:cubicBezTo>
                      <a:pt x="250" y="274"/>
                      <a:pt x="259" y="261"/>
                      <a:pt x="266" y="254"/>
                    </a:cubicBezTo>
                    <a:cubicBezTo>
                      <a:pt x="272" y="249"/>
                      <a:pt x="279" y="248"/>
                      <a:pt x="284" y="242"/>
                    </a:cubicBezTo>
                    <a:cubicBezTo>
                      <a:pt x="294" y="229"/>
                      <a:pt x="293" y="210"/>
                      <a:pt x="291" y="195"/>
                    </a:cubicBezTo>
                    <a:cubicBezTo>
                      <a:pt x="289" y="177"/>
                      <a:pt x="282" y="156"/>
                      <a:pt x="273" y="139"/>
                    </a:cubicBezTo>
                    <a:cubicBezTo>
                      <a:pt x="271" y="134"/>
                      <a:pt x="267" y="130"/>
                      <a:pt x="262" y="126"/>
                    </a:cubicBezTo>
                    <a:cubicBezTo>
                      <a:pt x="252" y="119"/>
                      <a:pt x="241" y="113"/>
                      <a:pt x="228" y="110"/>
                    </a:cubicBezTo>
                    <a:cubicBezTo>
                      <a:pt x="211" y="107"/>
                      <a:pt x="189" y="102"/>
                      <a:pt x="171" y="104"/>
                    </a:cubicBezTo>
                    <a:cubicBezTo>
                      <a:pt x="147" y="107"/>
                      <a:pt x="122" y="115"/>
                      <a:pt x="106" y="134"/>
                    </a:cubicBezTo>
                    <a:cubicBezTo>
                      <a:pt x="95" y="147"/>
                      <a:pt x="86" y="166"/>
                      <a:pt x="83" y="182"/>
                    </a:cubicBezTo>
                    <a:cubicBezTo>
                      <a:pt x="81" y="197"/>
                      <a:pt x="77" y="214"/>
                      <a:pt x="77" y="229"/>
                    </a:cubicBezTo>
                    <a:cubicBezTo>
                      <a:pt x="76" y="237"/>
                      <a:pt x="83" y="244"/>
                      <a:pt x="84" y="252"/>
                    </a:cubicBezTo>
                    <a:cubicBezTo>
                      <a:pt x="87" y="269"/>
                      <a:pt x="68" y="276"/>
                      <a:pt x="55" y="281"/>
                    </a:cubicBezTo>
                    <a:cubicBezTo>
                      <a:pt x="43" y="285"/>
                      <a:pt x="33" y="290"/>
                      <a:pt x="19" y="289"/>
                    </a:cubicBezTo>
                    <a:cubicBezTo>
                      <a:pt x="9" y="289"/>
                      <a:pt x="0" y="288"/>
                      <a:pt x="0" y="277"/>
                    </a:cubicBezTo>
                    <a:cubicBezTo>
                      <a:pt x="0" y="269"/>
                      <a:pt x="7" y="261"/>
                      <a:pt x="13" y="257"/>
                    </a:cubicBezTo>
                    <a:cubicBezTo>
                      <a:pt x="21" y="250"/>
                      <a:pt x="31" y="247"/>
                      <a:pt x="39" y="240"/>
                    </a:cubicBezTo>
                    <a:cubicBezTo>
                      <a:pt x="47" y="233"/>
                      <a:pt x="42" y="222"/>
                      <a:pt x="41" y="214"/>
                    </a:cubicBezTo>
                    <a:cubicBezTo>
                      <a:pt x="41" y="201"/>
                      <a:pt x="38" y="188"/>
                      <a:pt x="38" y="176"/>
                    </a:cubicBezTo>
                    <a:cubicBezTo>
                      <a:pt x="38" y="161"/>
                      <a:pt x="37" y="147"/>
                      <a:pt x="36" y="133"/>
                    </a:cubicBezTo>
                    <a:cubicBezTo>
                      <a:pt x="36" y="112"/>
                      <a:pt x="37" y="92"/>
                      <a:pt x="38" y="71"/>
                    </a:cubicBezTo>
                    <a:cubicBezTo>
                      <a:pt x="39" y="52"/>
                      <a:pt x="43" y="33"/>
                      <a:pt x="56" y="18"/>
                    </a:cubicBezTo>
                    <a:cubicBezTo>
                      <a:pt x="73" y="0"/>
                      <a:pt x="109" y="11"/>
                      <a:pt x="129" y="12"/>
                    </a:cubicBezTo>
                    <a:cubicBezTo>
                      <a:pt x="150" y="13"/>
                      <a:pt x="171" y="12"/>
                      <a:pt x="191" y="12"/>
                    </a:cubicBezTo>
                    <a:cubicBezTo>
                      <a:pt x="215" y="12"/>
                      <a:pt x="238" y="16"/>
                      <a:pt x="261" y="16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4868"/>
              <p:cNvSpPr/>
              <p:nvPr/>
            </p:nvSpPr>
            <p:spPr bwMode="auto">
              <a:xfrm>
                <a:off x="-3978" y="2102"/>
                <a:ext cx="194" cy="282"/>
              </a:xfrm>
              <a:custGeom>
                <a:gdLst>
                  <a:gd fmla="*/ 28 w 82" name="T0"/>
                  <a:gd fmla="*/ 95 h 119" name="T1"/>
                  <a:gd fmla="*/ 33 w 82" name="T2"/>
                  <a:gd fmla="*/ 101 h 119" name="T3"/>
                  <a:gd fmla="*/ 37 w 82" name="T4"/>
                  <a:gd fmla="*/ 98 h 119" name="T5"/>
                  <a:gd fmla="*/ 39 w 82" name="T6"/>
                  <a:gd fmla="*/ 95 h 119" name="T7"/>
                  <a:gd fmla="*/ 44 w 82" name="T8"/>
                  <a:gd fmla="*/ 98 h 119" name="T9"/>
                  <a:gd fmla="*/ 43 w 82" name="T10"/>
                  <a:gd fmla="*/ 110 h 119" name="T11"/>
                  <a:gd fmla="*/ 51 w 82" name="T12"/>
                  <a:gd fmla="*/ 106 h 119" name="T13"/>
                  <a:gd fmla="*/ 53 w 82" name="T14"/>
                  <a:gd fmla="*/ 99 h 119" name="T15"/>
                  <a:gd fmla="*/ 60 w 82" name="T16"/>
                  <a:gd fmla="*/ 103 h 119" name="T17"/>
                  <a:gd fmla="*/ 55 w 82" name="T18"/>
                  <a:gd fmla="*/ 110 h 119" name="T19"/>
                  <a:gd fmla="*/ 55 w 82" name="T20"/>
                  <a:gd fmla="*/ 116 h 119" name="T21"/>
                  <a:gd fmla="*/ 65 w 82" name="T22"/>
                  <a:gd fmla="*/ 110 h 119" name="T23"/>
                  <a:gd fmla="*/ 69 w 82" name="T24"/>
                  <a:gd fmla="*/ 104 h 119" name="T25"/>
                  <a:gd fmla="*/ 71 w 82" name="T26"/>
                  <a:gd fmla="*/ 110 h 119" name="T27"/>
                  <a:gd fmla="*/ 79 w 82" name="T28"/>
                  <a:gd fmla="*/ 113 h 119" name="T29"/>
                  <a:gd fmla="*/ 78 w 82" name="T30"/>
                  <a:gd fmla="*/ 95 h 119" name="T31"/>
                  <a:gd fmla="*/ 64 w 82" name="T32"/>
                  <a:gd fmla="*/ 78 h 119" name="T33"/>
                  <a:gd fmla="*/ 56 w 82" name="T34"/>
                  <a:gd fmla="*/ 64 h 119" name="T35"/>
                  <a:gd fmla="*/ 41 w 82" name="T36"/>
                  <a:gd fmla="*/ 32 h 119" name="T37"/>
                  <a:gd fmla="*/ 29 w 82" name="T38"/>
                  <a:gd fmla="*/ 13 h 119" name="T39"/>
                  <a:gd fmla="*/ 8 w 82" name="T40"/>
                  <a:gd fmla="*/ 4 h 119" name="T41"/>
                  <a:gd fmla="*/ 6 w 82" name="T42"/>
                  <a:gd fmla="*/ 23 h 119" name="T43"/>
                  <a:gd fmla="*/ 18 w 82" name="T44"/>
                  <a:gd fmla="*/ 45 h 119" name="T45"/>
                  <a:gd fmla="*/ 30 w 82" name="T46"/>
                  <a:gd fmla="*/ 70 h 119" name="T47"/>
                  <a:gd fmla="*/ 31 w 82" name="T48"/>
                  <a:gd fmla="*/ 91 h 119" name="T49"/>
                  <a:gd fmla="*/ 28 w 82" name="T50"/>
                  <a:gd fmla="*/ 95 h 119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9" w="82">
                    <a:moveTo>
                      <a:pt x="28" y="95"/>
                    </a:moveTo>
                    <a:cubicBezTo>
                      <a:pt x="26" y="99"/>
                      <a:pt x="29" y="102"/>
                      <a:pt x="33" y="101"/>
                    </a:cubicBezTo>
                    <a:cubicBezTo>
                      <a:pt x="35" y="101"/>
                      <a:pt x="37" y="99"/>
                      <a:pt x="37" y="98"/>
                    </a:cubicBezTo>
                    <a:cubicBezTo>
                      <a:pt x="38" y="97"/>
                      <a:pt x="38" y="96"/>
                      <a:pt x="39" y="95"/>
                    </a:cubicBezTo>
                    <a:cubicBezTo>
                      <a:pt x="41" y="92"/>
                      <a:pt x="44" y="95"/>
                      <a:pt x="44" y="98"/>
                    </a:cubicBezTo>
                    <a:cubicBezTo>
                      <a:pt x="44" y="102"/>
                      <a:pt x="35" y="108"/>
                      <a:pt x="43" y="110"/>
                    </a:cubicBezTo>
                    <a:cubicBezTo>
                      <a:pt x="47" y="111"/>
                      <a:pt x="49" y="110"/>
                      <a:pt x="51" y="106"/>
                    </a:cubicBezTo>
                    <a:cubicBezTo>
                      <a:pt x="52" y="105"/>
                      <a:pt x="52" y="101"/>
                      <a:pt x="53" y="99"/>
                    </a:cubicBezTo>
                    <a:cubicBezTo>
                      <a:pt x="56" y="97"/>
                      <a:pt x="61" y="99"/>
                      <a:pt x="60" y="103"/>
                    </a:cubicBezTo>
                    <a:cubicBezTo>
                      <a:pt x="59" y="105"/>
                      <a:pt x="56" y="108"/>
                      <a:pt x="55" y="110"/>
                    </a:cubicBezTo>
                    <a:cubicBezTo>
                      <a:pt x="53" y="112"/>
                      <a:pt x="52" y="115"/>
                      <a:pt x="55" y="116"/>
                    </a:cubicBezTo>
                    <a:cubicBezTo>
                      <a:pt x="61" y="118"/>
                      <a:pt x="63" y="114"/>
                      <a:pt x="65" y="110"/>
                    </a:cubicBezTo>
                    <a:cubicBezTo>
                      <a:pt x="66" y="109"/>
                      <a:pt x="67" y="105"/>
                      <a:pt x="69" y="104"/>
                    </a:cubicBezTo>
                    <a:cubicBezTo>
                      <a:pt x="73" y="102"/>
                      <a:pt x="71" y="108"/>
                      <a:pt x="71" y="110"/>
                    </a:cubicBezTo>
                    <a:cubicBezTo>
                      <a:pt x="70" y="115"/>
                      <a:pt x="76" y="119"/>
                      <a:pt x="79" y="113"/>
                    </a:cubicBezTo>
                    <a:cubicBezTo>
                      <a:pt x="82" y="108"/>
                      <a:pt x="79" y="101"/>
                      <a:pt x="78" y="95"/>
                    </a:cubicBezTo>
                    <a:cubicBezTo>
                      <a:pt x="76" y="88"/>
                      <a:pt x="69" y="84"/>
                      <a:pt x="64" y="78"/>
                    </a:cubicBezTo>
                    <a:cubicBezTo>
                      <a:pt x="60" y="74"/>
                      <a:pt x="58" y="70"/>
                      <a:pt x="56" y="64"/>
                    </a:cubicBezTo>
                    <a:cubicBezTo>
                      <a:pt x="52" y="53"/>
                      <a:pt x="47" y="42"/>
                      <a:pt x="41" y="32"/>
                    </a:cubicBezTo>
                    <a:cubicBezTo>
                      <a:pt x="37" y="26"/>
                      <a:pt x="34" y="19"/>
                      <a:pt x="29" y="13"/>
                    </a:cubicBezTo>
                    <a:cubicBezTo>
                      <a:pt x="24" y="7"/>
                      <a:pt x="16" y="0"/>
                      <a:pt x="8" y="4"/>
                    </a:cubicBezTo>
                    <a:cubicBezTo>
                      <a:pt x="0" y="9"/>
                      <a:pt x="3" y="17"/>
                      <a:pt x="6" y="23"/>
                    </a:cubicBezTo>
                    <a:cubicBezTo>
                      <a:pt x="10" y="31"/>
                      <a:pt x="14" y="38"/>
                      <a:pt x="18" y="45"/>
                    </a:cubicBezTo>
                    <a:cubicBezTo>
                      <a:pt x="22" y="53"/>
                      <a:pt x="29" y="60"/>
                      <a:pt x="30" y="70"/>
                    </a:cubicBezTo>
                    <a:cubicBezTo>
                      <a:pt x="32" y="77"/>
                      <a:pt x="35" y="84"/>
                      <a:pt x="31" y="91"/>
                    </a:cubicBezTo>
                    <a:cubicBezTo>
                      <a:pt x="31" y="92"/>
                      <a:pt x="29" y="94"/>
                      <a:pt x="28" y="95"/>
                    </a:cubicBezTo>
                    <a:close/>
                  </a:path>
                </a:pathLst>
              </a:custGeom>
              <a:solidFill>
                <a:srgbClr val="D4AA8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Freeform 4869"/>
              <p:cNvSpPr/>
              <p:nvPr/>
            </p:nvSpPr>
            <p:spPr bwMode="auto">
              <a:xfrm>
                <a:off x="-4898" y="2202"/>
                <a:ext cx="142" cy="258"/>
              </a:xfrm>
              <a:custGeom>
                <a:gdLst>
                  <a:gd fmla="*/ 48 w 60" name="T0"/>
                  <a:gd fmla="*/ 83 h 109" name="T1"/>
                  <a:gd fmla="*/ 40 w 60" name="T2"/>
                  <a:gd fmla="*/ 82 h 109" name="T3"/>
                  <a:gd fmla="*/ 35 w 60" name="T4"/>
                  <a:gd fmla="*/ 79 h 109" name="T5"/>
                  <a:gd fmla="*/ 38 w 60" name="T6"/>
                  <a:gd fmla="*/ 89 h 109" name="T7"/>
                  <a:gd fmla="*/ 31 w 60" name="T8"/>
                  <a:gd fmla="*/ 92 h 109" name="T9"/>
                  <a:gd fmla="*/ 26 w 60" name="T10"/>
                  <a:gd fmla="*/ 86 h 109" name="T11"/>
                  <a:gd fmla="*/ 23 w 60" name="T12"/>
                  <a:gd fmla="*/ 91 h 109" name="T13"/>
                  <a:gd fmla="*/ 24 w 60" name="T14"/>
                  <a:gd fmla="*/ 101 h 109" name="T15"/>
                  <a:gd fmla="*/ 18 w 60" name="T16"/>
                  <a:gd fmla="*/ 97 h 109" name="T17"/>
                  <a:gd fmla="*/ 12 w 60" name="T18"/>
                  <a:gd fmla="*/ 93 h 109" name="T19"/>
                  <a:gd fmla="*/ 11 w 60" name="T20"/>
                  <a:gd fmla="*/ 104 h 109" name="T21"/>
                  <a:gd fmla="*/ 3 w 60" name="T22"/>
                  <a:gd fmla="*/ 100 h 109" name="T23"/>
                  <a:gd fmla="*/ 13 w 60" name="T24"/>
                  <a:gd fmla="*/ 70 h 109" name="T25"/>
                  <a:gd fmla="*/ 20 w 60" name="T26"/>
                  <a:gd fmla="*/ 47 h 109" name="T27"/>
                  <a:gd fmla="*/ 31 w 60" name="T28"/>
                  <a:gd fmla="*/ 18 h 109" name="T29"/>
                  <a:gd fmla="*/ 36 w 60" name="T30"/>
                  <a:gd fmla="*/ 7 h 109" name="T31"/>
                  <a:gd fmla="*/ 38 w 60" name="T32"/>
                  <a:gd fmla="*/ 1 h 109" name="T33"/>
                  <a:gd fmla="*/ 48 w 60" name="T34"/>
                  <a:gd fmla="*/ 2 h 109" name="T35"/>
                  <a:gd fmla="*/ 59 w 60" name="T36"/>
                  <a:gd fmla="*/ 9 h 109" name="T37"/>
                  <a:gd fmla="*/ 56 w 60" name="T38"/>
                  <a:gd fmla="*/ 18 h 109" name="T39"/>
                  <a:gd fmla="*/ 48 w 60" name="T40"/>
                  <a:gd fmla="*/ 41 h 109" name="T41"/>
                  <a:gd fmla="*/ 43 w 60" name="T42"/>
                  <a:gd fmla="*/ 55 h 109" name="T43"/>
                  <a:gd fmla="*/ 42 w 60" name="T44"/>
                  <a:gd fmla="*/ 68 h 109" name="T45"/>
                  <a:gd fmla="*/ 48 w 60" name="T46"/>
                  <a:gd fmla="*/ 83 h 109" name="T47"/>
                  <a:gd fmla="*/ 48 w 60" name="T48"/>
                  <a:gd fmla="*/ 83 h 109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09" w="60">
                    <a:moveTo>
                      <a:pt x="48" y="83"/>
                    </a:moveTo>
                    <a:cubicBezTo>
                      <a:pt x="46" y="87"/>
                      <a:pt x="42" y="85"/>
                      <a:pt x="40" y="82"/>
                    </a:cubicBezTo>
                    <a:cubicBezTo>
                      <a:pt x="40" y="80"/>
                      <a:pt x="37" y="77"/>
                      <a:pt x="35" y="79"/>
                    </a:cubicBezTo>
                    <a:cubicBezTo>
                      <a:pt x="32" y="83"/>
                      <a:pt x="36" y="87"/>
                      <a:pt x="38" y="89"/>
                    </a:cubicBezTo>
                    <a:cubicBezTo>
                      <a:pt x="42" y="96"/>
                      <a:pt x="34" y="98"/>
                      <a:pt x="31" y="92"/>
                    </a:cubicBezTo>
                    <a:cubicBezTo>
                      <a:pt x="30" y="90"/>
                      <a:pt x="28" y="86"/>
                      <a:pt x="26" y="86"/>
                    </a:cubicBezTo>
                    <a:cubicBezTo>
                      <a:pt x="22" y="85"/>
                      <a:pt x="23" y="89"/>
                      <a:pt x="23" y="91"/>
                    </a:cubicBezTo>
                    <a:cubicBezTo>
                      <a:pt x="24" y="94"/>
                      <a:pt x="27" y="99"/>
                      <a:pt x="24" y="101"/>
                    </a:cubicBezTo>
                    <a:cubicBezTo>
                      <a:pt x="21" y="104"/>
                      <a:pt x="19" y="99"/>
                      <a:pt x="18" y="97"/>
                    </a:cubicBezTo>
                    <a:cubicBezTo>
                      <a:pt x="17" y="95"/>
                      <a:pt x="15" y="91"/>
                      <a:pt x="12" y="93"/>
                    </a:cubicBezTo>
                    <a:cubicBezTo>
                      <a:pt x="9" y="95"/>
                      <a:pt x="13" y="101"/>
                      <a:pt x="11" y="104"/>
                    </a:cubicBezTo>
                    <a:cubicBezTo>
                      <a:pt x="7" y="109"/>
                      <a:pt x="4" y="103"/>
                      <a:pt x="3" y="100"/>
                    </a:cubicBezTo>
                    <a:cubicBezTo>
                      <a:pt x="0" y="87"/>
                      <a:pt x="8" y="81"/>
                      <a:pt x="13" y="70"/>
                    </a:cubicBezTo>
                    <a:cubicBezTo>
                      <a:pt x="16" y="63"/>
                      <a:pt x="17" y="55"/>
                      <a:pt x="20" y="47"/>
                    </a:cubicBezTo>
                    <a:cubicBezTo>
                      <a:pt x="23" y="37"/>
                      <a:pt x="27" y="27"/>
                      <a:pt x="31" y="18"/>
                    </a:cubicBezTo>
                    <a:cubicBezTo>
                      <a:pt x="33" y="15"/>
                      <a:pt x="34" y="10"/>
                      <a:pt x="36" y="7"/>
                    </a:cubicBezTo>
                    <a:cubicBezTo>
                      <a:pt x="36" y="5"/>
                      <a:pt x="37" y="2"/>
                      <a:pt x="38" y="1"/>
                    </a:cubicBezTo>
                    <a:cubicBezTo>
                      <a:pt x="40" y="0"/>
                      <a:pt x="46" y="1"/>
                      <a:pt x="48" y="2"/>
                    </a:cubicBezTo>
                    <a:cubicBezTo>
                      <a:pt x="51" y="3"/>
                      <a:pt x="57" y="6"/>
                      <a:pt x="59" y="9"/>
                    </a:cubicBezTo>
                    <a:cubicBezTo>
                      <a:pt x="60" y="12"/>
                      <a:pt x="57" y="15"/>
                      <a:pt x="56" y="18"/>
                    </a:cubicBezTo>
                    <a:cubicBezTo>
                      <a:pt x="52" y="26"/>
                      <a:pt x="51" y="34"/>
                      <a:pt x="48" y="41"/>
                    </a:cubicBezTo>
                    <a:cubicBezTo>
                      <a:pt x="47" y="46"/>
                      <a:pt x="45" y="51"/>
                      <a:pt x="43" y="55"/>
                    </a:cubicBezTo>
                    <a:cubicBezTo>
                      <a:pt x="41" y="60"/>
                      <a:pt x="40" y="63"/>
                      <a:pt x="42" y="68"/>
                    </a:cubicBezTo>
                    <a:cubicBezTo>
                      <a:pt x="43" y="72"/>
                      <a:pt x="49" y="79"/>
                      <a:pt x="48" y="83"/>
                    </a:cubicBezTo>
                    <a:cubicBezTo>
                      <a:pt x="48" y="83"/>
                      <a:pt x="48" y="83"/>
                      <a:pt x="48" y="83"/>
                    </a:cubicBezTo>
                    <a:close/>
                  </a:path>
                </a:pathLst>
              </a:custGeom>
              <a:solidFill>
                <a:srgbClr val="D4AA8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Freeform 4870">
                <a:hlinkClick r:id="rId2"/>
              </p:cNvPr>
              <p:cNvSpPr/>
              <p:nvPr/>
            </p:nvSpPr>
            <p:spPr bwMode="auto">
              <a:xfrm>
                <a:off x="-4832" y="1942"/>
                <a:ext cx="946" cy="537"/>
              </a:xfrm>
              <a:custGeom>
                <a:gdLst>
                  <a:gd fmla="*/ 399 w 400" name="T0"/>
                  <a:gd fmla="*/ 93 h 227" name="T1"/>
                  <a:gd fmla="*/ 391 w 400" name="T2"/>
                  <a:gd fmla="*/ 102 h 227" name="T3"/>
                  <a:gd fmla="*/ 382 w 400" name="T4"/>
                  <a:gd fmla="*/ 104 h 227" name="T5"/>
                  <a:gd fmla="*/ 375 w 400" name="T6"/>
                  <a:gd fmla="*/ 107 h 227" name="T7"/>
                  <a:gd fmla="*/ 361 w 400" name="T8"/>
                  <a:gd fmla="*/ 95 h 227" name="T9"/>
                  <a:gd fmla="*/ 341 w 400" name="T10"/>
                  <a:gd fmla="*/ 73 h 227" name="T11"/>
                  <a:gd fmla="*/ 340 w 400" name="T12"/>
                  <a:gd fmla="*/ 97 h 227" name="T13"/>
                  <a:gd fmla="*/ 357 w 400" name="T14"/>
                  <a:gd fmla="*/ 150 h 227" name="T15"/>
                  <a:gd fmla="*/ 251 w 400" name="T16"/>
                  <a:gd fmla="*/ 217 h 227" name="T17"/>
                  <a:gd fmla="*/ 170 w 400" name="T18"/>
                  <a:gd fmla="*/ 224 h 227" name="T19"/>
                  <a:gd fmla="*/ 147 w 400" name="T20"/>
                  <a:gd fmla="*/ 225 h 227" name="T21"/>
                  <a:gd fmla="*/ 78 w 400" name="T22"/>
                  <a:gd fmla="*/ 217 h 227" name="T23"/>
                  <a:gd fmla="*/ 72 w 400" name="T24"/>
                  <a:gd fmla="*/ 160 h 227" name="T25"/>
                  <a:gd fmla="*/ 65 w 400" name="T26"/>
                  <a:gd fmla="*/ 106 h 227" name="T27"/>
                  <a:gd fmla="*/ 54 w 400" name="T28"/>
                  <a:gd fmla="*/ 97 h 227" name="T29"/>
                  <a:gd fmla="*/ 42 w 400" name="T30"/>
                  <a:gd fmla="*/ 106 h 227" name="T31"/>
                  <a:gd fmla="*/ 31 w 400" name="T32"/>
                  <a:gd fmla="*/ 127 h 227" name="T33"/>
                  <a:gd fmla="*/ 2 w 400" name="T34"/>
                  <a:gd fmla="*/ 128 h 227" name="T35"/>
                  <a:gd fmla="*/ 2 w 400" name="T36"/>
                  <a:gd fmla="*/ 119 h 227" name="T37"/>
                  <a:gd fmla="*/ 10 w 400" name="T38"/>
                  <a:gd fmla="*/ 99 h 227" name="T39"/>
                  <a:gd fmla="*/ 34 w 400" name="T40"/>
                  <a:gd fmla="*/ 63 h 227" name="T41"/>
                  <a:gd fmla="*/ 85 w 400" name="T42"/>
                  <a:gd fmla="*/ 29 h 227" name="T43"/>
                  <a:gd fmla="*/ 164 w 400" name="T44"/>
                  <a:gd fmla="*/ 20 h 227" name="T45"/>
                  <a:gd fmla="*/ 217 w 400" name="T46"/>
                  <a:gd fmla="*/ 18 h 227" name="T47"/>
                  <a:gd fmla="*/ 275 w 400" name="T48"/>
                  <a:gd fmla="*/ 13 h 227" name="T49"/>
                  <a:gd fmla="*/ 303 w 400" name="T50"/>
                  <a:gd fmla="*/ 4 h 227" name="T51"/>
                  <a:gd fmla="*/ 329 w 400" name="T52"/>
                  <a:gd fmla="*/ 7 h 227" name="T53"/>
                  <a:gd fmla="*/ 341 w 400" name="T54"/>
                  <a:gd fmla="*/ 17 h 227" name="T55"/>
                  <a:gd fmla="*/ 353 w 400" name="T56"/>
                  <a:gd fmla="*/ 28 h 227" name="T57"/>
                  <a:gd fmla="*/ 363 w 400" name="T58"/>
                  <a:gd fmla="*/ 38 h 227" name="T59"/>
                  <a:gd fmla="*/ 374 w 400" name="T60"/>
                  <a:gd fmla="*/ 54 h 227" name="T61"/>
                  <a:gd fmla="*/ 387 w 400" name="T62"/>
                  <a:gd fmla="*/ 72 h 227" name="T63"/>
                  <a:gd fmla="*/ 399 w 400" name="T64"/>
                  <a:gd fmla="*/ 93 h 22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26" w="400">
                    <a:moveTo>
                      <a:pt x="399" y="93"/>
                    </a:moveTo>
                    <a:cubicBezTo>
                      <a:pt x="400" y="97"/>
                      <a:pt x="398" y="100"/>
                      <a:pt x="391" y="102"/>
                    </a:cubicBezTo>
                    <a:cubicBezTo>
                      <a:pt x="389" y="103"/>
                      <a:pt x="385" y="103"/>
                      <a:pt x="382" y="104"/>
                    </a:cubicBezTo>
                    <a:cubicBezTo>
                      <a:pt x="380" y="105"/>
                      <a:pt x="377" y="107"/>
                      <a:pt x="375" y="107"/>
                    </a:cubicBezTo>
                    <a:cubicBezTo>
                      <a:pt x="367" y="108"/>
                      <a:pt x="364" y="100"/>
                      <a:pt x="361" y="95"/>
                    </a:cubicBezTo>
                    <a:cubicBezTo>
                      <a:pt x="357" y="87"/>
                      <a:pt x="350" y="78"/>
                      <a:pt x="341" y="73"/>
                    </a:cubicBezTo>
                    <a:cubicBezTo>
                      <a:pt x="326" y="65"/>
                      <a:pt x="338" y="92"/>
                      <a:pt x="340" y="97"/>
                    </a:cubicBezTo>
                    <a:cubicBezTo>
                      <a:pt x="347" y="114"/>
                      <a:pt x="352" y="133"/>
                      <a:pt x="357" y="150"/>
                    </a:cubicBezTo>
                    <a:cubicBezTo>
                      <a:pt x="371" y="200"/>
                      <a:pt x="283" y="212"/>
                      <a:pt x="251" y="217"/>
                    </a:cubicBezTo>
                    <a:cubicBezTo>
                      <a:pt x="224" y="220"/>
                      <a:pt x="197" y="222"/>
                      <a:pt x="170" y="224"/>
                    </a:cubicBezTo>
                    <a:cubicBezTo>
                      <a:pt x="163" y="224"/>
                      <a:pt x="155" y="224"/>
                      <a:pt x="147" y="225"/>
                    </a:cubicBezTo>
                    <a:cubicBezTo>
                      <a:pt x="131" y="226"/>
                      <a:pt x="92" y="227"/>
                      <a:pt x="78" y="217"/>
                    </a:cubicBezTo>
                    <a:cubicBezTo>
                      <a:pt x="61" y="205"/>
                      <a:pt x="71" y="178"/>
                      <a:pt x="72" y="160"/>
                    </a:cubicBezTo>
                    <a:cubicBezTo>
                      <a:pt x="72" y="142"/>
                      <a:pt x="72" y="122"/>
                      <a:pt x="65" y="106"/>
                    </a:cubicBezTo>
                    <a:cubicBezTo>
                      <a:pt x="63" y="100"/>
                      <a:pt x="61" y="95"/>
                      <a:pt x="54" y="97"/>
                    </a:cubicBezTo>
                    <a:cubicBezTo>
                      <a:pt x="49" y="99"/>
                      <a:pt x="45" y="102"/>
                      <a:pt x="42" y="106"/>
                    </a:cubicBezTo>
                    <a:cubicBezTo>
                      <a:pt x="37" y="112"/>
                      <a:pt x="32" y="120"/>
                      <a:pt x="31" y="127"/>
                    </a:cubicBezTo>
                    <a:cubicBezTo>
                      <a:pt x="29" y="142"/>
                      <a:pt x="9" y="137"/>
                      <a:pt x="2" y="128"/>
                    </a:cubicBezTo>
                    <a:cubicBezTo>
                      <a:pt x="0" y="126"/>
                      <a:pt x="1" y="122"/>
                      <a:pt x="2" y="119"/>
                    </a:cubicBezTo>
                    <a:cubicBezTo>
                      <a:pt x="4" y="112"/>
                      <a:pt x="7" y="105"/>
                      <a:pt x="10" y="99"/>
                    </a:cubicBezTo>
                    <a:cubicBezTo>
                      <a:pt x="17" y="86"/>
                      <a:pt x="25" y="75"/>
                      <a:pt x="34" y="63"/>
                    </a:cubicBezTo>
                    <a:cubicBezTo>
                      <a:pt x="47" y="46"/>
                      <a:pt x="63" y="35"/>
                      <a:pt x="85" y="29"/>
                    </a:cubicBezTo>
                    <a:cubicBezTo>
                      <a:pt x="111" y="21"/>
                      <a:pt x="138" y="21"/>
                      <a:pt x="164" y="20"/>
                    </a:cubicBezTo>
                    <a:cubicBezTo>
                      <a:pt x="182" y="20"/>
                      <a:pt x="200" y="20"/>
                      <a:pt x="217" y="18"/>
                    </a:cubicBezTo>
                    <a:cubicBezTo>
                      <a:pt x="236" y="16"/>
                      <a:pt x="256" y="13"/>
                      <a:pt x="275" y="13"/>
                    </a:cubicBezTo>
                    <a:cubicBezTo>
                      <a:pt x="286" y="13"/>
                      <a:pt x="294" y="7"/>
                      <a:pt x="303" y="4"/>
                    </a:cubicBezTo>
                    <a:cubicBezTo>
                      <a:pt x="312" y="0"/>
                      <a:pt x="321" y="3"/>
                      <a:pt x="329" y="7"/>
                    </a:cubicBezTo>
                    <a:cubicBezTo>
                      <a:pt x="334" y="10"/>
                      <a:pt x="337" y="13"/>
                      <a:pt x="341" y="17"/>
                    </a:cubicBezTo>
                    <a:cubicBezTo>
                      <a:pt x="345" y="21"/>
                      <a:pt x="349" y="24"/>
                      <a:pt x="353" y="28"/>
                    </a:cubicBezTo>
                    <a:cubicBezTo>
                      <a:pt x="357" y="31"/>
                      <a:pt x="360" y="34"/>
                      <a:pt x="363" y="38"/>
                    </a:cubicBezTo>
                    <a:cubicBezTo>
                      <a:pt x="367" y="43"/>
                      <a:pt x="371" y="48"/>
                      <a:pt x="374" y="54"/>
                    </a:cubicBezTo>
                    <a:cubicBezTo>
                      <a:pt x="379" y="60"/>
                      <a:pt x="383" y="66"/>
                      <a:pt x="387" y="72"/>
                    </a:cubicBezTo>
                    <a:cubicBezTo>
                      <a:pt x="391" y="79"/>
                      <a:pt x="397" y="85"/>
                      <a:pt x="399" y="93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" name="Freeform 4871"/>
              <p:cNvSpPr/>
              <p:nvPr/>
            </p:nvSpPr>
            <p:spPr bwMode="auto">
              <a:xfrm>
                <a:off x="-4501" y="2105"/>
                <a:ext cx="128" cy="73"/>
              </a:xfrm>
              <a:custGeom>
                <a:gdLst>
                  <a:gd fmla="*/ 0 w 54" name="T0"/>
                  <a:gd fmla="*/ 4 h 31" name="T1"/>
                  <a:gd fmla="*/ 1 w 54" name="T2"/>
                  <a:gd fmla="*/ 16 h 31" name="T3"/>
                  <a:gd fmla="*/ 6 w 54" name="T4"/>
                  <a:gd fmla="*/ 20 h 31" name="T5"/>
                  <a:gd fmla="*/ 11 w 54" name="T6"/>
                  <a:gd fmla="*/ 23 h 31" name="T7"/>
                  <a:gd fmla="*/ 21 w 54" name="T8"/>
                  <a:gd fmla="*/ 30 h 31" name="T9"/>
                  <a:gd fmla="*/ 37 w 54" name="T10"/>
                  <a:gd fmla="*/ 29 h 31" name="T11"/>
                  <a:gd fmla="*/ 47 w 54" name="T12"/>
                  <a:gd fmla="*/ 16 h 31" name="T13"/>
                  <a:gd fmla="*/ 53 w 54" name="T14"/>
                  <a:gd fmla="*/ 10 h 31" name="T15"/>
                  <a:gd fmla="*/ 52 w 54" name="T16"/>
                  <a:gd fmla="*/ 0 h 31" name="T17"/>
                  <a:gd fmla="*/ 0 w 54" name="T18"/>
                  <a:gd fmla="*/ 4 h 3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1" w="54">
                    <a:moveTo>
                      <a:pt x="0" y="4"/>
                    </a:moveTo>
                    <a:cubicBezTo>
                      <a:pt x="0" y="7"/>
                      <a:pt x="0" y="13"/>
                      <a:pt x="1" y="16"/>
                    </a:cubicBezTo>
                    <a:cubicBezTo>
                      <a:pt x="2" y="19"/>
                      <a:pt x="3" y="19"/>
                      <a:pt x="6" y="20"/>
                    </a:cubicBezTo>
                    <a:cubicBezTo>
                      <a:pt x="7" y="21"/>
                      <a:pt x="10" y="22"/>
                      <a:pt x="11" y="23"/>
                    </a:cubicBezTo>
                    <a:cubicBezTo>
                      <a:pt x="14" y="25"/>
                      <a:pt x="18" y="29"/>
                      <a:pt x="21" y="30"/>
                    </a:cubicBezTo>
                    <a:cubicBezTo>
                      <a:pt x="24" y="31"/>
                      <a:pt x="33" y="30"/>
                      <a:pt x="37" y="29"/>
                    </a:cubicBezTo>
                    <a:cubicBezTo>
                      <a:pt x="39" y="24"/>
                      <a:pt x="44" y="20"/>
                      <a:pt x="47" y="16"/>
                    </a:cubicBezTo>
                    <a:cubicBezTo>
                      <a:pt x="50" y="14"/>
                      <a:pt x="52" y="13"/>
                      <a:pt x="53" y="10"/>
                    </a:cubicBezTo>
                    <a:cubicBezTo>
                      <a:pt x="54" y="7"/>
                      <a:pt x="53" y="3"/>
                      <a:pt x="52" y="0"/>
                    </a:cubicBezTo>
                    <a:cubicBezTo>
                      <a:pt x="47" y="1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" name="Freeform 4872"/>
              <p:cNvSpPr/>
              <p:nvPr/>
            </p:nvSpPr>
            <p:spPr bwMode="auto">
              <a:xfrm>
                <a:off x="-4456" y="2138"/>
                <a:ext cx="308" cy="289"/>
              </a:xfrm>
              <a:custGeom>
                <a:gdLst>
                  <a:gd fmla="*/ 3 w 130" name="T0"/>
                  <a:gd fmla="*/ 19 h 122" name="T1"/>
                  <a:gd fmla="*/ 25 w 130" name="T2"/>
                  <a:gd fmla="*/ 79 h 122" name="T3"/>
                  <a:gd fmla="*/ 39 w 130" name="T4"/>
                  <a:gd fmla="*/ 84 h 122" name="T5"/>
                  <a:gd fmla="*/ 75 w 130" name="T6"/>
                  <a:gd fmla="*/ 99 h 122" name="T7"/>
                  <a:gd fmla="*/ 87 w 130" name="T8"/>
                  <a:gd fmla="*/ 115 h 122" name="T9"/>
                  <a:gd fmla="*/ 103 w 130" name="T10"/>
                  <a:gd fmla="*/ 120 h 122" name="T11"/>
                  <a:gd fmla="*/ 120 w 130" name="T12"/>
                  <a:gd fmla="*/ 121 h 122" name="T13"/>
                  <a:gd fmla="*/ 129 w 130" name="T14"/>
                  <a:gd fmla="*/ 104 h 122" name="T15"/>
                  <a:gd fmla="*/ 119 w 130" name="T16"/>
                  <a:gd fmla="*/ 88 h 122" name="T17"/>
                  <a:gd fmla="*/ 88 w 130" name="T18"/>
                  <a:gd fmla="*/ 64 h 122" name="T19"/>
                  <a:gd fmla="*/ 37 w 130" name="T20"/>
                  <a:gd fmla="*/ 57 h 122" name="T21"/>
                  <a:gd fmla="*/ 19 w 130" name="T22"/>
                  <a:gd fmla="*/ 25 h 122" name="T23"/>
                  <a:gd fmla="*/ 3 w 130" name="T24"/>
                  <a:gd fmla="*/ 8 h 122" name="T25"/>
                  <a:gd fmla="*/ 2 w 130" name="T26"/>
                  <a:gd fmla="*/ 16 h 122" name="T27"/>
                  <a:gd fmla="*/ 3 w 130" name="T28"/>
                  <a:gd fmla="*/ 19 h 12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2" w="130">
                    <a:moveTo>
                      <a:pt x="3" y="19"/>
                    </a:moveTo>
                    <a:cubicBezTo>
                      <a:pt x="6" y="37"/>
                      <a:pt x="3" y="69"/>
                      <a:pt x="25" y="79"/>
                    </a:cubicBezTo>
                    <a:cubicBezTo>
                      <a:pt x="30" y="81"/>
                      <a:pt x="34" y="82"/>
                      <a:pt x="39" y="84"/>
                    </a:cubicBezTo>
                    <a:cubicBezTo>
                      <a:pt x="51" y="88"/>
                      <a:pt x="65" y="90"/>
                      <a:pt x="75" y="99"/>
                    </a:cubicBezTo>
                    <a:cubicBezTo>
                      <a:pt x="81" y="103"/>
                      <a:pt x="84" y="109"/>
                      <a:pt x="87" y="115"/>
                    </a:cubicBezTo>
                    <a:cubicBezTo>
                      <a:pt x="90" y="121"/>
                      <a:pt x="98" y="119"/>
                      <a:pt x="103" y="120"/>
                    </a:cubicBezTo>
                    <a:cubicBezTo>
                      <a:pt x="109" y="121"/>
                      <a:pt x="115" y="122"/>
                      <a:pt x="120" y="121"/>
                    </a:cubicBezTo>
                    <a:cubicBezTo>
                      <a:pt x="122" y="121"/>
                      <a:pt x="129" y="106"/>
                      <a:pt x="129" y="104"/>
                    </a:cubicBezTo>
                    <a:cubicBezTo>
                      <a:pt x="130" y="96"/>
                      <a:pt x="124" y="93"/>
                      <a:pt x="119" y="88"/>
                    </a:cubicBezTo>
                    <a:cubicBezTo>
                      <a:pt x="111" y="79"/>
                      <a:pt x="101" y="69"/>
                      <a:pt x="88" y="64"/>
                    </a:cubicBezTo>
                    <a:cubicBezTo>
                      <a:pt x="72" y="59"/>
                      <a:pt x="53" y="65"/>
                      <a:pt x="37" y="57"/>
                    </a:cubicBezTo>
                    <a:cubicBezTo>
                      <a:pt x="25" y="50"/>
                      <a:pt x="23" y="37"/>
                      <a:pt x="19" y="25"/>
                    </a:cubicBezTo>
                    <a:cubicBezTo>
                      <a:pt x="18" y="19"/>
                      <a:pt x="13" y="0"/>
                      <a:pt x="3" y="8"/>
                    </a:cubicBezTo>
                    <a:cubicBezTo>
                      <a:pt x="0" y="10"/>
                      <a:pt x="1" y="13"/>
                      <a:pt x="2" y="16"/>
                    </a:cubicBezTo>
                    <a:cubicBezTo>
                      <a:pt x="2" y="17"/>
                      <a:pt x="3" y="18"/>
                      <a:pt x="3" y="19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Freeform 4873"/>
              <p:cNvSpPr/>
              <p:nvPr/>
            </p:nvSpPr>
            <p:spPr bwMode="auto">
              <a:xfrm>
                <a:off x="-4226" y="2382"/>
                <a:ext cx="4" cy="14"/>
              </a:xfrm>
              <a:custGeom>
                <a:gdLst>
                  <a:gd fmla="*/ 0 w 2" name="T0"/>
                  <a:gd fmla="*/ 0 h 6" name="T1"/>
                  <a:gd fmla="*/ 0 w 2" name="T2"/>
                  <a:gd fmla="*/ 2 h 6" name="T3"/>
                  <a:gd fmla="*/ 0 w 2" name="T4"/>
                  <a:gd fmla="*/ 1 h 6" name="T5"/>
                  <a:gd fmla="*/ 1 w 2" name="T6"/>
                  <a:gd fmla="*/ 3 h 6" name="T7"/>
                  <a:gd fmla="*/ 0 w 2" name="T8"/>
                  <a:gd fmla="*/ 3 h 6" name="T9"/>
                  <a:gd fmla="*/ 2 w 2" name="T10"/>
                  <a:gd fmla="*/ 6 h 6" name="T11"/>
                  <a:gd fmla="*/ 1 w 2" name="T12"/>
                  <a:gd fmla="*/ 0 h 6" name="T13"/>
                  <a:gd fmla="*/ 0 w 2" name="T14"/>
                  <a:gd fmla="*/ 0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2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4874"/>
              <p:cNvSpPr/>
              <p:nvPr/>
            </p:nvSpPr>
            <p:spPr bwMode="auto">
              <a:xfrm>
                <a:off x="-4170" y="2358"/>
                <a:ext cx="10" cy="14"/>
              </a:xfrm>
              <a:custGeom>
                <a:gdLst>
                  <a:gd fmla="*/ 3 w 4" name="T0"/>
                  <a:gd fmla="*/ 3 h 6" name="T1"/>
                  <a:gd fmla="*/ 2 w 4" name="T2"/>
                  <a:gd fmla="*/ 0 h 6" name="T3"/>
                  <a:gd fmla="*/ 3 w 4" name="T4"/>
                  <a:gd fmla="*/ 3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3" y="3"/>
                    </a:moveTo>
                    <a:cubicBezTo>
                      <a:pt x="4" y="6"/>
                      <a:pt x="3" y="0"/>
                      <a:pt x="2" y="0"/>
                    </a:cubicBezTo>
                    <a:cubicBezTo>
                      <a:pt x="0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4875"/>
              <p:cNvSpPr/>
              <p:nvPr/>
            </p:nvSpPr>
            <p:spPr bwMode="auto">
              <a:xfrm>
                <a:off x="-4245" y="2334"/>
                <a:ext cx="7" cy="12"/>
              </a:xfrm>
              <a:custGeom>
                <a:gdLst>
                  <a:gd fmla="*/ 0 w 3" name="T0"/>
                  <a:gd fmla="*/ 1 h 5" name="T1"/>
                  <a:gd fmla="*/ 3 w 3" name="T2"/>
                  <a:gd fmla="*/ 4 h 5" name="T3"/>
                  <a:gd fmla="*/ 1 w 3" name="T4"/>
                  <a:gd fmla="*/ 0 h 5" name="T5"/>
                  <a:gd fmla="*/ 0 w 3" name="T6"/>
                  <a:gd fmla="*/ 1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3">
                    <a:moveTo>
                      <a:pt x="0" y="1"/>
                    </a:moveTo>
                    <a:cubicBezTo>
                      <a:pt x="3" y="1"/>
                      <a:pt x="0" y="5"/>
                      <a:pt x="3" y="4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Freeform 4876"/>
              <p:cNvSpPr/>
              <p:nvPr/>
            </p:nvSpPr>
            <p:spPr bwMode="auto">
              <a:xfrm>
                <a:off x="-4264" y="2332"/>
                <a:ext cx="9" cy="17"/>
              </a:xfrm>
              <a:custGeom>
                <a:gdLst>
                  <a:gd fmla="*/ 0 w 4" name="T0"/>
                  <a:gd fmla="*/ 0 h 7" name="T1"/>
                  <a:gd fmla="*/ 1 w 4" name="T2"/>
                  <a:gd fmla="*/ 3 h 7" name="T3"/>
                  <a:gd fmla="*/ 3 w 4" name="T4"/>
                  <a:gd fmla="*/ 7 h 7" name="T5"/>
                  <a:gd fmla="*/ 0 w 4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4">
                    <a:moveTo>
                      <a:pt x="0" y="0"/>
                    </a:moveTo>
                    <a:cubicBezTo>
                      <a:pt x="2" y="2"/>
                      <a:pt x="4" y="1"/>
                      <a:pt x="1" y="3"/>
                    </a:cubicBezTo>
                    <a:cubicBezTo>
                      <a:pt x="2" y="4"/>
                      <a:pt x="2" y="5"/>
                      <a:pt x="3" y="7"/>
                    </a:cubicBezTo>
                    <a:cubicBezTo>
                      <a:pt x="4" y="5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Freeform 4877"/>
              <p:cNvSpPr/>
              <p:nvPr/>
            </p:nvSpPr>
            <p:spPr bwMode="auto">
              <a:xfrm>
                <a:off x="-4226" y="2386"/>
                <a:ext cx="16" cy="17"/>
              </a:xfrm>
              <a:custGeom>
                <a:gdLst>
                  <a:gd fmla="*/ 2 w 7" name="T0"/>
                  <a:gd fmla="*/ 1 h 7" name="T1"/>
                  <a:gd fmla="*/ 3 w 7" name="T2"/>
                  <a:gd fmla="*/ 3 h 7" name="T3"/>
                  <a:gd fmla="*/ 3 w 7" name="T4"/>
                  <a:gd fmla="*/ 3 h 7" name="T5"/>
                  <a:gd fmla="*/ 2 w 7" name="T6"/>
                  <a:gd fmla="*/ 3 h 7" name="T7"/>
                  <a:gd fmla="*/ 1 w 7" name="T8"/>
                  <a:gd fmla="*/ 3 h 7" name="T9"/>
                  <a:gd fmla="*/ 1 w 7" name="T10"/>
                  <a:gd fmla="*/ 3 h 7" name="T11"/>
                  <a:gd fmla="*/ 0 w 7" name="T12"/>
                  <a:gd fmla="*/ 3 h 7" name="T13"/>
                  <a:gd fmla="*/ 2 w 7" name="T14"/>
                  <a:gd fmla="*/ 6 h 7" name="T15"/>
                  <a:gd fmla="*/ 2 w 7" name="T16"/>
                  <a:gd fmla="*/ 5 h 7" name="T17"/>
                  <a:gd fmla="*/ 4 w 7" name="T18"/>
                  <a:gd fmla="*/ 5 h 7" name="T19"/>
                  <a:gd fmla="*/ 6 w 7" name="T20"/>
                  <a:gd fmla="*/ 7 h 7" name="T21"/>
                  <a:gd fmla="*/ 7 w 7" name="T22"/>
                  <a:gd fmla="*/ 3 h 7" name="T23"/>
                  <a:gd fmla="*/ 5 w 7" name="T24"/>
                  <a:gd fmla="*/ 2 h 7" name="T25"/>
                  <a:gd fmla="*/ 5 w 7" name="T26"/>
                  <a:gd fmla="*/ 2 h 7" name="T27"/>
                  <a:gd fmla="*/ 5 w 7" name="T28"/>
                  <a:gd fmla="*/ 2 h 7" name="T29"/>
                  <a:gd fmla="*/ 3 w 7" name="T30"/>
                  <a:gd fmla="*/ 1 h 7" name="T31"/>
                  <a:gd fmla="*/ 3 w 7" name="T32"/>
                  <a:gd fmla="*/ 0 h 7" name="T33"/>
                  <a:gd fmla="*/ 3 w 7" name="T34"/>
                  <a:gd fmla="*/ 1 h 7" name="T35"/>
                  <a:gd fmla="*/ 2 w 7" name="T36"/>
                  <a:gd fmla="*/ 1 h 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" w="7">
                    <a:moveTo>
                      <a:pt x="2" y="1"/>
                    </a:moveTo>
                    <a:cubicBezTo>
                      <a:pt x="2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1" y="5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5" y="6"/>
                      <a:pt x="6" y="4"/>
                      <a:pt x="7" y="3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2" y="3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9" name="Freeform 4878"/>
              <p:cNvSpPr/>
              <p:nvPr/>
            </p:nvSpPr>
            <p:spPr bwMode="auto">
              <a:xfrm>
                <a:off x="-4215" y="2415"/>
                <a:ext cx="15" cy="7"/>
              </a:xfrm>
              <a:custGeom>
                <a:gdLst>
                  <a:gd fmla="*/ 6 w 6" name="T0"/>
                  <a:gd fmla="*/ 0 h 3" name="T1"/>
                  <a:gd fmla="*/ 0 w 6" name="T2"/>
                  <a:gd fmla="*/ 1 h 3" name="T3"/>
                  <a:gd fmla="*/ 6 w 6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6">
                    <a:moveTo>
                      <a:pt x="6" y="0"/>
                    </a:moveTo>
                    <a:cubicBezTo>
                      <a:pt x="4" y="1"/>
                      <a:pt x="1" y="0"/>
                      <a:pt x="0" y="1"/>
                    </a:cubicBezTo>
                    <a:cubicBezTo>
                      <a:pt x="2" y="1"/>
                      <a:pt x="5" y="3"/>
                      <a:pt x="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Freeform 4879"/>
              <p:cNvSpPr/>
              <p:nvPr/>
            </p:nvSpPr>
            <p:spPr bwMode="auto">
              <a:xfrm>
                <a:off x="-4241" y="2377"/>
                <a:ext cx="15" cy="12"/>
              </a:xfrm>
              <a:custGeom>
                <a:gdLst>
                  <a:gd fmla="*/ 4 w 6" name="T0"/>
                  <a:gd fmla="*/ 0 h 5" name="T1"/>
                  <a:gd fmla="*/ 2 w 6" name="T2"/>
                  <a:gd fmla="*/ 4 h 5" name="T3"/>
                  <a:gd fmla="*/ 6 w 6" name="T4"/>
                  <a:gd fmla="*/ 4 h 5" name="T5"/>
                  <a:gd fmla="*/ 5 w 6" name="T6"/>
                  <a:gd fmla="*/ 1 h 5" name="T7"/>
                  <a:gd fmla="*/ 4 w 6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6">
                    <a:moveTo>
                      <a:pt x="4" y="0"/>
                    </a:moveTo>
                    <a:cubicBezTo>
                      <a:pt x="0" y="1"/>
                      <a:pt x="4" y="2"/>
                      <a:pt x="2" y="4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3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Freeform 4880"/>
              <p:cNvSpPr/>
              <p:nvPr/>
            </p:nvSpPr>
            <p:spPr bwMode="auto">
              <a:xfrm>
                <a:off x="-4248" y="2396"/>
                <a:ext cx="10" cy="5"/>
              </a:xfrm>
              <a:custGeom>
                <a:gdLst>
                  <a:gd fmla="*/ 4 w 4" name="T0"/>
                  <a:gd fmla="*/ 2 h 2" name="T1"/>
                  <a:gd fmla="*/ 3 w 4" name="T2"/>
                  <a:gd fmla="*/ 1 h 2" name="T3"/>
                  <a:gd fmla="*/ 1 w 4" name="T4"/>
                  <a:gd fmla="*/ 0 h 2" name="T5"/>
                  <a:gd fmla="*/ 4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2" y="0"/>
                      <a:pt x="1" y="2"/>
                      <a:pt x="1" y="0"/>
                    </a:cubicBezTo>
                    <a:cubicBezTo>
                      <a:pt x="0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Freeform 4881"/>
              <p:cNvSpPr/>
              <p:nvPr/>
            </p:nvSpPr>
            <p:spPr bwMode="auto">
              <a:xfrm>
                <a:off x="-4259" y="2375"/>
                <a:ext cx="7" cy="4"/>
              </a:xfrm>
              <a:custGeom>
                <a:gdLst>
                  <a:gd fmla="*/ 0 w 3" name="T0"/>
                  <a:gd fmla="*/ 1 h 2" name="T1"/>
                  <a:gd fmla="*/ 1 w 3" name="T2"/>
                  <a:gd fmla="*/ 1 h 2" name="T3"/>
                  <a:gd fmla="*/ 2 w 3" name="T4"/>
                  <a:gd fmla="*/ 2 h 2" name="T5"/>
                  <a:gd fmla="*/ 3 w 3" name="T6"/>
                  <a:gd fmla="*/ 0 h 2" name="T7"/>
                  <a:gd fmla="*/ 0 w 3" name="T8"/>
                  <a:gd fmla="*/ 0 h 2" name="T9"/>
                  <a:gd fmla="*/ 0 w 3" name="T10"/>
                  <a:gd fmla="*/ 1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3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Freeform 4882"/>
              <p:cNvSpPr/>
              <p:nvPr/>
            </p:nvSpPr>
            <p:spPr bwMode="auto">
              <a:xfrm>
                <a:off x="-4262" y="2384"/>
                <a:ext cx="3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Freeform 4883"/>
              <p:cNvSpPr/>
              <p:nvPr/>
            </p:nvSpPr>
            <p:spPr bwMode="auto">
              <a:xfrm>
                <a:off x="-4267" y="2346"/>
                <a:ext cx="29" cy="40"/>
              </a:xfrm>
              <a:custGeom>
                <a:gdLst>
                  <a:gd fmla="*/ 11 w 12" name="T0"/>
                  <a:gd fmla="*/ 7 h 17" name="T1"/>
                  <a:gd fmla="*/ 5 w 12" name="T2"/>
                  <a:gd fmla="*/ 5 h 17" name="T3"/>
                  <a:gd fmla="*/ 4 w 12" name="T4"/>
                  <a:gd fmla="*/ 1 h 17" name="T5"/>
                  <a:gd fmla="*/ 0 w 12" name="T6"/>
                  <a:gd fmla="*/ 0 h 17" name="T7"/>
                  <a:gd fmla="*/ 3 w 12" name="T8"/>
                  <a:gd fmla="*/ 4 h 17" name="T9"/>
                  <a:gd fmla="*/ 1 w 12" name="T10"/>
                  <a:gd fmla="*/ 4 h 17" name="T11"/>
                  <a:gd fmla="*/ 0 w 12" name="T12"/>
                  <a:gd fmla="*/ 7 h 17" name="T13"/>
                  <a:gd fmla="*/ 5 w 12" name="T14"/>
                  <a:gd fmla="*/ 7 h 17" name="T15"/>
                  <a:gd fmla="*/ 5 w 12" name="T16"/>
                  <a:gd fmla="*/ 7 h 17" name="T17"/>
                  <a:gd fmla="*/ 4 w 12" name="T18"/>
                  <a:gd fmla="*/ 9 h 17" name="T19"/>
                  <a:gd fmla="*/ 4 w 12" name="T20"/>
                  <a:gd fmla="*/ 9 h 17" name="T21"/>
                  <a:gd fmla="*/ 5 w 12" name="T22"/>
                  <a:gd fmla="*/ 10 h 17" name="T23"/>
                  <a:gd fmla="*/ 4 w 12" name="T24"/>
                  <a:gd fmla="*/ 10 h 17" name="T25"/>
                  <a:gd fmla="*/ 6 w 12" name="T26"/>
                  <a:gd fmla="*/ 12 h 17" name="T27"/>
                  <a:gd fmla="*/ 7 w 12" name="T28"/>
                  <a:gd fmla="*/ 14 h 17" name="T29"/>
                  <a:gd fmla="*/ 9 w 12" name="T30"/>
                  <a:gd fmla="*/ 14 h 17" name="T31"/>
                  <a:gd fmla="*/ 7 w 12" name="T32"/>
                  <a:gd fmla="*/ 15 h 17" name="T33"/>
                  <a:gd fmla="*/ 7 w 12" name="T34"/>
                  <a:gd fmla="*/ 12 h 17" name="T35"/>
                  <a:gd fmla="*/ 8 w 12" name="T36"/>
                  <a:gd fmla="*/ 14 h 17" name="T37"/>
                  <a:gd fmla="*/ 9 w 12" name="T38"/>
                  <a:gd fmla="*/ 13 h 17" name="T39"/>
                  <a:gd fmla="*/ 9 w 12" name="T40"/>
                  <a:gd fmla="*/ 14 h 17" name="T41"/>
                  <a:gd fmla="*/ 12 w 12" name="T42"/>
                  <a:gd fmla="*/ 16 h 17" name="T43"/>
                  <a:gd fmla="*/ 12 w 12" name="T44"/>
                  <a:gd fmla="*/ 15 h 17" name="T45"/>
                  <a:gd fmla="*/ 12 w 12" name="T46"/>
                  <a:gd fmla="*/ 14 h 17" name="T47"/>
                  <a:gd fmla="*/ 11 w 12" name="T48"/>
                  <a:gd fmla="*/ 14 h 17" name="T49"/>
                  <a:gd fmla="*/ 10 w 12" name="T50"/>
                  <a:gd fmla="*/ 12 h 17" name="T51"/>
                  <a:gd fmla="*/ 9 w 12" name="T52"/>
                  <a:gd fmla="*/ 12 h 17" name="T53"/>
                  <a:gd fmla="*/ 10 w 12" name="T54"/>
                  <a:gd fmla="*/ 11 h 17" name="T55"/>
                  <a:gd fmla="*/ 8 w 12" name="T56"/>
                  <a:gd fmla="*/ 9 h 17" name="T57"/>
                  <a:gd fmla="*/ 9 w 12" name="T58"/>
                  <a:gd fmla="*/ 9 h 17" name="T59"/>
                  <a:gd fmla="*/ 9 w 12" name="T60"/>
                  <a:gd fmla="*/ 10 h 17" name="T61"/>
                  <a:gd fmla="*/ 11 w 12" name="T62"/>
                  <a:gd fmla="*/ 7 h 17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7" w="12">
                    <a:moveTo>
                      <a:pt x="11" y="7"/>
                    </a:moveTo>
                    <a:cubicBezTo>
                      <a:pt x="10" y="8"/>
                      <a:pt x="6" y="6"/>
                      <a:pt x="5" y="5"/>
                    </a:cubicBezTo>
                    <a:cubicBezTo>
                      <a:pt x="4" y="4"/>
                      <a:pt x="5" y="2"/>
                      <a:pt x="4" y="1"/>
                    </a:cubicBezTo>
                    <a:cubicBezTo>
                      <a:pt x="2" y="1"/>
                      <a:pt x="2" y="1"/>
                      <a:pt x="0" y="0"/>
                    </a:cubicBezTo>
                    <a:cubicBezTo>
                      <a:pt x="2" y="1"/>
                      <a:pt x="1" y="3"/>
                      <a:pt x="3" y="4"/>
                    </a:cubicBezTo>
                    <a:cubicBezTo>
                      <a:pt x="2" y="5"/>
                      <a:pt x="1" y="6"/>
                      <a:pt x="1" y="4"/>
                    </a:cubicBezTo>
                    <a:cubicBezTo>
                      <a:pt x="0" y="5"/>
                      <a:pt x="1" y="5"/>
                      <a:pt x="0" y="7"/>
                    </a:cubicBezTo>
                    <a:cubicBezTo>
                      <a:pt x="2" y="6"/>
                      <a:pt x="3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5" y="11"/>
                      <a:pt x="6" y="12"/>
                    </a:cubicBezTo>
                    <a:cubicBezTo>
                      <a:pt x="6" y="12"/>
                      <a:pt x="7" y="14"/>
                      <a:pt x="7" y="14"/>
                    </a:cubicBezTo>
                    <a:cubicBezTo>
                      <a:pt x="7" y="16"/>
                      <a:pt x="9" y="17"/>
                      <a:pt x="9" y="14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8" y="13"/>
                      <a:pt x="7" y="13"/>
                      <a:pt x="7" y="12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3"/>
                      <a:pt x="11" y="15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11" y="13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1"/>
                    </a:cubicBezTo>
                    <a:cubicBezTo>
                      <a:pt x="8" y="12"/>
                      <a:pt x="8" y="10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10" y="10"/>
                      <a:pt x="10" y="8"/>
                      <a:pt x="1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Freeform 4884"/>
              <p:cNvSpPr/>
              <p:nvPr/>
            </p:nvSpPr>
            <p:spPr bwMode="auto">
              <a:xfrm>
                <a:off x="-4224" y="2368"/>
                <a:ext cx="7" cy="9"/>
              </a:xfrm>
              <a:custGeom>
                <a:gdLst>
                  <a:gd fmla="*/ 2 w 3" name="T0"/>
                  <a:gd fmla="*/ 1 h 4" name="T1"/>
                  <a:gd fmla="*/ 0 w 3" name="T2"/>
                  <a:gd fmla="*/ 1 h 4" name="T3"/>
                  <a:gd fmla="*/ 2 w 3" name="T4"/>
                  <a:gd fmla="*/ 4 h 4" name="T5"/>
                  <a:gd fmla="*/ 3 w 3" name="T6"/>
                  <a:gd fmla="*/ 4 h 4" name="T7"/>
                  <a:gd fmla="*/ 3 w 3" name="T8"/>
                  <a:gd fmla="*/ 3 h 4" name="T9"/>
                  <a:gd fmla="*/ 2 w 3" name="T10"/>
                  <a:gd fmla="*/ 1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3">
                    <a:moveTo>
                      <a:pt x="2" y="1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3" y="2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Freeform 4885"/>
              <p:cNvSpPr/>
              <p:nvPr/>
            </p:nvSpPr>
            <p:spPr bwMode="auto">
              <a:xfrm>
                <a:off x="-4231" y="2360"/>
                <a:ext cx="12" cy="12"/>
              </a:xfrm>
              <a:custGeom>
                <a:gdLst>
                  <a:gd fmla="*/ 0 w 5" name="T0"/>
                  <a:gd fmla="*/ 0 h 5" name="T1"/>
                  <a:gd fmla="*/ 3 w 5" name="T2"/>
                  <a:gd fmla="*/ 3 h 5" name="T3"/>
                  <a:gd fmla="*/ 3 w 5" name="T4"/>
                  <a:gd fmla="*/ 5 h 5" name="T5"/>
                  <a:gd fmla="*/ 5 w 5" name="T6"/>
                  <a:gd fmla="*/ 2 h 5" name="T7"/>
                  <a:gd fmla="*/ 0 w 5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5">
                    <a:moveTo>
                      <a:pt x="0" y="0"/>
                    </a:moveTo>
                    <a:cubicBezTo>
                      <a:pt x="0" y="2"/>
                      <a:pt x="2" y="2"/>
                      <a:pt x="3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4" y="5"/>
                      <a:pt x="3" y="2"/>
                      <a:pt x="5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Freeform 4886"/>
              <p:cNvSpPr/>
              <p:nvPr/>
            </p:nvSpPr>
            <p:spPr bwMode="auto">
              <a:xfrm>
                <a:off x="-4262" y="2370"/>
                <a:ext cx="21" cy="21"/>
              </a:xfrm>
              <a:custGeom>
                <a:gdLst>
                  <a:gd fmla="*/ 6 w 9" name="T0"/>
                  <a:gd fmla="*/ 0 h 9" name="T1"/>
                  <a:gd fmla="*/ 5 w 9" name="T2"/>
                  <a:gd fmla="*/ 0 h 9" name="T3"/>
                  <a:gd fmla="*/ 4 w 9" name="T4"/>
                  <a:gd fmla="*/ 2 h 9" name="T5"/>
                  <a:gd fmla="*/ 6 w 9" name="T6"/>
                  <a:gd fmla="*/ 1 h 9" name="T7"/>
                  <a:gd fmla="*/ 2 w 9" name="T8"/>
                  <a:gd fmla="*/ 3 h 9" name="T9"/>
                  <a:gd fmla="*/ 2 w 9" name="T10"/>
                  <a:gd fmla="*/ 2 h 9" name="T11"/>
                  <a:gd fmla="*/ 1 w 9" name="T12"/>
                  <a:gd fmla="*/ 3 h 9" name="T13"/>
                  <a:gd fmla="*/ 0 w 9" name="T14"/>
                  <a:gd fmla="*/ 3 h 9" name="T15"/>
                  <a:gd fmla="*/ 0 w 9" name="T16"/>
                  <a:gd fmla="*/ 6 h 9" name="T17"/>
                  <a:gd fmla="*/ 1 w 9" name="T18"/>
                  <a:gd fmla="*/ 9 h 9" name="T19"/>
                  <a:gd fmla="*/ 3 w 9" name="T20"/>
                  <a:gd fmla="*/ 6 h 9" name="T21"/>
                  <a:gd fmla="*/ 4 w 9" name="T22"/>
                  <a:gd fmla="*/ 5 h 9" name="T23"/>
                  <a:gd fmla="*/ 4 w 9" name="T24"/>
                  <a:gd fmla="*/ 3 h 9" name="T25"/>
                  <a:gd fmla="*/ 4 w 9" name="T26"/>
                  <a:gd fmla="*/ 4 h 9" name="T27"/>
                  <a:gd fmla="*/ 6 w 9" name="T28"/>
                  <a:gd fmla="*/ 4 h 9" name="T29"/>
                  <a:gd fmla="*/ 6 w 9" name="T30"/>
                  <a:gd fmla="*/ 4 h 9" name="T31"/>
                  <a:gd fmla="*/ 6 w 9" name="T32"/>
                  <a:gd fmla="*/ 6 h 9" name="T33"/>
                  <a:gd fmla="*/ 6 w 9" name="T34"/>
                  <a:gd fmla="*/ 6 h 9" name="T35"/>
                  <a:gd fmla="*/ 7 w 9" name="T36"/>
                  <a:gd fmla="*/ 6 h 9" name="T37"/>
                  <a:gd fmla="*/ 8 w 9" name="T38"/>
                  <a:gd fmla="*/ 6 h 9" name="T39"/>
                  <a:gd fmla="*/ 8 w 9" name="T40"/>
                  <a:gd fmla="*/ 7 h 9" name="T41"/>
                  <a:gd fmla="*/ 8 w 9" name="T42"/>
                  <a:gd fmla="*/ 5 h 9" name="T43"/>
                  <a:gd fmla="*/ 9 w 9" name="T44"/>
                  <a:gd fmla="*/ 4 h 9" name="T45"/>
                  <a:gd fmla="*/ 6 w 9" name="T46"/>
                  <a:gd fmla="*/ 0 h 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9" w="9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1"/>
                      <a:pt x="4" y="0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6"/>
                      <a:pt x="1" y="6"/>
                      <a:pt x="1" y="9"/>
                    </a:cubicBezTo>
                    <a:cubicBezTo>
                      <a:pt x="2" y="7"/>
                      <a:pt x="1" y="5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9"/>
                      <a:pt x="9" y="6"/>
                      <a:pt x="8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6" y="3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Freeform 4887"/>
              <p:cNvSpPr/>
              <p:nvPr/>
            </p:nvSpPr>
            <p:spPr bwMode="auto">
              <a:xfrm>
                <a:off x="-4224" y="2379"/>
                <a:ext cx="5" cy="7"/>
              </a:xfrm>
              <a:custGeom>
                <a:gdLst>
                  <a:gd fmla="*/ 2 w 2" name="T0"/>
                  <a:gd fmla="*/ 0 h 3" name="T1"/>
                  <a:gd fmla="*/ 0 w 2" name="T2"/>
                  <a:gd fmla="*/ 0 h 3" name="T3"/>
                  <a:gd fmla="*/ 0 w 2" name="T4"/>
                  <a:gd fmla="*/ 1 h 3" name="T5"/>
                  <a:gd fmla="*/ 2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cubicBezTo>
                      <a:pt x="1" y="0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Freeform 4888"/>
              <p:cNvSpPr/>
              <p:nvPr/>
            </p:nvSpPr>
            <p:spPr bwMode="auto">
              <a:xfrm>
                <a:off x="-4248" y="2382"/>
                <a:ext cx="26" cy="21"/>
              </a:xfrm>
              <a:custGeom>
                <a:gdLst>
                  <a:gd fmla="*/ 0 w 11" name="T0"/>
                  <a:gd fmla="*/ 4 h 9" name="T1"/>
                  <a:gd fmla="*/ 1 w 11" name="T2"/>
                  <a:gd fmla="*/ 5 h 9" name="T3"/>
                  <a:gd fmla="*/ 1 w 11" name="T4"/>
                  <a:gd fmla="*/ 3 h 9" name="T5"/>
                  <a:gd fmla="*/ 4 w 11" name="T6"/>
                  <a:gd fmla="*/ 6 h 9" name="T7"/>
                  <a:gd fmla="*/ 3 w 11" name="T8"/>
                  <a:gd fmla="*/ 5 h 9" name="T9"/>
                  <a:gd fmla="*/ 5 w 11" name="T10"/>
                  <a:gd fmla="*/ 7 h 9" name="T11"/>
                  <a:gd fmla="*/ 4 w 11" name="T12"/>
                  <a:gd fmla="*/ 4 h 9" name="T13"/>
                  <a:gd fmla="*/ 5 w 11" name="T14"/>
                  <a:gd fmla="*/ 3 h 9" name="T15"/>
                  <a:gd fmla="*/ 8 w 11" name="T16"/>
                  <a:gd fmla="*/ 9 h 9" name="T17"/>
                  <a:gd fmla="*/ 10 w 11" name="T18"/>
                  <a:gd fmla="*/ 6 h 9" name="T19"/>
                  <a:gd fmla="*/ 2 w 11" name="T20"/>
                  <a:gd fmla="*/ 0 h 9" name="T21"/>
                  <a:gd fmla="*/ 0 w 11" name="T22"/>
                  <a:gd fmla="*/ 4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11">
                    <a:moveTo>
                      <a:pt x="0" y="4"/>
                    </a:moveTo>
                    <a:cubicBezTo>
                      <a:pt x="0" y="4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3" y="3"/>
                      <a:pt x="4" y="3"/>
                      <a:pt x="4" y="6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2" y="6"/>
                      <a:pt x="4" y="7"/>
                      <a:pt x="5" y="7"/>
                    </a:cubicBezTo>
                    <a:cubicBezTo>
                      <a:pt x="4" y="6"/>
                      <a:pt x="6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6" y="6"/>
                      <a:pt x="6" y="5"/>
                      <a:pt x="8" y="9"/>
                    </a:cubicBezTo>
                    <a:cubicBezTo>
                      <a:pt x="9" y="8"/>
                      <a:pt x="11" y="8"/>
                      <a:pt x="10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1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Freeform 4889"/>
              <p:cNvSpPr/>
              <p:nvPr/>
            </p:nvSpPr>
            <p:spPr bwMode="auto">
              <a:xfrm>
                <a:off x="-4255" y="2391"/>
                <a:ext cx="10" cy="7"/>
              </a:xfrm>
              <a:custGeom>
                <a:gdLst>
                  <a:gd fmla="*/ 2 w 4" name="T0"/>
                  <a:gd fmla="*/ 0 h 3" name="T1"/>
                  <a:gd fmla="*/ 2 w 4" name="T2"/>
                  <a:gd fmla="*/ 3 h 3" name="T3"/>
                  <a:gd fmla="*/ 4 w 4" name="T4"/>
                  <a:gd fmla="*/ 2 h 3" name="T5"/>
                  <a:gd fmla="*/ 2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2" y="0"/>
                    </a:moveTo>
                    <a:cubicBezTo>
                      <a:pt x="0" y="0"/>
                      <a:pt x="2" y="2"/>
                      <a:pt x="2" y="3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Freeform 4890"/>
              <p:cNvSpPr/>
              <p:nvPr/>
            </p:nvSpPr>
            <p:spPr bwMode="auto">
              <a:xfrm>
                <a:off x="-4264" y="2337"/>
                <a:ext cx="16" cy="14"/>
              </a:xfrm>
              <a:custGeom>
                <a:gdLst>
                  <a:gd fmla="*/ 7 w 7" name="T0"/>
                  <a:gd fmla="*/ 2 h 6" name="T1"/>
                  <a:gd fmla="*/ 6 w 7" name="T2"/>
                  <a:gd fmla="*/ 0 h 6" name="T3"/>
                  <a:gd fmla="*/ 0 w 7" name="T4"/>
                  <a:gd fmla="*/ 3 h 6" name="T5"/>
                  <a:gd fmla="*/ 3 w 7" name="T6"/>
                  <a:gd fmla="*/ 6 h 6" name="T7"/>
                  <a:gd fmla="*/ 7 w 7" name="T8"/>
                  <a:gd fmla="*/ 2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7">
                    <a:moveTo>
                      <a:pt x="7" y="2"/>
                    </a:moveTo>
                    <a:cubicBezTo>
                      <a:pt x="7" y="2"/>
                      <a:pt x="6" y="1"/>
                      <a:pt x="6" y="0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0" y="6"/>
                      <a:pt x="3" y="2"/>
                      <a:pt x="3" y="6"/>
                    </a:cubicBezTo>
                    <a:cubicBezTo>
                      <a:pt x="6" y="6"/>
                      <a:pt x="3" y="2"/>
                      <a:pt x="7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4891"/>
              <p:cNvSpPr/>
              <p:nvPr/>
            </p:nvSpPr>
            <p:spPr bwMode="auto">
              <a:xfrm>
                <a:off x="-4229" y="2413"/>
                <a:ext cx="14" cy="9"/>
              </a:xfrm>
              <a:custGeom>
                <a:gdLst>
                  <a:gd fmla="*/ 6 w 6" name="T0"/>
                  <a:gd fmla="*/ 3 h 4" name="T1"/>
                  <a:gd fmla="*/ 0 w 6" name="T2"/>
                  <a:gd fmla="*/ 1 h 4" name="T3"/>
                  <a:gd fmla="*/ 6 w 6" name="T4"/>
                  <a:gd fmla="*/ 3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6">
                    <a:moveTo>
                      <a:pt x="6" y="3"/>
                    </a:moveTo>
                    <a:cubicBezTo>
                      <a:pt x="4" y="1"/>
                      <a:pt x="3" y="0"/>
                      <a:pt x="0" y="1"/>
                    </a:cubicBezTo>
                    <a:cubicBezTo>
                      <a:pt x="0" y="4"/>
                      <a:pt x="3" y="3"/>
                      <a:pt x="6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Freeform 4892"/>
              <p:cNvSpPr/>
              <p:nvPr/>
            </p:nvSpPr>
            <p:spPr bwMode="auto">
              <a:xfrm>
                <a:off x="-4224" y="2405"/>
                <a:ext cx="14" cy="17"/>
              </a:xfrm>
              <a:custGeom>
                <a:gdLst>
                  <a:gd fmla="*/ 2 w 6" name="T0"/>
                  <a:gd fmla="*/ 0 h 7" name="T1"/>
                  <a:gd fmla="*/ 0 w 6" name="T2"/>
                  <a:gd fmla="*/ 2 h 7" name="T3"/>
                  <a:gd fmla="*/ 1 w 6" name="T4"/>
                  <a:gd fmla="*/ 3 h 7" name="T5"/>
                  <a:gd fmla="*/ 1 w 6" name="T6"/>
                  <a:gd fmla="*/ 5 h 7" name="T7"/>
                  <a:gd fmla="*/ 1 w 6" name="T8"/>
                  <a:gd fmla="*/ 6 h 7" name="T9"/>
                  <a:gd fmla="*/ 4 w 6" name="T10"/>
                  <a:gd fmla="*/ 7 h 7" name="T11"/>
                  <a:gd fmla="*/ 4 w 6" name="T12"/>
                  <a:gd fmla="*/ 2 h 7" name="T13"/>
                  <a:gd fmla="*/ 2 w 6" name="T14"/>
                  <a:gd fmla="*/ 0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6">
                    <a:moveTo>
                      <a:pt x="2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7"/>
                      <a:pt x="3" y="6"/>
                      <a:pt x="4" y="7"/>
                    </a:cubicBezTo>
                    <a:cubicBezTo>
                      <a:pt x="5" y="5"/>
                      <a:pt x="6" y="3"/>
                      <a:pt x="4" y="2"/>
                    </a:cubicBezTo>
                    <a:cubicBezTo>
                      <a:pt x="4" y="1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Freeform 4893"/>
              <p:cNvSpPr/>
              <p:nvPr/>
            </p:nvSpPr>
            <p:spPr bwMode="auto">
              <a:xfrm>
                <a:off x="-4222" y="2339"/>
                <a:ext cx="12" cy="12"/>
              </a:xfrm>
              <a:custGeom>
                <a:gdLst>
                  <a:gd fmla="*/ 3 w 5" name="T0"/>
                  <a:gd fmla="*/ 2 h 5" name="T1"/>
                  <a:gd fmla="*/ 1 w 5" name="T2"/>
                  <a:gd fmla="*/ 1 h 5" name="T3"/>
                  <a:gd fmla="*/ 2 w 5" name="T4"/>
                  <a:gd fmla="*/ 4 h 5" name="T5"/>
                  <a:gd fmla="*/ 2 w 5" name="T6"/>
                  <a:gd fmla="*/ 3 h 5" name="T7"/>
                  <a:gd fmla="*/ 3 w 5" name="T8"/>
                  <a:gd fmla="*/ 4 h 5" name="T9"/>
                  <a:gd fmla="*/ 5 w 5" name="T10"/>
                  <a:gd fmla="*/ 1 h 5" name="T11"/>
                  <a:gd fmla="*/ 4 w 5" name="T12"/>
                  <a:gd fmla="*/ 0 h 5" name="T13"/>
                  <a:gd fmla="*/ 3 w 5" name="T14"/>
                  <a:gd fmla="*/ 2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5">
                    <a:moveTo>
                      <a:pt x="3" y="2"/>
                    </a:moveTo>
                    <a:cubicBezTo>
                      <a:pt x="2" y="3"/>
                      <a:pt x="1" y="2"/>
                      <a:pt x="1" y="1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1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Freeform 4894"/>
              <p:cNvSpPr/>
              <p:nvPr/>
            </p:nvSpPr>
            <p:spPr bwMode="auto">
              <a:xfrm>
                <a:off x="-4236" y="2351"/>
                <a:ext cx="3" cy="7"/>
              </a:xfrm>
              <a:custGeom>
                <a:gdLst>
                  <a:gd fmla="*/ 1 w 1" name="T0"/>
                  <a:gd fmla="*/ 3 h 3" name="T1"/>
                  <a:gd fmla="*/ 0 w 1" name="T2"/>
                  <a:gd fmla="*/ 0 h 3" name="T3"/>
                  <a:gd fmla="*/ 0 w 1" name="T4"/>
                  <a:gd fmla="*/ 1 h 3" name="T5"/>
                  <a:gd fmla="*/ 1 w 1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Freeform 4895"/>
              <p:cNvSpPr/>
              <p:nvPr/>
            </p:nvSpPr>
            <p:spPr bwMode="auto">
              <a:xfrm>
                <a:off x="-4248" y="2386"/>
                <a:ext cx="15" cy="15"/>
              </a:xfrm>
              <a:custGeom>
                <a:gdLst>
                  <a:gd fmla="*/ 2 w 6" name="T0"/>
                  <a:gd fmla="*/ 3 h 6" name="T1"/>
                  <a:gd fmla="*/ 3 w 6" name="T2"/>
                  <a:gd fmla="*/ 2 h 6" name="T3"/>
                  <a:gd fmla="*/ 6 w 6" name="T4"/>
                  <a:gd fmla="*/ 4 h 6" name="T5"/>
                  <a:gd fmla="*/ 4 w 6" name="T6"/>
                  <a:gd fmla="*/ 1 h 6" name="T7"/>
                  <a:gd fmla="*/ 0 w 6" name="T8"/>
                  <a:gd fmla="*/ 0 h 6" name="T9"/>
                  <a:gd fmla="*/ 2 w 6" name="T10"/>
                  <a:gd fmla="*/ 3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6"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5" y="6"/>
                      <a:pt x="6" y="4"/>
                    </a:cubicBezTo>
                    <a:cubicBezTo>
                      <a:pt x="6" y="3"/>
                      <a:pt x="4" y="2"/>
                      <a:pt x="4" y="1"/>
                    </a:cubicBezTo>
                    <a:cubicBezTo>
                      <a:pt x="3" y="3"/>
                      <a:pt x="1" y="0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Freeform 4896"/>
              <p:cNvSpPr/>
              <p:nvPr/>
            </p:nvSpPr>
            <p:spPr bwMode="auto">
              <a:xfrm>
                <a:off x="-4245" y="2358"/>
                <a:ext cx="7" cy="5"/>
              </a:xfrm>
              <a:custGeom>
                <a:gdLst>
                  <a:gd fmla="*/ 0 w 3" name="T0"/>
                  <a:gd fmla="*/ 2 h 2" name="T1"/>
                  <a:gd fmla="*/ 1 w 3" name="T2"/>
                  <a:gd fmla="*/ 1 h 2" name="T3"/>
                  <a:gd fmla="*/ 2 w 3" name="T4"/>
                  <a:gd fmla="*/ 2 h 2" name="T5"/>
                  <a:gd fmla="*/ 3 w 3" name="T6"/>
                  <a:gd fmla="*/ 0 h 2" name="T7"/>
                  <a:gd fmla="*/ 1 w 3" name="T8"/>
                  <a:gd fmla="*/ 0 h 2" name="T9"/>
                  <a:gd fmla="*/ 0 w 3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3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8" name="Freeform 4897"/>
              <p:cNvSpPr/>
              <p:nvPr/>
            </p:nvSpPr>
            <p:spPr bwMode="auto">
              <a:xfrm>
                <a:off x="-4248" y="2334"/>
                <a:ext cx="29" cy="41"/>
              </a:xfrm>
              <a:custGeom>
                <a:gdLst>
                  <a:gd fmla="*/ 11 w 12" name="T0"/>
                  <a:gd fmla="*/ 7 h 17" name="T1"/>
                  <a:gd fmla="*/ 5 w 12" name="T2"/>
                  <a:gd fmla="*/ 5 h 17" name="T3"/>
                  <a:gd fmla="*/ 4 w 12" name="T4"/>
                  <a:gd fmla="*/ 1 h 17" name="T5"/>
                  <a:gd fmla="*/ 0 w 12" name="T6"/>
                  <a:gd fmla="*/ 0 h 17" name="T7"/>
                  <a:gd fmla="*/ 3 w 12" name="T8"/>
                  <a:gd fmla="*/ 5 h 17" name="T9"/>
                  <a:gd fmla="*/ 1 w 12" name="T10"/>
                  <a:gd fmla="*/ 4 h 17" name="T11"/>
                  <a:gd fmla="*/ 0 w 12" name="T12"/>
                  <a:gd fmla="*/ 7 h 17" name="T13"/>
                  <a:gd fmla="*/ 5 w 12" name="T14"/>
                  <a:gd fmla="*/ 7 h 17" name="T15"/>
                  <a:gd fmla="*/ 4 w 12" name="T16"/>
                  <a:gd fmla="*/ 7 h 17" name="T17"/>
                  <a:gd fmla="*/ 3 w 12" name="T18"/>
                  <a:gd fmla="*/ 9 h 17" name="T19"/>
                  <a:gd fmla="*/ 4 w 12" name="T20"/>
                  <a:gd fmla="*/ 9 h 17" name="T21"/>
                  <a:gd fmla="*/ 4 w 12" name="T22"/>
                  <a:gd fmla="*/ 10 h 17" name="T23"/>
                  <a:gd fmla="*/ 4 w 12" name="T24"/>
                  <a:gd fmla="*/ 10 h 17" name="T25"/>
                  <a:gd fmla="*/ 6 w 12" name="T26"/>
                  <a:gd fmla="*/ 12 h 17" name="T27"/>
                  <a:gd fmla="*/ 6 w 12" name="T28"/>
                  <a:gd fmla="*/ 14 h 17" name="T29"/>
                  <a:gd fmla="*/ 8 w 12" name="T30"/>
                  <a:gd fmla="*/ 14 h 17" name="T31"/>
                  <a:gd fmla="*/ 7 w 12" name="T32"/>
                  <a:gd fmla="*/ 15 h 17" name="T33"/>
                  <a:gd fmla="*/ 7 w 12" name="T34"/>
                  <a:gd fmla="*/ 12 h 17" name="T35"/>
                  <a:gd fmla="*/ 8 w 12" name="T36"/>
                  <a:gd fmla="*/ 14 h 17" name="T37"/>
                  <a:gd fmla="*/ 9 w 12" name="T38"/>
                  <a:gd fmla="*/ 13 h 17" name="T39"/>
                  <a:gd fmla="*/ 9 w 12" name="T40"/>
                  <a:gd fmla="*/ 14 h 17" name="T41"/>
                  <a:gd fmla="*/ 11 w 12" name="T42"/>
                  <a:gd fmla="*/ 16 h 17" name="T43"/>
                  <a:gd fmla="*/ 12 w 12" name="T44"/>
                  <a:gd fmla="*/ 15 h 17" name="T45"/>
                  <a:gd fmla="*/ 11 w 12" name="T46"/>
                  <a:gd fmla="*/ 14 h 17" name="T47"/>
                  <a:gd fmla="*/ 11 w 12" name="T48"/>
                  <a:gd fmla="*/ 15 h 17" name="T49"/>
                  <a:gd fmla="*/ 10 w 12" name="T50"/>
                  <a:gd fmla="*/ 13 h 17" name="T51"/>
                  <a:gd fmla="*/ 9 w 12" name="T52"/>
                  <a:gd fmla="*/ 13 h 17" name="T53"/>
                  <a:gd fmla="*/ 9 w 12" name="T54"/>
                  <a:gd fmla="*/ 11 h 17" name="T55"/>
                  <a:gd fmla="*/ 7 w 12" name="T56"/>
                  <a:gd fmla="*/ 10 h 17" name="T57"/>
                  <a:gd fmla="*/ 9 w 12" name="T58"/>
                  <a:gd fmla="*/ 9 h 17" name="T59"/>
                  <a:gd fmla="*/ 9 w 12" name="T60"/>
                  <a:gd fmla="*/ 11 h 17" name="T61"/>
                  <a:gd fmla="*/ 11 w 12" name="T62"/>
                  <a:gd fmla="*/ 7 h 17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7" w="12">
                    <a:moveTo>
                      <a:pt x="11" y="7"/>
                    </a:moveTo>
                    <a:cubicBezTo>
                      <a:pt x="9" y="8"/>
                      <a:pt x="6" y="6"/>
                      <a:pt x="5" y="5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2" y="1"/>
                      <a:pt x="2" y="1"/>
                      <a:pt x="0" y="0"/>
                    </a:cubicBezTo>
                    <a:cubicBezTo>
                      <a:pt x="1" y="1"/>
                      <a:pt x="1" y="4"/>
                      <a:pt x="3" y="5"/>
                    </a:cubicBezTo>
                    <a:cubicBezTo>
                      <a:pt x="2" y="6"/>
                      <a:pt x="1" y="6"/>
                      <a:pt x="1" y="4"/>
                    </a:cubicBezTo>
                    <a:cubicBezTo>
                      <a:pt x="0" y="5"/>
                      <a:pt x="1" y="6"/>
                      <a:pt x="0" y="7"/>
                    </a:cubicBezTo>
                    <a:cubicBezTo>
                      <a:pt x="2" y="6"/>
                      <a:pt x="3" y="6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5" y="11"/>
                      <a:pt x="6" y="12"/>
                    </a:cubicBezTo>
                    <a:cubicBezTo>
                      <a:pt x="6" y="12"/>
                      <a:pt x="7" y="14"/>
                      <a:pt x="6" y="14"/>
                    </a:cubicBezTo>
                    <a:cubicBezTo>
                      <a:pt x="7" y="16"/>
                      <a:pt x="9" y="17"/>
                      <a:pt x="8" y="14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8" y="13"/>
                      <a:pt x="7" y="13"/>
                      <a:pt x="7" y="12"/>
                    </a:cubicBezTo>
                    <a:cubicBezTo>
                      <a:pt x="7" y="13"/>
                      <a:pt x="8" y="13"/>
                      <a:pt x="8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3"/>
                      <a:pt x="10" y="15"/>
                      <a:pt x="11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0" y="15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8" y="12"/>
                      <a:pt x="8" y="10"/>
                      <a:pt x="7" y="10"/>
                    </a:cubicBezTo>
                    <a:cubicBezTo>
                      <a:pt x="8" y="9"/>
                      <a:pt x="8" y="10"/>
                      <a:pt x="9" y="9"/>
                    </a:cubicBezTo>
                    <a:cubicBezTo>
                      <a:pt x="9" y="9"/>
                      <a:pt x="9" y="10"/>
                      <a:pt x="9" y="11"/>
                    </a:cubicBezTo>
                    <a:cubicBezTo>
                      <a:pt x="10" y="10"/>
                      <a:pt x="10" y="8"/>
                      <a:pt x="1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9" name="Freeform 4898"/>
              <p:cNvSpPr/>
              <p:nvPr/>
            </p:nvSpPr>
            <p:spPr bwMode="auto">
              <a:xfrm>
                <a:off x="-4255" y="2358"/>
                <a:ext cx="7" cy="10"/>
              </a:xfrm>
              <a:custGeom>
                <a:gdLst>
                  <a:gd fmla="*/ 2 w 3" name="T0"/>
                  <a:gd fmla="*/ 2 h 4" name="T1"/>
                  <a:gd fmla="*/ 0 w 3" name="T2"/>
                  <a:gd fmla="*/ 1 h 4" name="T3"/>
                  <a:gd fmla="*/ 1 w 3" name="T4"/>
                  <a:gd fmla="*/ 4 h 4" name="T5"/>
                  <a:gd fmla="*/ 2 w 3" name="T6"/>
                  <a:gd fmla="*/ 4 h 4" name="T7"/>
                  <a:gd fmla="*/ 3 w 3" name="T8"/>
                  <a:gd fmla="*/ 3 h 4" name="T9"/>
                  <a:gd fmla="*/ 2 w 3" name="T10"/>
                  <a:gd fmla="*/ 2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3">
                    <a:moveTo>
                      <a:pt x="2" y="2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3"/>
                      <a:pt x="2" y="2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1" y="3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Freeform 4899"/>
              <p:cNvSpPr/>
              <p:nvPr/>
            </p:nvSpPr>
            <p:spPr bwMode="auto">
              <a:xfrm>
                <a:off x="-4264" y="2353"/>
                <a:ext cx="12" cy="10"/>
              </a:xfrm>
              <a:custGeom>
                <a:gdLst>
                  <a:gd fmla="*/ 0 w 5" name="T0"/>
                  <a:gd fmla="*/ 0 h 4" name="T1"/>
                  <a:gd fmla="*/ 3 w 5" name="T2"/>
                  <a:gd fmla="*/ 2 h 4" name="T3"/>
                  <a:gd fmla="*/ 3 w 5" name="T4"/>
                  <a:gd fmla="*/ 4 h 4" name="T5"/>
                  <a:gd fmla="*/ 5 w 5" name="T6"/>
                  <a:gd fmla="*/ 2 h 4" name="T7"/>
                  <a:gd fmla="*/ 0 w 5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0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3" y="2"/>
                      <a:pt x="5" y="2"/>
                    </a:cubicBezTo>
                    <a:cubicBezTo>
                      <a:pt x="4" y="2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1" name="Freeform 4900"/>
              <p:cNvSpPr/>
              <p:nvPr/>
            </p:nvSpPr>
            <p:spPr bwMode="auto">
              <a:xfrm>
                <a:off x="-4231" y="2410"/>
                <a:ext cx="12" cy="12"/>
              </a:xfrm>
              <a:custGeom>
                <a:gdLst>
                  <a:gd fmla="*/ 3 w 5" name="T0"/>
                  <a:gd fmla="*/ 0 h 5" name="T1"/>
                  <a:gd fmla="*/ 1 w 5" name="T2"/>
                  <a:gd fmla="*/ 3 h 5" name="T3"/>
                  <a:gd fmla="*/ 2 w 5" name="T4"/>
                  <a:gd fmla="*/ 4 h 5" name="T5"/>
                  <a:gd fmla="*/ 3 w 5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5">
                    <a:moveTo>
                      <a:pt x="3" y="0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5"/>
                      <a:pt x="3" y="3"/>
                      <a:pt x="2" y="4"/>
                    </a:cubicBezTo>
                    <a:cubicBezTo>
                      <a:pt x="4" y="4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2" name="Freeform 4901"/>
              <p:cNvSpPr/>
              <p:nvPr/>
            </p:nvSpPr>
            <p:spPr bwMode="auto">
              <a:xfrm>
                <a:off x="-4224" y="2389"/>
                <a:ext cx="12" cy="9"/>
              </a:xfrm>
              <a:custGeom>
                <a:gdLst>
                  <a:gd fmla="*/ 1 w 5" name="T0"/>
                  <a:gd fmla="*/ 1 h 4" name="T1"/>
                  <a:gd fmla="*/ 4 w 5" name="T2"/>
                  <a:gd fmla="*/ 4 h 4" name="T3"/>
                  <a:gd fmla="*/ 2 w 5" name="T4"/>
                  <a:gd fmla="*/ 0 h 4" name="T5"/>
                  <a:gd fmla="*/ 2 w 5" name="T6"/>
                  <a:gd fmla="*/ 1 h 4" name="T7"/>
                  <a:gd fmla="*/ 1 w 5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1" y="1"/>
                    </a:moveTo>
                    <a:cubicBezTo>
                      <a:pt x="2" y="2"/>
                      <a:pt x="3" y="3"/>
                      <a:pt x="4" y="4"/>
                    </a:cubicBezTo>
                    <a:cubicBezTo>
                      <a:pt x="5" y="3"/>
                      <a:pt x="1" y="2"/>
                      <a:pt x="2" y="0"/>
                    </a:cubicBezTo>
                    <a:cubicBezTo>
                      <a:pt x="1" y="0"/>
                      <a:pt x="0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3" name="Freeform 4902"/>
              <p:cNvSpPr/>
              <p:nvPr/>
            </p:nvSpPr>
            <p:spPr bwMode="auto">
              <a:xfrm>
                <a:off x="-4224" y="2405"/>
                <a:ext cx="7" cy="10"/>
              </a:xfrm>
              <a:custGeom>
                <a:gdLst>
                  <a:gd fmla="*/ 2 w 3" name="T0"/>
                  <a:gd fmla="*/ 4 h 4" name="T1"/>
                  <a:gd fmla="*/ 3 w 3" name="T2"/>
                  <a:gd fmla="*/ 0 h 4" name="T3"/>
                  <a:gd fmla="*/ 1 w 3" name="T4"/>
                  <a:gd fmla="*/ 4 h 4" name="T5"/>
                  <a:gd fmla="*/ 2 w 3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2" y="4"/>
                    </a:moveTo>
                    <a:cubicBezTo>
                      <a:pt x="2" y="3"/>
                      <a:pt x="3" y="3"/>
                      <a:pt x="3" y="0"/>
                    </a:cubicBezTo>
                    <a:cubicBezTo>
                      <a:pt x="2" y="1"/>
                      <a:pt x="0" y="2"/>
                      <a:pt x="1" y="4"/>
                    </a:cubicBezTo>
                    <a:cubicBezTo>
                      <a:pt x="1" y="3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4" name="Freeform 4903"/>
              <p:cNvSpPr/>
              <p:nvPr/>
            </p:nvSpPr>
            <p:spPr bwMode="auto">
              <a:xfrm>
                <a:off x="-4224" y="2384"/>
                <a:ext cx="14" cy="17"/>
              </a:xfrm>
              <a:custGeom>
                <a:gdLst>
                  <a:gd fmla="*/ 0 w 6" name="T0"/>
                  <a:gd fmla="*/ 3 h 7" name="T1"/>
                  <a:gd fmla="*/ 4 w 6" name="T2"/>
                  <a:gd fmla="*/ 5 h 7" name="T3"/>
                  <a:gd fmla="*/ 4 w 6" name="T4"/>
                  <a:gd fmla="*/ 7 h 7" name="T5"/>
                  <a:gd fmla="*/ 2 w 6" name="T6"/>
                  <a:gd fmla="*/ 0 h 7" name="T7"/>
                  <a:gd fmla="*/ 0 w 6" name="T8"/>
                  <a:gd fmla="*/ 3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6">
                    <a:moveTo>
                      <a:pt x="0" y="3"/>
                    </a:moveTo>
                    <a:cubicBezTo>
                      <a:pt x="2" y="3"/>
                      <a:pt x="3" y="6"/>
                      <a:pt x="4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6" y="4"/>
                      <a:pt x="2" y="2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5" name="Freeform 4904"/>
              <p:cNvSpPr/>
              <p:nvPr/>
            </p:nvSpPr>
            <p:spPr bwMode="auto">
              <a:xfrm flipH="1">
                <a:off x="-4226" y="2349"/>
                <a:ext cx="0" cy="2"/>
              </a:xfrm>
              <a:custGeom>
                <a:gdLst>
                  <a:gd fmla="*/ 1 h 1" name="T0"/>
                  <a:gd fmla="*/ 0 h 1" name="T1"/>
                  <a:gd fmla="*/ 1 h 1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6" name="Freeform 4905"/>
              <p:cNvSpPr/>
              <p:nvPr/>
            </p:nvSpPr>
            <p:spPr bwMode="auto">
              <a:xfrm>
                <a:off x="-4215" y="2375"/>
                <a:ext cx="8" cy="4"/>
              </a:xfrm>
              <a:custGeom>
                <a:gdLst>
                  <a:gd fmla="*/ 0 w 3" name="T0"/>
                  <a:gd fmla="*/ 1 h 2" name="T1"/>
                  <a:gd fmla="*/ 2 w 3" name="T2"/>
                  <a:gd fmla="*/ 1 h 2" name="T3"/>
                  <a:gd fmla="*/ 2 w 3" name="T4"/>
                  <a:gd fmla="*/ 0 h 2" name="T5"/>
                  <a:gd fmla="*/ 0 w 3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1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7" name="Freeform 4906"/>
              <p:cNvSpPr/>
              <p:nvPr/>
            </p:nvSpPr>
            <p:spPr bwMode="auto">
              <a:xfrm>
                <a:off x="-4250" y="2370"/>
                <a:ext cx="7" cy="7"/>
              </a:xfrm>
              <a:custGeom>
                <a:gdLst>
                  <a:gd fmla="*/ 3 w 3" name="T0"/>
                  <a:gd fmla="*/ 3 h 3" name="T1"/>
                  <a:gd fmla="*/ 2 w 3" name="T2"/>
                  <a:gd fmla="*/ 1 h 3" name="T3"/>
                  <a:gd fmla="*/ 1 w 3" name="T4"/>
                  <a:gd fmla="*/ 2 h 3" name="T5"/>
                  <a:gd fmla="*/ 3 w 3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cubicBezTo>
                      <a:pt x="3" y="2"/>
                      <a:pt x="2" y="1"/>
                      <a:pt x="2" y="1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0" y="3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8" name="Freeform 4907"/>
              <p:cNvSpPr/>
              <p:nvPr/>
            </p:nvSpPr>
            <p:spPr bwMode="auto">
              <a:xfrm>
                <a:off x="-4252" y="2346"/>
                <a:ext cx="11" cy="19"/>
              </a:xfrm>
              <a:custGeom>
                <a:gdLst>
                  <a:gd fmla="*/ 2 w 5" name="T0"/>
                  <a:gd fmla="*/ 0 h 8" name="T1"/>
                  <a:gd fmla="*/ 2 w 5" name="T2"/>
                  <a:gd fmla="*/ 8 h 8" name="T3"/>
                  <a:gd fmla="*/ 2 w 5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5">
                    <a:moveTo>
                      <a:pt x="2" y="0"/>
                    </a:moveTo>
                    <a:cubicBezTo>
                      <a:pt x="1" y="3"/>
                      <a:pt x="0" y="3"/>
                      <a:pt x="2" y="8"/>
                    </a:cubicBezTo>
                    <a:cubicBezTo>
                      <a:pt x="3" y="5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9" name="Freeform 4908"/>
              <p:cNvSpPr/>
              <p:nvPr/>
            </p:nvSpPr>
            <p:spPr bwMode="auto">
              <a:xfrm>
                <a:off x="-4212" y="2391"/>
                <a:ext cx="16" cy="17"/>
              </a:xfrm>
              <a:custGeom>
                <a:gdLst>
                  <a:gd fmla="*/ 5 w 7" name="T0"/>
                  <a:gd fmla="*/ 0 h 7" name="T1"/>
                  <a:gd fmla="*/ 2 w 7" name="T2"/>
                  <a:gd fmla="*/ 0 h 7" name="T3"/>
                  <a:gd fmla="*/ 2 w 7" name="T4"/>
                  <a:gd fmla="*/ 2 h 7" name="T5"/>
                  <a:gd fmla="*/ 3 w 7" name="T6"/>
                  <a:gd fmla="*/ 4 h 7" name="T7"/>
                  <a:gd fmla="*/ 3 w 7" name="T8"/>
                  <a:gd fmla="*/ 7 h 7" name="T9"/>
                  <a:gd fmla="*/ 4 w 7" name="T10"/>
                  <a:gd fmla="*/ 2 h 7" name="T11"/>
                  <a:gd fmla="*/ 5 w 7" name="T12"/>
                  <a:gd fmla="*/ 0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7">
                    <a:moveTo>
                      <a:pt x="5" y="0"/>
                    </a:moveTo>
                    <a:cubicBezTo>
                      <a:pt x="4" y="0"/>
                      <a:pt x="4" y="1"/>
                      <a:pt x="2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5" y="2"/>
                      <a:pt x="0" y="3"/>
                      <a:pt x="3" y="4"/>
                    </a:cubicBezTo>
                    <a:cubicBezTo>
                      <a:pt x="2" y="5"/>
                      <a:pt x="2" y="6"/>
                      <a:pt x="3" y="7"/>
                    </a:cubicBezTo>
                    <a:cubicBezTo>
                      <a:pt x="4" y="5"/>
                      <a:pt x="7" y="2"/>
                      <a:pt x="4" y="2"/>
                    </a:cubicBezTo>
                    <a:cubicBezTo>
                      <a:pt x="3" y="0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0" name="Freeform 4909"/>
              <p:cNvSpPr/>
              <p:nvPr/>
            </p:nvSpPr>
            <p:spPr bwMode="auto">
              <a:xfrm>
                <a:off x="-4207" y="2405"/>
                <a:ext cx="14" cy="10"/>
              </a:xfrm>
              <a:custGeom>
                <a:gdLst>
                  <a:gd fmla="*/ 3 w 6" name="T0"/>
                  <a:gd fmla="*/ 0 h 4" name="T1"/>
                  <a:gd fmla="*/ 2 w 6" name="T2"/>
                  <a:gd fmla="*/ 4 h 4" name="T3"/>
                  <a:gd fmla="*/ 6 w 6" name="T4"/>
                  <a:gd fmla="*/ 1 h 4" name="T5"/>
                  <a:gd fmla="*/ 3 w 6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6">
                    <a:moveTo>
                      <a:pt x="3" y="0"/>
                    </a:moveTo>
                    <a:cubicBezTo>
                      <a:pt x="1" y="2"/>
                      <a:pt x="0" y="3"/>
                      <a:pt x="2" y="4"/>
                    </a:cubicBezTo>
                    <a:cubicBezTo>
                      <a:pt x="3" y="3"/>
                      <a:pt x="5" y="2"/>
                      <a:pt x="6" y="1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1" name="Freeform 4910"/>
              <p:cNvSpPr/>
              <p:nvPr/>
            </p:nvSpPr>
            <p:spPr bwMode="auto">
              <a:xfrm>
                <a:off x="-4207" y="2405"/>
                <a:ext cx="4" cy="8"/>
              </a:xfrm>
              <a:custGeom>
                <a:gdLst>
                  <a:gd fmla="*/ 2 w 2" name="T0"/>
                  <a:gd fmla="*/ 3 h 3" name="T1"/>
                  <a:gd fmla="*/ 1 w 2" name="T2"/>
                  <a:gd fmla="*/ 0 h 3" name="T3"/>
                  <a:gd fmla="*/ 0 w 2" name="T4"/>
                  <a:gd fmla="*/ 0 h 3" name="T5"/>
                  <a:gd fmla="*/ 2 w 2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2" name="Freeform 4911"/>
              <p:cNvSpPr/>
              <p:nvPr/>
            </p:nvSpPr>
            <p:spPr bwMode="auto">
              <a:xfrm>
                <a:off x="-4257" y="2334"/>
                <a:ext cx="9" cy="10"/>
              </a:xfrm>
              <a:custGeom>
                <a:gdLst>
                  <a:gd fmla="*/ 3 w 4" name="T0"/>
                  <a:gd fmla="*/ 4 h 4" name="T1"/>
                  <a:gd fmla="*/ 4 w 4" name="T2"/>
                  <a:gd fmla="*/ 2 h 4" name="T3"/>
                  <a:gd fmla="*/ 2 w 4" name="T4"/>
                  <a:gd fmla="*/ 1 h 4" name="T5"/>
                  <a:gd fmla="*/ 3 w 4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3" y="4"/>
                    </a:moveTo>
                    <a:cubicBezTo>
                      <a:pt x="4" y="4"/>
                      <a:pt x="3" y="3"/>
                      <a:pt x="4" y="2"/>
                    </a:cubicBezTo>
                    <a:cubicBezTo>
                      <a:pt x="4" y="2"/>
                      <a:pt x="1" y="0"/>
                      <a:pt x="2" y="1"/>
                    </a:cubicBezTo>
                    <a:cubicBezTo>
                      <a:pt x="4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3" name="Freeform 4912"/>
              <p:cNvSpPr/>
              <p:nvPr/>
            </p:nvSpPr>
            <p:spPr bwMode="auto">
              <a:xfrm>
                <a:off x="-4264" y="2365"/>
                <a:ext cx="5" cy="10"/>
              </a:xfrm>
              <a:custGeom>
                <a:gdLst>
                  <a:gd fmla="*/ 2 w 2" name="T0"/>
                  <a:gd fmla="*/ 4 h 4" name="T1"/>
                  <a:gd fmla="*/ 0 w 2" name="T2"/>
                  <a:gd fmla="*/ 0 h 4" name="T3"/>
                  <a:gd fmla="*/ 2 w 2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2" y="4"/>
                    </a:moveTo>
                    <a:cubicBezTo>
                      <a:pt x="1" y="3"/>
                      <a:pt x="2" y="1"/>
                      <a:pt x="0" y="0"/>
                    </a:cubicBezTo>
                    <a:cubicBezTo>
                      <a:pt x="1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4" name="Freeform 4913"/>
              <p:cNvSpPr/>
              <p:nvPr/>
            </p:nvSpPr>
            <p:spPr bwMode="auto">
              <a:xfrm>
                <a:off x="-4252" y="2368"/>
                <a:ext cx="14" cy="26"/>
              </a:xfrm>
              <a:custGeom>
                <a:gdLst>
                  <a:gd fmla="*/ 4 w 6" name="T0"/>
                  <a:gd fmla="*/ 1 h 11" name="T1"/>
                  <a:gd fmla="*/ 2 w 6" name="T2"/>
                  <a:gd fmla="*/ 0 h 11" name="T3"/>
                  <a:gd fmla="*/ 0 w 6" name="T4"/>
                  <a:gd fmla="*/ 8 h 11" name="T5"/>
                  <a:gd fmla="*/ 2 w 6" name="T6"/>
                  <a:gd fmla="*/ 10 h 11" name="T7"/>
                  <a:gd fmla="*/ 3 w 6" name="T8"/>
                  <a:gd fmla="*/ 6 h 11" name="T9"/>
                  <a:gd fmla="*/ 4 w 6" name="T10"/>
                  <a:gd fmla="*/ 9 h 11" name="T11"/>
                  <a:gd fmla="*/ 6 w 6" name="T12"/>
                  <a:gd fmla="*/ 4 h 11" name="T13"/>
                  <a:gd fmla="*/ 4 w 6" name="T14"/>
                  <a:gd fmla="*/ 1 h 1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" w="6">
                    <a:moveTo>
                      <a:pt x="4" y="1"/>
                    </a:moveTo>
                    <a:cubicBezTo>
                      <a:pt x="3" y="0"/>
                      <a:pt x="2" y="2"/>
                      <a:pt x="2" y="0"/>
                    </a:cubicBezTo>
                    <a:cubicBezTo>
                      <a:pt x="1" y="2"/>
                      <a:pt x="1" y="6"/>
                      <a:pt x="0" y="8"/>
                    </a:cubicBezTo>
                    <a:cubicBezTo>
                      <a:pt x="0" y="9"/>
                      <a:pt x="3" y="8"/>
                      <a:pt x="2" y="10"/>
                    </a:cubicBezTo>
                    <a:cubicBezTo>
                      <a:pt x="3" y="11"/>
                      <a:pt x="3" y="7"/>
                      <a:pt x="3" y="6"/>
                    </a:cubicBezTo>
                    <a:cubicBezTo>
                      <a:pt x="4" y="7"/>
                      <a:pt x="3" y="9"/>
                      <a:pt x="4" y="9"/>
                    </a:cubicBezTo>
                    <a:cubicBezTo>
                      <a:pt x="3" y="8"/>
                      <a:pt x="5" y="5"/>
                      <a:pt x="6" y="4"/>
                    </a:cubicBezTo>
                    <a:cubicBezTo>
                      <a:pt x="4" y="4"/>
                      <a:pt x="5" y="2"/>
                      <a:pt x="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5" name="Freeform 4914"/>
              <p:cNvSpPr/>
              <p:nvPr/>
            </p:nvSpPr>
            <p:spPr bwMode="auto">
              <a:xfrm>
                <a:off x="-4241" y="2370"/>
                <a:ext cx="26" cy="21"/>
              </a:xfrm>
              <a:custGeom>
                <a:gdLst>
                  <a:gd fmla="*/ 1 w 11" name="T0"/>
                  <a:gd fmla="*/ 7 h 9" name="T1"/>
                  <a:gd fmla="*/ 3 w 11" name="T2"/>
                  <a:gd fmla="*/ 6 h 9" name="T3"/>
                  <a:gd fmla="*/ 4 w 11" name="T4"/>
                  <a:gd fmla="*/ 8 h 9" name="T5"/>
                  <a:gd fmla="*/ 4 w 11" name="T6"/>
                  <a:gd fmla="*/ 5 h 9" name="T7"/>
                  <a:gd fmla="*/ 4 w 11" name="T8"/>
                  <a:gd fmla="*/ 5 h 9" name="T9"/>
                  <a:gd fmla="*/ 4 w 11" name="T10"/>
                  <a:gd fmla="*/ 4 h 9" name="T11"/>
                  <a:gd fmla="*/ 6 w 11" name="T12"/>
                  <a:gd fmla="*/ 8 h 9" name="T13"/>
                  <a:gd fmla="*/ 6 w 11" name="T14"/>
                  <a:gd fmla="*/ 6 h 9" name="T15"/>
                  <a:gd fmla="*/ 7 w 11" name="T16"/>
                  <a:gd fmla="*/ 8 h 9" name="T17"/>
                  <a:gd fmla="*/ 9 w 11" name="T18"/>
                  <a:gd fmla="*/ 7 h 9" name="T19"/>
                  <a:gd fmla="*/ 8 w 11" name="T20"/>
                  <a:gd fmla="*/ 4 h 9" name="T21"/>
                  <a:gd fmla="*/ 10 w 11" name="T22"/>
                  <a:gd fmla="*/ 4 h 9" name="T23"/>
                  <a:gd fmla="*/ 6 w 11" name="T24"/>
                  <a:gd fmla="*/ 3 h 9" name="T25"/>
                  <a:gd fmla="*/ 5 w 11" name="T26"/>
                  <a:gd fmla="*/ 1 h 9" name="T27"/>
                  <a:gd fmla="*/ 0 w 11" name="T28"/>
                  <a:gd fmla="*/ 0 h 9" name="T29"/>
                  <a:gd fmla="*/ 3 w 11" name="T30"/>
                  <a:gd fmla="*/ 2 h 9" name="T31"/>
                  <a:gd fmla="*/ 1 w 11" name="T32"/>
                  <a:gd fmla="*/ 7 h 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" w="11">
                    <a:moveTo>
                      <a:pt x="1" y="7"/>
                    </a:moveTo>
                    <a:cubicBezTo>
                      <a:pt x="2" y="8"/>
                      <a:pt x="2" y="6"/>
                      <a:pt x="3" y="6"/>
                    </a:cubicBezTo>
                    <a:cubicBezTo>
                      <a:pt x="3" y="7"/>
                      <a:pt x="3" y="9"/>
                      <a:pt x="4" y="8"/>
                    </a:cubicBezTo>
                    <a:cubicBezTo>
                      <a:pt x="3" y="7"/>
                      <a:pt x="6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6" y="6"/>
                      <a:pt x="6" y="8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8" y="8"/>
                      <a:pt x="8" y="3"/>
                      <a:pt x="9" y="7"/>
                    </a:cubicBezTo>
                    <a:cubicBezTo>
                      <a:pt x="10" y="7"/>
                      <a:pt x="9" y="4"/>
                      <a:pt x="8" y="4"/>
                    </a:cubicBezTo>
                    <a:cubicBezTo>
                      <a:pt x="9" y="3"/>
                      <a:pt x="9" y="3"/>
                      <a:pt x="10" y="4"/>
                    </a:cubicBezTo>
                    <a:cubicBezTo>
                      <a:pt x="11" y="3"/>
                      <a:pt x="6" y="2"/>
                      <a:pt x="6" y="3"/>
                    </a:cubicBezTo>
                    <a:cubicBezTo>
                      <a:pt x="5" y="3"/>
                      <a:pt x="5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3" y="5"/>
                      <a:pt x="1" y="5"/>
                      <a:pt x="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6" name="Freeform 4915"/>
              <p:cNvSpPr/>
              <p:nvPr/>
            </p:nvSpPr>
            <p:spPr bwMode="auto">
              <a:xfrm>
                <a:off x="-4262" y="2358"/>
                <a:ext cx="10" cy="7"/>
              </a:xfrm>
              <a:custGeom>
                <a:gdLst>
                  <a:gd fmla="*/ 2 w 4" name="T0"/>
                  <a:gd fmla="*/ 0 h 3" name="T1"/>
                  <a:gd fmla="*/ 0 w 4" name="T2"/>
                  <a:gd fmla="*/ 2 h 3" name="T3"/>
                  <a:gd fmla="*/ 3 w 4" name="T4"/>
                  <a:gd fmla="*/ 3 h 3" name="T5"/>
                  <a:gd fmla="*/ 2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2" y="0"/>
                    </a:moveTo>
                    <a:cubicBezTo>
                      <a:pt x="0" y="0"/>
                      <a:pt x="2" y="2"/>
                      <a:pt x="0" y="2"/>
                    </a:cubicBezTo>
                    <a:cubicBezTo>
                      <a:pt x="0" y="3"/>
                      <a:pt x="2" y="0"/>
                      <a:pt x="3" y="3"/>
                    </a:cubicBezTo>
                    <a:cubicBezTo>
                      <a:pt x="4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" name="Freeform 4916"/>
              <p:cNvSpPr/>
              <p:nvPr/>
            </p:nvSpPr>
            <p:spPr bwMode="auto">
              <a:xfrm>
                <a:off x="-4262" y="2344"/>
                <a:ext cx="5" cy="7"/>
              </a:xfrm>
              <a:custGeom>
                <a:gdLst>
                  <a:gd fmla="*/ 0 w 2" name="T0"/>
                  <a:gd fmla="*/ 2 h 3" name="T1"/>
                  <a:gd fmla="*/ 1 w 2" name="T2"/>
                  <a:gd fmla="*/ 3 h 3" name="T3"/>
                  <a:gd fmla="*/ 2 w 2" name="T4"/>
                  <a:gd fmla="*/ 1 h 3" name="T5"/>
                  <a:gd fmla="*/ 0 w 2" name="T6"/>
                  <a:gd fmla="*/ 2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2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1" y="2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" name="Freeform 4917"/>
              <p:cNvSpPr/>
              <p:nvPr/>
            </p:nvSpPr>
            <p:spPr bwMode="auto">
              <a:xfrm flipH="1">
                <a:off x="-4257" y="2344"/>
                <a:ext cx="0" cy="2"/>
              </a:xfrm>
              <a:custGeom>
                <a:gdLst>
                  <a:gd fmla="*/ 1 h 1" name="T0"/>
                  <a:gd fmla="*/ 0 h 1" name="T1"/>
                  <a:gd fmla="*/ 1 h 1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" name="Freeform 4918"/>
              <p:cNvSpPr/>
              <p:nvPr/>
            </p:nvSpPr>
            <p:spPr bwMode="auto">
              <a:xfrm>
                <a:off x="-4207" y="2391"/>
                <a:ext cx="14" cy="14"/>
              </a:xfrm>
              <a:custGeom>
                <a:gdLst>
                  <a:gd fmla="*/ 6 w 6" name="T0"/>
                  <a:gd fmla="*/ 3 h 6" name="T1"/>
                  <a:gd fmla="*/ 4 w 6" name="T2"/>
                  <a:gd fmla="*/ 0 h 6" name="T3"/>
                  <a:gd fmla="*/ 2 w 6" name="T4"/>
                  <a:gd fmla="*/ 2 h 6" name="T5"/>
                  <a:gd fmla="*/ 0 w 6" name="T6"/>
                  <a:gd fmla="*/ 0 h 6" name="T7"/>
                  <a:gd fmla="*/ 1 w 6" name="T8"/>
                  <a:gd fmla="*/ 5 h 6" name="T9"/>
                  <a:gd fmla="*/ 5 w 6" name="T10"/>
                  <a:gd fmla="*/ 4 h 6" name="T11"/>
                  <a:gd fmla="*/ 6 w 6" name="T12"/>
                  <a:gd fmla="*/ 3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6">
                    <a:moveTo>
                      <a:pt x="6" y="3"/>
                    </a:moveTo>
                    <a:cubicBezTo>
                      <a:pt x="5" y="2"/>
                      <a:pt x="5" y="2"/>
                      <a:pt x="4" y="0"/>
                    </a:cubicBezTo>
                    <a:cubicBezTo>
                      <a:pt x="4" y="2"/>
                      <a:pt x="3" y="1"/>
                      <a:pt x="2" y="2"/>
                    </a:cubicBezTo>
                    <a:cubicBezTo>
                      <a:pt x="2" y="0"/>
                      <a:pt x="3" y="0"/>
                      <a:pt x="0" y="0"/>
                    </a:cubicBezTo>
                    <a:cubicBezTo>
                      <a:pt x="0" y="2"/>
                      <a:pt x="1" y="3"/>
                      <a:pt x="1" y="5"/>
                    </a:cubicBezTo>
                    <a:cubicBezTo>
                      <a:pt x="3" y="6"/>
                      <a:pt x="3" y="3"/>
                      <a:pt x="5" y="4"/>
                    </a:cubicBezTo>
                    <a:cubicBezTo>
                      <a:pt x="5" y="4"/>
                      <a:pt x="5" y="2"/>
                      <a:pt x="6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" name="Freeform 4919"/>
              <p:cNvSpPr/>
              <p:nvPr/>
            </p:nvSpPr>
            <p:spPr bwMode="auto">
              <a:xfrm>
                <a:off x="-4269" y="2363"/>
                <a:ext cx="10" cy="9"/>
              </a:xfrm>
              <a:custGeom>
                <a:gdLst>
                  <a:gd fmla="*/ 4 w 4" name="T0"/>
                  <a:gd fmla="*/ 1 h 4" name="T1"/>
                  <a:gd fmla="*/ 0 w 4" name="T2"/>
                  <a:gd fmla="*/ 3 h 4" name="T3"/>
                  <a:gd fmla="*/ 1 w 4" name="T4"/>
                  <a:gd fmla="*/ 3 h 4" name="T5"/>
                  <a:gd fmla="*/ 4 w 4" name="T6"/>
                  <a:gd fmla="*/ 1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4" y="1"/>
                    </a:moveTo>
                    <a:cubicBezTo>
                      <a:pt x="2" y="2"/>
                      <a:pt x="0" y="1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0" y="0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" name="Freeform 4920"/>
              <p:cNvSpPr/>
              <p:nvPr/>
            </p:nvSpPr>
            <p:spPr bwMode="auto">
              <a:xfrm>
                <a:off x="-4257" y="2334"/>
                <a:ext cx="9" cy="12"/>
              </a:xfrm>
              <a:custGeom>
                <a:gdLst>
                  <a:gd fmla="*/ 0 w 4" name="T0"/>
                  <a:gd fmla="*/ 4 h 5" name="T1"/>
                  <a:gd fmla="*/ 3 w 4" name="T2"/>
                  <a:gd fmla="*/ 5 h 5" name="T3"/>
                  <a:gd fmla="*/ 0 w 4" name="T4"/>
                  <a:gd fmla="*/ 4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4">
                    <a:moveTo>
                      <a:pt x="0" y="4"/>
                    </a:moveTo>
                    <a:cubicBezTo>
                      <a:pt x="1" y="3"/>
                      <a:pt x="2" y="5"/>
                      <a:pt x="3" y="5"/>
                    </a:cubicBezTo>
                    <a:cubicBezTo>
                      <a:pt x="4" y="5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" name="Freeform 4921"/>
              <p:cNvSpPr/>
              <p:nvPr/>
            </p:nvSpPr>
            <p:spPr bwMode="auto">
              <a:xfrm>
                <a:off x="-4238" y="2353"/>
                <a:ext cx="7" cy="5"/>
              </a:xfrm>
              <a:custGeom>
                <a:gdLst>
                  <a:gd fmla="*/ 0 w 3" name="T0"/>
                  <a:gd fmla="*/ 1 h 2" name="T1"/>
                  <a:gd fmla="*/ 3 w 3" name="T2"/>
                  <a:gd fmla="*/ 2 h 2" name="T3"/>
                  <a:gd fmla="*/ 0 w 3" name="T4"/>
                  <a:gd fmla="*/ 1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0" y="1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" name="Freeform 4922"/>
              <p:cNvSpPr>
                <a:spLocks noEditPoints="1"/>
              </p:cNvSpPr>
              <p:nvPr/>
            </p:nvSpPr>
            <p:spPr bwMode="auto">
              <a:xfrm>
                <a:off x="-4215" y="2351"/>
                <a:ext cx="17" cy="21"/>
              </a:xfrm>
              <a:custGeom>
                <a:gdLst>
                  <a:gd fmla="*/ 7 w 7" name="T0"/>
                  <a:gd fmla="*/ 4 h 9" name="T1"/>
                  <a:gd fmla="*/ 7 w 7" name="T2"/>
                  <a:gd fmla="*/ 4 h 9" name="T3"/>
                  <a:gd fmla="*/ 6 w 7" name="T4"/>
                  <a:gd fmla="*/ 1 h 9" name="T5"/>
                  <a:gd fmla="*/ 5 w 7" name="T6"/>
                  <a:gd fmla="*/ 1 h 9" name="T7"/>
                  <a:gd fmla="*/ 4 w 7" name="T8"/>
                  <a:gd fmla="*/ 0 h 9" name="T9"/>
                  <a:gd fmla="*/ 5 w 7" name="T10"/>
                  <a:gd fmla="*/ 1 h 9" name="T11"/>
                  <a:gd fmla="*/ 5 w 7" name="T12"/>
                  <a:gd fmla="*/ 2 h 9" name="T13"/>
                  <a:gd fmla="*/ 2 w 7" name="T14"/>
                  <a:gd fmla="*/ 2 h 9" name="T15"/>
                  <a:gd fmla="*/ 2 w 7" name="T16"/>
                  <a:gd fmla="*/ 2 h 9" name="T17"/>
                  <a:gd fmla="*/ 1 w 7" name="T18"/>
                  <a:gd fmla="*/ 2 h 9" name="T19"/>
                  <a:gd fmla="*/ 1 w 7" name="T20"/>
                  <a:gd fmla="*/ 2 h 9" name="T21"/>
                  <a:gd fmla="*/ 3 w 7" name="T22"/>
                  <a:gd fmla="*/ 6 h 9" name="T23"/>
                  <a:gd fmla="*/ 4 w 7" name="T24"/>
                  <a:gd fmla="*/ 8 h 9" name="T25"/>
                  <a:gd fmla="*/ 4 w 7" name="T26"/>
                  <a:gd fmla="*/ 8 h 9" name="T27"/>
                  <a:gd fmla="*/ 5 w 7" name="T28"/>
                  <a:gd fmla="*/ 9 h 9" name="T29"/>
                  <a:gd fmla="*/ 4 w 7" name="T30"/>
                  <a:gd fmla="*/ 4 h 9" name="T31"/>
                  <a:gd fmla="*/ 3 w 7" name="T32"/>
                  <a:gd fmla="*/ 4 h 9" name="T33"/>
                  <a:gd fmla="*/ 3 w 7" name="T34"/>
                  <a:gd fmla="*/ 4 h 9" name="T35"/>
                  <a:gd fmla="*/ 3 w 7" name="T36"/>
                  <a:gd fmla="*/ 4 h 9" name="T37"/>
                  <a:gd fmla="*/ 7 w 7" name="T38"/>
                  <a:gd fmla="*/ 4 h 9" name="T39"/>
                  <a:gd fmla="*/ 2 w 7" name="T40"/>
                  <a:gd fmla="*/ 3 h 9" name="T41"/>
                  <a:gd fmla="*/ 3 w 7" name="T42"/>
                  <a:gd fmla="*/ 4 h 9" name="T43"/>
                  <a:gd fmla="*/ 2 w 7" name="T44"/>
                  <a:gd fmla="*/ 3 h 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" w="7"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3" y="7"/>
                      <a:pt x="2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6" y="8"/>
                      <a:pt x="3" y="6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5" y="5"/>
                      <a:pt x="7" y="4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4" name="Freeform 4923"/>
              <p:cNvSpPr/>
              <p:nvPr/>
            </p:nvSpPr>
            <p:spPr bwMode="auto">
              <a:xfrm>
                <a:off x="-4259" y="2349"/>
                <a:ext cx="9" cy="11"/>
              </a:xfrm>
              <a:custGeom>
                <a:gdLst>
                  <a:gd fmla="*/ 0 w 4" name="T0"/>
                  <a:gd fmla="*/ 1 h 5" name="T1"/>
                  <a:gd fmla="*/ 1 w 4" name="T2"/>
                  <a:gd fmla="*/ 5 h 5" name="T3"/>
                  <a:gd fmla="*/ 4 w 4" name="T4"/>
                  <a:gd fmla="*/ 4 h 5" name="T5"/>
                  <a:gd fmla="*/ 0 w 4" name="T6"/>
                  <a:gd fmla="*/ 1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0" y="1"/>
                    </a:moveTo>
                    <a:cubicBezTo>
                      <a:pt x="0" y="2"/>
                      <a:pt x="1" y="3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3" y="3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5" name="Freeform 4924"/>
              <p:cNvSpPr/>
              <p:nvPr/>
            </p:nvSpPr>
            <p:spPr bwMode="auto">
              <a:xfrm>
                <a:off x="-4224" y="2372"/>
                <a:ext cx="12" cy="10"/>
              </a:xfrm>
              <a:custGeom>
                <a:gdLst>
                  <a:gd fmla="*/ 2 w 5" name="T0"/>
                  <a:gd fmla="*/ 4 h 4" name="T1"/>
                  <a:gd fmla="*/ 4 w 5" name="T2"/>
                  <a:gd fmla="*/ 1 h 4" name="T3"/>
                  <a:gd fmla="*/ 0 w 5" name="T4"/>
                  <a:gd fmla="*/ 2 h 4" name="T5"/>
                  <a:gd fmla="*/ 2 w 5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2" y="4"/>
                    </a:moveTo>
                    <a:cubicBezTo>
                      <a:pt x="4" y="4"/>
                      <a:pt x="5" y="3"/>
                      <a:pt x="4" y="1"/>
                    </a:cubicBezTo>
                    <a:cubicBezTo>
                      <a:pt x="1" y="0"/>
                      <a:pt x="2" y="2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6" name="Freeform 4925"/>
              <p:cNvSpPr/>
              <p:nvPr/>
            </p:nvSpPr>
            <p:spPr bwMode="auto">
              <a:xfrm>
                <a:off x="-4259" y="2360"/>
                <a:ext cx="11" cy="12"/>
              </a:xfrm>
              <a:custGeom>
                <a:gdLst>
                  <a:gd fmla="*/ 5 w 5" name="T0"/>
                  <a:gd fmla="*/ 5 h 5" name="T1"/>
                  <a:gd fmla="*/ 5 w 5" name="T2"/>
                  <a:gd fmla="*/ 3 h 5" name="T3"/>
                  <a:gd fmla="*/ 4 w 5" name="T4"/>
                  <a:gd fmla="*/ 0 h 5" name="T5"/>
                  <a:gd fmla="*/ 0 w 5" name="T6"/>
                  <a:gd fmla="*/ 0 h 5" name="T7"/>
                  <a:gd fmla="*/ 0 w 5" name="T8"/>
                  <a:gd fmla="*/ 2 h 5" name="T9"/>
                  <a:gd fmla="*/ 5 w 5" name="T10"/>
                  <a:gd fmla="*/ 5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5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2" y="2"/>
                      <a:pt x="2" y="5"/>
                      <a:pt x="5" y="5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7" name="Freeform 4926"/>
              <p:cNvSpPr/>
              <p:nvPr/>
            </p:nvSpPr>
            <p:spPr bwMode="auto">
              <a:xfrm>
                <a:off x="-4226" y="2356"/>
                <a:ext cx="7" cy="19"/>
              </a:xfrm>
              <a:custGeom>
                <a:gdLst>
                  <a:gd fmla="*/ 1 w 3" name="T0"/>
                  <a:gd fmla="*/ 0 h 8" name="T1"/>
                  <a:gd fmla="*/ 2 w 3" name="T2"/>
                  <a:gd fmla="*/ 8 h 8" name="T3"/>
                  <a:gd fmla="*/ 1 w 3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3">
                    <a:moveTo>
                      <a:pt x="1" y="0"/>
                    </a:moveTo>
                    <a:cubicBezTo>
                      <a:pt x="1" y="2"/>
                      <a:pt x="0" y="8"/>
                      <a:pt x="2" y="8"/>
                    </a:cubicBezTo>
                    <a:cubicBezTo>
                      <a:pt x="3" y="6"/>
                      <a:pt x="2" y="3"/>
                      <a:pt x="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8" name="Freeform 4927"/>
              <p:cNvSpPr/>
              <p:nvPr/>
            </p:nvSpPr>
            <p:spPr bwMode="auto">
              <a:xfrm>
                <a:off x="-4207" y="2386"/>
                <a:ext cx="16" cy="19"/>
              </a:xfrm>
              <a:custGeom>
                <a:gdLst>
                  <a:gd fmla="*/ 3 w 7" name="T0"/>
                  <a:gd fmla="*/ 2 h 8" name="T1"/>
                  <a:gd fmla="*/ 3 w 7" name="T2"/>
                  <a:gd fmla="*/ 3 h 8" name="T3"/>
                  <a:gd fmla="*/ 3 w 7" name="T4"/>
                  <a:gd fmla="*/ 4 h 8" name="T5"/>
                  <a:gd fmla="*/ 2 w 7" name="T6"/>
                  <a:gd fmla="*/ 3 h 8" name="T7"/>
                  <a:gd fmla="*/ 2 w 7" name="T8"/>
                  <a:gd fmla="*/ 3 h 8" name="T9"/>
                  <a:gd fmla="*/ 2 w 7" name="T10"/>
                  <a:gd fmla="*/ 3 h 8" name="T11"/>
                  <a:gd fmla="*/ 0 w 7" name="T12"/>
                  <a:gd fmla="*/ 3 h 8" name="T13"/>
                  <a:gd fmla="*/ 1 w 7" name="T14"/>
                  <a:gd fmla="*/ 6 h 8" name="T15"/>
                  <a:gd fmla="*/ 1 w 7" name="T16"/>
                  <a:gd fmla="*/ 5 h 8" name="T17"/>
                  <a:gd fmla="*/ 3 w 7" name="T18"/>
                  <a:gd fmla="*/ 5 h 8" name="T19"/>
                  <a:gd fmla="*/ 5 w 7" name="T20"/>
                  <a:gd fmla="*/ 8 h 8" name="T21"/>
                  <a:gd fmla="*/ 7 w 7" name="T22"/>
                  <a:gd fmla="*/ 5 h 8" name="T23"/>
                  <a:gd fmla="*/ 5 w 7" name="T24"/>
                  <a:gd fmla="*/ 3 h 8" name="T25"/>
                  <a:gd fmla="*/ 5 w 7" name="T26"/>
                  <a:gd fmla="*/ 3 h 8" name="T27"/>
                  <a:gd fmla="*/ 6 w 7" name="T28"/>
                  <a:gd fmla="*/ 3 h 8" name="T29"/>
                  <a:gd fmla="*/ 4 w 7" name="T30"/>
                  <a:gd fmla="*/ 1 h 8" name="T31"/>
                  <a:gd fmla="*/ 4 w 7" name="T32"/>
                  <a:gd fmla="*/ 0 h 8" name="T33"/>
                  <a:gd fmla="*/ 4 w 7" name="T34"/>
                  <a:gd fmla="*/ 2 h 8" name="T35"/>
                  <a:gd fmla="*/ 3 w 7" name="T36"/>
                  <a:gd fmla="*/ 2 h 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" w="7">
                    <a:moveTo>
                      <a:pt x="3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1"/>
                      <a:pt x="1" y="5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5" y="8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6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5" y="2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3" y="3"/>
                      <a:pt x="4" y="1"/>
                      <a:pt x="3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9" name="Freeform 4928"/>
              <p:cNvSpPr/>
              <p:nvPr/>
            </p:nvSpPr>
            <p:spPr bwMode="auto">
              <a:xfrm>
                <a:off x="-4224" y="2370"/>
                <a:ext cx="5" cy="5"/>
              </a:xfrm>
              <a:custGeom>
                <a:gdLst>
                  <a:gd fmla="*/ 1 w 2" name="T0"/>
                  <a:gd fmla="*/ 0 h 2" name="T1"/>
                  <a:gd fmla="*/ 0 w 2" name="T2"/>
                  <a:gd fmla="*/ 1 h 2" name="T3"/>
                  <a:gd fmla="*/ 2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2" y="1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0" name="Freeform 4929"/>
              <p:cNvSpPr/>
              <p:nvPr/>
            </p:nvSpPr>
            <p:spPr bwMode="auto">
              <a:xfrm>
                <a:off x="-4224" y="2363"/>
                <a:ext cx="9" cy="7"/>
              </a:xfrm>
              <a:custGeom>
                <a:gdLst>
                  <a:gd fmla="*/ 4 w 4" name="T0"/>
                  <a:gd fmla="*/ 0 h 3" name="T1"/>
                  <a:gd fmla="*/ 0 w 4" name="T2"/>
                  <a:gd fmla="*/ 0 h 3" name="T3"/>
                  <a:gd fmla="*/ 1 w 4" name="T4"/>
                  <a:gd fmla="*/ 2 h 3" name="T5"/>
                  <a:gd fmla="*/ 2 w 4" name="T6"/>
                  <a:gd fmla="*/ 3 h 3" name="T7"/>
                  <a:gd fmla="*/ 4 w 4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4" y="0"/>
                    </a:moveTo>
                    <a:cubicBezTo>
                      <a:pt x="2" y="1"/>
                      <a:pt x="2" y="2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1" name="Freeform 4930"/>
              <p:cNvSpPr/>
              <p:nvPr/>
            </p:nvSpPr>
            <p:spPr bwMode="auto">
              <a:xfrm>
                <a:off x="-4207" y="2391"/>
                <a:ext cx="33" cy="26"/>
              </a:xfrm>
              <a:custGeom>
                <a:gdLst>
                  <a:gd fmla="*/ 4 w 14" name="T0"/>
                  <a:gd fmla="*/ 9 h 11" name="T1"/>
                  <a:gd fmla="*/ 14 w 14" name="T2"/>
                  <a:gd fmla="*/ 6 h 11" name="T3"/>
                  <a:gd fmla="*/ 12 w 14" name="T4"/>
                  <a:gd fmla="*/ 7 h 11" name="T5"/>
                  <a:gd fmla="*/ 11 w 14" name="T6"/>
                  <a:gd fmla="*/ 6 h 11" name="T7"/>
                  <a:gd fmla="*/ 12 w 14" name="T8"/>
                  <a:gd fmla="*/ 5 h 11" name="T9"/>
                  <a:gd fmla="*/ 14 w 14" name="T10"/>
                  <a:gd fmla="*/ 4 h 11" name="T11"/>
                  <a:gd fmla="*/ 13 w 14" name="T12"/>
                  <a:gd fmla="*/ 4 h 11" name="T13"/>
                  <a:gd fmla="*/ 12 w 14" name="T14"/>
                  <a:gd fmla="*/ 2 h 11" name="T15"/>
                  <a:gd fmla="*/ 9 w 14" name="T16"/>
                  <a:gd fmla="*/ 4 h 11" name="T17"/>
                  <a:gd fmla="*/ 9 w 14" name="T18"/>
                  <a:gd fmla="*/ 2 h 11" name="T19"/>
                  <a:gd fmla="*/ 11 w 14" name="T20"/>
                  <a:gd fmla="*/ 2 h 11" name="T21"/>
                  <a:gd fmla="*/ 7 w 14" name="T22"/>
                  <a:gd fmla="*/ 1 h 11" name="T23"/>
                  <a:gd fmla="*/ 7 w 14" name="T24"/>
                  <a:gd fmla="*/ 3 h 11" name="T25"/>
                  <a:gd fmla="*/ 3 w 14" name="T26"/>
                  <a:gd fmla="*/ 1 h 11" name="T27"/>
                  <a:gd fmla="*/ 3 w 14" name="T28"/>
                  <a:gd fmla="*/ 4 h 11" name="T29"/>
                  <a:gd fmla="*/ 0 w 14" name="T30"/>
                  <a:gd fmla="*/ 6 h 11" name="T31"/>
                  <a:gd fmla="*/ 3 w 14" name="T32"/>
                  <a:gd fmla="*/ 8 h 11" name="T33"/>
                  <a:gd fmla="*/ 3 w 14" name="T34"/>
                  <a:gd fmla="*/ 5 h 11" name="T35"/>
                  <a:gd fmla="*/ 4 w 14" name="T36"/>
                  <a:gd fmla="*/ 7 h 11" name="T37"/>
                  <a:gd fmla="*/ 5 w 14" name="T38"/>
                  <a:gd fmla="*/ 6 h 11" name="T39"/>
                  <a:gd fmla="*/ 5 w 14" name="T40"/>
                  <a:gd fmla="*/ 6 h 11" name="T41"/>
                  <a:gd fmla="*/ 5 w 14" name="T42"/>
                  <a:gd fmla="*/ 4 h 11" name="T43"/>
                  <a:gd fmla="*/ 5 w 14" name="T44"/>
                  <a:gd fmla="*/ 4 h 11" name="T45"/>
                  <a:gd fmla="*/ 8 w 14" name="T46"/>
                  <a:gd fmla="*/ 7 h 11" name="T47"/>
                  <a:gd fmla="*/ 9 w 14" name="T48"/>
                  <a:gd fmla="*/ 4 h 11" name="T49"/>
                  <a:gd fmla="*/ 11 w 14" name="T50"/>
                  <a:gd fmla="*/ 7 h 11" name="T51"/>
                  <a:gd fmla="*/ 5 w 14" name="T52"/>
                  <a:gd fmla="*/ 7 h 11" name="T53"/>
                  <a:gd fmla="*/ 4 w 14" name="T54"/>
                  <a:gd fmla="*/ 9 h 11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" w="14">
                    <a:moveTo>
                      <a:pt x="4" y="9"/>
                    </a:moveTo>
                    <a:cubicBezTo>
                      <a:pt x="8" y="8"/>
                      <a:pt x="13" y="11"/>
                      <a:pt x="14" y="6"/>
                    </a:cubicBezTo>
                    <a:cubicBezTo>
                      <a:pt x="13" y="6"/>
                      <a:pt x="13" y="8"/>
                      <a:pt x="12" y="7"/>
                    </a:cubicBezTo>
                    <a:cubicBezTo>
                      <a:pt x="12" y="7"/>
                      <a:pt x="12" y="6"/>
                      <a:pt x="11" y="6"/>
                    </a:cubicBezTo>
                    <a:cubicBezTo>
                      <a:pt x="12" y="6"/>
                      <a:pt x="13" y="6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4"/>
                      <a:pt x="13" y="3"/>
                      <a:pt x="13" y="4"/>
                    </a:cubicBezTo>
                    <a:cubicBezTo>
                      <a:pt x="12" y="3"/>
                      <a:pt x="13" y="2"/>
                      <a:pt x="12" y="2"/>
                    </a:cubicBezTo>
                    <a:cubicBezTo>
                      <a:pt x="11" y="5"/>
                      <a:pt x="9" y="2"/>
                      <a:pt x="9" y="4"/>
                    </a:cubicBezTo>
                    <a:cubicBezTo>
                      <a:pt x="8" y="3"/>
                      <a:pt x="9" y="3"/>
                      <a:pt x="9" y="2"/>
                    </a:cubicBezTo>
                    <a:cubicBezTo>
                      <a:pt x="9" y="1"/>
                      <a:pt x="10" y="2"/>
                      <a:pt x="11" y="2"/>
                    </a:cubicBezTo>
                    <a:cubicBezTo>
                      <a:pt x="10" y="0"/>
                      <a:pt x="9" y="1"/>
                      <a:pt x="7" y="1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5" y="3"/>
                      <a:pt x="4" y="1"/>
                      <a:pt x="3" y="1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1" y="3"/>
                      <a:pt x="1" y="4"/>
                      <a:pt x="0" y="6"/>
                    </a:cubicBezTo>
                    <a:cubicBezTo>
                      <a:pt x="2" y="6"/>
                      <a:pt x="1" y="7"/>
                      <a:pt x="3" y="8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5" y="6"/>
                      <a:pt x="3" y="6"/>
                      <a:pt x="4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5"/>
                      <a:pt x="7" y="6"/>
                      <a:pt x="8" y="7"/>
                    </a:cubicBezTo>
                    <a:cubicBezTo>
                      <a:pt x="10" y="6"/>
                      <a:pt x="9" y="5"/>
                      <a:pt x="9" y="4"/>
                    </a:cubicBezTo>
                    <a:cubicBezTo>
                      <a:pt x="9" y="6"/>
                      <a:pt x="10" y="5"/>
                      <a:pt x="11" y="7"/>
                    </a:cubicBezTo>
                    <a:cubicBezTo>
                      <a:pt x="9" y="7"/>
                      <a:pt x="8" y="8"/>
                      <a:pt x="5" y="7"/>
                    </a:cubicBezTo>
                    <a:cubicBezTo>
                      <a:pt x="6" y="8"/>
                      <a:pt x="5" y="8"/>
                      <a:pt x="4" y="9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2" name="Freeform 4931"/>
              <p:cNvSpPr/>
              <p:nvPr/>
            </p:nvSpPr>
            <p:spPr bwMode="auto">
              <a:xfrm>
                <a:off x="-4304" y="2325"/>
                <a:ext cx="35" cy="31"/>
              </a:xfrm>
              <a:custGeom>
                <a:gdLst>
                  <a:gd fmla="*/ 6 w 15" name="T0"/>
                  <a:gd fmla="*/ 11 h 13" name="T1"/>
                  <a:gd fmla="*/ 8 w 15" name="T2"/>
                  <a:gd fmla="*/ 9 h 13" name="T3"/>
                  <a:gd fmla="*/ 9 w 15" name="T4"/>
                  <a:gd fmla="*/ 11 h 13" name="T5"/>
                  <a:gd fmla="*/ 9 w 15" name="T6"/>
                  <a:gd fmla="*/ 8 h 13" name="T7"/>
                  <a:gd fmla="*/ 10 w 15" name="T8"/>
                  <a:gd fmla="*/ 10 h 13" name="T9"/>
                  <a:gd fmla="*/ 11 w 15" name="T10"/>
                  <a:gd fmla="*/ 10 h 13" name="T11"/>
                  <a:gd fmla="*/ 14 w 15" name="T12"/>
                  <a:gd fmla="*/ 10 h 13" name="T13"/>
                  <a:gd fmla="*/ 15 w 15" name="T14"/>
                  <a:gd fmla="*/ 7 h 13" name="T15"/>
                  <a:gd fmla="*/ 11 w 15" name="T16"/>
                  <a:gd fmla="*/ 8 h 13" name="T17"/>
                  <a:gd fmla="*/ 10 w 15" name="T18"/>
                  <a:gd fmla="*/ 7 h 13" name="T19"/>
                  <a:gd fmla="*/ 8 w 15" name="T20"/>
                  <a:gd fmla="*/ 5 h 13" name="T21"/>
                  <a:gd fmla="*/ 9 w 15" name="T22"/>
                  <a:gd fmla="*/ 5 h 13" name="T23"/>
                  <a:gd fmla="*/ 7 w 15" name="T24"/>
                  <a:gd fmla="*/ 4 h 13" name="T25"/>
                  <a:gd fmla="*/ 9 w 15" name="T26"/>
                  <a:gd fmla="*/ 7 h 13" name="T27"/>
                  <a:gd fmla="*/ 4 w 15" name="T28"/>
                  <a:gd fmla="*/ 5 h 13" name="T29"/>
                  <a:gd fmla="*/ 7 w 15" name="T30"/>
                  <a:gd fmla="*/ 2 h 13" name="T31"/>
                  <a:gd fmla="*/ 3 w 15" name="T32"/>
                  <a:gd fmla="*/ 0 h 13" name="T33"/>
                  <a:gd fmla="*/ 5 w 15" name="T34"/>
                  <a:gd fmla="*/ 1 h 13" name="T35"/>
                  <a:gd fmla="*/ 5 w 15" name="T36"/>
                  <a:gd fmla="*/ 3 h 13" name="T37"/>
                  <a:gd fmla="*/ 3 w 15" name="T38"/>
                  <a:gd fmla="*/ 2 h 13" name="T39"/>
                  <a:gd fmla="*/ 1 w 15" name="T40"/>
                  <a:gd fmla="*/ 6 h 13" name="T41"/>
                  <a:gd fmla="*/ 1 w 15" name="T42"/>
                  <a:gd fmla="*/ 7 h 13" name="T43"/>
                  <a:gd fmla="*/ 3 w 15" name="T44"/>
                  <a:gd fmla="*/ 8 h 13" name="T45"/>
                  <a:gd fmla="*/ 4 w 15" name="T46"/>
                  <a:gd fmla="*/ 5 h 13" name="T47"/>
                  <a:gd fmla="*/ 7 w 15" name="T48"/>
                  <a:gd fmla="*/ 8 h 13" name="T49"/>
                  <a:gd fmla="*/ 1 w 15" name="T50"/>
                  <a:gd fmla="*/ 9 h 13" name="T51"/>
                  <a:gd fmla="*/ 1 w 15" name="T52"/>
                  <a:gd fmla="*/ 12 h 13" name="T53"/>
                  <a:gd fmla="*/ 3 w 15" name="T54"/>
                  <a:gd fmla="*/ 13 h 13" name="T55"/>
                  <a:gd fmla="*/ 6 w 15" name="T56"/>
                  <a:gd fmla="*/ 11 h 13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3" w="15">
                    <a:moveTo>
                      <a:pt x="6" y="11"/>
                    </a:moveTo>
                    <a:cubicBezTo>
                      <a:pt x="8" y="11"/>
                      <a:pt x="7" y="9"/>
                      <a:pt x="8" y="9"/>
                    </a:cubicBezTo>
                    <a:cubicBezTo>
                      <a:pt x="8" y="9"/>
                      <a:pt x="9" y="10"/>
                      <a:pt x="9" y="11"/>
                    </a:cubicBezTo>
                    <a:cubicBezTo>
                      <a:pt x="11" y="11"/>
                      <a:pt x="8" y="9"/>
                      <a:pt x="9" y="8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11" y="10"/>
                      <a:pt x="11" y="9"/>
                      <a:pt x="11" y="10"/>
                    </a:cubicBezTo>
                    <a:cubicBezTo>
                      <a:pt x="12" y="10"/>
                      <a:pt x="11" y="8"/>
                      <a:pt x="14" y="10"/>
                    </a:cubicBezTo>
                    <a:cubicBezTo>
                      <a:pt x="14" y="8"/>
                      <a:pt x="15" y="9"/>
                      <a:pt x="15" y="7"/>
                    </a:cubicBezTo>
                    <a:cubicBezTo>
                      <a:pt x="14" y="7"/>
                      <a:pt x="13" y="9"/>
                      <a:pt x="11" y="8"/>
                    </a:cubicBezTo>
                    <a:cubicBezTo>
                      <a:pt x="12" y="7"/>
                      <a:pt x="11" y="6"/>
                      <a:pt x="10" y="7"/>
                    </a:cubicBezTo>
                    <a:cubicBezTo>
                      <a:pt x="10" y="6"/>
                      <a:pt x="9" y="6"/>
                      <a:pt x="8" y="5"/>
                    </a:cubicBezTo>
                    <a:cubicBezTo>
                      <a:pt x="9" y="4"/>
                      <a:pt x="9" y="6"/>
                      <a:pt x="9" y="5"/>
                    </a:cubicBezTo>
                    <a:cubicBezTo>
                      <a:pt x="10" y="2"/>
                      <a:pt x="8" y="5"/>
                      <a:pt x="7" y="4"/>
                    </a:cubicBezTo>
                    <a:cubicBezTo>
                      <a:pt x="7" y="6"/>
                      <a:pt x="9" y="6"/>
                      <a:pt x="9" y="7"/>
                    </a:cubicBezTo>
                    <a:cubicBezTo>
                      <a:pt x="7" y="8"/>
                      <a:pt x="7" y="3"/>
                      <a:pt x="4" y="5"/>
                    </a:cubicBezTo>
                    <a:cubicBezTo>
                      <a:pt x="5" y="3"/>
                      <a:pt x="7" y="4"/>
                      <a:pt x="7" y="2"/>
                    </a:cubicBezTo>
                    <a:cubicBezTo>
                      <a:pt x="6" y="2"/>
                      <a:pt x="6" y="0"/>
                      <a:pt x="3" y="0"/>
                    </a:cubicBezTo>
                    <a:cubicBezTo>
                      <a:pt x="3" y="2"/>
                      <a:pt x="5" y="1"/>
                      <a:pt x="5" y="1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2" y="4"/>
                      <a:pt x="3" y="6"/>
                      <a:pt x="1" y="6"/>
                    </a:cubicBezTo>
                    <a:cubicBezTo>
                      <a:pt x="0" y="7"/>
                      <a:pt x="3" y="6"/>
                      <a:pt x="1" y="7"/>
                    </a:cubicBezTo>
                    <a:cubicBezTo>
                      <a:pt x="1" y="10"/>
                      <a:pt x="4" y="6"/>
                      <a:pt x="3" y="8"/>
                    </a:cubicBezTo>
                    <a:cubicBezTo>
                      <a:pt x="5" y="8"/>
                      <a:pt x="3" y="6"/>
                      <a:pt x="4" y="5"/>
                    </a:cubicBezTo>
                    <a:cubicBezTo>
                      <a:pt x="5" y="6"/>
                      <a:pt x="5" y="9"/>
                      <a:pt x="7" y="8"/>
                    </a:cubicBezTo>
                    <a:cubicBezTo>
                      <a:pt x="5" y="9"/>
                      <a:pt x="3" y="9"/>
                      <a:pt x="1" y="9"/>
                    </a:cubicBezTo>
                    <a:cubicBezTo>
                      <a:pt x="1" y="10"/>
                      <a:pt x="3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2" y="10"/>
                      <a:pt x="6" y="11"/>
                      <a:pt x="6" y="1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3" name="Freeform 4932"/>
              <p:cNvSpPr/>
              <p:nvPr/>
            </p:nvSpPr>
            <p:spPr bwMode="auto">
              <a:xfrm>
                <a:off x="-4238" y="2344"/>
                <a:ext cx="5" cy="7"/>
              </a:xfrm>
              <a:custGeom>
                <a:gdLst>
                  <a:gd fmla="*/ 2 w 2" name="T0"/>
                  <a:gd fmla="*/ 1 h 3" name="T1"/>
                  <a:gd fmla="*/ 1 w 2" name="T2"/>
                  <a:gd fmla="*/ 0 h 3" name="T3"/>
                  <a:gd fmla="*/ 2 w 2" name="T4"/>
                  <a:gd fmla="*/ 3 h 3" name="T5"/>
                  <a:gd fmla="*/ 1 w 2" name="T6"/>
                  <a:gd fmla="*/ 2 h 3" name="T7"/>
                  <a:gd fmla="*/ 2 w 2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1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0" y="1"/>
                      <a:pt x="0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4" name="Freeform 4933"/>
              <p:cNvSpPr/>
              <p:nvPr/>
            </p:nvSpPr>
            <p:spPr bwMode="auto">
              <a:xfrm>
                <a:off x="-4248" y="2365"/>
                <a:ext cx="7" cy="10"/>
              </a:xfrm>
              <a:custGeom>
                <a:gdLst>
                  <a:gd fmla="*/ 3 w 3" name="T0"/>
                  <a:gd fmla="*/ 4 h 4" name="T1"/>
                  <a:gd fmla="*/ 1 w 3" name="T2"/>
                  <a:gd fmla="*/ 0 h 4" name="T3"/>
                  <a:gd fmla="*/ 0 w 3" name="T4"/>
                  <a:gd fmla="*/ 2 h 4" name="T5"/>
                  <a:gd fmla="*/ 3 w 3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3" y="4"/>
                    </a:moveTo>
                    <a:cubicBezTo>
                      <a:pt x="3" y="2"/>
                      <a:pt x="1" y="2"/>
                      <a:pt x="1" y="0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5" name="Freeform 4934"/>
              <p:cNvSpPr/>
              <p:nvPr/>
            </p:nvSpPr>
            <p:spPr bwMode="auto">
              <a:xfrm>
                <a:off x="-4285" y="2351"/>
                <a:ext cx="21" cy="19"/>
              </a:xfrm>
              <a:custGeom>
                <a:gdLst>
                  <a:gd fmla="*/ 5 w 9" name="T0"/>
                  <a:gd fmla="*/ 3 h 8" name="T1"/>
                  <a:gd fmla="*/ 5 w 9" name="T2"/>
                  <a:gd fmla="*/ 3 h 8" name="T3"/>
                  <a:gd fmla="*/ 5 w 9" name="T4"/>
                  <a:gd fmla="*/ 2 h 8" name="T5"/>
                  <a:gd fmla="*/ 2 w 9" name="T6"/>
                  <a:gd fmla="*/ 2 h 8" name="T7"/>
                  <a:gd fmla="*/ 3 w 9" name="T8"/>
                  <a:gd fmla="*/ 2 h 8" name="T9"/>
                  <a:gd fmla="*/ 3 w 9" name="T10"/>
                  <a:gd fmla="*/ 3 h 8" name="T11"/>
                  <a:gd fmla="*/ 0 w 9" name="T12"/>
                  <a:gd fmla="*/ 3 h 8" name="T13"/>
                  <a:gd fmla="*/ 9 w 9" name="T14"/>
                  <a:gd fmla="*/ 2 h 8" name="T15"/>
                  <a:gd fmla="*/ 5 w 9" name="T16"/>
                  <a:gd fmla="*/ 3 h 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" w="9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2" y="0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8"/>
                      <a:pt x="9" y="6"/>
                      <a:pt x="9" y="2"/>
                    </a:cubicBezTo>
                    <a:cubicBezTo>
                      <a:pt x="8" y="3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6" name="Freeform 4935"/>
              <p:cNvSpPr/>
              <p:nvPr/>
            </p:nvSpPr>
            <p:spPr bwMode="auto">
              <a:xfrm>
                <a:off x="-4212" y="2384"/>
                <a:ext cx="12" cy="12"/>
              </a:xfrm>
              <a:custGeom>
                <a:gdLst>
                  <a:gd fmla="*/ 2 w 5" name="T0"/>
                  <a:gd fmla="*/ 4 h 5" name="T1"/>
                  <a:gd fmla="*/ 4 w 5" name="T2"/>
                  <a:gd fmla="*/ 1 h 5" name="T3"/>
                  <a:gd fmla="*/ 0 w 5" name="T4"/>
                  <a:gd fmla="*/ 2 h 5" name="T5"/>
                  <a:gd fmla="*/ 2 w 5" name="T6"/>
                  <a:gd fmla="*/ 4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5">
                    <a:moveTo>
                      <a:pt x="2" y="4"/>
                    </a:moveTo>
                    <a:cubicBezTo>
                      <a:pt x="4" y="5"/>
                      <a:pt x="5" y="4"/>
                      <a:pt x="4" y="1"/>
                    </a:cubicBezTo>
                    <a:cubicBezTo>
                      <a:pt x="1" y="0"/>
                      <a:pt x="2" y="3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7" name="Freeform 4936"/>
              <p:cNvSpPr/>
              <p:nvPr/>
            </p:nvSpPr>
            <p:spPr bwMode="auto">
              <a:xfrm>
                <a:off x="-4252" y="2398"/>
                <a:ext cx="9" cy="17"/>
              </a:xfrm>
              <a:custGeom>
                <a:gdLst>
                  <a:gd fmla="*/ 0 w 4" name="T0"/>
                  <a:gd fmla="*/ 1 h 7" name="T1"/>
                  <a:gd fmla="*/ 1 w 4" name="T2"/>
                  <a:gd fmla="*/ 3 h 7" name="T3"/>
                  <a:gd fmla="*/ 3 w 4" name="T4"/>
                  <a:gd fmla="*/ 7 h 7" name="T5"/>
                  <a:gd fmla="*/ 0 w 4" name="T6"/>
                  <a:gd fmla="*/ 1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4">
                    <a:moveTo>
                      <a:pt x="0" y="1"/>
                    </a:moveTo>
                    <a:cubicBezTo>
                      <a:pt x="1" y="2"/>
                      <a:pt x="3" y="1"/>
                      <a:pt x="1" y="3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3" y="5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8" name="Freeform 4937"/>
              <p:cNvSpPr/>
              <p:nvPr/>
            </p:nvSpPr>
            <p:spPr bwMode="auto">
              <a:xfrm>
                <a:off x="-4200" y="2360"/>
                <a:ext cx="28" cy="41"/>
              </a:xfrm>
              <a:custGeom>
                <a:gdLst>
                  <a:gd fmla="*/ 11 w 12" name="T0"/>
                  <a:gd fmla="*/ 7 h 17" name="T1"/>
                  <a:gd fmla="*/ 5 w 12" name="T2"/>
                  <a:gd fmla="*/ 5 h 17" name="T3"/>
                  <a:gd fmla="*/ 4 w 12" name="T4"/>
                  <a:gd fmla="*/ 1 h 17" name="T5"/>
                  <a:gd fmla="*/ 1 w 12" name="T6"/>
                  <a:gd fmla="*/ 0 h 17" name="T7"/>
                  <a:gd fmla="*/ 3 w 12" name="T8"/>
                  <a:gd fmla="*/ 4 h 17" name="T9"/>
                  <a:gd fmla="*/ 1 w 12" name="T10"/>
                  <a:gd fmla="*/ 4 h 17" name="T11"/>
                  <a:gd fmla="*/ 0 w 12" name="T12"/>
                  <a:gd fmla="*/ 7 h 17" name="T13"/>
                  <a:gd fmla="*/ 5 w 12" name="T14"/>
                  <a:gd fmla="*/ 7 h 17" name="T15"/>
                  <a:gd fmla="*/ 5 w 12" name="T16"/>
                  <a:gd fmla="*/ 7 h 17" name="T17"/>
                  <a:gd fmla="*/ 4 w 12" name="T18"/>
                  <a:gd fmla="*/ 9 h 17" name="T19"/>
                  <a:gd fmla="*/ 4 w 12" name="T20"/>
                  <a:gd fmla="*/ 9 h 17" name="T21"/>
                  <a:gd fmla="*/ 5 w 12" name="T22"/>
                  <a:gd fmla="*/ 10 h 17" name="T23"/>
                  <a:gd fmla="*/ 4 w 12" name="T24"/>
                  <a:gd fmla="*/ 10 h 17" name="T25"/>
                  <a:gd fmla="*/ 7 w 12" name="T26"/>
                  <a:gd fmla="*/ 12 h 17" name="T27"/>
                  <a:gd fmla="*/ 7 w 12" name="T28"/>
                  <a:gd fmla="*/ 14 h 17" name="T29"/>
                  <a:gd fmla="*/ 9 w 12" name="T30"/>
                  <a:gd fmla="*/ 14 h 17" name="T31"/>
                  <a:gd fmla="*/ 8 w 12" name="T32"/>
                  <a:gd fmla="*/ 15 h 17" name="T33"/>
                  <a:gd fmla="*/ 8 w 12" name="T34"/>
                  <a:gd fmla="*/ 12 h 17" name="T35"/>
                  <a:gd fmla="*/ 8 w 12" name="T36"/>
                  <a:gd fmla="*/ 14 h 17" name="T37"/>
                  <a:gd fmla="*/ 9 w 12" name="T38"/>
                  <a:gd fmla="*/ 13 h 17" name="T39"/>
                  <a:gd fmla="*/ 10 w 12" name="T40"/>
                  <a:gd fmla="*/ 14 h 17" name="T41"/>
                  <a:gd fmla="*/ 12 w 12" name="T42"/>
                  <a:gd fmla="*/ 16 h 17" name="T43"/>
                  <a:gd fmla="*/ 12 w 12" name="T44"/>
                  <a:gd fmla="*/ 15 h 17" name="T45"/>
                  <a:gd fmla="*/ 12 w 12" name="T46"/>
                  <a:gd fmla="*/ 14 h 17" name="T47"/>
                  <a:gd fmla="*/ 12 w 12" name="T48"/>
                  <a:gd fmla="*/ 14 h 17" name="T49"/>
                  <a:gd fmla="*/ 10 w 12" name="T50"/>
                  <a:gd fmla="*/ 12 h 17" name="T51"/>
                  <a:gd fmla="*/ 10 w 12" name="T52"/>
                  <a:gd fmla="*/ 12 h 17" name="T53"/>
                  <a:gd fmla="*/ 10 w 12" name="T54"/>
                  <a:gd fmla="*/ 11 h 17" name="T55"/>
                  <a:gd fmla="*/ 8 w 12" name="T56"/>
                  <a:gd fmla="*/ 10 h 17" name="T57"/>
                  <a:gd fmla="*/ 9 w 12" name="T58"/>
                  <a:gd fmla="*/ 9 h 17" name="T59"/>
                  <a:gd fmla="*/ 9 w 12" name="T60"/>
                  <a:gd fmla="*/ 10 h 17" name="T61"/>
                  <a:gd fmla="*/ 11 w 12" name="T62"/>
                  <a:gd fmla="*/ 7 h 17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7" w="12">
                    <a:moveTo>
                      <a:pt x="11" y="7"/>
                    </a:moveTo>
                    <a:cubicBezTo>
                      <a:pt x="10" y="8"/>
                      <a:pt x="6" y="6"/>
                      <a:pt x="5" y="5"/>
                    </a:cubicBezTo>
                    <a:cubicBezTo>
                      <a:pt x="4" y="4"/>
                      <a:pt x="5" y="2"/>
                      <a:pt x="4" y="1"/>
                    </a:cubicBezTo>
                    <a:cubicBezTo>
                      <a:pt x="2" y="1"/>
                      <a:pt x="3" y="1"/>
                      <a:pt x="1" y="0"/>
                    </a:cubicBezTo>
                    <a:cubicBezTo>
                      <a:pt x="2" y="1"/>
                      <a:pt x="2" y="4"/>
                      <a:pt x="3" y="4"/>
                    </a:cubicBezTo>
                    <a:cubicBezTo>
                      <a:pt x="3" y="5"/>
                      <a:pt x="1" y="6"/>
                      <a:pt x="1" y="4"/>
                    </a:cubicBezTo>
                    <a:cubicBezTo>
                      <a:pt x="0" y="5"/>
                      <a:pt x="1" y="5"/>
                      <a:pt x="0" y="7"/>
                    </a:cubicBezTo>
                    <a:cubicBezTo>
                      <a:pt x="2" y="6"/>
                      <a:pt x="4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4" y="9"/>
                      <a:pt x="4" y="9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11"/>
                      <a:pt x="6" y="11"/>
                      <a:pt x="7" y="12"/>
                    </a:cubicBezTo>
                    <a:cubicBezTo>
                      <a:pt x="6" y="12"/>
                      <a:pt x="7" y="14"/>
                      <a:pt x="7" y="14"/>
                    </a:cubicBezTo>
                    <a:cubicBezTo>
                      <a:pt x="7" y="16"/>
                      <a:pt x="10" y="17"/>
                      <a:pt x="9" y="14"/>
                    </a:cubicBezTo>
                    <a:cubicBezTo>
                      <a:pt x="9" y="15"/>
                      <a:pt x="8" y="15"/>
                      <a:pt x="8" y="15"/>
                    </a:cubicBezTo>
                    <a:cubicBezTo>
                      <a:pt x="9" y="13"/>
                      <a:pt x="7" y="13"/>
                      <a:pt x="8" y="12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0" y="13"/>
                      <a:pt x="11" y="15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4"/>
                      <a:pt x="11" y="13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9" y="12"/>
                      <a:pt x="9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10" y="9"/>
                      <a:pt x="9" y="10"/>
                      <a:pt x="9" y="10"/>
                    </a:cubicBezTo>
                    <a:cubicBezTo>
                      <a:pt x="11" y="10"/>
                      <a:pt x="10" y="8"/>
                      <a:pt x="1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9" name="Freeform 4938"/>
              <p:cNvSpPr/>
              <p:nvPr/>
            </p:nvSpPr>
            <p:spPr bwMode="auto">
              <a:xfrm>
                <a:off x="-4198" y="2353"/>
                <a:ext cx="17" cy="12"/>
              </a:xfrm>
              <a:custGeom>
                <a:gdLst>
                  <a:gd fmla="*/ 7 w 7" name="T0"/>
                  <a:gd fmla="*/ 1 h 5" name="T1"/>
                  <a:gd fmla="*/ 6 w 7" name="T2"/>
                  <a:gd fmla="*/ 0 h 5" name="T3"/>
                  <a:gd fmla="*/ 0 w 7" name="T4"/>
                  <a:gd fmla="*/ 2 h 5" name="T5"/>
                  <a:gd fmla="*/ 4 w 7" name="T6"/>
                  <a:gd fmla="*/ 5 h 5" name="T7"/>
                  <a:gd fmla="*/ 7 w 7" name="T8"/>
                  <a:gd fmla="*/ 1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7">
                    <a:moveTo>
                      <a:pt x="7" y="1"/>
                    </a:moveTo>
                    <a:cubicBezTo>
                      <a:pt x="7" y="1"/>
                      <a:pt x="7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1" y="5"/>
                      <a:pt x="3" y="1"/>
                      <a:pt x="4" y="5"/>
                    </a:cubicBezTo>
                    <a:cubicBezTo>
                      <a:pt x="7" y="5"/>
                      <a:pt x="3" y="1"/>
                      <a:pt x="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0" name="Freeform 4939"/>
              <p:cNvSpPr/>
              <p:nvPr/>
            </p:nvSpPr>
            <p:spPr bwMode="auto">
              <a:xfrm>
                <a:off x="-4181" y="2351"/>
                <a:ext cx="28" cy="40"/>
              </a:xfrm>
              <a:custGeom>
                <a:gdLst>
                  <a:gd fmla="*/ 11 w 12" name="T0"/>
                  <a:gd fmla="*/ 8 h 17" name="T1"/>
                  <a:gd fmla="*/ 5 w 12" name="T2"/>
                  <a:gd fmla="*/ 5 h 17" name="T3"/>
                  <a:gd fmla="*/ 4 w 12" name="T4"/>
                  <a:gd fmla="*/ 1 h 17" name="T5"/>
                  <a:gd fmla="*/ 0 w 12" name="T6"/>
                  <a:gd fmla="*/ 0 h 17" name="T7"/>
                  <a:gd fmla="*/ 3 w 12" name="T8"/>
                  <a:gd fmla="*/ 5 h 17" name="T9"/>
                  <a:gd fmla="*/ 1 w 12" name="T10"/>
                  <a:gd fmla="*/ 4 h 17" name="T11"/>
                  <a:gd fmla="*/ 0 w 12" name="T12"/>
                  <a:gd fmla="*/ 7 h 17" name="T13"/>
                  <a:gd fmla="*/ 5 w 12" name="T14"/>
                  <a:gd fmla="*/ 7 h 17" name="T15"/>
                  <a:gd fmla="*/ 5 w 12" name="T16"/>
                  <a:gd fmla="*/ 7 h 17" name="T17"/>
                  <a:gd fmla="*/ 4 w 12" name="T18"/>
                  <a:gd fmla="*/ 10 h 17" name="T19"/>
                  <a:gd fmla="*/ 4 w 12" name="T20"/>
                  <a:gd fmla="*/ 10 h 17" name="T21"/>
                  <a:gd fmla="*/ 5 w 12" name="T22"/>
                  <a:gd fmla="*/ 10 h 17" name="T23"/>
                  <a:gd fmla="*/ 4 w 12" name="T24"/>
                  <a:gd fmla="*/ 10 h 17" name="T25"/>
                  <a:gd fmla="*/ 7 w 12" name="T26"/>
                  <a:gd fmla="*/ 12 h 17" name="T27"/>
                  <a:gd fmla="*/ 7 w 12" name="T28"/>
                  <a:gd fmla="*/ 14 h 17" name="T29"/>
                  <a:gd fmla="*/ 9 w 12" name="T30"/>
                  <a:gd fmla="*/ 15 h 17" name="T31"/>
                  <a:gd fmla="*/ 7 w 12" name="T32"/>
                  <a:gd fmla="*/ 15 h 17" name="T33"/>
                  <a:gd fmla="*/ 7 w 12" name="T34"/>
                  <a:gd fmla="*/ 13 h 17" name="T35"/>
                  <a:gd fmla="*/ 8 w 12" name="T36"/>
                  <a:gd fmla="*/ 14 h 17" name="T37"/>
                  <a:gd fmla="*/ 9 w 12" name="T38"/>
                  <a:gd fmla="*/ 13 h 17" name="T39"/>
                  <a:gd fmla="*/ 9 w 12" name="T40"/>
                  <a:gd fmla="*/ 15 h 17" name="T41"/>
                  <a:gd fmla="*/ 12 w 12" name="T42"/>
                  <a:gd fmla="*/ 16 h 17" name="T43"/>
                  <a:gd fmla="*/ 12 w 12" name="T44"/>
                  <a:gd fmla="*/ 15 h 17" name="T45"/>
                  <a:gd fmla="*/ 12 w 12" name="T46"/>
                  <a:gd fmla="*/ 14 h 17" name="T47"/>
                  <a:gd fmla="*/ 11 w 12" name="T48"/>
                  <a:gd fmla="*/ 15 h 17" name="T49"/>
                  <a:gd fmla="*/ 10 w 12" name="T50"/>
                  <a:gd fmla="*/ 13 h 17" name="T51"/>
                  <a:gd fmla="*/ 10 w 12" name="T52"/>
                  <a:gd fmla="*/ 13 h 17" name="T53"/>
                  <a:gd fmla="*/ 10 w 12" name="T54"/>
                  <a:gd fmla="*/ 11 h 17" name="T55"/>
                  <a:gd fmla="*/ 8 w 12" name="T56"/>
                  <a:gd fmla="*/ 10 h 17" name="T57"/>
                  <a:gd fmla="*/ 9 w 12" name="T58"/>
                  <a:gd fmla="*/ 9 h 17" name="T59"/>
                  <a:gd fmla="*/ 9 w 12" name="T60"/>
                  <a:gd fmla="*/ 11 h 17" name="T61"/>
                  <a:gd fmla="*/ 11 w 12" name="T62"/>
                  <a:gd fmla="*/ 8 h 17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7" w="12">
                    <a:moveTo>
                      <a:pt x="11" y="8"/>
                    </a:moveTo>
                    <a:cubicBezTo>
                      <a:pt x="10" y="8"/>
                      <a:pt x="6" y="6"/>
                      <a:pt x="5" y="5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2" y="1"/>
                      <a:pt x="2" y="1"/>
                      <a:pt x="0" y="0"/>
                    </a:cubicBezTo>
                    <a:cubicBezTo>
                      <a:pt x="2" y="2"/>
                      <a:pt x="2" y="4"/>
                      <a:pt x="3" y="5"/>
                    </a:cubicBezTo>
                    <a:cubicBezTo>
                      <a:pt x="3" y="6"/>
                      <a:pt x="1" y="6"/>
                      <a:pt x="1" y="4"/>
                    </a:cubicBezTo>
                    <a:cubicBezTo>
                      <a:pt x="0" y="5"/>
                      <a:pt x="1" y="6"/>
                      <a:pt x="0" y="7"/>
                    </a:cubicBezTo>
                    <a:cubicBezTo>
                      <a:pt x="2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11"/>
                      <a:pt x="6" y="12"/>
                      <a:pt x="7" y="12"/>
                    </a:cubicBezTo>
                    <a:cubicBezTo>
                      <a:pt x="6" y="12"/>
                      <a:pt x="7" y="15"/>
                      <a:pt x="7" y="14"/>
                    </a:cubicBezTo>
                    <a:cubicBezTo>
                      <a:pt x="7" y="16"/>
                      <a:pt x="10" y="17"/>
                      <a:pt x="9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8" y="14"/>
                      <a:pt x="7" y="14"/>
                      <a:pt x="7" y="13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4"/>
                      <a:pt x="9" y="14"/>
                      <a:pt x="9" y="13"/>
                    </a:cubicBezTo>
                    <a:cubicBezTo>
                      <a:pt x="9" y="14"/>
                      <a:pt x="10" y="14"/>
                      <a:pt x="9" y="15"/>
                    </a:cubicBezTo>
                    <a:cubicBezTo>
                      <a:pt x="10" y="13"/>
                      <a:pt x="11" y="15"/>
                      <a:pt x="12" y="16"/>
                    </a:cubicBezTo>
                    <a:cubicBezTo>
                      <a:pt x="12" y="16"/>
                      <a:pt x="12" y="16"/>
                      <a:pt x="12" y="15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9" y="12"/>
                      <a:pt x="9" y="11"/>
                      <a:pt x="8" y="10"/>
                    </a:cubicBezTo>
                    <a:cubicBezTo>
                      <a:pt x="8" y="9"/>
                      <a:pt x="9" y="10"/>
                      <a:pt x="9" y="9"/>
                    </a:cubicBezTo>
                    <a:cubicBezTo>
                      <a:pt x="10" y="9"/>
                      <a:pt x="9" y="10"/>
                      <a:pt x="9" y="11"/>
                    </a:cubicBezTo>
                    <a:cubicBezTo>
                      <a:pt x="10" y="11"/>
                      <a:pt x="10" y="8"/>
                      <a:pt x="11" y="8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1" name="Freeform 4940"/>
              <p:cNvSpPr/>
              <p:nvPr/>
            </p:nvSpPr>
            <p:spPr bwMode="auto">
              <a:xfrm>
                <a:off x="-4207" y="2372"/>
                <a:ext cx="9" cy="10"/>
              </a:xfrm>
              <a:custGeom>
                <a:gdLst>
                  <a:gd fmla="*/ 2 w 4" name="T0"/>
                  <a:gd fmla="*/ 4 h 4" name="T1"/>
                  <a:gd fmla="*/ 3 w 4" name="T2"/>
                  <a:gd fmla="*/ 2 h 4" name="T3"/>
                  <a:gd fmla="*/ 1 w 4" name="T4"/>
                  <a:gd fmla="*/ 1 h 4" name="T5"/>
                  <a:gd fmla="*/ 2 w 4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2" y="4"/>
                    </a:moveTo>
                    <a:cubicBezTo>
                      <a:pt x="4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1" y="1"/>
                    </a:cubicBezTo>
                    <a:cubicBezTo>
                      <a:pt x="3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2" name="Freeform 4941"/>
              <p:cNvSpPr/>
              <p:nvPr/>
            </p:nvSpPr>
            <p:spPr bwMode="auto">
              <a:xfrm>
                <a:off x="-4196" y="2358"/>
                <a:ext cx="7" cy="7"/>
              </a:xfrm>
              <a:custGeom>
                <a:gdLst>
                  <a:gd fmla="*/ 0 w 3" name="T0"/>
                  <a:gd fmla="*/ 1 h 3" name="T1"/>
                  <a:gd fmla="*/ 1 w 3" name="T2"/>
                  <a:gd fmla="*/ 3 h 3" name="T3"/>
                  <a:gd fmla="*/ 2 w 3" name="T4"/>
                  <a:gd fmla="*/ 1 h 3" name="T5"/>
                  <a:gd fmla="*/ 0 w 3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1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3" name="Freeform 4942"/>
              <p:cNvSpPr/>
              <p:nvPr/>
            </p:nvSpPr>
            <p:spPr bwMode="auto">
              <a:xfrm>
                <a:off x="-4245" y="2422"/>
                <a:ext cx="2" cy="0"/>
              </a:xfrm>
              <a:custGeom>
                <a:gdLst>
                  <a:gd fmla="*/ 0 w 1" name="T0"/>
                  <a:gd fmla="*/ 1 w 1" name="T1"/>
                  <a:gd fmla="*/ 0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" name="Freeform 4943"/>
              <p:cNvSpPr/>
              <p:nvPr/>
            </p:nvSpPr>
            <p:spPr bwMode="auto">
              <a:xfrm>
                <a:off x="-4241" y="2401"/>
                <a:ext cx="10" cy="12"/>
              </a:xfrm>
              <a:custGeom>
                <a:gdLst>
                  <a:gd fmla="*/ 0 w 4" name="T0"/>
                  <a:gd fmla="*/ 4 h 5" name="T1"/>
                  <a:gd fmla="*/ 3 w 4" name="T2"/>
                  <a:gd fmla="*/ 5 h 5" name="T3"/>
                  <a:gd fmla="*/ 0 w 4" name="T4"/>
                  <a:gd fmla="*/ 4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4">
                    <a:moveTo>
                      <a:pt x="0" y="4"/>
                    </a:moveTo>
                    <a:cubicBezTo>
                      <a:pt x="1" y="3"/>
                      <a:pt x="2" y="4"/>
                      <a:pt x="3" y="5"/>
                    </a:cubicBezTo>
                    <a:cubicBezTo>
                      <a:pt x="4" y="5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" name="Freeform 4944"/>
              <p:cNvSpPr/>
              <p:nvPr/>
            </p:nvSpPr>
            <p:spPr bwMode="auto">
              <a:xfrm>
                <a:off x="-4416" y="1953"/>
                <a:ext cx="313" cy="237"/>
              </a:xfrm>
              <a:custGeom>
                <a:gdLst>
                  <a:gd fmla="*/ 40 w 132" name="T0"/>
                  <a:gd fmla="*/ 58 h 100" name="T1"/>
                  <a:gd fmla="*/ 29 w 132" name="T2"/>
                  <a:gd fmla="*/ 65 h 100" name="T3"/>
                  <a:gd fmla="*/ 16 w 132" name="T4"/>
                  <a:gd fmla="*/ 68 h 100" name="T5"/>
                  <a:gd fmla="*/ 5 w 132" name="T6"/>
                  <a:gd fmla="*/ 72 h 100" name="T7"/>
                  <a:gd fmla="*/ 7 w 132" name="T8"/>
                  <a:gd fmla="*/ 80 h 100" name="T9"/>
                  <a:gd fmla="*/ 34 w 132" name="T10"/>
                  <a:gd fmla="*/ 98 h 100" name="T11"/>
                  <a:gd fmla="*/ 57 w 132" name="T12"/>
                  <a:gd fmla="*/ 82 h 100" name="T13"/>
                  <a:gd fmla="*/ 86 w 132" name="T14"/>
                  <a:gd fmla="*/ 60 h 100" name="T15"/>
                  <a:gd fmla="*/ 114 w 132" name="T16"/>
                  <a:gd fmla="*/ 34 h 100" name="T17"/>
                  <a:gd fmla="*/ 130 w 132" name="T18"/>
                  <a:gd fmla="*/ 12 h 100" name="T19"/>
                  <a:gd fmla="*/ 130 w 132" name="T20"/>
                  <a:gd fmla="*/ 1 h 100" name="T21"/>
                  <a:gd fmla="*/ 118 w 132" name="T22"/>
                  <a:gd fmla="*/ 10 h 100" name="T23"/>
                  <a:gd fmla="*/ 102 w 132" name="T24"/>
                  <a:gd fmla="*/ 22 h 100" name="T25"/>
                  <a:gd fmla="*/ 91 w 132" name="T26"/>
                  <a:gd fmla="*/ 31 h 100" name="T27"/>
                  <a:gd fmla="*/ 76 w 132" name="T28"/>
                  <a:gd fmla="*/ 37 h 100" name="T29"/>
                  <a:gd fmla="*/ 65 w 132" name="T30"/>
                  <a:gd fmla="*/ 42 h 100" name="T31"/>
                  <a:gd fmla="*/ 54 w 132" name="T32"/>
                  <a:gd fmla="*/ 49 h 100" name="T33"/>
                  <a:gd fmla="*/ 40 w 132" name="T34"/>
                  <a:gd fmla="*/ 58 h 1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0" w="132">
                    <a:moveTo>
                      <a:pt x="40" y="58"/>
                    </a:moveTo>
                    <a:cubicBezTo>
                      <a:pt x="37" y="60"/>
                      <a:pt x="33" y="63"/>
                      <a:pt x="29" y="65"/>
                    </a:cubicBezTo>
                    <a:cubicBezTo>
                      <a:pt x="25" y="66"/>
                      <a:pt x="21" y="66"/>
                      <a:pt x="16" y="68"/>
                    </a:cubicBezTo>
                    <a:cubicBezTo>
                      <a:pt x="13" y="69"/>
                      <a:pt x="9" y="70"/>
                      <a:pt x="5" y="72"/>
                    </a:cubicBezTo>
                    <a:cubicBezTo>
                      <a:pt x="0" y="75"/>
                      <a:pt x="3" y="77"/>
                      <a:pt x="7" y="80"/>
                    </a:cubicBezTo>
                    <a:cubicBezTo>
                      <a:pt x="14" y="85"/>
                      <a:pt x="25" y="100"/>
                      <a:pt x="34" y="98"/>
                    </a:cubicBezTo>
                    <a:cubicBezTo>
                      <a:pt x="43" y="95"/>
                      <a:pt x="50" y="87"/>
                      <a:pt x="57" y="82"/>
                    </a:cubicBezTo>
                    <a:cubicBezTo>
                      <a:pt x="67" y="75"/>
                      <a:pt x="77" y="68"/>
                      <a:pt x="86" y="60"/>
                    </a:cubicBezTo>
                    <a:cubicBezTo>
                      <a:pt x="96" y="52"/>
                      <a:pt x="105" y="43"/>
                      <a:pt x="114" y="34"/>
                    </a:cubicBezTo>
                    <a:cubicBezTo>
                      <a:pt x="121" y="27"/>
                      <a:pt x="127" y="20"/>
                      <a:pt x="130" y="12"/>
                    </a:cubicBezTo>
                    <a:cubicBezTo>
                      <a:pt x="131" y="8"/>
                      <a:pt x="132" y="4"/>
                      <a:pt x="130" y="1"/>
                    </a:cubicBezTo>
                    <a:cubicBezTo>
                      <a:pt x="130" y="0"/>
                      <a:pt x="119" y="9"/>
                      <a:pt x="118" y="10"/>
                    </a:cubicBezTo>
                    <a:cubicBezTo>
                      <a:pt x="113" y="14"/>
                      <a:pt x="107" y="18"/>
                      <a:pt x="102" y="22"/>
                    </a:cubicBezTo>
                    <a:cubicBezTo>
                      <a:pt x="98" y="25"/>
                      <a:pt x="95" y="28"/>
                      <a:pt x="91" y="31"/>
                    </a:cubicBezTo>
                    <a:cubicBezTo>
                      <a:pt x="86" y="34"/>
                      <a:pt x="81" y="35"/>
                      <a:pt x="76" y="37"/>
                    </a:cubicBezTo>
                    <a:cubicBezTo>
                      <a:pt x="73" y="39"/>
                      <a:pt x="69" y="40"/>
                      <a:pt x="65" y="42"/>
                    </a:cubicBezTo>
                    <a:cubicBezTo>
                      <a:pt x="61" y="44"/>
                      <a:pt x="58" y="47"/>
                      <a:pt x="54" y="49"/>
                    </a:cubicBezTo>
                    <a:cubicBezTo>
                      <a:pt x="49" y="52"/>
                      <a:pt x="45" y="55"/>
                      <a:pt x="40" y="58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" name="Freeform 4945"/>
              <p:cNvSpPr/>
              <p:nvPr/>
            </p:nvSpPr>
            <p:spPr bwMode="auto">
              <a:xfrm>
                <a:off x="-4685" y="2072"/>
                <a:ext cx="248" cy="120"/>
              </a:xfrm>
              <a:custGeom>
                <a:gdLst>
                  <a:gd fmla="*/ 10 w 105" name="T0"/>
                  <a:gd fmla="*/ 17 h 51" name="T1"/>
                  <a:gd fmla="*/ 28 w 105" name="T2"/>
                  <a:gd fmla="*/ 30 h 51" name="T3"/>
                  <a:gd fmla="*/ 48 w 105" name="T4"/>
                  <a:gd fmla="*/ 40 h 51" name="T5"/>
                  <a:gd fmla="*/ 63 w 105" name="T6"/>
                  <a:gd fmla="*/ 47 h 51" name="T7"/>
                  <a:gd fmla="*/ 76 w 105" name="T8"/>
                  <a:gd fmla="*/ 51 h 51" name="T9"/>
                  <a:gd fmla="*/ 93 w 105" name="T10"/>
                  <a:gd fmla="*/ 35 h 51" name="T11"/>
                  <a:gd fmla="*/ 100 w 105" name="T12"/>
                  <a:gd fmla="*/ 22 h 51" name="T13"/>
                  <a:gd fmla="*/ 102 w 105" name="T14"/>
                  <a:gd fmla="*/ 15 h 51" name="T15"/>
                  <a:gd fmla="*/ 104 w 105" name="T16"/>
                  <a:gd fmla="*/ 7 h 51" name="T17"/>
                  <a:gd fmla="*/ 79 w 105" name="T18"/>
                  <a:gd fmla="*/ 6 h 51" name="T19"/>
                  <a:gd fmla="*/ 48 w 105" name="T20"/>
                  <a:gd fmla="*/ 4 h 51" name="T21"/>
                  <a:gd fmla="*/ 23 w 105" name="T22"/>
                  <a:gd fmla="*/ 0 h 51" name="T23"/>
                  <a:gd fmla="*/ 12 w 105" name="T24"/>
                  <a:gd fmla="*/ 2 h 51" name="T25"/>
                  <a:gd fmla="*/ 1 w 105" name="T26"/>
                  <a:gd fmla="*/ 8 h 51" name="T27"/>
                  <a:gd fmla="*/ 10 w 105" name="T28"/>
                  <a:gd fmla="*/ 17 h 5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1" w="105">
                    <a:moveTo>
                      <a:pt x="10" y="17"/>
                    </a:moveTo>
                    <a:cubicBezTo>
                      <a:pt x="16" y="21"/>
                      <a:pt x="22" y="26"/>
                      <a:pt x="28" y="30"/>
                    </a:cubicBezTo>
                    <a:cubicBezTo>
                      <a:pt x="34" y="34"/>
                      <a:pt x="41" y="36"/>
                      <a:pt x="48" y="40"/>
                    </a:cubicBezTo>
                    <a:cubicBezTo>
                      <a:pt x="53" y="42"/>
                      <a:pt x="58" y="44"/>
                      <a:pt x="63" y="47"/>
                    </a:cubicBezTo>
                    <a:cubicBezTo>
                      <a:pt x="67" y="48"/>
                      <a:pt x="72" y="51"/>
                      <a:pt x="76" y="51"/>
                    </a:cubicBezTo>
                    <a:cubicBezTo>
                      <a:pt x="84" y="50"/>
                      <a:pt x="89" y="41"/>
                      <a:pt x="93" y="35"/>
                    </a:cubicBezTo>
                    <a:cubicBezTo>
                      <a:pt x="95" y="30"/>
                      <a:pt x="98" y="26"/>
                      <a:pt x="100" y="22"/>
                    </a:cubicBezTo>
                    <a:cubicBezTo>
                      <a:pt x="101" y="19"/>
                      <a:pt x="101" y="17"/>
                      <a:pt x="102" y="15"/>
                    </a:cubicBezTo>
                    <a:cubicBezTo>
                      <a:pt x="103" y="13"/>
                      <a:pt x="105" y="10"/>
                      <a:pt x="104" y="7"/>
                    </a:cubicBezTo>
                    <a:cubicBezTo>
                      <a:pt x="96" y="7"/>
                      <a:pt x="88" y="6"/>
                      <a:pt x="79" y="6"/>
                    </a:cubicBezTo>
                    <a:cubicBezTo>
                      <a:pt x="69" y="7"/>
                      <a:pt x="58" y="5"/>
                      <a:pt x="48" y="4"/>
                    </a:cubicBezTo>
                    <a:cubicBezTo>
                      <a:pt x="39" y="4"/>
                      <a:pt x="31" y="1"/>
                      <a:pt x="23" y="0"/>
                    </a:cubicBezTo>
                    <a:cubicBezTo>
                      <a:pt x="19" y="0"/>
                      <a:pt x="16" y="1"/>
                      <a:pt x="12" y="2"/>
                    </a:cubicBezTo>
                    <a:cubicBezTo>
                      <a:pt x="8" y="3"/>
                      <a:pt x="0" y="2"/>
                      <a:pt x="1" y="8"/>
                    </a:cubicBezTo>
                    <a:cubicBezTo>
                      <a:pt x="2" y="12"/>
                      <a:pt x="7" y="15"/>
                      <a:pt x="10" y="17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" name="Freeform 4946"/>
              <p:cNvSpPr/>
              <p:nvPr/>
            </p:nvSpPr>
            <p:spPr bwMode="auto">
              <a:xfrm>
                <a:off x="-4808" y="1201"/>
                <a:ext cx="795" cy="1027"/>
              </a:xfrm>
              <a:custGeom>
                <a:gdLst>
                  <a:gd fmla="*/ 137 w 336" name="T0"/>
                  <a:gd fmla="*/ 410 h 434" name="T1"/>
                  <a:gd fmla="*/ 52 w 336" name="T2"/>
                  <a:gd fmla="*/ 331 h 434" name="T3"/>
                  <a:gd fmla="*/ 36 w 336" name="T4"/>
                  <a:gd fmla="*/ 258 h 434" name="T5"/>
                  <a:gd fmla="*/ 2 w 336" name="T6"/>
                  <a:gd fmla="*/ 150 h 434" name="T7"/>
                  <a:gd fmla="*/ 95 w 336" name="T8"/>
                  <a:gd fmla="*/ 20 h 434" name="T9"/>
                  <a:gd fmla="*/ 242 w 336" name="T10"/>
                  <a:gd fmla="*/ 34 h 434" name="T11"/>
                  <a:gd fmla="*/ 274 w 336" name="T12"/>
                  <a:gd fmla="*/ 68 h 434" name="T13"/>
                  <a:gd fmla="*/ 287 w 336" name="T14"/>
                  <a:gd fmla="*/ 98 h 434" name="T15"/>
                  <a:gd fmla="*/ 293 w 336" name="T16"/>
                  <a:gd fmla="*/ 123 h 434" name="T17"/>
                  <a:gd fmla="*/ 327 w 336" name="T18"/>
                  <a:gd fmla="*/ 117 h 434" name="T19"/>
                  <a:gd fmla="*/ 336 w 336" name="T20"/>
                  <a:gd fmla="*/ 145 h 434" name="T21"/>
                  <a:gd fmla="*/ 332 w 336" name="T22"/>
                  <a:gd fmla="*/ 164 h 434" name="T23"/>
                  <a:gd fmla="*/ 322 w 336" name="T24"/>
                  <a:gd fmla="*/ 182 h 434" name="T25"/>
                  <a:gd fmla="*/ 318 w 336" name="T26"/>
                  <a:gd fmla="*/ 215 h 434" name="T27"/>
                  <a:gd fmla="*/ 308 w 336" name="T28"/>
                  <a:gd fmla="*/ 306 h 434" name="T29"/>
                  <a:gd fmla="*/ 137 w 336" name="T30"/>
                  <a:gd fmla="*/ 410 h 43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32" w="336">
                    <a:moveTo>
                      <a:pt x="137" y="410"/>
                    </a:moveTo>
                    <a:cubicBezTo>
                      <a:pt x="73" y="434"/>
                      <a:pt x="42" y="384"/>
                      <a:pt x="52" y="331"/>
                    </a:cubicBezTo>
                    <a:cubicBezTo>
                      <a:pt x="57" y="305"/>
                      <a:pt x="48" y="282"/>
                      <a:pt x="36" y="258"/>
                    </a:cubicBezTo>
                    <a:cubicBezTo>
                      <a:pt x="19" y="224"/>
                      <a:pt x="0" y="188"/>
                      <a:pt x="2" y="150"/>
                    </a:cubicBezTo>
                    <a:cubicBezTo>
                      <a:pt x="5" y="97"/>
                      <a:pt x="41" y="42"/>
                      <a:pt x="95" y="20"/>
                    </a:cubicBezTo>
                    <a:cubicBezTo>
                      <a:pt x="142" y="0"/>
                      <a:pt x="202" y="8"/>
                      <a:pt x="242" y="34"/>
                    </a:cubicBezTo>
                    <a:cubicBezTo>
                      <a:pt x="256" y="43"/>
                      <a:pt x="266" y="55"/>
                      <a:pt x="274" y="68"/>
                    </a:cubicBezTo>
                    <a:cubicBezTo>
                      <a:pt x="280" y="77"/>
                      <a:pt x="283" y="88"/>
                      <a:pt x="287" y="98"/>
                    </a:cubicBezTo>
                    <a:cubicBezTo>
                      <a:pt x="287" y="100"/>
                      <a:pt x="292" y="123"/>
                      <a:pt x="293" y="123"/>
                    </a:cubicBezTo>
                    <a:cubicBezTo>
                      <a:pt x="303" y="120"/>
                      <a:pt x="317" y="111"/>
                      <a:pt x="327" y="117"/>
                    </a:cubicBezTo>
                    <a:cubicBezTo>
                      <a:pt x="336" y="123"/>
                      <a:pt x="336" y="135"/>
                      <a:pt x="336" y="145"/>
                    </a:cubicBezTo>
                    <a:cubicBezTo>
                      <a:pt x="335" y="151"/>
                      <a:pt x="333" y="158"/>
                      <a:pt x="332" y="164"/>
                    </a:cubicBezTo>
                    <a:cubicBezTo>
                      <a:pt x="330" y="172"/>
                      <a:pt x="328" y="177"/>
                      <a:pt x="322" y="182"/>
                    </a:cubicBezTo>
                    <a:cubicBezTo>
                      <a:pt x="310" y="191"/>
                      <a:pt x="317" y="203"/>
                      <a:pt x="318" y="215"/>
                    </a:cubicBezTo>
                    <a:cubicBezTo>
                      <a:pt x="321" y="246"/>
                      <a:pt x="331" y="279"/>
                      <a:pt x="308" y="306"/>
                    </a:cubicBezTo>
                    <a:cubicBezTo>
                      <a:pt x="270" y="351"/>
                      <a:pt x="193" y="390"/>
                      <a:pt x="137" y="41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" name="Freeform 4947"/>
              <p:cNvSpPr/>
              <p:nvPr/>
            </p:nvSpPr>
            <p:spPr bwMode="auto">
              <a:xfrm>
                <a:off x="-4479" y="1653"/>
                <a:ext cx="125" cy="33"/>
              </a:xfrm>
              <a:custGeom>
                <a:gdLst>
                  <a:gd fmla="*/ 6 w 53" name="T0"/>
                  <a:gd fmla="*/ 3 h 14" name="T1"/>
                  <a:gd fmla="*/ 47 w 53" name="T2"/>
                  <a:gd fmla="*/ 1 h 14" name="T3"/>
                  <a:gd fmla="*/ 49 w 53" name="T4"/>
                  <a:gd fmla="*/ 6 h 14" name="T5"/>
                  <a:gd fmla="*/ 4 w 53" name="T6"/>
                  <a:gd fmla="*/ 8 h 14" name="T7"/>
                  <a:gd fmla="*/ 6 w 53" name="T8"/>
                  <a:gd fmla="*/ 3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52">
                    <a:moveTo>
                      <a:pt x="6" y="3"/>
                    </a:moveTo>
                    <a:cubicBezTo>
                      <a:pt x="20" y="8"/>
                      <a:pt x="34" y="6"/>
                      <a:pt x="47" y="1"/>
                    </a:cubicBezTo>
                    <a:cubicBezTo>
                      <a:pt x="51" y="0"/>
                      <a:pt x="53" y="5"/>
                      <a:pt x="49" y="6"/>
                    </a:cubicBezTo>
                    <a:cubicBezTo>
                      <a:pt x="34" y="12"/>
                      <a:pt x="19" y="14"/>
                      <a:pt x="4" y="8"/>
                    </a:cubicBezTo>
                    <a:cubicBezTo>
                      <a:pt x="0" y="7"/>
                      <a:pt x="3" y="2"/>
                      <a:pt x="6" y="3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" name="Freeform 4948"/>
              <p:cNvSpPr/>
              <p:nvPr/>
            </p:nvSpPr>
            <p:spPr bwMode="auto">
              <a:xfrm>
                <a:off x="-4673" y="1691"/>
                <a:ext cx="108" cy="71"/>
              </a:xfrm>
              <a:custGeom>
                <a:gdLst>
                  <a:gd fmla="*/ 44 w 46" name="T0"/>
                  <a:gd fmla="*/ 5 h 30" name="T1"/>
                  <a:gd fmla="*/ 6 w 46" name="T2"/>
                  <a:gd fmla="*/ 29 h 30" name="T3"/>
                  <a:gd fmla="*/ 4 w 46" name="T4"/>
                  <a:gd fmla="*/ 24 h 30" name="T5"/>
                  <a:gd fmla="*/ 38 w 46" name="T6"/>
                  <a:gd fmla="*/ 3 h 30" name="T7"/>
                  <a:gd fmla="*/ 44 w 46" name="T8"/>
                  <a:gd fmla="*/ 5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46">
                    <a:moveTo>
                      <a:pt x="44" y="5"/>
                    </a:moveTo>
                    <a:cubicBezTo>
                      <a:pt x="35" y="18"/>
                      <a:pt x="22" y="25"/>
                      <a:pt x="6" y="29"/>
                    </a:cubicBezTo>
                    <a:cubicBezTo>
                      <a:pt x="2" y="30"/>
                      <a:pt x="0" y="25"/>
                      <a:pt x="4" y="24"/>
                    </a:cubicBezTo>
                    <a:cubicBezTo>
                      <a:pt x="18" y="20"/>
                      <a:pt x="30" y="15"/>
                      <a:pt x="38" y="3"/>
                    </a:cubicBezTo>
                    <a:cubicBezTo>
                      <a:pt x="40" y="0"/>
                      <a:pt x="46" y="2"/>
                      <a:pt x="44" y="5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0" name="Freeform 4949"/>
              <p:cNvSpPr/>
              <p:nvPr/>
            </p:nvSpPr>
            <p:spPr bwMode="auto">
              <a:xfrm>
                <a:off x="-4702" y="1466"/>
                <a:ext cx="677" cy="760"/>
              </a:xfrm>
              <a:custGeom>
                <a:gdLst>
                  <a:gd fmla="*/ 6 w 286" name="T0"/>
                  <a:gd fmla="*/ 228 h 321" name="T1"/>
                  <a:gd fmla="*/ 18 w 286" name="T2"/>
                  <a:gd fmla="*/ 226 h 321" name="T3"/>
                  <a:gd fmla="*/ 48 w 286" name="T4"/>
                  <a:gd fmla="*/ 222 h 321" name="T5"/>
                  <a:gd fmla="*/ 176 w 286" name="T6"/>
                  <a:gd fmla="*/ 145 h 321" name="T7"/>
                  <a:gd fmla="*/ 216 w 286" name="T8"/>
                  <a:gd fmla="*/ 96 h 321" name="T9"/>
                  <a:gd fmla="*/ 228 w 286" name="T10"/>
                  <a:gd fmla="*/ 70 h 321" name="T11"/>
                  <a:gd fmla="*/ 230 w 286" name="T12"/>
                  <a:gd fmla="*/ 45 h 321" name="T13"/>
                  <a:gd fmla="*/ 228 w 286" name="T14"/>
                  <a:gd fmla="*/ 22 h 321" name="T15"/>
                  <a:gd fmla="*/ 227 w 286" name="T16"/>
                  <a:gd fmla="*/ 17 h 321" name="T17"/>
                  <a:gd fmla="*/ 227 w 286" name="T18"/>
                  <a:gd fmla="*/ 12 h 321" name="T19"/>
                  <a:gd fmla="*/ 245 w 286" name="T20"/>
                  <a:gd fmla="*/ 0 h 321" name="T21"/>
                  <a:gd fmla="*/ 248 w 286" name="T22"/>
                  <a:gd fmla="*/ 11 h 321" name="T23"/>
                  <a:gd fmla="*/ 253 w 286" name="T24"/>
                  <a:gd fmla="*/ 9 h 321" name="T25"/>
                  <a:gd fmla="*/ 255 w 286" name="T26"/>
                  <a:gd fmla="*/ 17 h 321" name="T27"/>
                  <a:gd fmla="*/ 262 w 286" name="T28"/>
                  <a:gd fmla="*/ 42 h 321" name="T29"/>
                  <a:gd fmla="*/ 266 w 286" name="T30"/>
                  <a:gd fmla="*/ 59 h 321" name="T31"/>
                  <a:gd fmla="*/ 269 w 286" name="T32"/>
                  <a:gd fmla="*/ 74 h 321" name="T33"/>
                  <a:gd fmla="*/ 271 w 286" name="T34"/>
                  <a:gd fmla="*/ 80 h 321" name="T35"/>
                  <a:gd fmla="*/ 273 w 286" name="T36"/>
                  <a:gd fmla="*/ 103 h 321" name="T37"/>
                  <a:gd fmla="*/ 263 w 286" name="T38"/>
                  <a:gd fmla="*/ 194 h 321" name="T39"/>
                  <a:gd fmla="*/ 92 w 286" name="T40"/>
                  <a:gd fmla="*/ 298 h 321" name="T41"/>
                  <a:gd fmla="*/ 6 w 286" name="T42"/>
                  <a:gd fmla="*/ 228 h 321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321" w="286">
                    <a:moveTo>
                      <a:pt x="6" y="228"/>
                    </a:moveTo>
                    <a:cubicBezTo>
                      <a:pt x="9" y="225"/>
                      <a:pt x="13" y="226"/>
                      <a:pt x="18" y="226"/>
                    </a:cubicBezTo>
                    <a:cubicBezTo>
                      <a:pt x="29" y="228"/>
                      <a:pt x="38" y="225"/>
                      <a:pt x="48" y="222"/>
                    </a:cubicBezTo>
                    <a:cubicBezTo>
                      <a:pt x="98" y="208"/>
                      <a:pt x="139" y="178"/>
                      <a:pt x="176" y="145"/>
                    </a:cubicBezTo>
                    <a:cubicBezTo>
                      <a:pt x="192" y="130"/>
                      <a:pt x="205" y="114"/>
                      <a:pt x="216" y="96"/>
                    </a:cubicBezTo>
                    <a:cubicBezTo>
                      <a:pt x="221" y="88"/>
                      <a:pt x="225" y="79"/>
                      <a:pt x="228" y="70"/>
                    </a:cubicBezTo>
                    <a:cubicBezTo>
                      <a:pt x="230" y="61"/>
                      <a:pt x="230" y="53"/>
                      <a:pt x="230" y="45"/>
                    </a:cubicBezTo>
                    <a:cubicBezTo>
                      <a:pt x="230" y="37"/>
                      <a:pt x="230" y="29"/>
                      <a:pt x="228" y="22"/>
                    </a:cubicBezTo>
                    <a:cubicBezTo>
                      <a:pt x="228" y="20"/>
                      <a:pt x="227" y="18"/>
                      <a:pt x="227" y="17"/>
                    </a:cubicBezTo>
                    <a:cubicBezTo>
                      <a:pt x="227" y="15"/>
                      <a:pt x="228" y="13"/>
                      <a:pt x="227" y="12"/>
                    </a:cubicBezTo>
                    <a:cubicBezTo>
                      <a:pt x="233" y="8"/>
                      <a:pt x="237" y="2"/>
                      <a:pt x="245" y="0"/>
                    </a:cubicBezTo>
                    <a:cubicBezTo>
                      <a:pt x="246" y="6"/>
                      <a:pt x="248" y="11"/>
                      <a:pt x="248" y="11"/>
                    </a:cubicBezTo>
                    <a:cubicBezTo>
                      <a:pt x="249" y="10"/>
                      <a:pt x="251" y="10"/>
                      <a:pt x="253" y="9"/>
                    </a:cubicBezTo>
                    <a:cubicBezTo>
                      <a:pt x="254" y="12"/>
                      <a:pt x="255" y="15"/>
                      <a:pt x="255" y="17"/>
                    </a:cubicBezTo>
                    <a:cubicBezTo>
                      <a:pt x="258" y="25"/>
                      <a:pt x="259" y="33"/>
                      <a:pt x="262" y="42"/>
                    </a:cubicBezTo>
                    <a:cubicBezTo>
                      <a:pt x="264" y="47"/>
                      <a:pt x="265" y="53"/>
                      <a:pt x="266" y="59"/>
                    </a:cubicBezTo>
                    <a:cubicBezTo>
                      <a:pt x="266" y="64"/>
                      <a:pt x="269" y="69"/>
                      <a:pt x="269" y="74"/>
                    </a:cubicBezTo>
                    <a:cubicBezTo>
                      <a:pt x="270" y="76"/>
                      <a:pt x="270" y="78"/>
                      <a:pt x="271" y="80"/>
                    </a:cubicBezTo>
                    <a:cubicBezTo>
                      <a:pt x="269" y="87"/>
                      <a:pt x="273" y="95"/>
                      <a:pt x="273" y="103"/>
                    </a:cubicBezTo>
                    <a:cubicBezTo>
                      <a:pt x="276" y="134"/>
                      <a:pt x="286" y="167"/>
                      <a:pt x="263" y="194"/>
                    </a:cubicBezTo>
                    <a:cubicBezTo>
                      <a:pt x="225" y="239"/>
                      <a:pt x="148" y="278"/>
                      <a:pt x="92" y="298"/>
                    </a:cubicBezTo>
                    <a:cubicBezTo>
                      <a:pt x="31" y="321"/>
                      <a:pt x="0" y="277"/>
                      <a:pt x="6" y="228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1" name="Freeform 4950"/>
              <p:cNvSpPr/>
              <p:nvPr/>
            </p:nvSpPr>
            <p:spPr bwMode="auto">
              <a:xfrm>
                <a:off x="-4759" y="1650"/>
                <a:ext cx="433" cy="450"/>
              </a:xfrm>
              <a:custGeom>
                <a:gdLst>
                  <a:gd fmla="*/ 10 w 183" name="T0"/>
                  <a:gd fmla="*/ 3 h 190" name="T1"/>
                  <a:gd fmla="*/ 21 w 183" name="T2"/>
                  <a:gd fmla="*/ 41 h 190" name="T3"/>
                  <a:gd fmla="*/ 61 w 183" name="T4"/>
                  <a:gd fmla="*/ 66 h 190" name="T5"/>
                  <a:gd fmla="*/ 74 w 183" name="T6"/>
                  <a:gd fmla="*/ 94 h 190" name="T7"/>
                  <a:gd fmla="*/ 63 w 183" name="T8"/>
                  <a:gd fmla="*/ 115 h 190" name="T9"/>
                  <a:gd fmla="*/ 57 w 183" name="T10"/>
                  <a:gd fmla="*/ 129 h 190" name="T11"/>
                  <a:gd fmla="*/ 73 w 183" name="T12"/>
                  <a:gd fmla="*/ 136 h 190" name="T13"/>
                  <a:gd fmla="*/ 91 w 183" name="T14"/>
                  <a:gd fmla="*/ 139 h 190" name="T15"/>
                  <a:gd fmla="*/ 87 w 183" name="T16"/>
                  <a:gd fmla="*/ 160 h 190" name="T17"/>
                  <a:gd fmla="*/ 93 w 183" name="T18"/>
                  <a:gd fmla="*/ 185 h 190" name="T19"/>
                  <a:gd fmla="*/ 118 w 183" name="T20"/>
                  <a:gd fmla="*/ 185 h 190" name="T21"/>
                  <a:gd fmla="*/ 134 w 183" name="T22"/>
                  <a:gd fmla="*/ 171 h 190" name="T23"/>
                  <a:gd fmla="*/ 148 w 183" name="T24"/>
                  <a:gd fmla="*/ 149 h 190" name="T25"/>
                  <a:gd fmla="*/ 165 w 183" name="T26"/>
                  <a:gd fmla="*/ 137 h 190" name="T27"/>
                  <a:gd fmla="*/ 181 w 183" name="T28"/>
                  <a:gd fmla="*/ 136 h 190" name="T29"/>
                  <a:gd fmla="*/ 163 w 183" name="T30"/>
                  <a:gd fmla="*/ 143 h 190" name="T31"/>
                  <a:gd fmla="*/ 149 w 183" name="T32"/>
                  <a:gd fmla="*/ 154 h 190" name="T33"/>
                  <a:gd fmla="*/ 140 w 183" name="T34"/>
                  <a:gd fmla="*/ 170 h 190" name="T35"/>
                  <a:gd fmla="*/ 128 w 183" name="T36"/>
                  <a:gd fmla="*/ 184 h 190" name="T37"/>
                  <a:gd fmla="*/ 102 w 183" name="T38"/>
                  <a:gd fmla="*/ 190 h 190" name="T39"/>
                  <a:gd fmla="*/ 81 w 183" name="T40"/>
                  <a:gd fmla="*/ 169 h 190" name="T41"/>
                  <a:gd fmla="*/ 87 w 183" name="T42"/>
                  <a:gd fmla="*/ 143 h 190" name="T43"/>
                  <a:gd fmla="*/ 75 w 183" name="T44"/>
                  <a:gd fmla="*/ 139 h 190" name="T45"/>
                  <a:gd fmla="*/ 57 w 183" name="T46"/>
                  <a:gd fmla="*/ 136 h 190" name="T47"/>
                  <a:gd fmla="*/ 56 w 183" name="T48"/>
                  <a:gd fmla="*/ 121 h 190" name="T49"/>
                  <a:gd fmla="*/ 66 w 183" name="T50"/>
                  <a:gd fmla="*/ 73 h 190" name="T51"/>
                  <a:gd fmla="*/ 23 w 183" name="T52"/>
                  <a:gd fmla="*/ 48 h 190" name="T53"/>
                  <a:gd fmla="*/ 4 w 183" name="T54"/>
                  <a:gd fmla="*/ 17 h 190" name="T55"/>
                  <a:gd fmla="*/ 7 w 183" name="T56"/>
                  <a:gd fmla="*/ 1 h 190" name="T57"/>
                  <a:gd fmla="*/ 10 w 183" name="T58"/>
                  <a:gd fmla="*/ 3 h 190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90" w="183">
                    <a:moveTo>
                      <a:pt x="10" y="3"/>
                    </a:moveTo>
                    <a:cubicBezTo>
                      <a:pt x="0" y="14"/>
                      <a:pt x="14" y="32"/>
                      <a:pt x="21" y="41"/>
                    </a:cubicBezTo>
                    <a:cubicBezTo>
                      <a:pt x="31" y="54"/>
                      <a:pt x="48" y="58"/>
                      <a:pt x="61" y="66"/>
                    </a:cubicBezTo>
                    <a:cubicBezTo>
                      <a:pt x="73" y="72"/>
                      <a:pt x="79" y="81"/>
                      <a:pt x="74" y="94"/>
                    </a:cubicBezTo>
                    <a:cubicBezTo>
                      <a:pt x="71" y="101"/>
                      <a:pt x="67" y="108"/>
                      <a:pt x="63" y="115"/>
                    </a:cubicBezTo>
                    <a:cubicBezTo>
                      <a:pt x="60" y="119"/>
                      <a:pt x="57" y="123"/>
                      <a:pt x="57" y="129"/>
                    </a:cubicBezTo>
                    <a:cubicBezTo>
                      <a:pt x="57" y="136"/>
                      <a:pt x="67" y="137"/>
                      <a:pt x="73" y="136"/>
                    </a:cubicBezTo>
                    <a:cubicBezTo>
                      <a:pt x="78" y="136"/>
                      <a:pt x="89" y="130"/>
                      <a:pt x="91" y="139"/>
                    </a:cubicBezTo>
                    <a:cubicBezTo>
                      <a:pt x="92" y="146"/>
                      <a:pt x="90" y="154"/>
                      <a:pt x="87" y="160"/>
                    </a:cubicBezTo>
                    <a:cubicBezTo>
                      <a:pt x="83" y="170"/>
                      <a:pt x="80" y="179"/>
                      <a:pt x="93" y="185"/>
                    </a:cubicBezTo>
                    <a:cubicBezTo>
                      <a:pt x="100" y="188"/>
                      <a:pt x="111" y="187"/>
                      <a:pt x="118" y="185"/>
                    </a:cubicBezTo>
                    <a:cubicBezTo>
                      <a:pt x="126" y="184"/>
                      <a:pt x="131" y="177"/>
                      <a:pt x="134" y="171"/>
                    </a:cubicBezTo>
                    <a:cubicBezTo>
                      <a:pt x="138" y="163"/>
                      <a:pt x="142" y="156"/>
                      <a:pt x="148" y="149"/>
                    </a:cubicBezTo>
                    <a:cubicBezTo>
                      <a:pt x="153" y="144"/>
                      <a:pt x="159" y="140"/>
                      <a:pt x="165" y="137"/>
                    </a:cubicBezTo>
                    <a:cubicBezTo>
                      <a:pt x="167" y="136"/>
                      <a:pt x="183" y="132"/>
                      <a:pt x="181" y="136"/>
                    </a:cubicBezTo>
                    <a:cubicBezTo>
                      <a:pt x="181" y="139"/>
                      <a:pt x="166" y="141"/>
                      <a:pt x="163" y="143"/>
                    </a:cubicBezTo>
                    <a:cubicBezTo>
                      <a:pt x="158" y="145"/>
                      <a:pt x="152" y="149"/>
                      <a:pt x="149" y="154"/>
                    </a:cubicBezTo>
                    <a:cubicBezTo>
                      <a:pt x="145" y="159"/>
                      <a:pt x="143" y="165"/>
                      <a:pt x="140" y="170"/>
                    </a:cubicBezTo>
                    <a:cubicBezTo>
                      <a:pt x="136" y="175"/>
                      <a:pt x="134" y="181"/>
                      <a:pt x="128" y="184"/>
                    </a:cubicBezTo>
                    <a:cubicBezTo>
                      <a:pt x="121" y="188"/>
                      <a:pt x="110" y="189"/>
                      <a:pt x="102" y="190"/>
                    </a:cubicBezTo>
                    <a:cubicBezTo>
                      <a:pt x="88" y="190"/>
                      <a:pt x="78" y="181"/>
                      <a:pt x="81" y="169"/>
                    </a:cubicBezTo>
                    <a:cubicBezTo>
                      <a:pt x="83" y="160"/>
                      <a:pt x="87" y="153"/>
                      <a:pt x="87" y="143"/>
                    </a:cubicBezTo>
                    <a:cubicBezTo>
                      <a:pt x="88" y="134"/>
                      <a:pt x="81" y="138"/>
                      <a:pt x="75" y="139"/>
                    </a:cubicBezTo>
                    <a:cubicBezTo>
                      <a:pt x="68" y="140"/>
                      <a:pt x="62" y="139"/>
                      <a:pt x="57" y="136"/>
                    </a:cubicBezTo>
                    <a:cubicBezTo>
                      <a:pt x="52" y="132"/>
                      <a:pt x="54" y="125"/>
                      <a:pt x="56" y="121"/>
                    </a:cubicBezTo>
                    <a:cubicBezTo>
                      <a:pt x="62" y="106"/>
                      <a:pt x="83" y="88"/>
                      <a:pt x="66" y="73"/>
                    </a:cubicBezTo>
                    <a:cubicBezTo>
                      <a:pt x="54" y="62"/>
                      <a:pt x="35" y="60"/>
                      <a:pt x="23" y="48"/>
                    </a:cubicBezTo>
                    <a:cubicBezTo>
                      <a:pt x="14" y="40"/>
                      <a:pt x="6" y="28"/>
                      <a:pt x="4" y="17"/>
                    </a:cubicBezTo>
                    <a:cubicBezTo>
                      <a:pt x="3" y="11"/>
                      <a:pt x="3" y="6"/>
                      <a:pt x="7" y="1"/>
                    </a:cubicBezTo>
                    <a:cubicBezTo>
                      <a:pt x="9" y="0"/>
                      <a:pt x="11" y="2"/>
                      <a:pt x="10" y="3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2" name="Freeform 4951">
                <a:hlinkClick r:id="rId2"/>
              </p:cNvPr>
              <p:cNvSpPr/>
              <p:nvPr/>
            </p:nvSpPr>
            <p:spPr bwMode="auto">
              <a:xfrm>
                <a:off x="-5121" y="1089"/>
                <a:ext cx="1020" cy="618"/>
              </a:xfrm>
              <a:custGeom>
                <a:gdLst>
                  <a:gd fmla="*/ 53 w 431" name="T0"/>
                  <a:gd fmla="*/ 252 h 261" name="T1"/>
                  <a:gd fmla="*/ 53 w 431" name="T2"/>
                  <a:gd fmla="*/ 253 h 261" name="T3"/>
                  <a:gd fmla="*/ 123 w 431" name="T4"/>
                  <a:gd fmla="*/ 245 h 261" name="T5"/>
                  <a:gd fmla="*/ 157 w 431" name="T6"/>
                  <a:gd fmla="*/ 227 h 261" name="T7"/>
                  <a:gd fmla="*/ 173 w 431" name="T8"/>
                  <a:gd fmla="*/ 206 h 261" name="T9"/>
                  <a:gd fmla="*/ 177 w 431" name="T10"/>
                  <a:gd fmla="*/ 214 h 261" name="T11"/>
                  <a:gd fmla="*/ 178 w 431" name="T12"/>
                  <a:gd fmla="*/ 225 h 261" name="T13"/>
                  <a:gd fmla="*/ 164 w 431" name="T14"/>
                  <a:gd fmla="*/ 238 h 261" name="T15"/>
                  <a:gd fmla="*/ 177 w 431" name="T16"/>
                  <a:gd fmla="*/ 236 h 261" name="T17"/>
                  <a:gd fmla="*/ 191 w 431" name="T18"/>
                  <a:gd fmla="*/ 232 h 261" name="T19"/>
                  <a:gd fmla="*/ 234 w 431" name="T20"/>
                  <a:gd fmla="*/ 177 h 261" name="T21"/>
                  <a:gd fmla="*/ 240 w 431" name="T22"/>
                  <a:gd fmla="*/ 199 h 261" name="T23"/>
                  <a:gd fmla="*/ 237 w 431" name="T24"/>
                  <a:gd fmla="*/ 211 h 261" name="T25"/>
                  <a:gd fmla="*/ 234 w 431" name="T26"/>
                  <a:gd fmla="*/ 217 h 261" name="T27"/>
                  <a:gd fmla="*/ 226 w 431" name="T28"/>
                  <a:gd fmla="*/ 222 h 261" name="T29"/>
                  <a:gd fmla="*/ 235 w 431" name="T30"/>
                  <a:gd fmla="*/ 221 h 261" name="T31"/>
                  <a:gd fmla="*/ 285 w 431" name="T32"/>
                  <a:gd fmla="*/ 200 h 261" name="T33"/>
                  <a:gd fmla="*/ 312 w 431" name="T34"/>
                  <a:gd fmla="*/ 179 h 261" name="T35"/>
                  <a:gd fmla="*/ 319 w 431" name="T36"/>
                  <a:gd fmla="*/ 167 h 261" name="T37"/>
                  <a:gd fmla="*/ 322 w 431" name="T38"/>
                  <a:gd fmla="*/ 150 h 261" name="T39"/>
                  <a:gd fmla="*/ 346 w 431" name="T40"/>
                  <a:gd fmla="*/ 121 h 261" name="T41"/>
                  <a:gd fmla="*/ 365 w 431" name="T42"/>
                  <a:gd fmla="*/ 129 h 261" name="T43"/>
                  <a:gd fmla="*/ 385 w 431" name="T44"/>
                  <a:gd fmla="*/ 147 h 261" name="T45"/>
                  <a:gd fmla="*/ 406 w 431" name="T46"/>
                  <a:gd fmla="*/ 192 h 261" name="T47"/>
                  <a:gd fmla="*/ 430 w 431" name="T48"/>
                  <a:gd fmla="*/ 167 h 261" name="T49"/>
                  <a:gd fmla="*/ 425 w 431" name="T50"/>
                  <a:gd fmla="*/ 135 h 261" name="T51"/>
                  <a:gd fmla="*/ 423 w 431" name="T52"/>
                  <a:gd fmla="*/ 97 h 261" name="T53"/>
                  <a:gd fmla="*/ 402 w 431" name="T54"/>
                  <a:gd fmla="*/ 53 h 261" name="T55"/>
                  <a:gd fmla="*/ 370 w 431" name="T56"/>
                  <a:gd fmla="*/ 49 h 261" name="T57"/>
                  <a:gd fmla="*/ 336 w 431" name="T58"/>
                  <a:gd fmla="*/ 18 h 261" name="T59"/>
                  <a:gd fmla="*/ 291 w 431" name="T60"/>
                  <a:gd fmla="*/ 4 h 261" name="T61"/>
                  <a:gd fmla="*/ 161 w 431" name="T62"/>
                  <a:gd fmla="*/ 37 h 261" name="T63"/>
                  <a:gd fmla="*/ 88 w 431" name="T64"/>
                  <a:gd fmla="*/ 120 h 261" name="T65"/>
                  <a:gd fmla="*/ 1 w 431" name="T66"/>
                  <a:gd fmla="*/ 212 h 261" name="T67"/>
                  <a:gd fmla="*/ 1 w 431" name="T68"/>
                  <a:gd fmla="*/ 212 h 261" name="T69"/>
                  <a:gd fmla="*/ 53 w 431" name="T70"/>
                  <a:gd fmla="*/ 217 h 261" name="T71"/>
                  <a:gd fmla="*/ 92 w 431" name="T72"/>
                  <a:gd fmla="*/ 206 h 261" name="T73"/>
                  <a:gd fmla="*/ 53 w 431" name="T74"/>
                  <a:gd fmla="*/ 252 h 26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61" w="431">
                    <a:moveTo>
                      <a:pt x="53" y="252"/>
                    </a:moveTo>
                    <a:cubicBezTo>
                      <a:pt x="53" y="252"/>
                      <a:pt x="53" y="252"/>
                      <a:pt x="53" y="253"/>
                    </a:cubicBezTo>
                    <a:cubicBezTo>
                      <a:pt x="75" y="261"/>
                      <a:pt x="103" y="252"/>
                      <a:pt x="123" y="245"/>
                    </a:cubicBezTo>
                    <a:cubicBezTo>
                      <a:pt x="135" y="240"/>
                      <a:pt x="147" y="234"/>
                      <a:pt x="157" y="227"/>
                    </a:cubicBezTo>
                    <a:cubicBezTo>
                      <a:pt x="163" y="222"/>
                      <a:pt x="175" y="214"/>
                      <a:pt x="173" y="206"/>
                    </a:cubicBezTo>
                    <a:cubicBezTo>
                      <a:pt x="174" y="209"/>
                      <a:pt x="176" y="211"/>
                      <a:pt x="177" y="214"/>
                    </a:cubicBezTo>
                    <a:cubicBezTo>
                      <a:pt x="178" y="218"/>
                      <a:pt x="179" y="221"/>
                      <a:pt x="178" y="225"/>
                    </a:cubicBezTo>
                    <a:cubicBezTo>
                      <a:pt x="177" y="231"/>
                      <a:pt x="171" y="236"/>
                      <a:pt x="164" y="238"/>
                    </a:cubicBezTo>
                    <a:cubicBezTo>
                      <a:pt x="168" y="239"/>
                      <a:pt x="173" y="237"/>
                      <a:pt x="177" y="236"/>
                    </a:cubicBezTo>
                    <a:cubicBezTo>
                      <a:pt x="182" y="235"/>
                      <a:pt x="186" y="234"/>
                      <a:pt x="191" y="232"/>
                    </a:cubicBezTo>
                    <a:cubicBezTo>
                      <a:pt x="220" y="221"/>
                      <a:pt x="232" y="204"/>
                      <a:pt x="234" y="177"/>
                    </a:cubicBezTo>
                    <a:cubicBezTo>
                      <a:pt x="239" y="183"/>
                      <a:pt x="241" y="191"/>
                      <a:pt x="240" y="199"/>
                    </a:cubicBezTo>
                    <a:cubicBezTo>
                      <a:pt x="240" y="203"/>
                      <a:pt x="238" y="207"/>
                      <a:pt x="237" y="211"/>
                    </a:cubicBezTo>
                    <a:cubicBezTo>
                      <a:pt x="236" y="213"/>
                      <a:pt x="235" y="215"/>
                      <a:pt x="234" y="217"/>
                    </a:cubicBezTo>
                    <a:cubicBezTo>
                      <a:pt x="232" y="220"/>
                      <a:pt x="229" y="221"/>
                      <a:pt x="226" y="222"/>
                    </a:cubicBezTo>
                    <a:cubicBezTo>
                      <a:pt x="228" y="221"/>
                      <a:pt x="232" y="221"/>
                      <a:pt x="235" y="221"/>
                    </a:cubicBezTo>
                    <a:cubicBezTo>
                      <a:pt x="254" y="216"/>
                      <a:pt x="269" y="210"/>
                      <a:pt x="285" y="200"/>
                    </a:cubicBezTo>
                    <a:cubicBezTo>
                      <a:pt x="296" y="194"/>
                      <a:pt x="305" y="189"/>
                      <a:pt x="312" y="179"/>
                    </a:cubicBezTo>
                    <a:cubicBezTo>
                      <a:pt x="315" y="176"/>
                      <a:pt x="317" y="172"/>
                      <a:pt x="319" y="167"/>
                    </a:cubicBezTo>
                    <a:cubicBezTo>
                      <a:pt x="321" y="161"/>
                      <a:pt x="320" y="156"/>
                      <a:pt x="322" y="150"/>
                    </a:cubicBezTo>
                    <a:cubicBezTo>
                      <a:pt x="324" y="140"/>
                      <a:pt x="334" y="123"/>
                      <a:pt x="346" y="121"/>
                    </a:cubicBezTo>
                    <a:cubicBezTo>
                      <a:pt x="354" y="121"/>
                      <a:pt x="359" y="125"/>
                      <a:pt x="365" y="129"/>
                    </a:cubicBezTo>
                    <a:cubicBezTo>
                      <a:pt x="373" y="134"/>
                      <a:pt x="380" y="141"/>
                      <a:pt x="385" y="147"/>
                    </a:cubicBezTo>
                    <a:cubicBezTo>
                      <a:pt x="396" y="160"/>
                      <a:pt x="405" y="175"/>
                      <a:pt x="406" y="192"/>
                    </a:cubicBezTo>
                    <a:cubicBezTo>
                      <a:pt x="414" y="184"/>
                      <a:pt x="422" y="175"/>
                      <a:pt x="430" y="167"/>
                    </a:cubicBezTo>
                    <a:cubicBezTo>
                      <a:pt x="431" y="166"/>
                      <a:pt x="425" y="139"/>
                      <a:pt x="425" y="135"/>
                    </a:cubicBezTo>
                    <a:cubicBezTo>
                      <a:pt x="424" y="123"/>
                      <a:pt x="425" y="110"/>
                      <a:pt x="423" y="97"/>
                    </a:cubicBezTo>
                    <a:cubicBezTo>
                      <a:pt x="422" y="81"/>
                      <a:pt x="418" y="62"/>
                      <a:pt x="402" y="53"/>
                    </a:cubicBezTo>
                    <a:cubicBezTo>
                      <a:pt x="391" y="47"/>
                      <a:pt x="381" y="52"/>
                      <a:pt x="370" y="49"/>
                    </a:cubicBezTo>
                    <a:cubicBezTo>
                      <a:pt x="354" y="46"/>
                      <a:pt x="348" y="26"/>
                      <a:pt x="336" y="18"/>
                    </a:cubicBezTo>
                    <a:cubicBezTo>
                      <a:pt x="322" y="9"/>
                      <a:pt x="307" y="5"/>
                      <a:pt x="291" y="4"/>
                    </a:cubicBezTo>
                    <a:cubicBezTo>
                      <a:pt x="245" y="0"/>
                      <a:pt x="199" y="13"/>
                      <a:pt x="161" y="37"/>
                    </a:cubicBezTo>
                    <a:cubicBezTo>
                      <a:pt x="127" y="58"/>
                      <a:pt x="101" y="85"/>
                      <a:pt x="88" y="120"/>
                    </a:cubicBezTo>
                    <a:cubicBezTo>
                      <a:pt x="75" y="156"/>
                      <a:pt x="52" y="211"/>
                      <a:pt x="1" y="212"/>
                    </a:cubicBezTo>
                    <a:cubicBezTo>
                      <a:pt x="0" y="211"/>
                      <a:pt x="0" y="211"/>
                      <a:pt x="1" y="212"/>
                    </a:cubicBezTo>
                    <a:cubicBezTo>
                      <a:pt x="19" y="220"/>
                      <a:pt x="34" y="222"/>
                      <a:pt x="53" y="217"/>
                    </a:cubicBezTo>
                    <a:cubicBezTo>
                      <a:pt x="57" y="216"/>
                      <a:pt x="92" y="210"/>
                      <a:pt x="92" y="206"/>
                    </a:cubicBezTo>
                    <a:cubicBezTo>
                      <a:pt x="92" y="213"/>
                      <a:pt x="61" y="256"/>
                      <a:pt x="53" y="252"/>
                    </a:cubicBezTo>
                    <a:close/>
                  </a:path>
                </a:pathLst>
              </a:custGeom>
              <a:solidFill>
                <a:srgbClr val="492C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3" name="Freeform 4952"/>
              <p:cNvSpPr/>
              <p:nvPr/>
            </p:nvSpPr>
            <p:spPr bwMode="auto">
              <a:xfrm>
                <a:off x="-4179" y="1362"/>
                <a:ext cx="2" cy="0"/>
              </a:xfrm>
              <a:custGeom>
                <a:gdLst>
                  <a:gd fmla="*/ 0 w 1" name="T0"/>
                  <a:gd fmla="*/ 1 w 1" name="T1"/>
                  <a:gd fmla="*/ 1 w 1" name="T2"/>
                  <a:gd fmla="*/ 0 w 1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4" name="Freeform 4953"/>
              <p:cNvSpPr/>
              <p:nvPr/>
            </p:nvSpPr>
            <p:spPr bwMode="auto">
              <a:xfrm flipH="1">
                <a:off x="-4146" y="1378"/>
                <a:ext cx="0" cy="3"/>
              </a:xfrm>
              <a:custGeom>
                <a:gdLst>
                  <a:gd fmla="*/ 0 h 1" name="T0"/>
                  <a:gd fmla="*/ 0 h 1" name="T1"/>
                  <a:gd fmla="*/ 1 h 1" name="T2"/>
                  <a:gd fmla="*/ 0 h 1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5" name="Freeform 4954"/>
              <p:cNvSpPr/>
              <p:nvPr/>
            </p:nvSpPr>
            <p:spPr bwMode="auto">
              <a:xfrm>
                <a:off x="-4151" y="1381"/>
                <a:ext cx="3" cy="2"/>
              </a:xfrm>
              <a:custGeom>
                <a:gdLst>
                  <a:gd fmla="*/ 1 w 1" name="T0"/>
                  <a:gd fmla="*/ 0 h 1" name="T1"/>
                  <a:gd fmla="*/ 0 w 1" name="T2"/>
                  <a:gd fmla="*/ 1 h 1" name="T3"/>
                  <a:gd fmla="*/ 1 w 1" name="T4"/>
                  <a:gd fmla="*/ 1 h 1" name="T5"/>
                  <a:gd fmla="*/ 1 w 1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6" name="Freeform 4955"/>
              <p:cNvSpPr/>
              <p:nvPr/>
            </p:nvSpPr>
            <p:spPr bwMode="auto">
              <a:xfrm>
                <a:off x="-4151" y="1371"/>
                <a:ext cx="7" cy="7"/>
              </a:xfrm>
              <a:custGeom>
                <a:gdLst>
                  <a:gd fmla="*/ 3 w 3" name="T0"/>
                  <a:gd fmla="*/ 3 h 3" name="T1"/>
                  <a:gd fmla="*/ 3 w 3" name="T2"/>
                  <a:gd fmla="*/ 3 h 3" name="T3"/>
                  <a:gd fmla="*/ 1 w 3" name="T4"/>
                  <a:gd fmla="*/ 3 h 3" name="T5"/>
                  <a:gd fmla="*/ 2 w 3" name="T6"/>
                  <a:gd fmla="*/ 2 h 3" name="T7"/>
                  <a:gd fmla="*/ 0 w 3" name="T8"/>
                  <a:gd fmla="*/ 2 h 3" name="T9"/>
                  <a:gd fmla="*/ 2 w 3" name="T10"/>
                  <a:gd fmla="*/ 3 h 3" name="T11"/>
                  <a:gd fmla="*/ 3 w 3" name="T12"/>
                  <a:gd fmla="*/ 3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0"/>
                      <a:pt x="1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7" name="Freeform 4956"/>
              <p:cNvSpPr/>
              <p:nvPr/>
            </p:nvSpPr>
            <p:spPr bwMode="auto">
              <a:xfrm>
                <a:off x="-4151" y="1265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2 w 2" name="T4"/>
                  <a:gd fmla="*/ 2 h 3" name="T5"/>
                  <a:gd fmla="*/ 0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8" name="Freeform 4957"/>
              <p:cNvSpPr/>
              <p:nvPr/>
            </p:nvSpPr>
            <p:spPr bwMode="auto">
              <a:xfrm>
                <a:off x="-4146" y="1400"/>
                <a:ext cx="10" cy="7"/>
              </a:xfrm>
              <a:custGeom>
                <a:gdLst>
                  <a:gd fmla="*/ 4 w 4" name="T0"/>
                  <a:gd fmla="*/ 2 h 3" name="T1"/>
                  <a:gd fmla="*/ 0 w 4" name="T2"/>
                  <a:gd fmla="*/ 1 h 3" name="T3"/>
                  <a:gd fmla="*/ 4 w 4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4" y="2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2" y="3"/>
                      <a:pt x="2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9" name="Freeform 4958"/>
              <p:cNvSpPr/>
              <p:nvPr/>
            </p:nvSpPr>
            <p:spPr bwMode="auto">
              <a:xfrm>
                <a:off x="-4385" y="1187"/>
                <a:ext cx="7" cy="9"/>
              </a:xfrm>
              <a:custGeom>
                <a:gdLst>
                  <a:gd fmla="*/ 0 w 3" name="T0"/>
                  <a:gd fmla="*/ 2 h 4" name="T1"/>
                  <a:gd fmla="*/ 2 w 3" name="T2"/>
                  <a:gd fmla="*/ 4 h 4" name="T3"/>
                  <a:gd fmla="*/ 2 w 3" name="T4"/>
                  <a:gd fmla="*/ 1 h 4" name="T5"/>
                  <a:gd fmla="*/ 0 w 3" name="T6"/>
                  <a:gd fmla="*/ 2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0" y="2"/>
                    </a:moveTo>
                    <a:cubicBezTo>
                      <a:pt x="0" y="3"/>
                      <a:pt x="1" y="3"/>
                      <a:pt x="2" y="4"/>
                    </a:cubicBezTo>
                    <a:cubicBezTo>
                      <a:pt x="3" y="3"/>
                      <a:pt x="1" y="2"/>
                      <a:pt x="2" y="1"/>
                    </a:cubicBezTo>
                    <a:cubicBezTo>
                      <a:pt x="1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0" name="Freeform 4959"/>
              <p:cNvSpPr/>
              <p:nvPr/>
            </p:nvSpPr>
            <p:spPr bwMode="auto">
              <a:xfrm>
                <a:off x="-4144" y="1350"/>
                <a:ext cx="10" cy="9"/>
              </a:xfrm>
              <a:custGeom>
                <a:gdLst>
                  <a:gd fmla="*/ 0 w 4" name="T0"/>
                  <a:gd fmla="*/ 1 h 4" name="T1"/>
                  <a:gd fmla="*/ 4 w 4" name="T2"/>
                  <a:gd fmla="*/ 2 h 4" name="T3"/>
                  <a:gd fmla="*/ 0 w 4" name="T4"/>
                  <a:gd fmla="*/ 1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0" y="1"/>
                    </a:moveTo>
                    <a:cubicBezTo>
                      <a:pt x="2" y="1"/>
                      <a:pt x="2" y="4"/>
                      <a:pt x="4" y="2"/>
                    </a:cubicBezTo>
                    <a:cubicBezTo>
                      <a:pt x="2" y="2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1" name="Freeform 4960"/>
              <p:cNvSpPr/>
              <p:nvPr/>
            </p:nvSpPr>
            <p:spPr bwMode="auto">
              <a:xfrm>
                <a:off x="-4146" y="1366"/>
                <a:ext cx="19" cy="12"/>
              </a:xfrm>
              <a:custGeom>
                <a:gdLst>
                  <a:gd fmla="*/ 5 w 8" name="T0"/>
                  <a:gd fmla="*/ 3 h 5" name="T1"/>
                  <a:gd fmla="*/ 4 w 8" name="T2"/>
                  <a:gd fmla="*/ 4 h 5" name="T3"/>
                  <a:gd fmla="*/ 7 w 8" name="T4"/>
                  <a:gd fmla="*/ 4 h 5" name="T5"/>
                  <a:gd fmla="*/ 7 w 8" name="T6"/>
                  <a:gd fmla="*/ 1 h 5" name="T7"/>
                  <a:gd fmla="*/ 2 w 8" name="T8"/>
                  <a:gd fmla="*/ 2 h 5" name="T9"/>
                  <a:gd fmla="*/ 1 w 8" name="T10"/>
                  <a:gd fmla="*/ 1 h 5" name="T11"/>
                  <a:gd fmla="*/ 3 w 8" name="T12"/>
                  <a:gd fmla="*/ 3 h 5" name="T13"/>
                  <a:gd fmla="*/ 3 w 8" name="T14"/>
                  <a:gd fmla="*/ 3 h 5" name="T15"/>
                  <a:gd fmla="*/ 5 w 8" name="T16"/>
                  <a:gd fmla="*/ 2 h 5" name="T17"/>
                  <a:gd fmla="*/ 5 w 8" name="T18"/>
                  <a:gd fmla="*/ 3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8">
                    <a:moveTo>
                      <a:pt x="5" y="3"/>
                    </a:moveTo>
                    <a:cubicBezTo>
                      <a:pt x="5" y="3"/>
                      <a:pt x="3" y="4"/>
                      <a:pt x="4" y="4"/>
                    </a:cubicBezTo>
                    <a:cubicBezTo>
                      <a:pt x="5" y="3"/>
                      <a:pt x="6" y="5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7" y="2"/>
                      <a:pt x="2" y="0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0" y="3"/>
                      <a:pt x="4" y="1"/>
                      <a:pt x="3" y="3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2" name="Freeform 4961"/>
              <p:cNvSpPr/>
              <p:nvPr/>
            </p:nvSpPr>
            <p:spPr bwMode="auto">
              <a:xfrm>
                <a:off x="-4165" y="1314"/>
                <a:ext cx="17" cy="15"/>
              </a:xfrm>
              <a:custGeom>
                <a:gdLst>
                  <a:gd fmla="*/ 5 w 7" name="T0"/>
                  <a:gd fmla="*/ 2 h 6" name="T1"/>
                  <a:gd fmla="*/ 5 w 7" name="T2"/>
                  <a:gd fmla="*/ 2 h 6" name="T3"/>
                  <a:gd fmla="*/ 5 w 7" name="T4"/>
                  <a:gd fmla="*/ 2 h 6" name="T5"/>
                  <a:gd fmla="*/ 0 w 7" name="T6"/>
                  <a:gd fmla="*/ 1 h 6" name="T7"/>
                  <a:gd fmla="*/ 7 w 7" name="T8"/>
                  <a:gd fmla="*/ 3 h 6" name="T9"/>
                  <a:gd fmla="*/ 6 w 7" name="T10"/>
                  <a:gd fmla="*/ 3 h 6" name="T11"/>
                  <a:gd fmla="*/ 6 w 7" name="T12"/>
                  <a:gd fmla="*/ 3 h 6" name="T13"/>
                  <a:gd fmla="*/ 6 w 7" name="T14"/>
                  <a:gd fmla="*/ 3 h 6" name="T15"/>
                  <a:gd fmla="*/ 5 w 7" name="T16"/>
                  <a:gd fmla="*/ 2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7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5" y="6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3" name="Freeform 4962"/>
              <p:cNvSpPr/>
              <p:nvPr/>
            </p:nvSpPr>
            <p:spPr bwMode="auto">
              <a:xfrm>
                <a:off x="-4231" y="1253"/>
                <a:ext cx="7" cy="5"/>
              </a:xfrm>
              <a:custGeom>
                <a:gdLst>
                  <a:gd fmla="*/ 2 w 3" name="T0"/>
                  <a:gd fmla="*/ 0 h 2" name="T1"/>
                  <a:gd fmla="*/ 0 w 3" name="T2"/>
                  <a:gd fmla="*/ 0 h 2" name="T3"/>
                  <a:gd fmla="*/ 2 w 3" name="T4"/>
                  <a:gd fmla="*/ 2 h 2" name="T5"/>
                  <a:gd fmla="*/ 2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4" name="Freeform 4963"/>
              <p:cNvSpPr/>
              <p:nvPr/>
            </p:nvSpPr>
            <p:spPr bwMode="auto">
              <a:xfrm>
                <a:off x="-4191" y="1227"/>
                <a:ext cx="14" cy="14"/>
              </a:xfrm>
              <a:custGeom>
                <a:gdLst>
                  <a:gd fmla="*/ 6 w 6" name="T0"/>
                  <a:gd fmla="*/ 6 h 6" name="T1"/>
                  <a:gd fmla="*/ 0 w 6" name="T2"/>
                  <a:gd fmla="*/ 0 h 6" name="T3"/>
                  <a:gd fmla="*/ 6 w 6" name="T4"/>
                  <a:gd fmla="*/ 6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6">
                    <a:moveTo>
                      <a:pt x="6" y="6"/>
                    </a:moveTo>
                    <a:cubicBezTo>
                      <a:pt x="4" y="3"/>
                      <a:pt x="4" y="2"/>
                      <a:pt x="0" y="0"/>
                    </a:cubicBezTo>
                    <a:cubicBezTo>
                      <a:pt x="1" y="2"/>
                      <a:pt x="2" y="6"/>
                      <a:pt x="6" y="6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5" name="Freeform 4964"/>
              <p:cNvSpPr/>
              <p:nvPr/>
            </p:nvSpPr>
            <p:spPr bwMode="auto">
              <a:xfrm>
                <a:off x="-4191" y="1255"/>
                <a:ext cx="10" cy="7"/>
              </a:xfrm>
              <a:custGeom>
                <a:gdLst>
                  <a:gd fmla="*/ 4 w 4" name="T0"/>
                  <a:gd fmla="*/ 1 h 3" name="T1"/>
                  <a:gd fmla="*/ 1 w 4" name="T2"/>
                  <a:gd fmla="*/ 0 h 3" name="T3"/>
                  <a:gd fmla="*/ 0 w 4" name="T4"/>
                  <a:gd fmla="*/ 1 h 3" name="T5"/>
                  <a:gd fmla="*/ 4 w 4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4" y="1"/>
                    </a:moveTo>
                    <a:cubicBezTo>
                      <a:pt x="2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2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6" name="Freeform 4965"/>
              <p:cNvSpPr/>
              <p:nvPr/>
            </p:nvSpPr>
            <p:spPr bwMode="auto">
              <a:xfrm>
                <a:off x="-4172" y="1246"/>
                <a:ext cx="12" cy="9"/>
              </a:xfrm>
              <a:custGeom>
                <a:gdLst>
                  <a:gd fmla="*/ 1 w 5" name="T0"/>
                  <a:gd fmla="*/ 0 h 4" name="T1"/>
                  <a:gd fmla="*/ 0 w 5" name="T2"/>
                  <a:gd fmla="*/ 1 h 4" name="T3"/>
                  <a:gd fmla="*/ 5 w 5" name="T4"/>
                  <a:gd fmla="*/ 4 h 4" name="T5"/>
                  <a:gd fmla="*/ 1 w 5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5" y="2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7" name="Freeform 4966"/>
              <p:cNvSpPr/>
              <p:nvPr/>
            </p:nvSpPr>
            <p:spPr bwMode="auto">
              <a:xfrm>
                <a:off x="-4144" y="1265"/>
                <a:ext cx="15" cy="16"/>
              </a:xfrm>
              <a:custGeom>
                <a:gdLst>
                  <a:gd fmla="*/ 6 w 6" name="T0"/>
                  <a:gd fmla="*/ 7 h 7" name="T1"/>
                  <a:gd fmla="*/ 0 w 6" name="T2"/>
                  <a:gd fmla="*/ 1 h 7" name="T3"/>
                  <a:gd fmla="*/ 6 w 6" name="T4"/>
                  <a:gd fmla="*/ 7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6">
                    <a:moveTo>
                      <a:pt x="6" y="7"/>
                    </a:moveTo>
                    <a:cubicBezTo>
                      <a:pt x="5" y="5"/>
                      <a:pt x="1" y="0"/>
                      <a:pt x="0" y="1"/>
                    </a:cubicBezTo>
                    <a:cubicBezTo>
                      <a:pt x="1" y="4"/>
                      <a:pt x="3" y="5"/>
                      <a:pt x="6" y="7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8" name="Freeform 4967"/>
              <p:cNvSpPr/>
              <p:nvPr/>
            </p:nvSpPr>
            <p:spPr bwMode="auto">
              <a:xfrm>
                <a:off x="-4191" y="1258"/>
                <a:ext cx="10" cy="18"/>
              </a:xfrm>
              <a:custGeom>
                <a:gdLst>
                  <a:gd fmla="*/ 1 w 4" name="T0"/>
                  <a:gd fmla="*/ 5 h 8" name="T1"/>
                  <a:gd fmla="*/ 4 w 4" name="T2"/>
                  <a:gd fmla="*/ 8 h 8" name="T3"/>
                  <a:gd fmla="*/ 4 w 4" name="T4"/>
                  <a:gd fmla="*/ 5 h 8" name="T5"/>
                  <a:gd fmla="*/ 2 w 4" name="T6"/>
                  <a:gd fmla="*/ 5 h 8" name="T7"/>
                  <a:gd fmla="*/ 4 w 4" name="T8"/>
                  <a:gd fmla="*/ 3 h 8" name="T9"/>
                  <a:gd fmla="*/ 0 w 4" name="T10"/>
                  <a:gd fmla="*/ 2 h 8" name="T11"/>
                  <a:gd fmla="*/ 3 w 4" name="T12"/>
                  <a:gd fmla="*/ 4 h 8" name="T13"/>
                  <a:gd fmla="*/ 1 w 4" name="T14"/>
                  <a:gd fmla="*/ 5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4">
                    <a:moveTo>
                      <a:pt x="1" y="5"/>
                    </a:move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3" y="5"/>
                      <a:pt x="2" y="7"/>
                      <a:pt x="2" y="5"/>
                    </a:cubicBezTo>
                    <a:cubicBezTo>
                      <a:pt x="3" y="6"/>
                      <a:pt x="4" y="5"/>
                      <a:pt x="4" y="3"/>
                    </a:cubicBezTo>
                    <a:cubicBezTo>
                      <a:pt x="2" y="3"/>
                      <a:pt x="1" y="0"/>
                      <a:pt x="0" y="2"/>
                    </a:cubicBezTo>
                    <a:cubicBezTo>
                      <a:pt x="1" y="3"/>
                      <a:pt x="3" y="3"/>
                      <a:pt x="3" y="4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9" name="Freeform 4968"/>
              <p:cNvSpPr/>
              <p:nvPr/>
            </p:nvSpPr>
            <p:spPr bwMode="auto">
              <a:xfrm>
                <a:off x="-4411" y="1146"/>
                <a:ext cx="2" cy="0"/>
              </a:xfrm>
              <a:custGeom>
                <a:gdLst>
                  <a:gd fmla="*/ 1 w 1" name="T0"/>
                  <a:gd fmla="*/ 0 w 1" name="T1"/>
                  <a:gd fmla="*/ 1 w 1" name="T2"/>
                  <a:gd fmla="*/ 1 w 1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0" name="Freeform 4969"/>
              <p:cNvSpPr/>
              <p:nvPr/>
            </p:nvSpPr>
            <p:spPr bwMode="auto">
              <a:xfrm>
                <a:off x="-4411" y="1146"/>
                <a:ext cx="2" cy="5"/>
              </a:xfrm>
              <a:custGeom>
                <a:gdLst>
                  <a:gd fmla="*/ 1 w 1" name="T0"/>
                  <a:gd fmla="*/ 2 h 2" name="T1"/>
                  <a:gd fmla="*/ 1 w 1" name="T2"/>
                  <a:gd fmla="*/ 0 h 2" name="T3"/>
                  <a:gd fmla="*/ 1 w 1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1" name="Freeform 4970"/>
              <p:cNvSpPr/>
              <p:nvPr/>
            </p:nvSpPr>
            <p:spPr bwMode="auto">
              <a:xfrm>
                <a:off x="-4420" y="1139"/>
                <a:ext cx="9" cy="7"/>
              </a:xfrm>
              <a:custGeom>
                <a:gdLst>
                  <a:gd fmla="*/ 4 w 4" name="T0"/>
                  <a:gd fmla="*/ 3 h 3" name="T1"/>
                  <a:gd fmla="*/ 0 w 4" name="T2"/>
                  <a:gd fmla="*/ 2 h 3" name="T3"/>
                  <a:gd fmla="*/ 4 w 4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4" y="0"/>
                      <a:pt x="0" y="2"/>
                      <a:pt x="0" y="2"/>
                    </a:cubicBezTo>
                    <a:cubicBezTo>
                      <a:pt x="0" y="3"/>
                      <a:pt x="3" y="1"/>
                      <a:pt x="4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2" name="Freeform 4971"/>
              <p:cNvSpPr/>
              <p:nvPr/>
            </p:nvSpPr>
            <p:spPr bwMode="auto">
              <a:xfrm>
                <a:off x="-4210" y="1295"/>
                <a:ext cx="10" cy="12"/>
              </a:xfrm>
              <a:custGeom>
                <a:gdLst>
                  <a:gd fmla="*/ 2 w 4" name="T0"/>
                  <a:gd fmla="*/ 1 h 5" name="T1"/>
                  <a:gd fmla="*/ 1 w 4" name="T2"/>
                  <a:gd fmla="*/ 1 h 5" name="T3"/>
                  <a:gd fmla="*/ 2 w 4" name="T4"/>
                  <a:gd fmla="*/ 4 h 5" name="T5"/>
                  <a:gd fmla="*/ 4 w 4" name="T6"/>
                  <a:gd fmla="*/ 2 h 5" name="T7"/>
                  <a:gd fmla="*/ 2 w 4" name="T8"/>
                  <a:gd fmla="*/ 0 h 5" name="T9"/>
                  <a:gd fmla="*/ 2 w 4" name="T10"/>
                  <a:gd fmla="*/ 1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4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5"/>
                      <a:pt x="2" y="4"/>
                    </a:cubicBezTo>
                    <a:cubicBezTo>
                      <a:pt x="0" y="3"/>
                      <a:pt x="3" y="2"/>
                      <a:pt x="4" y="2"/>
                    </a:cubicBezTo>
                    <a:cubicBezTo>
                      <a:pt x="1" y="2"/>
                      <a:pt x="4" y="0"/>
                      <a:pt x="2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3" name="Freeform 4972"/>
              <p:cNvSpPr/>
              <p:nvPr/>
            </p:nvSpPr>
            <p:spPr bwMode="auto">
              <a:xfrm>
                <a:off x="-4401" y="1149"/>
                <a:ext cx="19" cy="16"/>
              </a:xfrm>
              <a:custGeom>
                <a:gdLst>
                  <a:gd fmla="*/ 6 w 8" name="T0"/>
                  <a:gd fmla="*/ 5 h 7" name="T1"/>
                  <a:gd fmla="*/ 5 w 8" name="T2"/>
                  <a:gd fmla="*/ 4 h 7" name="T3"/>
                  <a:gd fmla="*/ 5 w 8" name="T4"/>
                  <a:gd fmla="*/ 3 h 7" name="T5"/>
                  <a:gd fmla="*/ 6 w 8" name="T6"/>
                  <a:gd fmla="*/ 4 h 7" name="T7"/>
                  <a:gd fmla="*/ 6 w 8" name="T8"/>
                  <a:gd fmla="*/ 4 h 7" name="T9"/>
                  <a:gd fmla="*/ 6 w 8" name="T10"/>
                  <a:gd fmla="*/ 4 h 7" name="T11"/>
                  <a:gd fmla="*/ 7 w 8" name="T12"/>
                  <a:gd fmla="*/ 2 h 7" name="T13"/>
                  <a:gd fmla="*/ 4 w 8" name="T14"/>
                  <a:gd fmla="*/ 1 h 7" name="T15"/>
                  <a:gd fmla="*/ 5 w 8" name="T16"/>
                  <a:gd fmla="*/ 2 h 7" name="T17"/>
                  <a:gd fmla="*/ 3 w 8" name="T18"/>
                  <a:gd fmla="*/ 3 h 7" name="T19"/>
                  <a:gd fmla="*/ 0 w 8" name="T20"/>
                  <a:gd fmla="*/ 2 h 7" name="T21"/>
                  <a:gd fmla="*/ 1 w 8" name="T22"/>
                  <a:gd fmla="*/ 5 h 7" name="T23"/>
                  <a:gd fmla="*/ 4 w 8" name="T24"/>
                  <a:gd fmla="*/ 5 h 7" name="T25"/>
                  <a:gd fmla="*/ 4 w 8" name="T26"/>
                  <a:gd fmla="*/ 6 h 7" name="T27"/>
                  <a:gd fmla="*/ 3 w 8" name="T28"/>
                  <a:gd fmla="*/ 6 h 7" name="T29"/>
                  <a:gd fmla="*/ 6 w 8" name="T30"/>
                  <a:gd fmla="*/ 6 h 7" name="T31"/>
                  <a:gd fmla="*/ 6 w 8" name="T32"/>
                  <a:gd fmla="*/ 7 h 7" name="T33"/>
                  <a:gd fmla="*/ 5 w 8" name="T34"/>
                  <a:gd fmla="*/ 5 h 7" name="T35"/>
                  <a:gd fmla="*/ 6 w 8" name="T36"/>
                  <a:gd fmla="*/ 5 h 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" w="8">
                    <a:moveTo>
                      <a:pt x="6" y="5"/>
                    </a:moveTo>
                    <a:cubicBezTo>
                      <a:pt x="6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4"/>
                      <a:pt x="5" y="2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3"/>
                      <a:pt x="2" y="3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5" y="7"/>
                      <a:pt x="6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7" y="6"/>
                      <a:pt x="6" y="6"/>
                      <a:pt x="5" y="5"/>
                    </a:cubicBezTo>
                    <a:cubicBezTo>
                      <a:pt x="5" y="4"/>
                      <a:pt x="6" y="6"/>
                      <a:pt x="6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4" name="Freeform 4973"/>
              <p:cNvSpPr/>
              <p:nvPr/>
            </p:nvSpPr>
            <p:spPr bwMode="auto">
              <a:xfrm>
                <a:off x="-4172" y="1255"/>
                <a:ext cx="17" cy="17"/>
              </a:xfrm>
              <a:custGeom>
                <a:gdLst>
                  <a:gd fmla="*/ 2 w 7" name="T0"/>
                  <a:gd fmla="*/ 1 h 7" name="T1"/>
                  <a:gd fmla="*/ 7 w 7" name="T2"/>
                  <a:gd fmla="*/ 6 h 7" name="T3"/>
                  <a:gd fmla="*/ 3 w 7" name="T4"/>
                  <a:gd fmla="*/ 2 h 7" name="T5"/>
                  <a:gd fmla="*/ 2 w 7" name="T6"/>
                  <a:gd fmla="*/ 1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7">
                    <a:moveTo>
                      <a:pt x="2" y="1"/>
                    </a:moveTo>
                    <a:cubicBezTo>
                      <a:pt x="3" y="3"/>
                      <a:pt x="7" y="7"/>
                      <a:pt x="7" y="6"/>
                    </a:cubicBezTo>
                    <a:cubicBezTo>
                      <a:pt x="6" y="5"/>
                      <a:pt x="5" y="1"/>
                      <a:pt x="3" y="2"/>
                    </a:cubicBezTo>
                    <a:cubicBezTo>
                      <a:pt x="4" y="4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5" name="Freeform 4974"/>
              <p:cNvSpPr/>
              <p:nvPr/>
            </p:nvSpPr>
            <p:spPr bwMode="auto">
              <a:xfrm>
                <a:off x="-4167" y="1281"/>
                <a:ext cx="9" cy="12"/>
              </a:xfrm>
              <a:custGeom>
                <a:gdLst>
                  <a:gd fmla="*/ 0 w 4" name="T0"/>
                  <a:gd fmla="*/ 0 h 5" name="T1"/>
                  <a:gd fmla="*/ 4 w 4" name="T2"/>
                  <a:gd fmla="*/ 4 h 5" name="T3"/>
                  <a:gd fmla="*/ 0 w 4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cubicBezTo>
                      <a:pt x="1" y="2"/>
                      <a:pt x="3" y="5"/>
                      <a:pt x="4" y="4"/>
                    </a:cubicBezTo>
                    <a:cubicBezTo>
                      <a:pt x="3" y="3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6" name="Freeform 4975"/>
              <p:cNvSpPr/>
              <p:nvPr/>
            </p:nvSpPr>
            <p:spPr bwMode="auto">
              <a:xfrm>
                <a:off x="-4174" y="1326"/>
                <a:ext cx="16" cy="10"/>
              </a:xfrm>
              <a:custGeom>
                <a:gdLst>
                  <a:gd fmla="*/ 4 w 7" name="T0"/>
                  <a:gd fmla="*/ 2 h 4" name="T1"/>
                  <a:gd fmla="*/ 3 w 7" name="T2"/>
                  <a:gd fmla="*/ 3 h 4" name="T3"/>
                  <a:gd fmla="*/ 0 w 7" name="T4"/>
                  <a:gd fmla="*/ 2 h 4" name="T5"/>
                  <a:gd fmla="*/ 3 w 7" name="T6"/>
                  <a:gd fmla="*/ 4 h 4" name="T7"/>
                  <a:gd fmla="*/ 7 w 7" name="T8"/>
                  <a:gd fmla="*/ 3 h 4" name="T9"/>
                  <a:gd fmla="*/ 4 w 7" name="T10"/>
                  <a:gd fmla="*/ 2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7">
                    <a:moveTo>
                      <a:pt x="4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0" y="0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3" y="2"/>
                      <a:pt x="6" y="4"/>
                      <a:pt x="7" y="3"/>
                    </a:cubicBezTo>
                    <a:cubicBezTo>
                      <a:pt x="5" y="3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7" name="Freeform 4976"/>
              <p:cNvSpPr/>
              <p:nvPr/>
            </p:nvSpPr>
            <p:spPr bwMode="auto">
              <a:xfrm>
                <a:off x="-4162" y="1281"/>
                <a:ext cx="11" cy="12"/>
              </a:xfrm>
              <a:custGeom>
                <a:gdLst>
                  <a:gd fmla="*/ 0 w 5" name="T0"/>
                  <a:gd fmla="*/ 0 h 5" name="T1"/>
                  <a:gd fmla="*/ 5 w 5" name="T2"/>
                  <a:gd fmla="*/ 5 h 5" name="T3"/>
                  <a:gd fmla="*/ 0 w 5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5">
                    <a:moveTo>
                      <a:pt x="0" y="0"/>
                    </a:moveTo>
                    <a:cubicBezTo>
                      <a:pt x="3" y="2"/>
                      <a:pt x="3" y="3"/>
                      <a:pt x="5" y="5"/>
                    </a:cubicBezTo>
                    <a:cubicBezTo>
                      <a:pt x="4" y="2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8" name="Freeform 4977"/>
              <p:cNvSpPr/>
              <p:nvPr/>
            </p:nvSpPr>
            <p:spPr bwMode="auto">
              <a:xfrm>
                <a:off x="-4146" y="1295"/>
                <a:ext cx="12" cy="15"/>
              </a:xfrm>
              <a:custGeom>
                <a:gdLst>
                  <a:gd fmla="*/ 5 w 5" name="T0"/>
                  <a:gd fmla="*/ 5 h 6" name="T1"/>
                  <a:gd fmla="*/ 0 w 5" name="T2"/>
                  <a:gd fmla="*/ 1 h 6" name="T3"/>
                  <a:gd fmla="*/ 5 w 5" name="T4"/>
                  <a:gd fmla="*/ 5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5">
                    <a:moveTo>
                      <a:pt x="5" y="5"/>
                    </a:moveTo>
                    <a:cubicBezTo>
                      <a:pt x="5" y="3"/>
                      <a:pt x="2" y="0"/>
                      <a:pt x="0" y="1"/>
                    </a:cubicBezTo>
                    <a:cubicBezTo>
                      <a:pt x="1" y="2"/>
                      <a:pt x="2" y="6"/>
                      <a:pt x="5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9" name="Freeform 4978"/>
              <p:cNvSpPr/>
              <p:nvPr/>
            </p:nvSpPr>
            <p:spPr bwMode="auto">
              <a:xfrm>
                <a:off x="-4141" y="1321"/>
                <a:ext cx="7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3 w 3" name="T4"/>
                  <a:gd fmla="*/ 1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0" name="Freeform 4979"/>
              <p:cNvSpPr/>
              <p:nvPr/>
            </p:nvSpPr>
            <p:spPr bwMode="auto">
              <a:xfrm>
                <a:off x="-4281" y="1236"/>
                <a:ext cx="14" cy="10"/>
              </a:xfrm>
              <a:custGeom>
                <a:gdLst>
                  <a:gd fmla="*/ 4 w 6" name="T0"/>
                  <a:gd fmla="*/ 4 h 4" name="T1"/>
                  <a:gd fmla="*/ 3 w 6" name="T2"/>
                  <a:gd fmla="*/ 0 h 4" name="T3"/>
                  <a:gd fmla="*/ 0 w 6" name="T4"/>
                  <a:gd fmla="*/ 2 h 4" name="T5"/>
                  <a:gd fmla="*/ 2 w 6" name="T6"/>
                  <a:gd fmla="*/ 4 h 4" name="T7"/>
                  <a:gd fmla="*/ 4 w 6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6">
                    <a:moveTo>
                      <a:pt x="4" y="4"/>
                    </a:moveTo>
                    <a:cubicBezTo>
                      <a:pt x="6" y="2"/>
                      <a:pt x="2" y="3"/>
                      <a:pt x="3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3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1" name="Freeform 4980"/>
              <p:cNvSpPr/>
              <p:nvPr/>
            </p:nvSpPr>
            <p:spPr bwMode="auto">
              <a:xfrm>
                <a:off x="-4231" y="1234"/>
                <a:ext cx="9" cy="7"/>
              </a:xfrm>
              <a:custGeom>
                <a:gdLst>
                  <a:gd fmla="*/ 0 w 4" name="T0"/>
                  <a:gd fmla="*/ 1 h 3" name="T1"/>
                  <a:gd fmla="*/ 1 w 4" name="T2"/>
                  <a:gd fmla="*/ 2 h 3" name="T3"/>
                  <a:gd fmla="*/ 3 w 4" name="T4"/>
                  <a:gd fmla="*/ 2 h 3" name="T5"/>
                  <a:gd fmla="*/ 0 w 4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2" y="0"/>
                      <a:pt x="3" y="2"/>
                    </a:cubicBezTo>
                    <a:cubicBezTo>
                      <a:pt x="4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2" name="Freeform 4981"/>
              <p:cNvSpPr/>
              <p:nvPr/>
            </p:nvSpPr>
            <p:spPr bwMode="auto">
              <a:xfrm>
                <a:off x="-4231" y="1243"/>
                <a:ext cx="7" cy="7"/>
              </a:xfrm>
              <a:custGeom>
                <a:gdLst>
                  <a:gd fmla="*/ 1 w 3" name="T0"/>
                  <a:gd fmla="*/ 3 h 3" name="T1"/>
                  <a:gd fmla="*/ 2 w 3" name="T2"/>
                  <a:gd fmla="*/ 3 h 3" name="T3"/>
                  <a:gd fmla="*/ 0 w 3" name="T4"/>
                  <a:gd fmla="*/ 1 h 3" name="T5"/>
                  <a:gd fmla="*/ 1 w 3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1" y="3"/>
                    </a:moveTo>
                    <a:cubicBezTo>
                      <a:pt x="2" y="3"/>
                      <a:pt x="2" y="2"/>
                      <a:pt x="2" y="3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3" name="Freeform 4982"/>
              <p:cNvSpPr/>
              <p:nvPr/>
            </p:nvSpPr>
            <p:spPr bwMode="auto">
              <a:xfrm flipH="1">
                <a:off x="-4278" y="124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4" name="Freeform 4983"/>
              <p:cNvSpPr/>
              <p:nvPr/>
            </p:nvSpPr>
            <p:spPr bwMode="auto">
              <a:xfrm>
                <a:off x="-4425" y="1132"/>
                <a:ext cx="7" cy="7"/>
              </a:xfrm>
              <a:custGeom>
                <a:gdLst>
                  <a:gd fmla="*/ 1 w 3" name="T0"/>
                  <a:gd fmla="*/ 0 h 3" name="T1"/>
                  <a:gd fmla="*/ 2 w 3" name="T2"/>
                  <a:gd fmla="*/ 1 h 3" name="T3"/>
                  <a:gd fmla="*/ 0 w 3" name="T4"/>
                  <a:gd fmla="*/ 2 h 3" name="T5"/>
                  <a:gd fmla="*/ 2 w 3" name="T6"/>
                  <a:gd fmla="*/ 3 h 3" name="T7"/>
                  <a:gd fmla="*/ 1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2" y="2"/>
                      <a:pt x="1" y="2"/>
                      <a:pt x="2" y="3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5" name="Freeform 4984"/>
              <p:cNvSpPr/>
              <p:nvPr/>
            </p:nvSpPr>
            <p:spPr bwMode="auto">
              <a:xfrm>
                <a:off x="-4158" y="1359"/>
                <a:ext cx="22" cy="12"/>
              </a:xfrm>
              <a:custGeom>
                <a:gdLst>
                  <a:gd fmla="*/ 1 w 9" name="T0"/>
                  <a:gd fmla="*/ 2 h 5" name="T1"/>
                  <a:gd fmla="*/ 1 w 9" name="T2"/>
                  <a:gd fmla="*/ 5 h 5" name="T3"/>
                  <a:gd fmla="*/ 9 w 9" name="T4"/>
                  <a:gd fmla="*/ 1 h 5" name="T5"/>
                  <a:gd fmla="*/ 1 w 9" name="T6"/>
                  <a:gd fmla="*/ 2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9">
                    <a:moveTo>
                      <a:pt x="1" y="2"/>
                    </a:moveTo>
                    <a:cubicBezTo>
                      <a:pt x="0" y="3"/>
                      <a:pt x="1" y="3"/>
                      <a:pt x="1" y="5"/>
                    </a:cubicBezTo>
                    <a:cubicBezTo>
                      <a:pt x="2" y="1"/>
                      <a:pt x="8" y="3"/>
                      <a:pt x="9" y="1"/>
                    </a:cubicBezTo>
                    <a:cubicBezTo>
                      <a:pt x="7" y="0"/>
                      <a:pt x="3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6" name="Freeform 4985"/>
              <p:cNvSpPr/>
              <p:nvPr/>
            </p:nvSpPr>
            <p:spPr bwMode="auto">
              <a:xfrm>
                <a:off x="-4387" y="1170"/>
                <a:ext cx="16" cy="9"/>
              </a:xfrm>
              <a:custGeom>
                <a:gdLst>
                  <a:gd fmla="*/ 4 w 7" name="T0"/>
                  <a:gd fmla="*/ 4 h 4" name="T1"/>
                  <a:gd fmla="*/ 6 w 7" name="T2"/>
                  <a:gd fmla="*/ 1 h 4" name="T3"/>
                  <a:gd fmla="*/ 4 w 7" name="T4"/>
                  <a:gd fmla="*/ 0 h 4" name="T5"/>
                  <a:gd fmla="*/ 4 w 7" name="T6"/>
                  <a:gd fmla="*/ 0 h 4" name="T7"/>
                  <a:gd fmla="*/ 0 w 7" name="T8"/>
                  <a:gd fmla="*/ 1 h 4" name="T9"/>
                  <a:gd fmla="*/ 4 w 7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7">
                    <a:moveTo>
                      <a:pt x="4" y="4"/>
                    </a:moveTo>
                    <a:cubicBezTo>
                      <a:pt x="7" y="4"/>
                      <a:pt x="5" y="2"/>
                      <a:pt x="6" y="1"/>
                    </a:cubicBezTo>
                    <a:cubicBezTo>
                      <a:pt x="5" y="0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1"/>
                      <a:pt x="0" y="1"/>
                    </a:cubicBezTo>
                    <a:cubicBezTo>
                      <a:pt x="2" y="2"/>
                      <a:pt x="5" y="1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7" name="Freeform 4986"/>
              <p:cNvSpPr/>
              <p:nvPr/>
            </p:nvSpPr>
            <p:spPr bwMode="auto">
              <a:xfrm>
                <a:off x="-4153" y="1314"/>
                <a:ext cx="7" cy="7"/>
              </a:xfrm>
              <a:custGeom>
                <a:gdLst>
                  <a:gd fmla="*/ 2 w 3" name="T0"/>
                  <a:gd fmla="*/ 2 h 3" name="T1"/>
                  <a:gd fmla="*/ 3 w 3" name="T2"/>
                  <a:gd fmla="*/ 2 h 3" name="T3"/>
                  <a:gd fmla="*/ 1 w 3" name="T4"/>
                  <a:gd fmla="*/ 0 h 3" name="T5"/>
                  <a:gd fmla="*/ 0 w 3" name="T6"/>
                  <a:gd fmla="*/ 1 h 3" name="T7"/>
                  <a:gd fmla="*/ 1 w 3" name="T8"/>
                  <a:gd fmla="*/ 3 h 3" name="T9"/>
                  <a:gd fmla="*/ 3 w 3" name="T10"/>
                  <a:gd fmla="*/ 3 h 3" name="T11"/>
                  <a:gd fmla="*/ 2 w 3" name="T12"/>
                  <a:gd fmla="*/ 2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8" name="Freeform 4987"/>
              <p:cNvSpPr>
                <a:spLocks noEditPoints="1"/>
              </p:cNvSpPr>
              <p:nvPr/>
            </p:nvSpPr>
            <p:spPr bwMode="auto">
              <a:xfrm>
                <a:off x="-4160" y="1371"/>
                <a:ext cx="21" cy="21"/>
              </a:xfrm>
              <a:custGeom>
                <a:gdLst>
                  <a:gd fmla="*/ 5 w 9" name="T0"/>
                  <a:gd fmla="*/ 7 h 9" name="T1"/>
                  <a:gd fmla="*/ 6 w 9" name="T2"/>
                  <a:gd fmla="*/ 8 h 9" name="T3"/>
                  <a:gd fmla="*/ 6 w 9" name="T4"/>
                  <a:gd fmla="*/ 6 h 9" name="T5"/>
                  <a:gd fmla="*/ 6 w 9" name="T6"/>
                  <a:gd fmla="*/ 6 h 9" name="T7"/>
                  <a:gd fmla="*/ 8 w 9" name="T8"/>
                  <a:gd fmla="*/ 8 h 9" name="T9"/>
                  <a:gd fmla="*/ 6 w 9" name="T10"/>
                  <a:gd fmla="*/ 6 h 9" name="T11"/>
                  <a:gd fmla="*/ 6 w 9" name="T12"/>
                  <a:gd fmla="*/ 6 h 9" name="T13"/>
                  <a:gd fmla="*/ 6 w 9" name="T14"/>
                  <a:gd fmla="*/ 4 h 9" name="T15"/>
                  <a:gd fmla="*/ 7 w 9" name="T16"/>
                  <a:gd fmla="*/ 5 h 9" name="T17"/>
                  <a:gd fmla="*/ 8 w 9" name="T18"/>
                  <a:gd fmla="*/ 4 h 9" name="T19"/>
                  <a:gd fmla="*/ 8 w 9" name="T20"/>
                  <a:gd fmla="*/ 3 h 9" name="T21"/>
                  <a:gd fmla="*/ 7 w 9" name="T22"/>
                  <a:gd fmla="*/ 3 h 9" name="T23"/>
                  <a:gd fmla="*/ 7 w 9" name="T24"/>
                  <a:gd fmla="*/ 3 h 9" name="T25"/>
                  <a:gd fmla="*/ 7 w 9" name="T26"/>
                  <a:gd fmla="*/ 3 h 9" name="T27"/>
                  <a:gd fmla="*/ 7 w 9" name="T28"/>
                  <a:gd fmla="*/ 1 h 9" name="T29"/>
                  <a:gd fmla="*/ 4 w 9" name="T30"/>
                  <a:gd fmla="*/ 0 h 9" name="T31"/>
                  <a:gd fmla="*/ 3 w 9" name="T32"/>
                  <a:gd fmla="*/ 2 h 9" name="T33"/>
                  <a:gd fmla="*/ 1 w 9" name="T34"/>
                  <a:gd fmla="*/ 3 h 9" name="T35"/>
                  <a:gd fmla="*/ 2 w 9" name="T36"/>
                  <a:gd fmla="*/ 1 h 9" name="T37"/>
                  <a:gd fmla="*/ 0 w 9" name="T38"/>
                  <a:gd fmla="*/ 1 h 9" name="T39"/>
                  <a:gd fmla="*/ 1 w 9" name="T40"/>
                  <a:gd fmla="*/ 3 h 9" name="T41"/>
                  <a:gd fmla="*/ 3 w 9" name="T42"/>
                  <a:gd fmla="*/ 4 h 9" name="T43"/>
                  <a:gd fmla="*/ 3 w 9" name="T44"/>
                  <a:gd fmla="*/ 6 h 9" name="T45"/>
                  <a:gd fmla="*/ 4 w 9" name="T46"/>
                  <a:gd fmla="*/ 5 h 9" name="T47"/>
                  <a:gd fmla="*/ 5 w 9" name="T48"/>
                  <a:gd fmla="*/ 9 h 9" name="T49"/>
                  <a:gd fmla="*/ 5 w 9" name="T50"/>
                  <a:gd fmla="*/ 7 h 9" name="T51"/>
                  <a:gd fmla="*/ 6 w 9" name="T52"/>
                  <a:gd fmla="*/ 3 h 9" name="T53"/>
                  <a:gd fmla="*/ 6 w 9" name="T54"/>
                  <a:gd fmla="*/ 4 h 9" name="T55"/>
                  <a:gd fmla="*/ 6 w 9" name="T56"/>
                  <a:gd fmla="*/ 3 h 9" name="T57"/>
                  <a:gd fmla="*/ 6 w 9" name="T58"/>
                  <a:gd fmla="*/ 3 h 9" name="T59"/>
                  <a:gd fmla="*/ 4 w 9" name="T60"/>
                  <a:gd fmla="*/ 2 h 9" name="T61"/>
                  <a:gd fmla="*/ 6 w 9" name="T62"/>
                  <a:gd fmla="*/ 2 h 9" name="T63"/>
                  <a:gd fmla="*/ 5 w 9" name="T64"/>
                  <a:gd fmla="*/ 3 h 9" name="T65"/>
                  <a:gd fmla="*/ 7 w 9" name="T66"/>
                  <a:gd fmla="*/ 3 h 9" name="T67"/>
                  <a:gd fmla="*/ 7 w 9" name="T68"/>
                  <a:gd fmla="*/ 3 h 9" name="T69"/>
                  <a:gd fmla="*/ 6 w 9" name="T70"/>
                  <a:gd fmla="*/ 3 h 9" name="T71"/>
                  <a:gd fmla="*/ 4 w 9" name="T72"/>
                  <a:gd fmla="*/ 2 h 9" name="T73"/>
                  <a:gd fmla="*/ 4 w 9" name="T74"/>
                  <a:gd fmla="*/ 5 h 9" name="T75"/>
                  <a:gd fmla="*/ 5 w 9" name="T76"/>
                  <a:gd fmla="*/ 4 h 9" name="T77"/>
                  <a:gd fmla="*/ 5 w 9" name="T78"/>
                  <a:gd fmla="*/ 5 h 9" name="T79"/>
                  <a:gd fmla="*/ 4 w 9" name="T80"/>
                  <a:gd fmla="*/ 5 h 9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9" w="9">
                    <a:moveTo>
                      <a:pt x="5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5" y="9"/>
                      <a:pt x="7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8" y="6"/>
                      <a:pt x="8" y="8"/>
                    </a:cubicBezTo>
                    <a:cubicBezTo>
                      <a:pt x="9" y="6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5" y="1"/>
                      <a:pt x="4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2" y="4"/>
                      <a:pt x="0" y="3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5" y="7"/>
                      <a:pt x="3" y="8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lose/>
                    <a:moveTo>
                      <a:pt x="6" y="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  <a:moveTo>
                      <a:pt x="4" y="2"/>
                    </a:moveTo>
                    <a:cubicBezTo>
                      <a:pt x="5" y="2"/>
                      <a:pt x="6" y="0"/>
                      <a:pt x="6" y="2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4" y="2"/>
                    </a:cubicBezTo>
                    <a:close/>
                    <a:moveTo>
                      <a:pt x="4" y="5"/>
                    </a:moveTo>
                    <a:cubicBezTo>
                      <a:pt x="4" y="5"/>
                      <a:pt x="4" y="4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9" name="Freeform 4988"/>
              <p:cNvSpPr/>
              <p:nvPr/>
            </p:nvSpPr>
            <p:spPr bwMode="auto">
              <a:xfrm>
                <a:off x="-4271" y="1222"/>
                <a:ext cx="26" cy="24"/>
              </a:xfrm>
              <a:custGeom>
                <a:gdLst>
                  <a:gd fmla="*/ 7 w 11" name="T0"/>
                  <a:gd fmla="*/ 9 h 10" name="T1"/>
                  <a:gd fmla="*/ 8 w 11" name="T2"/>
                  <a:gd fmla="*/ 9 h 10" name="T3"/>
                  <a:gd fmla="*/ 8 w 11" name="T4"/>
                  <a:gd fmla="*/ 8 h 10" name="T5"/>
                  <a:gd fmla="*/ 7 w 11" name="T6"/>
                  <a:gd fmla="*/ 8 h 10" name="T7"/>
                  <a:gd fmla="*/ 8 w 11" name="T8"/>
                  <a:gd fmla="*/ 5 h 10" name="T9"/>
                  <a:gd fmla="*/ 10 w 11" name="T10"/>
                  <a:gd fmla="*/ 6 h 10" name="T11"/>
                  <a:gd fmla="*/ 10 w 11" name="T12"/>
                  <a:gd fmla="*/ 5 h 10" name="T13"/>
                  <a:gd fmla="*/ 10 w 11" name="T14"/>
                  <a:gd fmla="*/ 4 h 10" name="T15"/>
                  <a:gd fmla="*/ 10 w 11" name="T16"/>
                  <a:gd fmla="*/ 2 h 10" name="T17"/>
                  <a:gd fmla="*/ 6 w 11" name="T18"/>
                  <a:gd fmla="*/ 0 h 10" name="T19"/>
                  <a:gd fmla="*/ 6 w 11" name="T20"/>
                  <a:gd fmla="*/ 4 h 10" name="T21"/>
                  <a:gd fmla="*/ 6 w 11" name="T22"/>
                  <a:gd fmla="*/ 5 h 10" name="T23"/>
                  <a:gd fmla="*/ 7 w 11" name="T24"/>
                  <a:gd fmla="*/ 6 h 10" name="T25"/>
                  <a:gd fmla="*/ 6 w 11" name="T26"/>
                  <a:gd fmla="*/ 5 h 10" name="T27"/>
                  <a:gd fmla="*/ 5 w 11" name="T28"/>
                  <a:gd fmla="*/ 7 h 10" name="T29"/>
                  <a:gd fmla="*/ 5 w 11" name="T30"/>
                  <a:gd fmla="*/ 7 h 10" name="T31"/>
                  <a:gd fmla="*/ 4 w 11" name="T32"/>
                  <a:gd fmla="*/ 5 h 10" name="T33"/>
                  <a:gd fmla="*/ 4 w 11" name="T34"/>
                  <a:gd fmla="*/ 5 h 10" name="T35"/>
                  <a:gd fmla="*/ 3 w 11" name="T36"/>
                  <a:gd fmla="*/ 5 h 10" name="T37"/>
                  <a:gd fmla="*/ 2 w 11" name="T38"/>
                  <a:gd fmla="*/ 5 h 10" name="T39"/>
                  <a:gd fmla="*/ 2 w 11" name="T40"/>
                  <a:gd fmla="*/ 5 h 10" name="T41"/>
                  <a:gd fmla="*/ 2 w 11" name="T42"/>
                  <a:gd fmla="*/ 7 h 10" name="T43"/>
                  <a:gd fmla="*/ 2 w 11" name="T44"/>
                  <a:gd fmla="*/ 8 h 10" name="T45"/>
                  <a:gd fmla="*/ 7 w 11" name="T46"/>
                  <a:gd fmla="*/ 9 h 10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0" w="11">
                    <a:moveTo>
                      <a:pt x="7" y="9"/>
                    </a:moveTo>
                    <a:cubicBezTo>
                      <a:pt x="7" y="9"/>
                      <a:pt x="8" y="9"/>
                      <a:pt x="8" y="9"/>
                    </a:cubicBezTo>
                    <a:cubicBezTo>
                      <a:pt x="7" y="9"/>
                      <a:pt x="9" y="9"/>
                      <a:pt x="8" y="8"/>
                    </a:cubicBezTo>
                    <a:cubicBezTo>
                      <a:pt x="7" y="8"/>
                      <a:pt x="8" y="8"/>
                      <a:pt x="7" y="8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0" y="4"/>
                    </a:cubicBezTo>
                    <a:cubicBezTo>
                      <a:pt x="7" y="5"/>
                      <a:pt x="8" y="3"/>
                      <a:pt x="10" y="2"/>
                    </a:cubicBezTo>
                    <a:cubicBezTo>
                      <a:pt x="9" y="2"/>
                      <a:pt x="8" y="2"/>
                      <a:pt x="6" y="0"/>
                    </a:cubicBezTo>
                    <a:cubicBezTo>
                      <a:pt x="7" y="2"/>
                      <a:pt x="8" y="3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5" y="7"/>
                      <a:pt x="6" y="10"/>
                      <a:pt x="7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0" name="Freeform 4989"/>
              <p:cNvSpPr/>
              <p:nvPr/>
            </p:nvSpPr>
            <p:spPr bwMode="auto">
              <a:xfrm>
                <a:off x="-4212" y="1267"/>
                <a:ext cx="7" cy="7"/>
              </a:xfrm>
              <a:custGeom>
                <a:gdLst>
                  <a:gd fmla="*/ 3 w 3" name="T0"/>
                  <a:gd fmla="*/ 1 h 3" name="T1"/>
                  <a:gd fmla="*/ 1 w 3" name="T2"/>
                  <a:gd fmla="*/ 3 h 3" name="T3"/>
                  <a:gd fmla="*/ 3 w 3" name="T4"/>
                  <a:gd fmla="*/ 2 h 3" name="T5"/>
                  <a:gd fmla="*/ 3 w 3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1"/>
                    </a:moveTo>
                    <a:cubicBezTo>
                      <a:pt x="0" y="0"/>
                      <a:pt x="1" y="1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1" name="Freeform 4990"/>
              <p:cNvSpPr/>
              <p:nvPr/>
            </p:nvSpPr>
            <p:spPr bwMode="auto">
              <a:xfrm>
                <a:off x="-4179" y="1302"/>
                <a:ext cx="7" cy="8"/>
              </a:xfrm>
              <a:custGeom>
                <a:gdLst>
                  <a:gd fmla="*/ 1 w 3" name="T0"/>
                  <a:gd fmla="*/ 2 h 3" name="T1"/>
                  <a:gd fmla="*/ 3 w 3" name="T2"/>
                  <a:gd fmla="*/ 2 h 3" name="T3"/>
                  <a:gd fmla="*/ 0 w 3" name="T4"/>
                  <a:gd fmla="*/ 0 h 3" name="T5"/>
                  <a:gd fmla="*/ 1 w 3" name="T6"/>
                  <a:gd fmla="*/ 2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1" y="2"/>
                    </a:moveTo>
                    <a:cubicBezTo>
                      <a:pt x="2" y="3"/>
                      <a:pt x="2" y="1"/>
                      <a:pt x="3" y="2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2" name="Freeform 4991"/>
              <p:cNvSpPr/>
              <p:nvPr/>
            </p:nvSpPr>
            <p:spPr bwMode="auto">
              <a:xfrm>
                <a:off x="-4144" y="1402"/>
                <a:ext cx="15" cy="12"/>
              </a:xfrm>
              <a:custGeom>
                <a:gdLst>
                  <a:gd fmla="*/ 0 w 6" name="T0"/>
                  <a:gd fmla="*/ 4 h 5" name="T1"/>
                  <a:gd fmla="*/ 2 w 6" name="T2"/>
                  <a:gd fmla="*/ 4 h 5" name="T3"/>
                  <a:gd fmla="*/ 2 w 6" name="T4"/>
                  <a:gd fmla="*/ 3 h 5" name="T5"/>
                  <a:gd fmla="*/ 5 w 6" name="T6"/>
                  <a:gd fmla="*/ 3 h 5" name="T7"/>
                  <a:gd fmla="*/ 4 w 6" name="T8"/>
                  <a:gd fmla="*/ 1 h 5" name="T9"/>
                  <a:gd fmla="*/ 3 w 6" name="T10"/>
                  <a:gd fmla="*/ 2 h 5" name="T11"/>
                  <a:gd fmla="*/ 5 w 6" name="T12"/>
                  <a:gd fmla="*/ 0 h 5" name="T13"/>
                  <a:gd fmla="*/ 4 w 6" name="T14"/>
                  <a:gd fmla="*/ 0 h 5" name="T15"/>
                  <a:gd fmla="*/ 3 w 6" name="T16"/>
                  <a:gd fmla="*/ 0 h 5" name="T17"/>
                  <a:gd fmla="*/ 3 w 6" name="T18"/>
                  <a:gd fmla="*/ 2 h 5" name="T19"/>
                  <a:gd fmla="*/ 2 w 6" name="T20"/>
                  <a:gd fmla="*/ 1 h 5" name="T21"/>
                  <a:gd fmla="*/ 2 w 6" name="T22"/>
                  <a:gd fmla="*/ 3 h 5" name="T23"/>
                  <a:gd fmla="*/ 0 w 6" name="T24"/>
                  <a:gd fmla="*/ 4 h 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" w="6">
                    <a:moveTo>
                      <a:pt x="0" y="4"/>
                    </a:moveTo>
                    <a:cubicBezTo>
                      <a:pt x="2" y="5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3" y="2"/>
                      <a:pt x="6" y="1"/>
                      <a:pt x="4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5" y="2"/>
                      <a:pt x="2" y="0"/>
                      <a:pt x="3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1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3" name="Freeform 4992"/>
              <p:cNvSpPr/>
              <p:nvPr/>
            </p:nvSpPr>
            <p:spPr bwMode="auto">
              <a:xfrm>
                <a:off x="-4148" y="1426"/>
                <a:ext cx="4" cy="7"/>
              </a:xfrm>
              <a:custGeom>
                <a:gdLst>
                  <a:gd fmla="*/ 2 w 2" name="T0"/>
                  <a:gd fmla="*/ 3 h 3" name="T1"/>
                  <a:gd fmla="*/ 2 w 2" name="T2"/>
                  <a:gd fmla="*/ 2 h 3" name="T3"/>
                  <a:gd fmla="*/ 0 w 2" name="T4"/>
                  <a:gd fmla="*/ 2 h 3" name="T5"/>
                  <a:gd fmla="*/ 2 w 2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4" name="Freeform 4993"/>
              <p:cNvSpPr/>
              <p:nvPr/>
            </p:nvSpPr>
            <p:spPr bwMode="auto">
              <a:xfrm>
                <a:off x="-4189" y="1234"/>
                <a:ext cx="38" cy="26"/>
              </a:xfrm>
              <a:custGeom>
                <a:gdLst>
                  <a:gd fmla="*/ 7 w 16" name="T0"/>
                  <a:gd fmla="*/ 0 h 11" name="T1"/>
                  <a:gd fmla="*/ 3 w 16" name="T2"/>
                  <a:gd fmla="*/ 9 h 11" name="T3"/>
                  <a:gd fmla="*/ 4 w 16" name="T4"/>
                  <a:gd fmla="*/ 7 h 11" name="T5"/>
                  <a:gd fmla="*/ 5 w 16" name="T6"/>
                  <a:gd fmla="*/ 7 h 11" name="T7"/>
                  <a:gd fmla="*/ 5 w 16" name="T8"/>
                  <a:gd fmla="*/ 8 h 11" name="T9"/>
                  <a:gd fmla="*/ 5 w 16" name="T10"/>
                  <a:gd fmla="*/ 10 h 11" name="T11"/>
                  <a:gd fmla="*/ 6 w 16" name="T12"/>
                  <a:gd fmla="*/ 10 h 11" name="T13"/>
                  <a:gd fmla="*/ 8 w 16" name="T14"/>
                  <a:gd fmla="*/ 10 h 11" name="T15"/>
                  <a:gd fmla="*/ 8 w 16" name="T16"/>
                  <a:gd fmla="*/ 7 h 11" name="T17"/>
                  <a:gd fmla="*/ 10 w 16" name="T18"/>
                  <a:gd fmla="*/ 9 h 11" name="T19"/>
                  <a:gd fmla="*/ 8 w 16" name="T20"/>
                  <a:gd fmla="*/ 10 h 11" name="T21"/>
                  <a:gd fmla="*/ 12 w 16" name="T22"/>
                  <a:gd fmla="*/ 8 h 11" name="T23"/>
                  <a:gd fmla="*/ 10 w 16" name="T24"/>
                  <a:gd fmla="*/ 7 h 11" name="T25"/>
                  <a:gd fmla="*/ 15 w 16" name="T26"/>
                  <a:gd fmla="*/ 5 h 11" name="T27"/>
                  <a:gd fmla="*/ 13 w 16" name="T28"/>
                  <a:gd fmla="*/ 3 h 11" name="T29"/>
                  <a:gd fmla="*/ 13 w 16" name="T30"/>
                  <a:gd fmla="*/ 0 h 11" name="T31"/>
                  <a:gd fmla="*/ 9 w 16" name="T32"/>
                  <a:gd fmla="*/ 0 h 11" name="T33"/>
                  <a:gd fmla="*/ 11 w 16" name="T34"/>
                  <a:gd fmla="*/ 3 h 11" name="T35"/>
                  <a:gd fmla="*/ 9 w 16" name="T36"/>
                  <a:gd fmla="*/ 2 h 11" name="T37"/>
                  <a:gd fmla="*/ 10 w 16" name="T38"/>
                  <a:gd fmla="*/ 3 h 11" name="T39"/>
                  <a:gd fmla="*/ 9 w 16" name="T40"/>
                  <a:gd fmla="*/ 3 h 11" name="T41"/>
                  <a:gd fmla="*/ 10 w 16" name="T42"/>
                  <a:gd fmla="*/ 5 h 11" name="T43"/>
                  <a:gd fmla="*/ 10 w 16" name="T44"/>
                  <a:gd fmla="*/ 5 h 11" name="T45"/>
                  <a:gd fmla="*/ 6 w 16" name="T46"/>
                  <a:gd fmla="*/ 5 h 11" name="T47"/>
                  <a:gd fmla="*/ 8 w 16" name="T48"/>
                  <a:gd fmla="*/ 7 h 11" name="T49"/>
                  <a:gd fmla="*/ 5 w 16" name="T50"/>
                  <a:gd fmla="*/ 7 h 11" name="T51"/>
                  <a:gd fmla="*/ 8 w 16" name="T52"/>
                  <a:gd fmla="*/ 3 h 11" name="T53"/>
                  <a:gd fmla="*/ 7 w 16" name="T54"/>
                  <a:gd fmla="*/ 0 h 11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" w="16">
                    <a:moveTo>
                      <a:pt x="7" y="0"/>
                    </a:moveTo>
                    <a:cubicBezTo>
                      <a:pt x="6" y="4"/>
                      <a:pt x="0" y="5"/>
                      <a:pt x="3" y="9"/>
                    </a:cubicBezTo>
                    <a:cubicBezTo>
                      <a:pt x="4" y="9"/>
                      <a:pt x="3" y="7"/>
                      <a:pt x="4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8"/>
                      <a:pt x="3" y="9"/>
                      <a:pt x="5" y="8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6" y="10"/>
                      <a:pt x="6" y="10"/>
                    </a:cubicBezTo>
                    <a:cubicBezTo>
                      <a:pt x="6" y="10"/>
                      <a:pt x="7" y="11"/>
                      <a:pt x="8" y="10"/>
                    </a:cubicBezTo>
                    <a:cubicBezTo>
                      <a:pt x="6" y="8"/>
                      <a:pt x="9" y="9"/>
                      <a:pt x="8" y="7"/>
                    </a:cubicBezTo>
                    <a:cubicBezTo>
                      <a:pt x="9" y="7"/>
                      <a:pt x="9" y="8"/>
                      <a:pt x="10" y="9"/>
                    </a:cubicBezTo>
                    <a:cubicBezTo>
                      <a:pt x="10" y="9"/>
                      <a:pt x="9" y="9"/>
                      <a:pt x="8" y="10"/>
                    </a:cubicBezTo>
                    <a:cubicBezTo>
                      <a:pt x="10" y="11"/>
                      <a:pt x="11" y="9"/>
                      <a:pt x="12" y="8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12" y="6"/>
                      <a:pt x="13" y="6"/>
                      <a:pt x="15" y="5"/>
                    </a:cubicBezTo>
                    <a:cubicBezTo>
                      <a:pt x="16" y="4"/>
                      <a:pt x="13" y="3"/>
                      <a:pt x="13" y="3"/>
                    </a:cubicBezTo>
                    <a:cubicBezTo>
                      <a:pt x="14" y="3"/>
                      <a:pt x="13" y="2"/>
                      <a:pt x="13" y="0"/>
                    </a:cubicBezTo>
                    <a:cubicBezTo>
                      <a:pt x="11" y="1"/>
                      <a:pt x="11" y="0"/>
                      <a:pt x="9" y="0"/>
                    </a:cubicBezTo>
                    <a:cubicBezTo>
                      <a:pt x="9" y="2"/>
                      <a:pt x="11" y="1"/>
                      <a:pt x="11" y="3"/>
                    </a:cubicBezTo>
                    <a:cubicBezTo>
                      <a:pt x="9" y="3"/>
                      <a:pt x="11" y="2"/>
                      <a:pt x="9" y="2"/>
                    </a:cubicBezTo>
                    <a:cubicBezTo>
                      <a:pt x="8" y="2"/>
                      <a:pt x="9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4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6" y="5"/>
                    </a:cubicBezTo>
                    <a:cubicBezTo>
                      <a:pt x="6" y="6"/>
                      <a:pt x="7" y="6"/>
                      <a:pt x="8" y="7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7" y="2"/>
                      <a:pt x="8" y="2"/>
                      <a:pt x="7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5" name="Freeform 4994"/>
              <p:cNvSpPr/>
              <p:nvPr/>
            </p:nvSpPr>
            <p:spPr bwMode="auto">
              <a:xfrm>
                <a:off x="-4217" y="1215"/>
                <a:ext cx="14" cy="7"/>
              </a:xfrm>
              <a:custGeom>
                <a:gdLst>
                  <a:gd fmla="*/ 1 w 6" name="T0"/>
                  <a:gd fmla="*/ 3 h 3" name="T1"/>
                  <a:gd fmla="*/ 5 w 6" name="T2"/>
                  <a:gd fmla="*/ 3 h 3" name="T3"/>
                  <a:gd fmla="*/ 4 w 6" name="T4"/>
                  <a:gd fmla="*/ 1 h 3" name="T5"/>
                  <a:gd fmla="*/ 1 w 6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6">
                    <a:moveTo>
                      <a:pt x="1" y="3"/>
                    </a:moveTo>
                    <a:cubicBezTo>
                      <a:pt x="2" y="2"/>
                      <a:pt x="3" y="2"/>
                      <a:pt x="5" y="3"/>
                    </a:cubicBezTo>
                    <a:cubicBezTo>
                      <a:pt x="6" y="2"/>
                      <a:pt x="3" y="2"/>
                      <a:pt x="4" y="1"/>
                    </a:cubicBezTo>
                    <a:cubicBezTo>
                      <a:pt x="3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6" name="Freeform 4995"/>
              <p:cNvSpPr/>
              <p:nvPr/>
            </p:nvSpPr>
            <p:spPr bwMode="auto">
              <a:xfrm>
                <a:off x="-4200" y="1210"/>
                <a:ext cx="7" cy="5"/>
              </a:xfrm>
              <a:custGeom>
                <a:gdLst>
                  <a:gd fmla="*/ 1 w 3" name="T0"/>
                  <a:gd fmla="*/ 2 h 2" name="T1"/>
                  <a:gd fmla="*/ 2 w 3" name="T2"/>
                  <a:gd fmla="*/ 2 h 2" name="T3"/>
                  <a:gd fmla="*/ 2 w 3" name="T4"/>
                  <a:gd fmla="*/ 0 h 2" name="T5"/>
                  <a:gd fmla="*/ 0 w 3" name="T6"/>
                  <a:gd fmla="*/ 1 h 2" name="T7"/>
                  <a:gd fmla="*/ 1 w 3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ubicBezTo>
                      <a:pt x="1" y="0"/>
                      <a:pt x="1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7" name="Freeform 4996"/>
              <p:cNvSpPr/>
              <p:nvPr/>
            </p:nvSpPr>
            <p:spPr bwMode="auto">
              <a:xfrm>
                <a:off x="-4136" y="1298"/>
                <a:ext cx="9" cy="7"/>
              </a:xfrm>
              <a:custGeom>
                <a:gdLst>
                  <a:gd fmla="*/ 1 w 4" name="T0"/>
                  <a:gd fmla="*/ 2 h 3" name="T1"/>
                  <a:gd fmla="*/ 2 w 4" name="T2"/>
                  <a:gd fmla="*/ 3 h 3" name="T3"/>
                  <a:gd fmla="*/ 4 w 4" name="T4"/>
                  <a:gd fmla="*/ 2 h 3" name="T5"/>
                  <a:gd fmla="*/ 2 w 4" name="T6"/>
                  <a:gd fmla="*/ 1 h 3" name="T7"/>
                  <a:gd fmla="*/ 1 w 4" name="T8"/>
                  <a:gd fmla="*/ 2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1" y="2"/>
                    </a:moveTo>
                    <a:cubicBezTo>
                      <a:pt x="1" y="3"/>
                      <a:pt x="2" y="2"/>
                      <a:pt x="2" y="3"/>
                    </a:cubicBezTo>
                    <a:cubicBezTo>
                      <a:pt x="4" y="3"/>
                      <a:pt x="3" y="2"/>
                      <a:pt x="4" y="2"/>
                    </a:cubicBezTo>
                    <a:cubicBezTo>
                      <a:pt x="3" y="0"/>
                      <a:pt x="1" y="3"/>
                      <a:pt x="2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8" name="Freeform 4997"/>
              <p:cNvSpPr/>
              <p:nvPr/>
            </p:nvSpPr>
            <p:spPr bwMode="auto">
              <a:xfrm>
                <a:off x="-4162" y="1336"/>
                <a:ext cx="11" cy="14"/>
              </a:xfrm>
              <a:custGeom>
                <a:gdLst>
                  <a:gd fmla="*/ 3 w 5" name="T0"/>
                  <a:gd fmla="*/ 6 h 6" name="T1"/>
                  <a:gd fmla="*/ 2 w 5" name="T2"/>
                  <a:gd fmla="*/ 3 h 6" name="T3"/>
                  <a:gd fmla="*/ 5 w 5" name="T4"/>
                  <a:gd fmla="*/ 0 h 6" name="T5"/>
                  <a:gd fmla="*/ 4 w 5" name="T6"/>
                  <a:gd fmla="*/ 0 h 6" name="T7"/>
                  <a:gd fmla="*/ 0 w 5" name="T8"/>
                  <a:gd fmla="*/ 2 h 6" name="T9"/>
                  <a:gd fmla="*/ 1 w 5" name="T10"/>
                  <a:gd fmla="*/ 3 h 6" name="T11"/>
                  <a:gd fmla="*/ 3 w 5" name="T12"/>
                  <a:gd fmla="*/ 6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5">
                    <a:moveTo>
                      <a:pt x="3" y="6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9" name="Freeform 4998"/>
              <p:cNvSpPr/>
              <p:nvPr/>
            </p:nvSpPr>
            <p:spPr bwMode="auto">
              <a:xfrm>
                <a:off x="-4170" y="1383"/>
                <a:ext cx="22" cy="14"/>
              </a:xfrm>
              <a:custGeom>
                <a:gdLst>
                  <a:gd fmla="*/ 7 w 9" name="T0"/>
                  <a:gd fmla="*/ 2 h 6" name="T1"/>
                  <a:gd fmla="*/ 7 w 9" name="T2"/>
                  <a:gd fmla="*/ 2 h 6" name="T3"/>
                  <a:gd fmla="*/ 5 w 9" name="T4"/>
                  <a:gd fmla="*/ 0 h 6" name="T5"/>
                  <a:gd fmla="*/ 5 w 9" name="T6"/>
                  <a:gd fmla="*/ 1 h 6" name="T7"/>
                  <a:gd fmla="*/ 0 w 9" name="T8"/>
                  <a:gd fmla="*/ 0 h 6" name="T9"/>
                  <a:gd fmla="*/ 4 w 9" name="T10"/>
                  <a:gd fmla="*/ 4 h 6" name="T11"/>
                  <a:gd fmla="*/ 4 w 9" name="T12"/>
                  <a:gd fmla="*/ 3 h 6" name="T13"/>
                  <a:gd fmla="*/ 6 w 9" name="T14"/>
                  <a:gd fmla="*/ 4 h 6" name="T15"/>
                  <a:gd fmla="*/ 5 w 9" name="T16"/>
                  <a:gd fmla="*/ 4 h 6" name="T17"/>
                  <a:gd fmla="*/ 7 w 9" name="T18"/>
                  <a:gd fmla="*/ 4 h 6" name="T19"/>
                  <a:gd fmla="*/ 8 w 9" name="T20"/>
                  <a:gd fmla="*/ 4 h 6" name="T21"/>
                  <a:gd fmla="*/ 8 w 9" name="T22"/>
                  <a:gd fmla="*/ 4 h 6" name="T23"/>
                  <a:gd fmla="*/ 7 w 9" name="T24"/>
                  <a:gd fmla="*/ 2 h 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" w="9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5" y="1"/>
                    </a:cubicBezTo>
                    <a:cubicBezTo>
                      <a:pt x="2" y="3"/>
                      <a:pt x="2" y="0"/>
                      <a:pt x="0" y="0"/>
                    </a:cubicBezTo>
                    <a:cubicBezTo>
                      <a:pt x="1" y="2"/>
                      <a:pt x="4" y="3"/>
                      <a:pt x="4" y="4"/>
                    </a:cubicBezTo>
                    <a:cubicBezTo>
                      <a:pt x="4" y="5"/>
                      <a:pt x="6" y="3"/>
                      <a:pt x="4" y="3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6"/>
                      <a:pt x="6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7" y="3"/>
                      <a:pt x="8" y="2"/>
                      <a:pt x="7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0" name="Freeform 4999"/>
              <p:cNvSpPr/>
              <p:nvPr/>
            </p:nvSpPr>
            <p:spPr bwMode="auto">
              <a:xfrm>
                <a:off x="-4224" y="1213"/>
                <a:ext cx="14" cy="7"/>
              </a:xfrm>
              <a:custGeom>
                <a:gdLst>
                  <a:gd fmla="*/ 5 w 6" name="T0"/>
                  <a:gd fmla="*/ 1 h 3" name="T1"/>
                  <a:gd fmla="*/ 1 w 6" name="T2"/>
                  <a:gd fmla="*/ 0 h 3" name="T3"/>
                  <a:gd fmla="*/ 5 w 6" name="T4"/>
                  <a:gd fmla="*/ 3 h 3" name="T5"/>
                  <a:gd fmla="*/ 5 w 6" name="T6"/>
                  <a:gd fmla="*/ 2 h 3" name="T7"/>
                  <a:gd fmla="*/ 5 w 6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5" y="1"/>
                    </a:moveTo>
                    <a:cubicBezTo>
                      <a:pt x="4" y="1"/>
                      <a:pt x="2" y="1"/>
                      <a:pt x="1" y="0"/>
                    </a:cubicBezTo>
                    <a:cubicBezTo>
                      <a:pt x="0" y="2"/>
                      <a:pt x="4" y="1"/>
                      <a:pt x="5" y="3"/>
                    </a:cubicBezTo>
                    <a:cubicBezTo>
                      <a:pt x="6" y="3"/>
                      <a:pt x="6" y="1"/>
                      <a:pt x="5" y="2"/>
                    </a:cubicBezTo>
                    <a:cubicBezTo>
                      <a:pt x="4" y="2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1" name="Freeform 5000"/>
              <p:cNvSpPr/>
              <p:nvPr/>
            </p:nvSpPr>
            <p:spPr bwMode="auto">
              <a:xfrm>
                <a:off x="-4129" y="1350"/>
                <a:ext cx="4" cy="9"/>
              </a:xfrm>
              <a:custGeom>
                <a:gdLst>
                  <a:gd fmla="*/ 1 w 2" name="T0"/>
                  <a:gd fmla="*/ 4 h 4" name="T1"/>
                  <a:gd fmla="*/ 1 w 2" name="T2"/>
                  <a:gd fmla="*/ 0 h 4" name="T3"/>
                  <a:gd fmla="*/ 1 w 2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1" y="4"/>
                    </a:moveTo>
                    <a:cubicBezTo>
                      <a:pt x="2" y="3"/>
                      <a:pt x="1" y="2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2" name="Freeform 5001"/>
              <p:cNvSpPr/>
              <p:nvPr/>
            </p:nvSpPr>
            <p:spPr bwMode="auto">
              <a:xfrm>
                <a:off x="-4139" y="1329"/>
                <a:ext cx="17" cy="11"/>
              </a:xfrm>
              <a:custGeom>
                <a:gdLst>
                  <a:gd fmla="*/ 1 w 7" name="T0"/>
                  <a:gd fmla="*/ 5 h 5" name="T1"/>
                  <a:gd fmla="*/ 4 w 7" name="T2"/>
                  <a:gd fmla="*/ 5 h 5" name="T3"/>
                  <a:gd fmla="*/ 4 w 7" name="T4"/>
                  <a:gd fmla="*/ 2 h 5" name="T5"/>
                  <a:gd fmla="*/ 7 w 7" name="T6"/>
                  <a:gd fmla="*/ 2 h 5" name="T7"/>
                  <a:gd fmla="*/ 3 w 7" name="T8"/>
                  <a:gd fmla="*/ 0 h 5" name="T9"/>
                  <a:gd fmla="*/ 0 w 7" name="T10"/>
                  <a:gd fmla="*/ 3 h 5" name="T11"/>
                  <a:gd fmla="*/ 1 w 7" name="T12"/>
                  <a:gd fmla="*/ 5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7">
                    <a:moveTo>
                      <a:pt x="1" y="5"/>
                    </a:moveTo>
                    <a:cubicBezTo>
                      <a:pt x="2" y="4"/>
                      <a:pt x="2" y="4"/>
                      <a:pt x="4" y="5"/>
                    </a:cubicBezTo>
                    <a:cubicBezTo>
                      <a:pt x="2" y="4"/>
                      <a:pt x="4" y="3"/>
                      <a:pt x="4" y="2"/>
                    </a:cubicBezTo>
                    <a:cubicBezTo>
                      <a:pt x="6" y="4"/>
                      <a:pt x="5" y="4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3" y="3"/>
                      <a:pt x="0" y="3"/>
                    </a:cubicBezTo>
                    <a:cubicBezTo>
                      <a:pt x="1" y="3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3" name="Freeform 5002"/>
              <p:cNvSpPr/>
              <p:nvPr/>
            </p:nvSpPr>
            <p:spPr bwMode="auto">
              <a:xfrm>
                <a:off x="-4207" y="1222"/>
                <a:ext cx="9" cy="9"/>
              </a:xfrm>
              <a:custGeom>
                <a:gdLst>
                  <a:gd fmla="*/ 1 w 4" name="T0"/>
                  <a:gd fmla="*/ 4 h 4" name="T1"/>
                  <a:gd fmla="*/ 3 w 4" name="T2"/>
                  <a:gd fmla="*/ 0 h 4" name="T3"/>
                  <a:gd fmla="*/ 1 w 4" name="T4"/>
                  <a:gd fmla="*/ 1 h 4" name="T5"/>
                  <a:gd fmla="*/ 1 w 4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1" y="4"/>
                    </a:moveTo>
                    <a:cubicBezTo>
                      <a:pt x="2" y="3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4" y="2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4" name="Freeform 5003"/>
              <p:cNvSpPr/>
              <p:nvPr/>
            </p:nvSpPr>
            <p:spPr bwMode="auto">
              <a:xfrm>
                <a:off x="-4281" y="1227"/>
                <a:ext cx="31" cy="12"/>
              </a:xfrm>
              <a:custGeom>
                <a:gdLst>
                  <a:gd fmla="*/ 12 w 13" name="T0"/>
                  <a:gd fmla="*/ 1 h 5" name="T1"/>
                  <a:gd fmla="*/ 10 w 13" name="T2"/>
                  <a:gd fmla="*/ 0 h 5" name="T3"/>
                  <a:gd fmla="*/ 11 w 13" name="T4"/>
                  <a:gd fmla="*/ 2 h 5" name="T5"/>
                  <a:gd fmla="*/ 7 w 13" name="T6"/>
                  <a:gd fmla="*/ 1 h 5" name="T7"/>
                  <a:gd fmla="*/ 8 w 13" name="T8"/>
                  <a:gd fmla="*/ 1 h 5" name="T9"/>
                  <a:gd fmla="*/ 6 w 13" name="T10"/>
                  <a:gd fmla="*/ 0 h 5" name="T11"/>
                  <a:gd fmla="*/ 8 w 13" name="T12"/>
                  <a:gd fmla="*/ 3 h 5" name="T13"/>
                  <a:gd fmla="*/ 8 w 13" name="T14"/>
                  <a:gd fmla="*/ 4 h 5" name="T15"/>
                  <a:gd fmla="*/ 2 w 13" name="T16"/>
                  <a:gd fmla="*/ 0 h 5" name="T17"/>
                  <a:gd fmla="*/ 2 w 13" name="T18"/>
                  <a:gd fmla="*/ 4 h 5" name="T19"/>
                  <a:gd fmla="*/ 12 w 13" name="T20"/>
                  <a:gd fmla="*/ 5 h 5" name="T21"/>
                  <a:gd fmla="*/ 12 w 13" name="T22"/>
                  <a:gd fmla="*/ 1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13">
                    <a:moveTo>
                      <a:pt x="12" y="1"/>
                    </a:moveTo>
                    <a:cubicBezTo>
                      <a:pt x="12" y="1"/>
                      <a:pt x="11" y="1"/>
                      <a:pt x="10" y="0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0" y="3"/>
                      <a:pt x="9" y="3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7" y="1"/>
                      <a:pt x="6" y="4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5" y="2"/>
                      <a:pt x="6" y="3"/>
                      <a:pt x="2" y="0"/>
                    </a:cubicBezTo>
                    <a:cubicBezTo>
                      <a:pt x="1" y="1"/>
                      <a:pt x="0" y="2"/>
                      <a:pt x="2" y="4"/>
                    </a:cubicBezTo>
                    <a:cubicBezTo>
                      <a:pt x="5" y="4"/>
                      <a:pt x="8" y="5"/>
                      <a:pt x="12" y="5"/>
                    </a:cubicBezTo>
                    <a:cubicBezTo>
                      <a:pt x="13" y="4"/>
                      <a:pt x="11" y="2"/>
                      <a:pt x="1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5" name="Freeform 5004"/>
              <p:cNvSpPr/>
              <p:nvPr/>
            </p:nvSpPr>
            <p:spPr bwMode="auto">
              <a:xfrm>
                <a:off x="-4264" y="1215"/>
                <a:ext cx="9" cy="7"/>
              </a:xfrm>
              <a:custGeom>
                <a:gdLst>
                  <a:gd fmla="*/ 3 w 4" name="T0"/>
                  <a:gd fmla="*/ 3 h 3" name="T1"/>
                  <a:gd fmla="*/ 2 w 4" name="T2"/>
                  <a:gd fmla="*/ 0 h 3" name="T3"/>
                  <a:gd fmla="*/ 0 w 4" name="T4"/>
                  <a:gd fmla="*/ 2 h 3" name="T5"/>
                  <a:gd fmla="*/ 3 w 4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3" y="3"/>
                    </a:moveTo>
                    <a:cubicBezTo>
                      <a:pt x="4" y="2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6" name="Freeform 5005"/>
              <p:cNvSpPr/>
              <p:nvPr/>
            </p:nvSpPr>
            <p:spPr bwMode="auto">
              <a:xfrm>
                <a:off x="-4233" y="1239"/>
                <a:ext cx="7" cy="7"/>
              </a:xfrm>
              <a:custGeom>
                <a:gdLst>
                  <a:gd fmla="*/ 0 w 3" name="T0"/>
                  <a:gd fmla="*/ 1 h 3" name="T1"/>
                  <a:gd fmla="*/ 3 w 3" name="T2"/>
                  <a:gd fmla="*/ 2 h 3" name="T3"/>
                  <a:gd fmla="*/ 0 w 3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1"/>
                    </a:moveTo>
                    <a:cubicBezTo>
                      <a:pt x="1" y="3"/>
                      <a:pt x="2" y="3"/>
                      <a:pt x="3" y="2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7" name="Freeform 5006"/>
              <p:cNvSpPr/>
              <p:nvPr/>
            </p:nvSpPr>
            <p:spPr bwMode="auto">
              <a:xfrm>
                <a:off x="-4134" y="1395"/>
                <a:ext cx="12" cy="7"/>
              </a:xfrm>
              <a:custGeom>
                <a:gdLst>
                  <a:gd fmla="*/ 1 w 5" name="T0"/>
                  <a:gd fmla="*/ 3 h 3" name="T1"/>
                  <a:gd fmla="*/ 5 w 5" name="T2"/>
                  <a:gd fmla="*/ 2 h 3" name="T3"/>
                  <a:gd fmla="*/ 5 w 5" name="T4"/>
                  <a:gd fmla="*/ 2 h 3" name="T5"/>
                  <a:gd fmla="*/ 2 w 5" name="T6"/>
                  <a:gd fmla="*/ 0 h 3" name="T7"/>
                  <a:gd fmla="*/ 1 w 5" name="T8"/>
                  <a:gd fmla="*/ 1 h 3" name="T9"/>
                  <a:gd fmla="*/ 1 w 5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5">
                    <a:moveTo>
                      <a:pt x="1" y="3"/>
                    </a:moveTo>
                    <a:cubicBezTo>
                      <a:pt x="2" y="3"/>
                      <a:pt x="4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2" y="2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3" y="1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8" name="Freeform 5007"/>
              <p:cNvSpPr/>
              <p:nvPr/>
            </p:nvSpPr>
            <p:spPr bwMode="auto">
              <a:xfrm>
                <a:off x="-4496" y="1123"/>
                <a:ext cx="12" cy="7"/>
              </a:xfrm>
              <a:custGeom>
                <a:gdLst>
                  <a:gd fmla="*/ 4 w 5" name="T0"/>
                  <a:gd fmla="*/ 0 h 3" name="T1"/>
                  <a:gd fmla="*/ 0 w 5" name="T2"/>
                  <a:gd fmla="*/ 1 h 3" name="T3"/>
                  <a:gd fmla="*/ 5 w 5" name="T4"/>
                  <a:gd fmla="*/ 1 h 3" name="T5"/>
                  <a:gd fmla="*/ 4 w 5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5">
                    <a:moveTo>
                      <a:pt x="4" y="0"/>
                    </a:moveTo>
                    <a:cubicBezTo>
                      <a:pt x="3" y="0"/>
                      <a:pt x="3" y="0"/>
                      <a:pt x="0" y="1"/>
                    </a:cubicBezTo>
                    <a:cubicBezTo>
                      <a:pt x="2" y="2"/>
                      <a:pt x="5" y="3"/>
                      <a:pt x="5" y="1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9" name="Freeform 5008"/>
              <p:cNvSpPr/>
              <p:nvPr/>
            </p:nvSpPr>
            <p:spPr bwMode="auto">
              <a:xfrm>
                <a:off x="-4397" y="1177"/>
                <a:ext cx="26" cy="12"/>
              </a:xfrm>
              <a:custGeom>
                <a:gdLst>
                  <a:gd fmla="*/ 8 w 11" name="T0"/>
                  <a:gd fmla="*/ 4 h 5" name="T1"/>
                  <a:gd fmla="*/ 11 w 11" name="T2"/>
                  <a:gd fmla="*/ 4 h 5" name="T3"/>
                  <a:gd fmla="*/ 11 w 11" name="T4"/>
                  <a:gd fmla="*/ 2 h 5" name="T5"/>
                  <a:gd fmla="*/ 6 w 11" name="T6"/>
                  <a:gd fmla="*/ 3 h 5" name="T7"/>
                  <a:gd fmla="*/ 4 w 11" name="T8"/>
                  <a:gd fmla="*/ 3 h 5" name="T9"/>
                  <a:gd fmla="*/ 0 w 11" name="T10"/>
                  <a:gd fmla="*/ 1 h 5" name="T11"/>
                  <a:gd fmla="*/ 1 w 11" name="T12"/>
                  <a:gd fmla="*/ 3 h 5" name="T13"/>
                  <a:gd fmla="*/ 9 w 11" name="T14"/>
                  <a:gd fmla="*/ 3 h 5" name="T15"/>
                  <a:gd fmla="*/ 8 w 11" name="T16"/>
                  <a:gd fmla="*/ 4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11">
                    <a:moveTo>
                      <a:pt x="8" y="4"/>
                    </a:moveTo>
                    <a:cubicBezTo>
                      <a:pt x="9" y="4"/>
                      <a:pt x="10" y="5"/>
                      <a:pt x="11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9" y="2"/>
                      <a:pt x="6" y="0"/>
                      <a:pt x="6" y="3"/>
                    </a:cubicBezTo>
                    <a:cubicBezTo>
                      <a:pt x="5" y="3"/>
                      <a:pt x="4" y="2"/>
                      <a:pt x="4" y="3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4" y="4"/>
                      <a:pt x="7" y="2"/>
                      <a:pt x="9" y="3"/>
                    </a:cubicBezTo>
                    <a:cubicBezTo>
                      <a:pt x="10" y="4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0" name="Freeform 5009"/>
              <p:cNvSpPr/>
              <p:nvPr/>
            </p:nvSpPr>
            <p:spPr bwMode="auto">
              <a:xfrm>
                <a:off x="-4425" y="1156"/>
                <a:ext cx="9" cy="4"/>
              </a:xfrm>
              <a:custGeom>
                <a:gdLst>
                  <a:gd fmla="*/ 2 w 4" name="T0"/>
                  <a:gd fmla="*/ 0 h 2" name="T1"/>
                  <a:gd fmla="*/ 0 w 4" name="T2"/>
                  <a:gd fmla="*/ 0 h 2" name="T3"/>
                  <a:gd fmla="*/ 3 w 4" name="T4"/>
                  <a:gd fmla="*/ 2 h 2" name="T5"/>
                  <a:gd fmla="*/ 2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1" name="Freeform 5010"/>
              <p:cNvSpPr/>
              <p:nvPr/>
            </p:nvSpPr>
            <p:spPr bwMode="auto">
              <a:xfrm>
                <a:off x="-4404" y="1134"/>
                <a:ext cx="17" cy="12"/>
              </a:xfrm>
              <a:custGeom>
                <a:gdLst>
                  <a:gd fmla="*/ 6 w 7" name="T0"/>
                  <a:gd fmla="*/ 1 h 5" name="T1"/>
                  <a:gd fmla="*/ 2 w 7" name="T2"/>
                  <a:gd fmla="*/ 2 h 5" name="T3"/>
                  <a:gd fmla="*/ 0 w 7" name="T4"/>
                  <a:gd fmla="*/ 0 h 5" name="T5"/>
                  <a:gd fmla="*/ 6 w 7" name="T6"/>
                  <a:gd fmla="*/ 5 h 5" name="T7"/>
                  <a:gd fmla="*/ 6 w 7" name="T8"/>
                  <a:gd fmla="*/ 1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7">
                    <a:moveTo>
                      <a:pt x="6" y="1"/>
                    </a:moveTo>
                    <a:cubicBezTo>
                      <a:pt x="4" y="2"/>
                      <a:pt x="2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3"/>
                      <a:pt x="5" y="3"/>
                      <a:pt x="6" y="5"/>
                    </a:cubicBezTo>
                    <a:cubicBezTo>
                      <a:pt x="7" y="4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2" name="Freeform 5011"/>
              <p:cNvSpPr>
                <a:spLocks noEditPoints="1"/>
              </p:cNvSpPr>
              <p:nvPr/>
            </p:nvSpPr>
            <p:spPr bwMode="auto">
              <a:xfrm>
                <a:off x="-4399" y="1149"/>
                <a:ext cx="28" cy="16"/>
              </a:xfrm>
              <a:custGeom>
                <a:gdLst>
                  <a:gd fmla="*/ 10 w 12" name="T0"/>
                  <a:gd fmla="*/ 2 h 7" name="T1"/>
                  <a:gd fmla="*/ 2 w 12" name="T2"/>
                  <a:gd fmla="*/ 1 h 7" name="T3"/>
                  <a:gd fmla="*/ 5 w 12" name="T4"/>
                  <a:gd fmla="*/ 2 h 7" name="T5"/>
                  <a:gd fmla="*/ 2 w 12" name="T6"/>
                  <a:gd fmla="*/ 0 h 7" name="T7"/>
                  <a:gd fmla="*/ 0 w 12" name="T8"/>
                  <a:gd fmla="*/ 3 h 7" name="T9"/>
                  <a:gd fmla="*/ 3 w 12" name="T10"/>
                  <a:gd fmla="*/ 2 h 7" name="T11"/>
                  <a:gd fmla="*/ 6 w 12" name="T12"/>
                  <a:gd fmla="*/ 7 h 7" name="T13"/>
                  <a:gd fmla="*/ 6 w 12" name="T14"/>
                  <a:gd fmla="*/ 4 h 7" name="T15"/>
                  <a:gd fmla="*/ 8 w 12" name="T16"/>
                  <a:gd fmla="*/ 6 h 7" name="T17"/>
                  <a:gd fmla="*/ 9 w 12" name="T18"/>
                  <a:gd fmla="*/ 6 h 7" name="T19"/>
                  <a:gd fmla="*/ 11 w 12" name="T20"/>
                  <a:gd fmla="*/ 6 h 7" name="T21"/>
                  <a:gd fmla="*/ 10 w 12" name="T22"/>
                  <a:gd fmla="*/ 5 h 7" name="T23"/>
                  <a:gd fmla="*/ 10 w 12" name="T24"/>
                  <a:gd fmla="*/ 4 h 7" name="T25"/>
                  <a:gd fmla="*/ 11 w 12" name="T26"/>
                  <a:gd fmla="*/ 5 h 7" name="T27"/>
                  <a:gd fmla="*/ 10 w 12" name="T28"/>
                  <a:gd fmla="*/ 2 h 7" name="T29"/>
                  <a:gd fmla="*/ 9 w 12" name="T30"/>
                  <a:gd fmla="*/ 5 h 7" name="T31"/>
                  <a:gd fmla="*/ 8 w 12" name="T32"/>
                  <a:gd fmla="*/ 4 h 7" name="T33"/>
                  <a:gd fmla="*/ 10 w 12" name="T34"/>
                  <a:gd fmla="*/ 4 h 7" name="T35"/>
                  <a:gd fmla="*/ 9 w 12" name="T36"/>
                  <a:gd fmla="*/ 5 h 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" w="12">
                    <a:moveTo>
                      <a:pt x="10" y="2"/>
                    </a:moveTo>
                    <a:cubicBezTo>
                      <a:pt x="7" y="2"/>
                      <a:pt x="5" y="5"/>
                      <a:pt x="2" y="1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5" y="1"/>
                      <a:pt x="3" y="0"/>
                      <a:pt x="2" y="0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5" y="4"/>
                      <a:pt x="4" y="5"/>
                      <a:pt x="6" y="7"/>
                    </a:cubicBezTo>
                    <a:cubicBezTo>
                      <a:pt x="6" y="6"/>
                      <a:pt x="5" y="5"/>
                      <a:pt x="6" y="4"/>
                    </a:cubicBezTo>
                    <a:cubicBezTo>
                      <a:pt x="6" y="4"/>
                      <a:pt x="9" y="5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5"/>
                      <a:pt x="11" y="5"/>
                    </a:cubicBezTo>
                    <a:cubicBezTo>
                      <a:pt x="12" y="4"/>
                      <a:pt x="7" y="4"/>
                      <a:pt x="10" y="2"/>
                    </a:cubicBezTo>
                    <a:close/>
                    <a:moveTo>
                      <a:pt x="9" y="5"/>
                    </a:moveTo>
                    <a:cubicBezTo>
                      <a:pt x="9" y="4"/>
                      <a:pt x="9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3" name="Freeform 5012"/>
              <p:cNvSpPr/>
              <p:nvPr/>
            </p:nvSpPr>
            <p:spPr bwMode="auto">
              <a:xfrm>
                <a:off x="-4217" y="1213"/>
                <a:ext cx="10" cy="7"/>
              </a:xfrm>
              <a:custGeom>
                <a:gdLst>
                  <a:gd fmla="*/ 0 w 4" name="T0"/>
                  <a:gd fmla="*/ 2 h 3" name="T1"/>
                  <a:gd fmla="*/ 4 w 4" name="T2"/>
                  <a:gd fmla="*/ 3 h 3" name="T3"/>
                  <a:gd fmla="*/ 2 w 4" name="T4"/>
                  <a:gd fmla="*/ 0 h 3" name="T5"/>
                  <a:gd fmla="*/ 0 w 4" name="T6"/>
                  <a:gd fmla="*/ 2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0" y="2"/>
                    </a:moveTo>
                    <a:cubicBezTo>
                      <a:pt x="3" y="3"/>
                      <a:pt x="1" y="0"/>
                      <a:pt x="4" y="3"/>
                    </a:cubicBezTo>
                    <a:cubicBezTo>
                      <a:pt x="4" y="2"/>
                      <a:pt x="2" y="1"/>
                      <a:pt x="2" y="0"/>
                    </a:cubicBezTo>
                    <a:cubicBezTo>
                      <a:pt x="1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4" name="Freeform 5013"/>
              <p:cNvSpPr/>
              <p:nvPr/>
            </p:nvSpPr>
            <p:spPr bwMode="auto">
              <a:xfrm>
                <a:off x="-4231" y="1210"/>
                <a:ext cx="7" cy="12"/>
              </a:xfrm>
              <a:custGeom>
                <a:gdLst>
                  <a:gd fmla="*/ 1 w 3" name="T0"/>
                  <a:gd fmla="*/ 4 h 5" name="T1"/>
                  <a:gd fmla="*/ 3 w 3" name="T2"/>
                  <a:gd fmla="*/ 4 h 5" name="T3"/>
                  <a:gd fmla="*/ 3 w 3" name="T4"/>
                  <a:gd fmla="*/ 2 h 5" name="T5"/>
                  <a:gd fmla="*/ 1 w 3" name="T6"/>
                  <a:gd fmla="*/ 0 h 5" name="T7"/>
                  <a:gd fmla="*/ 0 w 3" name="T8"/>
                  <a:gd fmla="*/ 3 h 5" name="T9"/>
                  <a:gd fmla="*/ 1 w 3" name="T10"/>
                  <a:gd fmla="*/ 4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3">
                    <a:moveTo>
                      <a:pt x="1" y="4"/>
                    </a:moveTo>
                    <a:cubicBezTo>
                      <a:pt x="3" y="5"/>
                      <a:pt x="2" y="2"/>
                      <a:pt x="3" y="4"/>
                    </a:cubicBezTo>
                    <a:cubicBezTo>
                      <a:pt x="3" y="3"/>
                      <a:pt x="2" y="2"/>
                      <a:pt x="3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1" y="2"/>
                      <a:pt x="1" y="1"/>
                      <a:pt x="0" y="3"/>
                    </a:cubicBezTo>
                    <a:cubicBezTo>
                      <a:pt x="1" y="4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5" name="Freeform 5014"/>
              <p:cNvSpPr/>
              <p:nvPr/>
            </p:nvSpPr>
            <p:spPr bwMode="auto">
              <a:xfrm>
                <a:off x="-4207" y="1236"/>
                <a:ext cx="14" cy="12"/>
              </a:xfrm>
              <a:custGeom>
                <a:gdLst>
                  <a:gd fmla="*/ 6 w 6" name="T0"/>
                  <a:gd fmla="*/ 3 h 5" name="T1"/>
                  <a:gd fmla="*/ 2 w 6" name="T2"/>
                  <a:gd fmla="*/ 0 h 5" name="T3"/>
                  <a:gd fmla="*/ 0 w 6" name="T4"/>
                  <a:gd fmla="*/ 2 h 5" name="T5"/>
                  <a:gd fmla="*/ 6 w 6" name="T6"/>
                  <a:gd fmla="*/ 3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6">
                    <a:moveTo>
                      <a:pt x="6" y="3"/>
                    </a:moveTo>
                    <a:cubicBezTo>
                      <a:pt x="4" y="2"/>
                      <a:pt x="3" y="1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2" y="3"/>
                      <a:pt x="4" y="5"/>
                      <a:pt x="6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6" name="Freeform 5015"/>
              <p:cNvSpPr/>
              <p:nvPr/>
            </p:nvSpPr>
            <p:spPr bwMode="auto">
              <a:xfrm>
                <a:off x="-4444" y="1125"/>
                <a:ext cx="12" cy="9"/>
              </a:xfrm>
              <a:custGeom>
                <a:gdLst>
                  <a:gd fmla="*/ 5 w 5" name="T0"/>
                  <a:gd fmla="*/ 4 h 4" name="T1"/>
                  <a:gd fmla="*/ 3 w 5" name="T2"/>
                  <a:gd fmla="*/ 0 h 4" name="T3"/>
                  <a:gd fmla="*/ 1 w 5" name="T4"/>
                  <a:gd fmla="*/ 0 h 4" name="T5"/>
                  <a:gd fmla="*/ 2 w 5" name="T6"/>
                  <a:gd fmla="*/ 4 h 4" name="T7"/>
                  <a:gd fmla="*/ 5 w 5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5" y="4"/>
                    </a:moveTo>
                    <a:cubicBezTo>
                      <a:pt x="4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2"/>
                      <a:pt x="2" y="1"/>
                      <a:pt x="2" y="4"/>
                    </a:cubicBezTo>
                    <a:cubicBezTo>
                      <a:pt x="3" y="4"/>
                      <a:pt x="4" y="4"/>
                      <a:pt x="5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7" name="Freeform 5016"/>
              <p:cNvSpPr/>
              <p:nvPr/>
            </p:nvSpPr>
            <p:spPr bwMode="auto">
              <a:xfrm>
                <a:off x="-4155" y="1291"/>
                <a:ext cx="11" cy="14"/>
              </a:xfrm>
              <a:custGeom>
                <a:gdLst>
                  <a:gd fmla="*/ 1 w 5" name="T0"/>
                  <a:gd fmla="*/ 0 h 6" name="T1"/>
                  <a:gd fmla="*/ 3 w 5" name="T2"/>
                  <a:gd fmla="*/ 6 h 6" name="T3"/>
                  <a:gd fmla="*/ 1 w 5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5">
                    <a:moveTo>
                      <a:pt x="1" y="0"/>
                    </a:moveTo>
                    <a:cubicBezTo>
                      <a:pt x="0" y="2"/>
                      <a:pt x="0" y="4"/>
                      <a:pt x="3" y="6"/>
                    </a:cubicBezTo>
                    <a:cubicBezTo>
                      <a:pt x="5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8" name="Freeform 5017"/>
              <p:cNvSpPr/>
              <p:nvPr/>
            </p:nvSpPr>
            <p:spPr bwMode="auto">
              <a:xfrm>
                <a:off x="-4170" y="1295"/>
                <a:ext cx="15" cy="17"/>
              </a:xfrm>
              <a:custGeom>
                <a:gdLst>
                  <a:gd fmla="*/ 0 w 6" name="T0"/>
                  <a:gd fmla="*/ 5 h 7" name="T1"/>
                  <a:gd fmla="*/ 3 w 6" name="T2"/>
                  <a:gd fmla="*/ 5 h 7" name="T3"/>
                  <a:gd fmla="*/ 4 w 6" name="T4"/>
                  <a:gd fmla="*/ 5 h 7" name="T5"/>
                  <a:gd fmla="*/ 6 w 6" name="T6"/>
                  <a:gd fmla="*/ 3 h 7" name="T7"/>
                  <a:gd fmla="*/ 6 w 6" name="T8"/>
                  <a:gd fmla="*/ 3 h 7" name="T9"/>
                  <a:gd fmla="*/ 5 w 6" name="T10"/>
                  <a:gd fmla="*/ 0 h 7" name="T11"/>
                  <a:gd fmla="*/ 1 w 6" name="T12"/>
                  <a:gd fmla="*/ 2 h 7" name="T13"/>
                  <a:gd fmla="*/ 0 w 6" name="T14"/>
                  <a:gd fmla="*/ 5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6">
                    <a:moveTo>
                      <a:pt x="0" y="5"/>
                    </a:moveTo>
                    <a:cubicBezTo>
                      <a:pt x="2" y="7"/>
                      <a:pt x="2" y="6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1"/>
                      <a:pt x="5" y="0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9" name="Freeform 5018"/>
              <p:cNvSpPr/>
              <p:nvPr/>
            </p:nvSpPr>
            <p:spPr bwMode="auto">
              <a:xfrm>
                <a:off x="-4167" y="1229"/>
                <a:ext cx="12" cy="10"/>
              </a:xfrm>
              <a:custGeom>
                <a:gdLst>
                  <a:gd fmla="*/ 2 w 5" name="T0"/>
                  <a:gd fmla="*/ 0 h 4" name="T1"/>
                  <a:gd fmla="*/ 3 w 5" name="T2"/>
                  <a:gd fmla="*/ 4 h 4" name="T3"/>
                  <a:gd fmla="*/ 5 w 5" name="T4"/>
                  <a:gd fmla="*/ 0 h 4" name="T5"/>
                  <a:gd fmla="*/ 2 w 5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2" y="0"/>
                    </a:moveTo>
                    <a:cubicBezTo>
                      <a:pt x="0" y="2"/>
                      <a:pt x="0" y="3"/>
                      <a:pt x="3" y="4"/>
                    </a:cubicBezTo>
                    <a:cubicBezTo>
                      <a:pt x="5" y="3"/>
                      <a:pt x="3" y="2"/>
                      <a:pt x="5" y="0"/>
                    </a:cubicBezTo>
                    <a:cubicBezTo>
                      <a:pt x="4" y="0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0" name="Freeform 5019"/>
              <p:cNvSpPr/>
              <p:nvPr/>
            </p:nvSpPr>
            <p:spPr bwMode="auto">
              <a:xfrm>
                <a:off x="-4198" y="1215"/>
                <a:ext cx="19" cy="14"/>
              </a:xfrm>
              <a:custGeom>
                <a:gdLst>
                  <a:gd fmla="*/ 0 w 8" name="T0"/>
                  <a:gd fmla="*/ 2 h 6" name="T1"/>
                  <a:gd fmla="*/ 2 w 8" name="T2"/>
                  <a:gd fmla="*/ 4 h 6" name="T3"/>
                  <a:gd fmla="*/ 5 w 8" name="T4"/>
                  <a:gd fmla="*/ 6 h 6" name="T5"/>
                  <a:gd fmla="*/ 8 w 8" name="T6"/>
                  <a:gd fmla="*/ 2 h 6" name="T7"/>
                  <a:gd fmla="*/ 6 w 8" name="T8"/>
                  <a:gd fmla="*/ 1 h 6" name="T9"/>
                  <a:gd fmla="*/ 0 w 8" name="T10"/>
                  <a:gd fmla="*/ 2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8">
                    <a:moveTo>
                      <a:pt x="0" y="2"/>
                    </a:moveTo>
                    <a:cubicBezTo>
                      <a:pt x="1" y="3"/>
                      <a:pt x="1" y="3"/>
                      <a:pt x="2" y="4"/>
                    </a:cubicBezTo>
                    <a:cubicBezTo>
                      <a:pt x="3" y="5"/>
                      <a:pt x="4" y="5"/>
                      <a:pt x="5" y="6"/>
                    </a:cubicBezTo>
                    <a:cubicBezTo>
                      <a:pt x="6" y="5"/>
                      <a:pt x="7" y="4"/>
                      <a:pt x="8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4" y="3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1" name="Freeform 5020"/>
              <p:cNvSpPr/>
              <p:nvPr/>
            </p:nvSpPr>
            <p:spPr bwMode="auto">
              <a:xfrm flipH="1">
                <a:off x="-4155" y="135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2" name="Freeform 5021"/>
              <p:cNvSpPr/>
              <p:nvPr/>
            </p:nvSpPr>
            <p:spPr bwMode="auto">
              <a:xfrm>
                <a:off x="-4153" y="1357"/>
                <a:ext cx="2" cy="2"/>
              </a:xfrm>
              <a:custGeom>
                <a:gdLst>
                  <a:gd fmla="*/ 0 w 1" name="T0"/>
                  <a:gd fmla="*/ 1 h 1" name="T1"/>
                  <a:gd fmla="*/ 1 w 1" name="T2"/>
                  <a:gd fmla="*/ 0 h 1" name="T3"/>
                  <a:gd fmla="*/ 0 w 1" name="T4"/>
                  <a:gd fmla="*/ 0 h 1" name="T5"/>
                  <a:gd fmla="*/ 0 w 1" name="T6"/>
                  <a:gd fmla="*/ 1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3" name="Freeform 5022"/>
              <p:cNvSpPr/>
              <p:nvPr/>
            </p:nvSpPr>
            <p:spPr bwMode="auto">
              <a:xfrm>
                <a:off x="-4158" y="1359"/>
                <a:ext cx="7" cy="7"/>
              </a:xfrm>
              <a:custGeom>
                <a:gdLst>
                  <a:gd fmla="*/ 0 w 3" name="T0"/>
                  <a:gd fmla="*/ 1 h 3" name="T1"/>
                  <a:gd fmla="*/ 0 w 3" name="T2"/>
                  <a:gd fmla="*/ 1 h 3" name="T3"/>
                  <a:gd fmla="*/ 2 w 3" name="T4"/>
                  <a:gd fmla="*/ 1 h 3" name="T5"/>
                  <a:gd fmla="*/ 1 w 3" name="T6"/>
                  <a:gd fmla="*/ 1 h 3" name="T7"/>
                  <a:gd fmla="*/ 3 w 3" name="T8"/>
                  <a:gd fmla="*/ 2 h 3" name="T9"/>
                  <a:gd fmla="*/ 1 w 3" name="T10"/>
                  <a:gd fmla="*/ 0 h 3" name="T11"/>
                  <a:gd fmla="*/ 0 w 3" name="T12"/>
                  <a:gd fmla="*/ 1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4" name="Freeform 5023"/>
              <p:cNvSpPr/>
              <p:nvPr/>
            </p:nvSpPr>
            <p:spPr bwMode="auto">
              <a:xfrm>
                <a:off x="-4465" y="1123"/>
                <a:ext cx="9" cy="4"/>
              </a:xfrm>
              <a:custGeom>
                <a:gdLst>
                  <a:gd fmla="*/ 2 w 4" name="T0"/>
                  <a:gd fmla="*/ 2 h 2" name="T1"/>
                  <a:gd fmla="*/ 4 w 4" name="T2"/>
                  <a:gd fmla="*/ 2 h 2" name="T3"/>
                  <a:gd fmla="*/ 2 w 4" name="T4"/>
                  <a:gd fmla="*/ 0 h 2" name="T5"/>
                  <a:gd fmla="*/ 0 w 4" name="T6"/>
                  <a:gd fmla="*/ 1 h 2" name="T7"/>
                  <a:gd fmla="*/ 2 w 4" name="T8"/>
                  <a:gd fmla="*/ 1 h 2" name="T9"/>
                  <a:gd fmla="*/ 2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2" y="2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2" y="1"/>
                      <a:pt x="2" y="0"/>
                    </a:cubicBezTo>
                    <a:cubicBezTo>
                      <a:pt x="2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5" name="Freeform 5024"/>
              <p:cNvSpPr/>
              <p:nvPr/>
            </p:nvSpPr>
            <p:spPr bwMode="auto">
              <a:xfrm>
                <a:off x="-4129" y="1310"/>
                <a:ext cx="9" cy="4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0" y="2"/>
                      <a:pt x="2" y="2"/>
                      <a:pt x="4" y="2"/>
                    </a:cubicBezTo>
                    <a:cubicBezTo>
                      <a:pt x="2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6" name="Freeform 5025"/>
              <p:cNvSpPr/>
              <p:nvPr/>
            </p:nvSpPr>
            <p:spPr bwMode="auto">
              <a:xfrm>
                <a:off x="-4170" y="1381"/>
                <a:ext cx="10" cy="9"/>
              </a:xfrm>
              <a:custGeom>
                <a:gdLst>
                  <a:gd fmla="*/ 4 w 4" name="T0"/>
                  <a:gd fmla="*/ 2 h 4" name="T1"/>
                  <a:gd fmla="*/ 0 w 4" name="T2"/>
                  <a:gd fmla="*/ 1 h 4" name="T3"/>
                  <a:gd fmla="*/ 4 w 4" name="T4"/>
                  <a:gd fmla="*/ 2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4" y="2"/>
                    </a:moveTo>
                    <a:cubicBezTo>
                      <a:pt x="2" y="2"/>
                      <a:pt x="2" y="0"/>
                      <a:pt x="0" y="1"/>
                    </a:cubicBezTo>
                    <a:cubicBezTo>
                      <a:pt x="2" y="2"/>
                      <a:pt x="2" y="4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7" name="Freeform 5026"/>
              <p:cNvSpPr/>
              <p:nvPr/>
            </p:nvSpPr>
            <p:spPr bwMode="auto">
              <a:xfrm>
                <a:off x="-4392" y="1156"/>
                <a:ext cx="12" cy="12"/>
              </a:xfrm>
              <a:custGeom>
                <a:gdLst>
                  <a:gd fmla="*/ 5 w 5" name="T0"/>
                  <a:gd fmla="*/ 4 h 5" name="T1"/>
                  <a:gd fmla="*/ 4 w 5" name="T2"/>
                  <a:gd fmla="*/ 1 h 5" name="T3"/>
                  <a:gd fmla="*/ 0 w 5" name="T4"/>
                  <a:gd fmla="*/ 1 h 5" name="T5"/>
                  <a:gd fmla="*/ 5 w 5" name="T6"/>
                  <a:gd fmla="*/ 4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5">
                    <a:moveTo>
                      <a:pt x="5" y="4"/>
                    </a:moveTo>
                    <a:cubicBezTo>
                      <a:pt x="3" y="3"/>
                      <a:pt x="4" y="2"/>
                      <a:pt x="4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2" y="1"/>
                      <a:pt x="2" y="5"/>
                      <a:pt x="5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8" name="Freeform 5027"/>
              <p:cNvSpPr/>
              <p:nvPr/>
            </p:nvSpPr>
            <p:spPr bwMode="auto">
              <a:xfrm>
                <a:off x="-4177" y="1362"/>
                <a:ext cx="22" cy="11"/>
              </a:xfrm>
              <a:custGeom>
                <a:gdLst>
                  <a:gd fmla="*/ 3 w 9" name="T0"/>
                  <a:gd fmla="*/ 1 h 5" name="T1"/>
                  <a:gd fmla="*/ 4 w 9" name="T2"/>
                  <a:gd fmla="*/ 0 h 5" name="T3"/>
                  <a:gd fmla="*/ 2 w 9" name="T4"/>
                  <a:gd fmla="*/ 0 h 5" name="T5"/>
                  <a:gd fmla="*/ 1 w 9" name="T6"/>
                  <a:gd fmla="*/ 3 h 5" name="T7"/>
                  <a:gd fmla="*/ 6 w 9" name="T8"/>
                  <a:gd fmla="*/ 3 h 5" name="T9"/>
                  <a:gd fmla="*/ 7 w 9" name="T10"/>
                  <a:gd fmla="*/ 4 h 5" name="T11"/>
                  <a:gd fmla="*/ 6 w 9" name="T12"/>
                  <a:gd fmla="*/ 2 h 5" name="T13"/>
                  <a:gd fmla="*/ 6 w 9" name="T14"/>
                  <a:gd fmla="*/ 1 h 5" name="T15"/>
                  <a:gd fmla="*/ 4 w 9" name="T16"/>
                  <a:gd fmla="*/ 2 h 5" name="T17"/>
                  <a:gd fmla="*/ 3 w 9" name="T18"/>
                  <a:gd fmla="*/ 1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9">
                    <a:moveTo>
                      <a:pt x="3" y="1"/>
                    </a:moveTo>
                    <a:cubicBezTo>
                      <a:pt x="4" y="2"/>
                      <a:pt x="6" y="0"/>
                      <a:pt x="4" y="0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7" y="5"/>
                      <a:pt x="6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9" y="2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9" name="Freeform 5028"/>
              <p:cNvSpPr/>
              <p:nvPr/>
            </p:nvSpPr>
            <p:spPr bwMode="auto">
              <a:xfrm>
                <a:off x="-4184" y="1366"/>
                <a:ext cx="14" cy="12"/>
              </a:xfrm>
              <a:custGeom>
                <a:gdLst>
                  <a:gd fmla="*/ 1 w 6" name="T0"/>
                  <a:gd fmla="*/ 3 h 5" name="T1"/>
                  <a:gd fmla="*/ 1 w 6" name="T2"/>
                  <a:gd fmla="*/ 3 h 5" name="T3"/>
                  <a:gd fmla="*/ 1 w 6" name="T4"/>
                  <a:gd fmla="*/ 3 h 5" name="T5"/>
                  <a:gd fmla="*/ 6 w 6" name="T6"/>
                  <a:gd fmla="*/ 5 h 5" name="T7"/>
                  <a:gd fmla="*/ 0 w 6" name="T8"/>
                  <a:gd fmla="*/ 3 h 5" name="T9"/>
                  <a:gd fmla="*/ 0 w 6" name="T10"/>
                  <a:gd fmla="*/ 3 h 5" name="T11"/>
                  <a:gd fmla="*/ 0 w 6" name="T12"/>
                  <a:gd fmla="*/ 3 h 5" name="T13"/>
                  <a:gd fmla="*/ 0 w 6" name="T14"/>
                  <a:gd fmla="*/ 3 h 5" name="T15"/>
                  <a:gd fmla="*/ 1 w 6" name="T16"/>
                  <a:gd fmla="*/ 3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6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4" y="5"/>
                      <a:pt x="6" y="5"/>
                    </a:cubicBezTo>
                    <a:cubicBezTo>
                      <a:pt x="5" y="3"/>
                      <a:pt x="2" y="0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0" name="Freeform 5029"/>
              <p:cNvSpPr/>
              <p:nvPr/>
            </p:nvSpPr>
            <p:spPr bwMode="auto">
              <a:xfrm>
                <a:off x="-4418" y="1144"/>
                <a:ext cx="19" cy="16"/>
              </a:xfrm>
              <a:custGeom>
                <a:gdLst>
                  <a:gd fmla="*/ 0 w 8" name="T0"/>
                  <a:gd fmla="*/ 2 h 7" name="T1"/>
                  <a:gd fmla="*/ 4 w 8" name="T2"/>
                  <a:gd fmla="*/ 3 h 7" name="T3"/>
                  <a:gd fmla="*/ 3 w 8" name="T4"/>
                  <a:gd fmla="*/ 4 h 7" name="T5"/>
                  <a:gd fmla="*/ 7 w 8" name="T6"/>
                  <a:gd fmla="*/ 5 h 7" name="T7"/>
                  <a:gd fmla="*/ 0 w 8" name="T8"/>
                  <a:gd fmla="*/ 2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8">
                    <a:moveTo>
                      <a:pt x="0" y="2"/>
                    </a:moveTo>
                    <a:cubicBezTo>
                      <a:pt x="1" y="2"/>
                      <a:pt x="2" y="3"/>
                      <a:pt x="4" y="3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5" y="4"/>
                      <a:pt x="8" y="7"/>
                      <a:pt x="7" y="5"/>
                    </a:cubicBezTo>
                    <a:cubicBezTo>
                      <a:pt x="5" y="4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1" name="Freeform 5030"/>
              <p:cNvSpPr/>
              <p:nvPr/>
            </p:nvSpPr>
            <p:spPr bwMode="auto">
              <a:xfrm>
                <a:off x="-4151" y="1414"/>
                <a:ext cx="15" cy="16"/>
              </a:xfrm>
              <a:custGeom>
                <a:gdLst>
                  <a:gd fmla="*/ 0 w 6" name="T0"/>
                  <a:gd fmla="*/ 0 h 7" name="T1"/>
                  <a:gd fmla="*/ 6 w 6" name="T2"/>
                  <a:gd fmla="*/ 6 h 7" name="T3"/>
                  <a:gd fmla="*/ 0 w 6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6">
                    <a:moveTo>
                      <a:pt x="0" y="0"/>
                    </a:moveTo>
                    <a:cubicBezTo>
                      <a:pt x="1" y="2"/>
                      <a:pt x="4" y="7"/>
                      <a:pt x="6" y="6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2" name="Freeform 5031"/>
              <p:cNvSpPr>
                <a:spLocks noEditPoints="1"/>
              </p:cNvSpPr>
              <p:nvPr/>
            </p:nvSpPr>
            <p:spPr bwMode="auto">
              <a:xfrm>
                <a:off x="-4475" y="1116"/>
                <a:ext cx="26" cy="21"/>
              </a:xfrm>
              <a:custGeom>
                <a:gdLst>
                  <a:gd fmla="*/ 3 w 11" name="T0"/>
                  <a:gd fmla="*/ 0 h 9" name="T1"/>
                  <a:gd fmla="*/ 4 w 11" name="T2"/>
                  <a:gd fmla="*/ 4 h 9" name="T3"/>
                  <a:gd fmla="*/ 4 w 11" name="T4"/>
                  <a:gd fmla="*/ 6 h 9" name="T5"/>
                  <a:gd fmla="*/ 6 w 11" name="T6"/>
                  <a:gd fmla="*/ 6 h 9" name="T7"/>
                  <a:gd fmla="*/ 6 w 11" name="T8"/>
                  <a:gd fmla="*/ 6 h 9" name="T9"/>
                  <a:gd fmla="*/ 10 w 11" name="T10"/>
                  <a:gd fmla="*/ 9 h 9" name="T11"/>
                  <a:gd fmla="*/ 3 w 11" name="T12"/>
                  <a:gd fmla="*/ 0 h 9" name="T13"/>
                  <a:gd fmla="*/ 4 w 11" name="T14"/>
                  <a:gd fmla="*/ 4 h 9" name="T15"/>
                  <a:gd fmla="*/ 6 w 11" name="T16"/>
                  <a:gd fmla="*/ 3 h 9" name="T17"/>
                  <a:gd fmla="*/ 8 w 11" name="T18"/>
                  <a:gd fmla="*/ 5 h 9" name="T19"/>
                  <a:gd fmla="*/ 6 w 11" name="T20"/>
                  <a:gd fmla="*/ 5 h 9" name="T21"/>
                  <a:gd fmla="*/ 6 w 11" name="T22"/>
                  <a:gd fmla="*/ 4 h 9" name="T23"/>
                  <a:gd fmla="*/ 4 w 11" name="T24"/>
                  <a:gd fmla="*/ 4 h 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9" w="11">
                    <a:moveTo>
                      <a:pt x="3" y="0"/>
                    </a:moveTo>
                    <a:cubicBezTo>
                      <a:pt x="0" y="1"/>
                      <a:pt x="4" y="3"/>
                      <a:pt x="4" y="4"/>
                    </a:cubicBezTo>
                    <a:cubicBezTo>
                      <a:pt x="4" y="4"/>
                      <a:pt x="3" y="4"/>
                      <a:pt x="4" y="6"/>
                    </a:cubicBezTo>
                    <a:cubicBezTo>
                      <a:pt x="5" y="6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9" y="7"/>
                      <a:pt x="10" y="9"/>
                    </a:cubicBezTo>
                    <a:cubicBezTo>
                      <a:pt x="11" y="3"/>
                      <a:pt x="6" y="1"/>
                      <a:pt x="3" y="0"/>
                    </a:cubicBezTo>
                    <a:close/>
                    <a:moveTo>
                      <a:pt x="4" y="4"/>
                    </a:moveTo>
                    <a:cubicBezTo>
                      <a:pt x="4" y="3"/>
                      <a:pt x="6" y="4"/>
                      <a:pt x="6" y="3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3" name="Freeform 5032"/>
              <p:cNvSpPr/>
              <p:nvPr/>
            </p:nvSpPr>
            <p:spPr bwMode="auto">
              <a:xfrm>
                <a:off x="-4162" y="1440"/>
                <a:ext cx="7" cy="7"/>
              </a:xfrm>
              <a:custGeom>
                <a:gdLst>
                  <a:gd fmla="*/ 0 w 3" name="T0"/>
                  <a:gd fmla="*/ 1 h 3" name="T1"/>
                  <a:gd fmla="*/ 2 w 3" name="T2"/>
                  <a:gd fmla="*/ 2 h 3" name="T3"/>
                  <a:gd fmla="*/ 3 w 3" name="T4"/>
                  <a:gd fmla="*/ 2 h 3" name="T5"/>
                  <a:gd fmla="*/ 2 w 3" name="T6"/>
                  <a:gd fmla="*/ 0 h 3" name="T7"/>
                  <a:gd fmla="*/ 0 w 3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1"/>
                    </a:moveTo>
                    <a:cubicBezTo>
                      <a:pt x="0" y="1"/>
                      <a:pt x="2" y="3"/>
                      <a:pt x="2" y="2"/>
                    </a:cubicBezTo>
                    <a:cubicBezTo>
                      <a:pt x="1" y="0"/>
                      <a:pt x="3" y="3"/>
                      <a:pt x="3" y="2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2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4" name="Freeform 5033"/>
              <p:cNvSpPr/>
              <p:nvPr/>
            </p:nvSpPr>
            <p:spPr bwMode="auto">
              <a:xfrm>
                <a:off x="-4148" y="1404"/>
                <a:ext cx="16" cy="10"/>
              </a:xfrm>
              <a:custGeom>
                <a:gdLst>
                  <a:gd fmla="*/ 3 w 7" name="T0"/>
                  <a:gd fmla="*/ 3 h 4" name="T1"/>
                  <a:gd fmla="*/ 4 w 7" name="T2"/>
                  <a:gd fmla="*/ 2 h 4" name="T3"/>
                  <a:gd fmla="*/ 7 w 7" name="T4"/>
                  <a:gd fmla="*/ 3 h 4" name="T5"/>
                  <a:gd fmla="*/ 4 w 7" name="T6"/>
                  <a:gd fmla="*/ 1 h 4" name="T7"/>
                  <a:gd fmla="*/ 0 w 7" name="T8"/>
                  <a:gd fmla="*/ 1 h 4" name="T9"/>
                  <a:gd fmla="*/ 3 w 7" name="T10"/>
                  <a:gd fmla="*/ 3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7">
                    <a:moveTo>
                      <a:pt x="3" y="3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3" y="3"/>
                      <a:pt x="7" y="4"/>
                      <a:pt x="7" y="3"/>
                    </a:cubicBezTo>
                    <a:cubicBezTo>
                      <a:pt x="7" y="2"/>
                      <a:pt x="5" y="1"/>
                      <a:pt x="4" y="1"/>
                    </a:cubicBezTo>
                    <a:cubicBezTo>
                      <a:pt x="4" y="3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5" name="Freeform 5034"/>
              <p:cNvSpPr/>
              <p:nvPr/>
            </p:nvSpPr>
            <p:spPr bwMode="auto">
              <a:xfrm>
                <a:off x="-4139" y="1383"/>
                <a:ext cx="12" cy="14"/>
              </a:xfrm>
              <a:custGeom>
                <a:gdLst>
                  <a:gd fmla="*/ 0 w 5" name="T0"/>
                  <a:gd fmla="*/ 0 h 6" name="T1"/>
                  <a:gd fmla="*/ 5 w 5" name="T2"/>
                  <a:gd fmla="*/ 6 h 6" name="T3"/>
                  <a:gd fmla="*/ 0 w 5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5">
                    <a:moveTo>
                      <a:pt x="0" y="0"/>
                    </a:moveTo>
                    <a:cubicBezTo>
                      <a:pt x="0" y="3"/>
                      <a:pt x="2" y="6"/>
                      <a:pt x="5" y="6"/>
                    </a:cubicBezTo>
                    <a:cubicBezTo>
                      <a:pt x="4" y="4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6" name="Freeform 5035"/>
              <p:cNvSpPr/>
              <p:nvPr/>
            </p:nvSpPr>
            <p:spPr bwMode="auto">
              <a:xfrm>
                <a:off x="-4162" y="1400"/>
                <a:ext cx="7" cy="7"/>
              </a:xfrm>
              <a:custGeom>
                <a:gdLst>
                  <a:gd fmla="*/ 3 w 3" name="T0"/>
                  <a:gd fmla="*/ 2 h 3" name="T1"/>
                  <a:gd fmla="*/ 1 w 3" name="T2"/>
                  <a:gd fmla="*/ 0 h 3" name="T3"/>
                  <a:gd fmla="*/ 0 w 3" name="T4"/>
                  <a:gd fmla="*/ 2 h 3" name="T5"/>
                  <a:gd fmla="*/ 3 w 3" name="T6"/>
                  <a:gd fmla="*/ 2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2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7" name="Freeform 5036"/>
              <p:cNvSpPr/>
              <p:nvPr/>
            </p:nvSpPr>
            <p:spPr bwMode="auto">
              <a:xfrm>
                <a:off x="-4160" y="1371"/>
                <a:ext cx="21" cy="19"/>
              </a:xfrm>
              <a:custGeom>
                <a:gdLst>
                  <a:gd fmla="*/ 5 w 9" name="T0"/>
                  <a:gd fmla="*/ 1 h 8" name="T1"/>
                  <a:gd fmla="*/ 1 w 9" name="T2"/>
                  <a:gd fmla="*/ 2 h 8" name="T3"/>
                  <a:gd fmla="*/ 4 w 9" name="T4"/>
                  <a:gd fmla="*/ 1 h 8" name="T5"/>
                  <a:gd fmla="*/ 4 w 9" name="T6"/>
                  <a:gd fmla="*/ 4 h 8" name="T7"/>
                  <a:gd fmla="*/ 7 w 9" name="T8"/>
                  <a:gd fmla="*/ 4 h 8" name="T9"/>
                  <a:gd fmla="*/ 8 w 9" name="T10"/>
                  <a:gd fmla="*/ 7 h 8" name="T11"/>
                  <a:gd fmla="*/ 8 w 9" name="T12"/>
                  <a:gd fmla="*/ 3 h 8" name="T13"/>
                  <a:gd fmla="*/ 5 w 9" name="T14"/>
                  <a:gd fmla="*/ 1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9">
                    <a:moveTo>
                      <a:pt x="5" y="1"/>
                    </a:moveTo>
                    <a:cubicBezTo>
                      <a:pt x="3" y="0"/>
                      <a:pt x="0" y="1"/>
                      <a:pt x="1" y="2"/>
                    </a:cubicBezTo>
                    <a:cubicBezTo>
                      <a:pt x="2" y="1"/>
                      <a:pt x="3" y="3"/>
                      <a:pt x="4" y="1"/>
                    </a:cubicBezTo>
                    <a:cubicBezTo>
                      <a:pt x="3" y="3"/>
                      <a:pt x="6" y="3"/>
                      <a:pt x="4" y="4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5"/>
                      <a:pt x="9" y="8"/>
                      <a:pt x="8" y="7"/>
                    </a:cubicBezTo>
                    <a:cubicBezTo>
                      <a:pt x="8" y="6"/>
                      <a:pt x="7" y="5"/>
                      <a:pt x="8" y="3"/>
                    </a:cubicBezTo>
                    <a:cubicBezTo>
                      <a:pt x="5" y="3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8" name="Freeform 5037"/>
              <p:cNvSpPr/>
              <p:nvPr/>
            </p:nvSpPr>
            <p:spPr bwMode="auto">
              <a:xfrm>
                <a:off x="-4181" y="1343"/>
                <a:ext cx="19" cy="16"/>
              </a:xfrm>
              <a:custGeom>
                <a:gdLst>
                  <a:gd fmla="*/ 5 w 8" name="T0"/>
                  <a:gd fmla="*/ 2 h 7" name="T1"/>
                  <a:gd fmla="*/ 2 w 8" name="T2"/>
                  <a:gd fmla="*/ 0 h 7" name="T3"/>
                  <a:gd fmla="*/ 0 w 8" name="T4"/>
                  <a:gd fmla="*/ 3 h 7" name="T5"/>
                  <a:gd fmla="*/ 5 w 8" name="T6"/>
                  <a:gd fmla="*/ 7 h 7" name="T7"/>
                  <a:gd fmla="*/ 6 w 8" name="T8"/>
                  <a:gd fmla="*/ 5 h 7" name="T9"/>
                  <a:gd fmla="*/ 7 w 8" name="T10"/>
                  <a:gd fmla="*/ 6 h 7" name="T11"/>
                  <a:gd fmla="*/ 5 w 8" name="T12"/>
                  <a:gd fmla="*/ 2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8">
                    <a:moveTo>
                      <a:pt x="5" y="2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4" y="3"/>
                      <a:pt x="1" y="7"/>
                      <a:pt x="5" y="7"/>
                    </a:cubicBezTo>
                    <a:cubicBezTo>
                      <a:pt x="7" y="7"/>
                      <a:pt x="5" y="5"/>
                      <a:pt x="6" y="5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3"/>
                      <a:pt x="2" y="4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9" name="Freeform 5038"/>
              <p:cNvSpPr/>
              <p:nvPr/>
            </p:nvSpPr>
            <p:spPr bwMode="auto">
              <a:xfrm>
                <a:off x="-4236" y="1227"/>
                <a:ext cx="10" cy="7"/>
              </a:xfrm>
              <a:custGeom>
                <a:gdLst>
                  <a:gd fmla="*/ 3 w 4" name="T0"/>
                  <a:gd fmla="*/ 1 h 3" name="T1"/>
                  <a:gd fmla="*/ 4 w 4" name="T2"/>
                  <a:gd fmla="*/ 2 h 3" name="T3"/>
                  <a:gd fmla="*/ 0 w 4" name="T4"/>
                  <a:gd fmla="*/ 0 h 3" name="T5"/>
                  <a:gd fmla="*/ 2 w 4" name="T6"/>
                  <a:gd fmla="*/ 3 h 3" name="T7"/>
                  <a:gd fmla="*/ 3 w 4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3" y="1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0" name="Freeform 5039"/>
              <p:cNvSpPr/>
              <p:nvPr/>
            </p:nvSpPr>
            <p:spPr bwMode="auto">
              <a:xfrm>
                <a:off x="-4179" y="1281"/>
                <a:ext cx="9" cy="5"/>
              </a:xfrm>
              <a:custGeom>
                <a:gdLst>
                  <a:gd fmla="*/ 4 w 4" name="T0"/>
                  <a:gd fmla="*/ 2 h 2" name="T1"/>
                  <a:gd fmla="*/ 3 w 4" name="T2"/>
                  <a:gd fmla="*/ 0 h 2" name="T3"/>
                  <a:gd fmla="*/ 1 w 4" name="T4"/>
                  <a:gd fmla="*/ 0 h 2" name="T5"/>
                  <a:gd fmla="*/ 4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cubicBezTo>
                      <a:pt x="4" y="1"/>
                      <a:pt x="4" y="1"/>
                      <a:pt x="3" y="0"/>
                    </a:cubicBezTo>
                    <a:cubicBezTo>
                      <a:pt x="2" y="0"/>
                      <a:pt x="2" y="2"/>
                      <a:pt x="1" y="0"/>
                    </a:cubicBezTo>
                    <a:cubicBezTo>
                      <a:pt x="0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1" name="Freeform 5040"/>
              <p:cNvSpPr/>
              <p:nvPr/>
            </p:nvSpPr>
            <p:spPr bwMode="auto">
              <a:xfrm>
                <a:off x="-4167" y="1369"/>
                <a:ext cx="21" cy="9"/>
              </a:xfrm>
              <a:custGeom>
                <a:gdLst>
                  <a:gd fmla="*/ 9 w 9" name="T0"/>
                  <a:gd fmla="*/ 3 h 4" name="T1"/>
                  <a:gd fmla="*/ 8 w 9" name="T2"/>
                  <a:gd fmla="*/ 0 h 4" name="T3"/>
                  <a:gd fmla="*/ 0 w 9" name="T4"/>
                  <a:gd fmla="*/ 3 h 4" name="T5"/>
                  <a:gd fmla="*/ 9 w 9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9">
                    <a:moveTo>
                      <a:pt x="9" y="3"/>
                    </a:moveTo>
                    <a:cubicBezTo>
                      <a:pt x="9" y="2"/>
                      <a:pt x="8" y="2"/>
                      <a:pt x="8" y="0"/>
                    </a:cubicBezTo>
                    <a:cubicBezTo>
                      <a:pt x="7" y="4"/>
                      <a:pt x="2" y="2"/>
                      <a:pt x="0" y="3"/>
                    </a:cubicBezTo>
                    <a:cubicBezTo>
                      <a:pt x="2" y="4"/>
                      <a:pt x="7" y="3"/>
                      <a:pt x="9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2" name="Freeform 5041"/>
              <p:cNvSpPr/>
              <p:nvPr/>
            </p:nvSpPr>
            <p:spPr bwMode="auto">
              <a:xfrm>
                <a:off x="-4387" y="1168"/>
                <a:ext cx="7" cy="9"/>
              </a:xfrm>
              <a:custGeom>
                <a:gdLst>
                  <a:gd fmla="*/ 1 w 3" name="T0"/>
                  <a:gd fmla="*/ 1 h 4" name="T1"/>
                  <a:gd fmla="*/ 0 w 3" name="T2"/>
                  <a:gd fmla="*/ 2 h 4" name="T3"/>
                  <a:gd fmla="*/ 2 w 3" name="T4"/>
                  <a:gd fmla="*/ 4 h 4" name="T5"/>
                  <a:gd fmla="*/ 3 w 3" name="T6"/>
                  <a:gd fmla="*/ 3 h 4" name="T7"/>
                  <a:gd fmla="*/ 2 w 3" name="T8"/>
                  <a:gd fmla="*/ 1 h 4" name="T9"/>
                  <a:gd fmla="*/ 0 w 3" name="T10"/>
                  <a:gd fmla="*/ 0 h 4" name="T11"/>
                  <a:gd fmla="*/ 1 w 3" name="T12"/>
                  <a:gd fmla="*/ 1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3">
                    <a:moveTo>
                      <a:pt x="1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2"/>
                      <a:pt x="2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2"/>
                      <a:pt x="1" y="2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3" name="Freeform 5042"/>
              <p:cNvSpPr>
                <a:spLocks noEditPoints="1"/>
              </p:cNvSpPr>
              <p:nvPr/>
            </p:nvSpPr>
            <p:spPr bwMode="auto">
              <a:xfrm>
                <a:off x="-4162" y="1347"/>
                <a:ext cx="21" cy="22"/>
              </a:xfrm>
              <a:custGeom>
                <a:gdLst>
                  <a:gd fmla="*/ 4 w 9" name="T0"/>
                  <a:gd fmla="*/ 2 h 9" name="T1"/>
                  <a:gd fmla="*/ 3 w 9" name="T2"/>
                  <a:gd fmla="*/ 1 h 9" name="T3"/>
                  <a:gd fmla="*/ 4 w 9" name="T4"/>
                  <a:gd fmla="*/ 3 h 9" name="T5"/>
                  <a:gd fmla="*/ 4 w 9" name="T6"/>
                  <a:gd fmla="*/ 3 h 9" name="T7"/>
                  <a:gd fmla="*/ 1 w 9" name="T8"/>
                  <a:gd fmla="*/ 1 h 9" name="T9"/>
                  <a:gd fmla="*/ 3 w 9" name="T10"/>
                  <a:gd fmla="*/ 3 h 9" name="T11"/>
                  <a:gd fmla="*/ 3 w 9" name="T12"/>
                  <a:gd fmla="*/ 3 h 9" name="T13"/>
                  <a:gd fmla="*/ 3 w 9" name="T14"/>
                  <a:gd fmla="*/ 5 h 9" name="T15"/>
                  <a:gd fmla="*/ 2 w 9" name="T16"/>
                  <a:gd fmla="*/ 4 h 9" name="T17"/>
                  <a:gd fmla="*/ 1 w 9" name="T18"/>
                  <a:gd fmla="*/ 5 h 9" name="T19"/>
                  <a:gd fmla="*/ 1 w 9" name="T20"/>
                  <a:gd fmla="*/ 6 h 9" name="T21"/>
                  <a:gd fmla="*/ 2 w 9" name="T22"/>
                  <a:gd fmla="*/ 6 h 9" name="T23"/>
                  <a:gd fmla="*/ 2 w 9" name="T24"/>
                  <a:gd fmla="*/ 6 h 9" name="T25"/>
                  <a:gd fmla="*/ 2 w 9" name="T26"/>
                  <a:gd fmla="*/ 6 h 9" name="T27"/>
                  <a:gd fmla="*/ 1 w 9" name="T28"/>
                  <a:gd fmla="*/ 8 h 9" name="T29"/>
                  <a:gd fmla="*/ 4 w 9" name="T30"/>
                  <a:gd fmla="*/ 9 h 9" name="T31"/>
                  <a:gd fmla="*/ 5 w 9" name="T32"/>
                  <a:gd fmla="*/ 7 h 9" name="T33"/>
                  <a:gd fmla="*/ 8 w 9" name="T34"/>
                  <a:gd fmla="*/ 7 h 9" name="T35"/>
                  <a:gd fmla="*/ 7 w 9" name="T36"/>
                  <a:gd fmla="*/ 8 h 9" name="T37"/>
                  <a:gd fmla="*/ 9 w 9" name="T38"/>
                  <a:gd fmla="*/ 8 h 9" name="T39"/>
                  <a:gd fmla="*/ 8 w 9" name="T40"/>
                  <a:gd fmla="*/ 6 h 9" name="T41"/>
                  <a:gd fmla="*/ 6 w 9" name="T42"/>
                  <a:gd fmla="*/ 6 h 9" name="T43"/>
                  <a:gd fmla="*/ 7 w 9" name="T44"/>
                  <a:gd fmla="*/ 3 h 9" name="T45"/>
                  <a:gd fmla="*/ 5 w 9" name="T46"/>
                  <a:gd fmla="*/ 4 h 9" name="T47"/>
                  <a:gd fmla="*/ 5 w 9" name="T48"/>
                  <a:gd fmla="*/ 1 h 9" name="T49"/>
                  <a:gd fmla="*/ 4 w 9" name="T50"/>
                  <a:gd fmla="*/ 2 h 9" name="T51"/>
                  <a:gd fmla="*/ 3 w 9" name="T52"/>
                  <a:gd fmla="*/ 5 h 9" name="T53"/>
                  <a:gd fmla="*/ 3 w 9" name="T54"/>
                  <a:gd fmla="*/ 5 h 9" name="T55"/>
                  <a:gd fmla="*/ 3 w 9" name="T56"/>
                  <a:gd fmla="*/ 5 h 9" name="T57"/>
                  <a:gd fmla="*/ 3 w 9" name="T58"/>
                  <a:gd fmla="*/ 5 h 9" name="T59"/>
                  <a:gd fmla="*/ 5 w 9" name="T60"/>
                  <a:gd fmla="*/ 7 h 9" name="T61"/>
                  <a:gd fmla="*/ 3 w 9" name="T62"/>
                  <a:gd fmla="*/ 6 h 9" name="T63"/>
                  <a:gd fmla="*/ 4 w 9" name="T64"/>
                  <a:gd fmla="*/ 6 h 9" name="T65"/>
                  <a:gd fmla="*/ 2 w 9" name="T66"/>
                  <a:gd fmla="*/ 6 h 9" name="T67"/>
                  <a:gd fmla="*/ 2 w 9" name="T68"/>
                  <a:gd fmla="*/ 6 h 9" name="T69"/>
                  <a:gd fmla="*/ 3 w 9" name="T70"/>
                  <a:gd fmla="*/ 5 h 9" name="T71"/>
                  <a:gd fmla="*/ 5 w 9" name="T72"/>
                  <a:gd fmla="*/ 7 h 9" name="T73"/>
                  <a:gd fmla="*/ 5 w 9" name="T74"/>
                  <a:gd fmla="*/ 4 h 9" name="T75"/>
                  <a:gd fmla="*/ 4 w 9" name="T76"/>
                  <a:gd fmla="*/ 5 h 9" name="T77"/>
                  <a:gd fmla="*/ 4 w 9" name="T78"/>
                  <a:gd fmla="*/ 4 h 9" name="T79"/>
                  <a:gd fmla="*/ 5 w 9" name="T80"/>
                  <a:gd fmla="*/ 4 h 9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9" w="9">
                    <a:moveTo>
                      <a:pt x="4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5" y="0"/>
                      <a:pt x="2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0" y="2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1" y="8"/>
                    </a:cubicBezTo>
                    <a:cubicBezTo>
                      <a:pt x="3" y="8"/>
                      <a:pt x="4" y="8"/>
                      <a:pt x="4" y="9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8"/>
                      <a:pt x="6" y="7"/>
                      <a:pt x="8" y="7"/>
                    </a:cubicBezTo>
                    <a:cubicBezTo>
                      <a:pt x="8" y="7"/>
                      <a:pt x="7" y="8"/>
                      <a:pt x="7" y="8"/>
                    </a:cubicBezTo>
                    <a:cubicBezTo>
                      <a:pt x="7" y="9"/>
                      <a:pt x="8" y="9"/>
                      <a:pt x="9" y="8"/>
                    </a:cubicBezTo>
                    <a:cubicBezTo>
                      <a:pt x="8" y="8"/>
                      <a:pt x="9" y="8"/>
                      <a:pt x="8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7" y="5"/>
                      <a:pt x="9" y="6"/>
                      <a:pt x="7" y="3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4" y="2"/>
                      <a:pt x="7" y="2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lose/>
                    <a:moveTo>
                      <a:pt x="5" y="7"/>
                    </a:moveTo>
                    <a:cubicBezTo>
                      <a:pt x="4" y="7"/>
                      <a:pt x="3" y="8"/>
                      <a:pt x="3" y="6"/>
                    </a:cubicBezTo>
                    <a:cubicBezTo>
                      <a:pt x="3" y="7"/>
                      <a:pt x="4" y="7"/>
                      <a:pt x="4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4" y="6"/>
                      <a:pt x="5" y="7"/>
                      <a:pt x="5" y="7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4" name="Freeform 5043"/>
              <p:cNvSpPr/>
              <p:nvPr/>
            </p:nvSpPr>
            <p:spPr bwMode="auto">
              <a:xfrm>
                <a:off x="-4401" y="1163"/>
                <a:ext cx="9" cy="5"/>
              </a:xfrm>
              <a:custGeom>
                <a:gdLst>
                  <a:gd fmla="*/ 2 w 4" name="T0"/>
                  <a:gd fmla="*/ 2 h 2" name="T1"/>
                  <a:gd fmla="*/ 4 w 4" name="T2"/>
                  <a:gd fmla="*/ 1 h 2" name="T3"/>
                  <a:gd fmla="*/ 2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2" y="2"/>
                    </a:moveTo>
                    <a:cubicBezTo>
                      <a:pt x="2" y="2"/>
                      <a:pt x="3" y="2"/>
                      <a:pt x="4" y="1"/>
                    </a:cubicBezTo>
                    <a:cubicBezTo>
                      <a:pt x="3" y="0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5" name="Freeform 5044"/>
              <p:cNvSpPr/>
              <p:nvPr/>
            </p:nvSpPr>
            <p:spPr bwMode="auto">
              <a:xfrm>
                <a:off x="-4191" y="1350"/>
                <a:ext cx="10" cy="7"/>
              </a:xfrm>
              <a:custGeom>
                <a:gdLst>
                  <a:gd fmla="*/ 1 w 4" name="T0"/>
                  <a:gd fmla="*/ 3 h 3" name="T1"/>
                  <a:gd fmla="*/ 4 w 4" name="T2"/>
                  <a:gd fmla="*/ 3 h 3" name="T3"/>
                  <a:gd fmla="*/ 1 w 4" name="T4"/>
                  <a:gd fmla="*/ 0 h 3" name="T5"/>
                  <a:gd fmla="*/ 1 w 4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1" y="3"/>
                    </a:moveTo>
                    <a:cubicBezTo>
                      <a:pt x="2" y="1"/>
                      <a:pt x="3" y="3"/>
                      <a:pt x="4" y="3"/>
                    </a:cubicBezTo>
                    <a:cubicBezTo>
                      <a:pt x="3" y="0"/>
                      <a:pt x="2" y="2"/>
                      <a:pt x="1" y="0"/>
                    </a:cubicBezTo>
                    <a:cubicBezTo>
                      <a:pt x="0" y="1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6" name="Freeform 5045"/>
              <p:cNvSpPr/>
              <p:nvPr/>
            </p:nvSpPr>
            <p:spPr bwMode="auto">
              <a:xfrm>
                <a:off x="-4472" y="1104"/>
                <a:ext cx="28" cy="21"/>
              </a:xfrm>
              <a:custGeom>
                <a:gdLst>
                  <a:gd fmla="*/ 5 w 12" name="T0"/>
                  <a:gd fmla="*/ 9 h 9" name="T1"/>
                  <a:gd fmla="*/ 6 w 12" name="T2"/>
                  <a:gd fmla="*/ 7 h 9" name="T3"/>
                  <a:gd fmla="*/ 9 w 12" name="T4"/>
                  <a:gd fmla="*/ 9 h 9" name="T5"/>
                  <a:gd fmla="*/ 6 w 12" name="T6"/>
                  <a:gd fmla="*/ 6 h 9" name="T7"/>
                  <a:gd fmla="*/ 6 w 12" name="T8"/>
                  <a:gd fmla="*/ 6 h 9" name="T9"/>
                  <a:gd fmla="*/ 5 w 12" name="T10"/>
                  <a:gd fmla="*/ 5 h 9" name="T11"/>
                  <a:gd fmla="*/ 10 w 12" name="T12"/>
                  <a:gd fmla="*/ 7 h 9" name="T13"/>
                  <a:gd fmla="*/ 9 w 12" name="T14"/>
                  <a:gd fmla="*/ 6 h 9" name="T15"/>
                  <a:gd fmla="*/ 11 w 12" name="T16"/>
                  <a:gd fmla="*/ 6 h 9" name="T17"/>
                  <a:gd fmla="*/ 11 w 12" name="T18"/>
                  <a:gd fmla="*/ 4 h 9" name="T19"/>
                  <a:gd fmla="*/ 9 w 12" name="T20"/>
                  <a:gd fmla="*/ 3 h 9" name="T21"/>
                  <a:gd fmla="*/ 10 w 12" name="T22"/>
                  <a:gd fmla="*/ 2 h 9" name="T23"/>
                  <a:gd fmla="*/ 7 w 12" name="T24"/>
                  <a:gd fmla="*/ 4 h 9" name="T25"/>
                  <a:gd fmla="*/ 5 w 12" name="T26"/>
                  <a:gd fmla="*/ 2 h 9" name="T27"/>
                  <a:gd fmla="*/ 0 w 12" name="T28"/>
                  <a:gd fmla="*/ 4 h 9" name="T29"/>
                  <a:gd fmla="*/ 3 w 12" name="T30"/>
                  <a:gd fmla="*/ 5 h 9" name="T31"/>
                  <a:gd fmla="*/ 5 w 12" name="T32"/>
                  <a:gd fmla="*/ 9 h 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" w="12">
                    <a:moveTo>
                      <a:pt x="5" y="9"/>
                    </a:moveTo>
                    <a:cubicBezTo>
                      <a:pt x="7" y="9"/>
                      <a:pt x="6" y="8"/>
                      <a:pt x="6" y="7"/>
                    </a:cubicBezTo>
                    <a:cubicBezTo>
                      <a:pt x="7" y="8"/>
                      <a:pt x="8" y="9"/>
                      <a:pt x="9" y="9"/>
                    </a:cubicBezTo>
                    <a:cubicBezTo>
                      <a:pt x="7" y="8"/>
                      <a:pt x="9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6" y="5"/>
                      <a:pt x="8" y="5"/>
                      <a:pt x="10" y="7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2" y="6"/>
                      <a:pt x="9" y="2"/>
                      <a:pt x="11" y="4"/>
                    </a:cubicBezTo>
                    <a:cubicBezTo>
                      <a:pt x="12" y="4"/>
                      <a:pt x="10" y="2"/>
                      <a:pt x="9" y="3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0"/>
                      <a:pt x="6" y="2"/>
                      <a:pt x="7" y="4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5" y="7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7" name="Freeform 5046"/>
              <p:cNvSpPr/>
              <p:nvPr/>
            </p:nvSpPr>
            <p:spPr bwMode="auto">
              <a:xfrm>
                <a:off x="-4498" y="1116"/>
                <a:ext cx="11" cy="7"/>
              </a:xfrm>
              <a:custGeom>
                <a:gdLst>
                  <a:gd fmla="*/ 2 w 5" name="T0"/>
                  <a:gd fmla="*/ 0 h 3" name="T1"/>
                  <a:gd fmla="*/ 2 w 5" name="T2"/>
                  <a:gd fmla="*/ 2 h 3" name="T3"/>
                  <a:gd fmla="*/ 5 w 5" name="T4"/>
                  <a:gd fmla="*/ 1 h 3" name="T5"/>
                  <a:gd fmla="*/ 2 w 5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5">
                    <a:moveTo>
                      <a:pt x="2" y="0"/>
                    </a:moveTo>
                    <a:cubicBezTo>
                      <a:pt x="0" y="1"/>
                      <a:pt x="3" y="1"/>
                      <a:pt x="2" y="2"/>
                    </a:cubicBezTo>
                    <a:cubicBezTo>
                      <a:pt x="3" y="3"/>
                      <a:pt x="2" y="0"/>
                      <a:pt x="5" y="1"/>
                    </a:cubicBezTo>
                    <a:cubicBezTo>
                      <a:pt x="4" y="0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8" name="Freeform 5047"/>
              <p:cNvSpPr/>
              <p:nvPr/>
            </p:nvSpPr>
            <p:spPr bwMode="auto">
              <a:xfrm>
                <a:off x="-4193" y="1274"/>
                <a:ext cx="9" cy="12"/>
              </a:xfrm>
              <a:custGeom>
                <a:gdLst>
                  <a:gd fmla="*/ 3 w 4" name="T0"/>
                  <a:gd fmla="*/ 1 h 5" name="T1"/>
                  <a:gd fmla="*/ 2 w 4" name="T2"/>
                  <a:gd fmla="*/ 4 h 5" name="T3"/>
                  <a:gd fmla="*/ 2 w 4" name="T4"/>
                  <a:gd fmla="*/ 4 h 5" name="T5"/>
                  <a:gd fmla="*/ 4 w 4" name="T6"/>
                  <a:gd fmla="*/ 4 h 5" name="T7"/>
                  <a:gd fmla="*/ 3 w 4" name="T8"/>
                  <a:gd fmla="*/ 1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4">
                    <a:moveTo>
                      <a:pt x="3" y="1"/>
                    </a:moveTo>
                    <a:cubicBezTo>
                      <a:pt x="0" y="0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5"/>
                      <a:pt x="4" y="4"/>
                    </a:cubicBezTo>
                    <a:cubicBezTo>
                      <a:pt x="4" y="4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9" name="Freeform 5048"/>
              <p:cNvSpPr/>
              <p:nvPr/>
            </p:nvSpPr>
            <p:spPr bwMode="auto">
              <a:xfrm>
                <a:off x="-4155" y="1265"/>
                <a:ext cx="11" cy="16"/>
              </a:xfrm>
              <a:custGeom>
                <a:gdLst>
                  <a:gd fmla="*/ 2 w 5" name="T0"/>
                  <a:gd fmla="*/ 5 h 7" name="T1"/>
                  <a:gd fmla="*/ 4 w 5" name="T2"/>
                  <a:gd fmla="*/ 5 h 7" name="T3"/>
                  <a:gd fmla="*/ 0 w 5" name="T4"/>
                  <a:gd fmla="*/ 0 h 7" name="T5"/>
                  <a:gd fmla="*/ 2 w 5" name="T6"/>
                  <a:gd fmla="*/ 5 h 7" name="T7"/>
                  <a:gd fmla="*/ 2 w 5" name="T8"/>
                  <a:gd fmla="*/ 5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5">
                    <a:moveTo>
                      <a:pt x="2" y="5"/>
                    </a:moveTo>
                    <a:cubicBezTo>
                      <a:pt x="3" y="7"/>
                      <a:pt x="3" y="4"/>
                      <a:pt x="4" y="5"/>
                    </a:cubicBezTo>
                    <a:cubicBezTo>
                      <a:pt x="5" y="3"/>
                      <a:pt x="2" y="1"/>
                      <a:pt x="0" y="0"/>
                    </a:cubicBezTo>
                    <a:cubicBezTo>
                      <a:pt x="1" y="2"/>
                      <a:pt x="3" y="2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0" name="Freeform 5049"/>
              <p:cNvSpPr/>
              <p:nvPr/>
            </p:nvSpPr>
            <p:spPr bwMode="auto">
              <a:xfrm>
                <a:off x="-4153" y="1255"/>
                <a:ext cx="9" cy="7"/>
              </a:xfrm>
              <a:custGeom>
                <a:gdLst>
                  <a:gd fmla="*/ 1 w 4" name="T0"/>
                  <a:gd fmla="*/ 0 h 3" name="T1"/>
                  <a:gd fmla="*/ 1 w 4" name="T2"/>
                  <a:gd fmla="*/ 3 h 3" name="T3"/>
                  <a:gd fmla="*/ 4 w 4" name="T4"/>
                  <a:gd fmla="*/ 2 h 3" name="T5"/>
                  <a:gd fmla="*/ 1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2" y="2"/>
                      <a:pt x="2" y="3"/>
                      <a:pt x="4" y="2"/>
                    </a:cubicBezTo>
                    <a:cubicBezTo>
                      <a:pt x="4" y="0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1" name="Freeform 5050"/>
              <p:cNvSpPr/>
              <p:nvPr/>
            </p:nvSpPr>
            <p:spPr bwMode="auto">
              <a:xfrm>
                <a:off x="-4170" y="1326"/>
                <a:ext cx="17" cy="12"/>
              </a:xfrm>
              <a:custGeom>
                <a:gdLst>
                  <a:gd fmla="*/ 7 w 7" name="T0"/>
                  <a:gd fmla="*/ 1 h 5" name="T1"/>
                  <a:gd fmla="*/ 4 w 7" name="T2"/>
                  <a:gd fmla="*/ 1 h 5" name="T3"/>
                  <a:gd fmla="*/ 4 w 7" name="T4"/>
                  <a:gd fmla="*/ 1 h 5" name="T5"/>
                  <a:gd fmla="*/ 2 w 7" name="T6"/>
                  <a:gd fmla="*/ 2 h 5" name="T7"/>
                  <a:gd fmla="*/ 2 w 7" name="T8"/>
                  <a:gd fmla="*/ 4 h 5" name="T9"/>
                  <a:gd fmla="*/ 3 w 7" name="T10"/>
                  <a:gd fmla="*/ 2 h 5" name="T11"/>
                  <a:gd fmla="*/ 1 w 7" name="T12"/>
                  <a:gd fmla="*/ 4 h 5" name="T13"/>
                  <a:gd fmla="*/ 2 w 7" name="T14"/>
                  <a:gd fmla="*/ 5 h 5" name="T15"/>
                  <a:gd fmla="*/ 3 w 7" name="T16"/>
                  <a:gd fmla="*/ 5 h 5" name="T17"/>
                  <a:gd fmla="*/ 3 w 7" name="T18"/>
                  <a:gd fmla="*/ 3 h 5" name="T19"/>
                  <a:gd fmla="*/ 4 w 7" name="T20"/>
                  <a:gd fmla="*/ 4 h 5" name="T21"/>
                  <a:gd fmla="*/ 4 w 7" name="T22"/>
                  <a:gd fmla="*/ 2 h 5" name="T23"/>
                  <a:gd fmla="*/ 7 w 7" name="T24"/>
                  <a:gd fmla="*/ 1 h 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" w="7">
                    <a:moveTo>
                      <a:pt x="7" y="1"/>
                    </a:moveTo>
                    <a:cubicBezTo>
                      <a:pt x="5" y="0"/>
                      <a:pt x="6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3" y="3"/>
                      <a:pt x="0" y="3"/>
                      <a:pt x="2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2"/>
                      <a:pt x="5" y="5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5" y="2"/>
                      <a:pt x="6" y="2"/>
                      <a:pt x="7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2" name="Freeform 5051"/>
              <p:cNvSpPr/>
              <p:nvPr/>
            </p:nvSpPr>
            <p:spPr bwMode="auto">
              <a:xfrm>
                <a:off x="-4160" y="1302"/>
                <a:ext cx="7" cy="8"/>
              </a:xfrm>
              <a:custGeom>
                <a:gdLst>
                  <a:gd fmla="*/ 0 w 3" name="T0"/>
                  <a:gd fmla="*/ 0 h 3" name="T1"/>
                  <a:gd fmla="*/ 0 w 3" name="T2"/>
                  <a:gd fmla="*/ 1 h 3" name="T3"/>
                  <a:gd fmla="*/ 3 w 3" name="T4"/>
                  <a:gd fmla="*/ 1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3"/>
                      <a:pt x="2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3" name="Freeform 5052"/>
              <p:cNvSpPr/>
              <p:nvPr/>
            </p:nvSpPr>
            <p:spPr bwMode="auto">
              <a:xfrm>
                <a:off x="-4165" y="1293"/>
                <a:ext cx="10" cy="9"/>
              </a:xfrm>
              <a:custGeom>
                <a:gdLst>
                  <a:gd fmla="*/ 2 w 4" name="T0"/>
                  <a:gd fmla="*/ 0 h 4" name="T1"/>
                  <a:gd fmla="*/ 0 w 4" name="T2"/>
                  <a:gd fmla="*/ 2 h 4" name="T3"/>
                  <a:gd fmla="*/ 1 w 4" name="T4"/>
                  <a:gd fmla="*/ 4 h 4" name="T5"/>
                  <a:gd fmla="*/ 4 w 4" name="T6"/>
                  <a:gd fmla="*/ 3 h 4" name="T7"/>
                  <a:gd fmla="*/ 2 w 4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2" y="2"/>
                      <a:pt x="2" y="3"/>
                      <a:pt x="0" y="2"/>
                    </a:cubicBezTo>
                    <a:cubicBezTo>
                      <a:pt x="0" y="3"/>
                      <a:pt x="1" y="2"/>
                      <a:pt x="1" y="4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4" y="3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4" name="Freeform 5053"/>
              <p:cNvSpPr/>
              <p:nvPr/>
            </p:nvSpPr>
            <p:spPr bwMode="auto">
              <a:xfrm>
                <a:off x="-4219" y="1253"/>
                <a:ext cx="38" cy="26"/>
              </a:xfrm>
              <a:custGeom>
                <a:gdLst>
                  <a:gd fmla="*/ 9 w 16" name="T0"/>
                  <a:gd fmla="*/ 11 h 11" name="T1"/>
                  <a:gd fmla="*/ 14 w 16" name="T2"/>
                  <a:gd fmla="*/ 3 h 11" name="T3"/>
                  <a:gd fmla="*/ 13 w 16" name="T4"/>
                  <a:gd fmla="*/ 5 h 11" name="T5"/>
                  <a:gd fmla="*/ 11 w 16" name="T6"/>
                  <a:gd fmla="*/ 5 h 11" name="T7"/>
                  <a:gd fmla="*/ 11 w 16" name="T8"/>
                  <a:gd fmla="*/ 3 h 11" name="T9"/>
                  <a:gd fmla="*/ 12 w 16" name="T10"/>
                  <a:gd fmla="*/ 2 h 11" name="T11"/>
                  <a:gd fmla="*/ 11 w 16" name="T12"/>
                  <a:gd fmla="*/ 2 h 11" name="T13"/>
                  <a:gd fmla="*/ 9 w 16" name="T14"/>
                  <a:gd fmla="*/ 1 h 11" name="T15"/>
                  <a:gd fmla="*/ 8 w 16" name="T16"/>
                  <a:gd fmla="*/ 4 h 11" name="T17"/>
                  <a:gd fmla="*/ 7 w 16" name="T18"/>
                  <a:gd fmla="*/ 3 h 11" name="T19"/>
                  <a:gd fmla="*/ 9 w 16" name="T20"/>
                  <a:gd fmla="*/ 2 h 11" name="T21"/>
                  <a:gd fmla="*/ 5 w 16" name="T22"/>
                  <a:gd fmla="*/ 3 h 11" name="T23"/>
                  <a:gd fmla="*/ 6 w 16" name="T24"/>
                  <a:gd fmla="*/ 4 h 11" name="T25"/>
                  <a:gd fmla="*/ 1 w 16" name="T26"/>
                  <a:gd fmla="*/ 5 h 11" name="T27"/>
                  <a:gd fmla="*/ 3 w 16" name="T28"/>
                  <a:gd fmla="*/ 8 h 11" name="T29"/>
                  <a:gd fmla="*/ 2 w 16" name="T30"/>
                  <a:gd fmla="*/ 11 h 11" name="T31"/>
                  <a:gd fmla="*/ 6 w 16" name="T32"/>
                  <a:gd fmla="*/ 11 h 11" name="T33"/>
                  <a:gd fmla="*/ 5 w 16" name="T34"/>
                  <a:gd fmla="*/ 8 h 11" name="T35"/>
                  <a:gd fmla="*/ 6 w 16" name="T36"/>
                  <a:gd fmla="*/ 10 h 11" name="T37"/>
                  <a:gd fmla="*/ 6 w 16" name="T38"/>
                  <a:gd fmla="*/ 8 h 11" name="T39"/>
                  <a:gd fmla="*/ 6 w 16" name="T40"/>
                  <a:gd fmla="*/ 8 h 11" name="T41"/>
                  <a:gd fmla="*/ 6 w 16" name="T42"/>
                  <a:gd fmla="*/ 7 h 11" name="T43"/>
                  <a:gd fmla="*/ 6 w 16" name="T44"/>
                  <a:gd fmla="*/ 7 h 11" name="T45"/>
                  <a:gd fmla="*/ 9 w 16" name="T46"/>
                  <a:gd fmla="*/ 7 h 11" name="T47"/>
                  <a:gd fmla="*/ 8 w 16" name="T48"/>
                  <a:gd fmla="*/ 5 h 11" name="T49"/>
                  <a:gd fmla="*/ 12 w 16" name="T50"/>
                  <a:gd fmla="*/ 5 h 11" name="T51"/>
                  <a:gd fmla="*/ 8 w 16" name="T52"/>
                  <a:gd fmla="*/ 9 h 11" name="T53"/>
                  <a:gd fmla="*/ 9 w 16" name="T54"/>
                  <a:gd fmla="*/ 11 h 11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" w="16">
                    <a:moveTo>
                      <a:pt x="9" y="11"/>
                    </a:moveTo>
                    <a:cubicBezTo>
                      <a:pt x="10" y="8"/>
                      <a:pt x="16" y="7"/>
                      <a:pt x="14" y="3"/>
                    </a:cubicBezTo>
                    <a:cubicBezTo>
                      <a:pt x="12" y="3"/>
                      <a:pt x="14" y="5"/>
                      <a:pt x="13" y="5"/>
                    </a:cubicBezTo>
                    <a:cubicBezTo>
                      <a:pt x="12" y="5"/>
                      <a:pt x="12" y="4"/>
                      <a:pt x="11" y="5"/>
                    </a:cubicBezTo>
                    <a:cubicBezTo>
                      <a:pt x="11" y="4"/>
                      <a:pt x="13" y="3"/>
                      <a:pt x="11" y="3"/>
                    </a:cubicBezTo>
                    <a:cubicBezTo>
                      <a:pt x="11" y="3"/>
                      <a:pt x="11" y="2"/>
                      <a:pt x="12" y="2"/>
                    </a:cubicBezTo>
                    <a:cubicBezTo>
                      <a:pt x="12" y="1"/>
                      <a:pt x="11" y="1"/>
                      <a:pt x="11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1" y="3"/>
                      <a:pt x="7" y="2"/>
                      <a:pt x="8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7" y="0"/>
                      <a:pt x="6" y="2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4" y="5"/>
                      <a:pt x="3" y="5"/>
                      <a:pt x="1" y="5"/>
                    </a:cubicBezTo>
                    <a:cubicBezTo>
                      <a:pt x="0" y="6"/>
                      <a:pt x="2" y="8"/>
                      <a:pt x="3" y="8"/>
                    </a:cubicBezTo>
                    <a:cubicBezTo>
                      <a:pt x="2" y="8"/>
                      <a:pt x="2" y="9"/>
                      <a:pt x="2" y="11"/>
                    </a:cubicBezTo>
                    <a:cubicBezTo>
                      <a:pt x="5" y="10"/>
                      <a:pt x="4" y="11"/>
                      <a:pt x="6" y="11"/>
                    </a:cubicBezTo>
                    <a:cubicBezTo>
                      <a:pt x="6" y="9"/>
                      <a:pt x="5" y="10"/>
                      <a:pt x="5" y="8"/>
                    </a:cubicBezTo>
                    <a:cubicBezTo>
                      <a:pt x="7" y="8"/>
                      <a:pt x="5" y="9"/>
                      <a:pt x="6" y="10"/>
                    </a:cubicBezTo>
                    <a:cubicBezTo>
                      <a:pt x="7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8" y="7"/>
                      <a:pt x="9" y="7"/>
                    </a:cubicBezTo>
                    <a:cubicBezTo>
                      <a:pt x="10" y="5"/>
                      <a:pt x="9" y="6"/>
                      <a:pt x="8" y="5"/>
                    </a:cubicBezTo>
                    <a:cubicBezTo>
                      <a:pt x="10" y="6"/>
                      <a:pt x="10" y="4"/>
                      <a:pt x="12" y="5"/>
                    </a:cubicBezTo>
                    <a:cubicBezTo>
                      <a:pt x="10" y="6"/>
                      <a:pt x="10" y="8"/>
                      <a:pt x="8" y="9"/>
                    </a:cubicBezTo>
                    <a:cubicBezTo>
                      <a:pt x="9" y="9"/>
                      <a:pt x="8" y="9"/>
                      <a:pt x="9" y="1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5" name="Freeform 5054"/>
              <p:cNvSpPr/>
              <p:nvPr/>
            </p:nvSpPr>
            <p:spPr bwMode="auto">
              <a:xfrm>
                <a:off x="-4200" y="1295"/>
                <a:ext cx="16" cy="7"/>
              </a:xfrm>
              <a:custGeom>
                <a:gdLst>
                  <a:gd fmla="*/ 5 w 7" name="T0"/>
                  <a:gd fmla="*/ 0 h 3" name="T1"/>
                  <a:gd fmla="*/ 2 w 7" name="T2"/>
                  <a:gd fmla="*/ 0 h 3" name="T3"/>
                  <a:gd fmla="*/ 2 w 7" name="T4"/>
                  <a:gd fmla="*/ 2 h 3" name="T5"/>
                  <a:gd fmla="*/ 5 w 7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7">
                    <a:moveTo>
                      <a:pt x="5" y="0"/>
                    </a:moveTo>
                    <a:cubicBezTo>
                      <a:pt x="5" y="2"/>
                      <a:pt x="3" y="2"/>
                      <a:pt x="2" y="0"/>
                    </a:cubicBezTo>
                    <a:cubicBezTo>
                      <a:pt x="0" y="1"/>
                      <a:pt x="4" y="2"/>
                      <a:pt x="2" y="2"/>
                    </a:cubicBezTo>
                    <a:cubicBezTo>
                      <a:pt x="3" y="3"/>
                      <a:pt x="7" y="2"/>
                      <a:pt x="5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6" name="Freeform 5055"/>
              <p:cNvSpPr/>
              <p:nvPr/>
            </p:nvSpPr>
            <p:spPr bwMode="auto">
              <a:xfrm>
                <a:off x="-4210" y="1300"/>
                <a:ext cx="7" cy="7"/>
              </a:xfrm>
              <a:custGeom>
                <a:gdLst>
                  <a:gd fmla="*/ 2 w 3" name="T0"/>
                  <a:gd fmla="*/ 1 h 3" name="T1"/>
                  <a:gd fmla="*/ 1 w 3" name="T2"/>
                  <a:gd fmla="*/ 0 h 3" name="T3"/>
                  <a:gd fmla="*/ 1 w 3" name="T4"/>
                  <a:gd fmla="*/ 3 h 3" name="T5"/>
                  <a:gd fmla="*/ 3 w 3" name="T6"/>
                  <a:gd fmla="*/ 2 h 3" name="T7"/>
                  <a:gd fmla="*/ 2 w 3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2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2" y="3"/>
                      <a:pt x="2" y="1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7" name="Freeform 5056"/>
              <p:cNvSpPr/>
              <p:nvPr/>
            </p:nvSpPr>
            <p:spPr bwMode="auto">
              <a:xfrm>
                <a:off x="-4158" y="1385"/>
                <a:ext cx="10" cy="10"/>
              </a:xfrm>
              <a:custGeom>
                <a:gdLst>
                  <a:gd fmla="*/ 4 w 4" name="T0"/>
                  <a:gd fmla="*/ 2 h 4" name="T1"/>
                  <a:gd fmla="*/ 2 w 4" name="T2"/>
                  <a:gd fmla="*/ 1 h 4" name="T3"/>
                  <a:gd fmla="*/ 0 w 4" name="T4"/>
                  <a:gd fmla="*/ 2 h 4" name="T5"/>
                  <a:gd fmla="*/ 3 w 4" name="T6"/>
                  <a:gd fmla="*/ 3 h 4" name="T7"/>
                  <a:gd fmla="*/ 4 w 4" name="T8"/>
                  <a:gd fmla="*/ 2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4" y="2"/>
                    </a:moveTo>
                    <a:cubicBezTo>
                      <a:pt x="3" y="1"/>
                      <a:pt x="3" y="2"/>
                      <a:pt x="2" y="1"/>
                    </a:cubicBezTo>
                    <a:cubicBezTo>
                      <a:pt x="1" y="0"/>
                      <a:pt x="2" y="2"/>
                      <a:pt x="0" y="2"/>
                    </a:cubicBezTo>
                    <a:cubicBezTo>
                      <a:pt x="1" y="4"/>
                      <a:pt x="4" y="1"/>
                      <a:pt x="3" y="3"/>
                    </a:cubicBezTo>
                    <a:cubicBezTo>
                      <a:pt x="4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8" name="Freeform 5057"/>
              <p:cNvSpPr/>
              <p:nvPr/>
            </p:nvSpPr>
            <p:spPr bwMode="auto">
              <a:xfrm>
                <a:off x="-4181" y="1376"/>
                <a:ext cx="11" cy="12"/>
              </a:xfrm>
              <a:custGeom>
                <a:gdLst>
                  <a:gd fmla="*/ 4 w 5" name="T0"/>
                  <a:gd fmla="*/ 1 h 5" name="T1"/>
                  <a:gd fmla="*/ 4 w 5" name="T2"/>
                  <a:gd fmla="*/ 2 h 5" name="T3"/>
                  <a:gd fmla="*/ 0 w 5" name="T4"/>
                  <a:gd fmla="*/ 2 h 5" name="T5"/>
                  <a:gd fmla="*/ 3 w 5" name="T6"/>
                  <a:gd fmla="*/ 4 h 5" name="T7"/>
                  <a:gd fmla="*/ 4 w 5" name="T8"/>
                  <a:gd fmla="*/ 5 h 5" name="T9"/>
                  <a:gd fmla="*/ 5 w 5" name="T10"/>
                  <a:gd fmla="*/ 4 h 5" name="T11"/>
                  <a:gd fmla="*/ 4 w 5" name="T12"/>
                  <a:gd fmla="*/ 1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5">
                    <a:moveTo>
                      <a:pt x="4" y="1"/>
                    </a:moveTo>
                    <a:cubicBezTo>
                      <a:pt x="5" y="0"/>
                      <a:pt x="3" y="1"/>
                      <a:pt x="4" y="2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1" y="4"/>
                      <a:pt x="4" y="2"/>
                      <a:pt x="3" y="4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4" y="2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9" name="Freeform 5058"/>
              <p:cNvSpPr/>
              <p:nvPr/>
            </p:nvSpPr>
            <p:spPr bwMode="auto">
              <a:xfrm>
                <a:off x="-4153" y="1312"/>
                <a:ext cx="14" cy="17"/>
              </a:xfrm>
              <a:custGeom>
                <a:gdLst>
                  <a:gd fmla="*/ 3 w 6" name="T0"/>
                  <a:gd fmla="*/ 0 h 7" name="T1"/>
                  <a:gd fmla="*/ 4 w 6" name="T2"/>
                  <a:gd fmla="*/ 4 h 7" name="T3"/>
                  <a:gd fmla="*/ 0 w 6" name="T4"/>
                  <a:gd fmla="*/ 6 h 7" name="T5"/>
                  <a:gd fmla="*/ 1 w 6" name="T6"/>
                  <a:gd fmla="*/ 7 h 7" name="T7"/>
                  <a:gd fmla="*/ 5 w 6" name="T8"/>
                  <a:gd fmla="*/ 4 h 7" name="T9"/>
                  <a:gd fmla="*/ 4 w 6" name="T10"/>
                  <a:gd fmla="*/ 4 h 7" name="T11"/>
                  <a:gd fmla="*/ 3 w 6" name="T12"/>
                  <a:gd fmla="*/ 0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6">
                    <a:moveTo>
                      <a:pt x="3" y="0"/>
                    </a:moveTo>
                    <a:cubicBezTo>
                      <a:pt x="4" y="1"/>
                      <a:pt x="4" y="2"/>
                      <a:pt x="4" y="4"/>
                    </a:cubicBezTo>
                    <a:cubicBezTo>
                      <a:pt x="3" y="5"/>
                      <a:pt x="2" y="6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2" y="6"/>
                      <a:pt x="4" y="6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6" y="3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0" name="Freeform 5059"/>
              <p:cNvSpPr/>
              <p:nvPr/>
            </p:nvSpPr>
            <p:spPr bwMode="auto">
              <a:xfrm>
                <a:off x="-4151" y="1343"/>
                <a:ext cx="19" cy="16"/>
              </a:xfrm>
              <a:custGeom>
                <a:gdLst>
                  <a:gd fmla="*/ 1 w 8" name="T0"/>
                  <a:gd fmla="*/ 5 h 7" name="T1"/>
                  <a:gd fmla="*/ 2 w 8" name="T2"/>
                  <a:gd fmla="*/ 4 h 7" name="T3"/>
                  <a:gd fmla="*/ 3 w 8" name="T4"/>
                  <a:gd fmla="*/ 7 h 7" name="T5"/>
                  <a:gd fmla="*/ 4 w 8" name="T6"/>
                  <a:gd fmla="*/ 5 h 7" name="T7"/>
                  <a:gd fmla="*/ 8 w 8" name="T8"/>
                  <a:gd fmla="*/ 7 h 7" name="T9"/>
                  <a:gd fmla="*/ 5 w 8" name="T10"/>
                  <a:gd fmla="*/ 3 h 7" name="T11"/>
                  <a:gd fmla="*/ 4 w 8" name="T12"/>
                  <a:gd fmla="*/ 4 h 7" name="T13"/>
                  <a:gd fmla="*/ 2 w 8" name="T14"/>
                  <a:gd fmla="*/ 3 h 7" name="T15"/>
                  <a:gd fmla="*/ 4 w 8" name="T16"/>
                  <a:gd fmla="*/ 2 h 7" name="T17"/>
                  <a:gd fmla="*/ 2 w 8" name="T18"/>
                  <a:gd fmla="*/ 2 h 7" name="T19"/>
                  <a:gd fmla="*/ 0 w 8" name="T20"/>
                  <a:gd fmla="*/ 2 h 7" name="T21"/>
                  <a:gd fmla="*/ 1 w 8" name="T22"/>
                  <a:gd fmla="*/ 3 h 7" name="T23"/>
                  <a:gd fmla="*/ 1 w 8" name="T24"/>
                  <a:gd fmla="*/ 5 h 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" w="8">
                    <a:moveTo>
                      <a:pt x="1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6"/>
                      <a:pt x="3" y="7"/>
                    </a:cubicBezTo>
                    <a:cubicBezTo>
                      <a:pt x="4" y="6"/>
                      <a:pt x="5" y="6"/>
                      <a:pt x="4" y="5"/>
                    </a:cubicBezTo>
                    <a:cubicBezTo>
                      <a:pt x="6" y="4"/>
                      <a:pt x="6" y="7"/>
                      <a:pt x="8" y="7"/>
                    </a:cubicBezTo>
                    <a:cubicBezTo>
                      <a:pt x="8" y="5"/>
                      <a:pt x="4" y="4"/>
                      <a:pt x="5" y="3"/>
                    </a:cubicBezTo>
                    <a:cubicBezTo>
                      <a:pt x="4" y="2"/>
                      <a:pt x="3" y="3"/>
                      <a:pt x="4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2" y="0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1" name="Freeform 5060"/>
              <p:cNvSpPr/>
              <p:nvPr/>
            </p:nvSpPr>
            <p:spPr bwMode="auto">
              <a:xfrm>
                <a:off x="-4179" y="1378"/>
                <a:ext cx="5" cy="10"/>
              </a:xfrm>
              <a:custGeom>
                <a:gdLst>
                  <a:gd fmla="*/ 1 w 2" name="T0"/>
                  <a:gd fmla="*/ 0 h 4" name="T1"/>
                  <a:gd fmla="*/ 1 w 2" name="T2"/>
                  <a:gd fmla="*/ 4 h 4" name="T3"/>
                  <a:gd fmla="*/ 1 w 2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1" y="0"/>
                    </a:moveTo>
                    <a:cubicBezTo>
                      <a:pt x="0" y="1"/>
                      <a:pt x="0" y="2"/>
                      <a:pt x="1" y="4"/>
                    </a:cubicBezTo>
                    <a:cubicBezTo>
                      <a:pt x="1" y="3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2" name="Freeform 5061"/>
              <p:cNvSpPr/>
              <p:nvPr/>
            </p:nvSpPr>
            <p:spPr bwMode="auto">
              <a:xfrm>
                <a:off x="-4172" y="1388"/>
                <a:ext cx="17" cy="12"/>
              </a:xfrm>
              <a:custGeom>
                <a:gdLst>
                  <a:gd fmla="*/ 6 w 7" name="T0"/>
                  <a:gd fmla="*/ 0 h 5" name="T1"/>
                  <a:gd fmla="*/ 2 w 7" name="T2"/>
                  <a:gd fmla="*/ 0 h 5" name="T3"/>
                  <a:gd fmla="*/ 2 w 7" name="T4"/>
                  <a:gd fmla="*/ 2 h 5" name="T5"/>
                  <a:gd fmla="*/ 0 w 7" name="T6"/>
                  <a:gd fmla="*/ 2 h 5" name="T7"/>
                  <a:gd fmla="*/ 3 w 7" name="T8"/>
                  <a:gd fmla="*/ 5 h 5" name="T9"/>
                  <a:gd fmla="*/ 7 w 7" name="T10"/>
                  <a:gd fmla="*/ 2 h 5" name="T11"/>
                  <a:gd fmla="*/ 6 w 7" name="T12"/>
                  <a:gd fmla="*/ 0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7">
                    <a:moveTo>
                      <a:pt x="6" y="0"/>
                    </a:moveTo>
                    <a:cubicBezTo>
                      <a:pt x="5" y="0"/>
                      <a:pt x="5" y="0"/>
                      <a:pt x="2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0"/>
                      <a:pt x="2" y="0"/>
                      <a:pt x="0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6" y="5"/>
                      <a:pt x="4" y="2"/>
                      <a:pt x="7" y="2"/>
                    </a:cubicBezTo>
                    <a:cubicBezTo>
                      <a:pt x="6" y="1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3" name="Freeform 5062"/>
              <p:cNvSpPr/>
              <p:nvPr/>
            </p:nvSpPr>
            <p:spPr bwMode="auto">
              <a:xfrm>
                <a:off x="-4382" y="1184"/>
                <a:ext cx="9" cy="7"/>
              </a:xfrm>
              <a:custGeom>
                <a:gdLst>
                  <a:gd fmla="*/ 4 w 4" name="T0"/>
                  <a:gd fmla="*/ 1 h 3" name="T1"/>
                  <a:gd fmla="*/ 1 w 4" name="T2"/>
                  <a:gd fmla="*/ 0 h 3" name="T3"/>
                  <a:gd fmla="*/ 0 w 4" name="T4"/>
                  <a:gd fmla="*/ 2 h 3" name="T5"/>
                  <a:gd fmla="*/ 2 w 4" name="T6"/>
                  <a:gd fmla="*/ 1 h 3" name="T7"/>
                  <a:gd fmla="*/ 3 w 4" name="T8"/>
                  <a:gd fmla="*/ 2 h 3" name="T9"/>
                  <a:gd fmla="*/ 4 w 4" name="T10"/>
                  <a:gd fmla="*/ 1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4">
                    <a:moveTo>
                      <a:pt x="4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4" name="Freeform 5063"/>
              <p:cNvSpPr/>
              <p:nvPr/>
            </p:nvSpPr>
            <p:spPr bwMode="auto">
              <a:xfrm>
                <a:off x="-4177" y="1388"/>
                <a:ext cx="36" cy="30"/>
              </a:xfrm>
              <a:custGeom>
                <a:gdLst>
                  <a:gd fmla="*/ 10 w 15" name="T0"/>
                  <a:gd fmla="*/ 9 h 13" name="T1"/>
                  <a:gd fmla="*/ 9 w 15" name="T2"/>
                  <a:gd fmla="*/ 6 h 13" name="T3"/>
                  <a:gd fmla="*/ 11 w 15" name="T4"/>
                  <a:gd fmla="*/ 7 h 13" name="T5"/>
                  <a:gd fmla="*/ 10 w 15" name="T6"/>
                  <a:gd fmla="*/ 5 h 13" name="T7"/>
                  <a:gd fmla="*/ 12 w 15" name="T8"/>
                  <a:gd fmla="*/ 6 h 13" name="T9"/>
                  <a:gd fmla="*/ 13 w 15" name="T10"/>
                  <a:gd fmla="*/ 6 h 13" name="T11"/>
                  <a:gd fmla="*/ 14 w 15" name="T12"/>
                  <a:gd fmla="*/ 4 h 13" name="T13"/>
                  <a:gd fmla="*/ 13 w 15" name="T14"/>
                  <a:gd fmla="*/ 1 h 13" name="T15"/>
                  <a:gd fmla="*/ 11 w 15" name="T16"/>
                  <a:gd fmla="*/ 4 h 13" name="T17"/>
                  <a:gd fmla="*/ 10 w 15" name="T18"/>
                  <a:gd fmla="*/ 4 h 13" name="T19"/>
                  <a:gd fmla="*/ 7 w 15" name="T20"/>
                  <a:gd fmla="*/ 3 h 13" name="T21"/>
                  <a:gd fmla="*/ 8 w 15" name="T22"/>
                  <a:gd fmla="*/ 2 h 13" name="T23"/>
                  <a:gd fmla="*/ 6 w 15" name="T24"/>
                  <a:gd fmla="*/ 3 h 13" name="T25"/>
                  <a:gd fmla="*/ 9 w 15" name="T26"/>
                  <a:gd fmla="*/ 4 h 13" name="T27"/>
                  <a:gd fmla="*/ 4 w 15" name="T28"/>
                  <a:gd fmla="*/ 5 h 13" name="T29"/>
                  <a:gd fmla="*/ 4 w 15" name="T30"/>
                  <a:gd fmla="*/ 2 h 13" name="T31"/>
                  <a:gd fmla="*/ 0 w 15" name="T32"/>
                  <a:gd fmla="*/ 3 h 13" name="T33"/>
                  <a:gd fmla="*/ 2 w 15" name="T34"/>
                  <a:gd fmla="*/ 2 h 13" name="T35"/>
                  <a:gd fmla="*/ 3 w 15" name="T36"/>
                  <a:gd fmla="*/ 3 h 13" name="T37"/>
                  <a:gd fmla="*/ 0 w 15" name="T38"/>
                  <a:gd fmla="*/ 4 h 13" name="T39"/>
                  <a:gd fmla="*/ 2 w 15" name="T40"/>
                  <a:gd fmla="*/ 8 h 13" name="T41"/>
                  <a:gd fmla="*/ 3 w 15" name="T42"/>
                  <a:gd fmla="*/ 9 h 13" name="T43"/>
                  <a:gd fmla="*/ 5 w 15" name="T44"/>
                  <a:gd fmla="*/ 8 h 13" name="T45"/>
                  <a:gd fmla="*/ 4 w 15" name="T46"/>
                  <a:gd fmla="*/ 6 h 13" name="T47"/>
                  <a:gd fmla="*/ 8 w 15" name="T48"/>
                  <a:gd fmla="*/ 7 h 13" name="T49"/>
                  <a:gd fmla="*/ 4 w 15" name="T50"/>
                  <a:gd fmla="*/ 11 h 13" name="T51"/>
                  <a:gd fmla="*/ 6 w 15" name="T52"/>
                  <a:gd fmla="*/ 13 h 13" name="T53"/>
                  <a:gd fmla="*/ 8 w 15" name="T54"/>
                  <a:gd fmla="*/ 13 h 13" name="T55"/>
                  <a:gd fmla="*/ 10 w 15" name="T56"/>
                  <a:gd fmla="*/ 9 h 13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3" w="15">
                    <a:moveTo>
                      <a:pt x="10" y="9"/>
                    </a:moveTo>
                    <a:cubicBezTo>
                      <a:pt x="10" y="8"/>
                      <a:pt x="9" y="8"/>
                      <a:pt x="9" y="6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3" y="6"/>
                      <a:pt x="10" y="6"/>
                      <a:pt x="10" y="5"/>
                    </a:cubicBezTo>
                    <a:cubicBezTo>
                      <a:pt x="11" y="4"/>
                      <a:pt x="11" y="5"/>
                      <a:pt x="12" y="6"/>
                    </a:cubicBezTo>
                    <a:cubicBezTo>
                      <a:pt x="12" y="6"/>
                      <a:pt x="12" y="5"/>
                      <a:pt x="13" y="6"/>
                    </a:cubicBezTo>
                    <a:cubicBezTo>
                      <a:pt x="13" y="5"/>
                      <a:pt x="11" y="4"/>
                      <a:pt x="14" y="4"/>
                    </a:cubicBezTo>
                    <a:cubicBezTo>
                      <a:pt x="14" y="2"/>
                      <a:pt x="15" y="2"/>
                      <a:pt x="13" y="1"/>
                    </a:cubicBezTo>
                    <a:cubicBezTo>
                      <a:pt x="12" y="1"/>
                      <a:pt x="13" y="3"/>
                      <a:pt x="11" y="4"/>
                    </a:cubicBezTo>
                    <a:cubicBezTo>
                      <a:pt x="11" y="3"/>
                      <a:pt x="10" y="2"/>
                      <a:pt x="10" y="4"/>
                    </a:cubicBezTo>
                    <a:cubicBezTo>
                      <a:pt x="9" y="3"/>
                      <a:pt x="8" y="4"/>
                      <a:pt x="7" y="3"/>
                    </a:cubicBezTo>
                    <a:cubicBezTo>
                      <a:pt x="6" y="2"/>
                      <a:pt x="8" y="3"/>
                      <a:pt x="8" y="2"/>
                    </a:cubicBezTo>
                    <a:cubicBezTo>
                      <a:pt x="6" y="0"/>
                      <a:pt x="6" y="3"/>
                      <a:pt x="6" y="3"/>
                    </a:cubicBezTo>
                    <a:cubicBezTo>
                      <a:pt x="6" y="4"/>
                      <a:pt x="8" y="4"/>
                      <a:pt x="9" y="4"/>
                    </a:cubicBezTo>
                    <a:cubicBezTo>
                      <a:pt x="8" y="6"/>
                      <a:pt x="5" y="3"/>
                      <a:pt x="4" y="5"/>
                    </a:cubicBezTo>
                    <a:cubicBezTo>
                      <a:pt x="3" y="3"/>
                      <a:pt x="5" y="4"/>
                      <a:pt x="4" y="2"/>
                    </a:cubicBezTo>
                    <a:cubicBezTo>
                      <a:pt x="3" y="2"/>
                      <a:pt x="1" y="1"/>
                      <a:pt x="0" y="3"/>
                    </a:cubicBezTo>
                    <a:cubicBezTo>
                      <a:pt x="0" y="4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4"/>
                      <a:pt x="2" y="4"/>
                      <a:pt x="0" y="4"/>
                    </a:cubicBezTo>
                    <a:cubicBezTo>
                      <a:pt x="2" y="6"/>
                      <a:pt x="3" y="7"/>
                      <a:pt x="2" y="8"/>
                    </a:cubicBezTo>
                    <a:cubicBezTo>
                      <a:pt x="2" y="9"/>
                      <a:pt x="4" y="7"/>
                      <a:pt x="3" y="9"/>
                    </a:cubicBezTo>
                    <a:cubicBezTo>
                      <a:pt x="5" y="11"/>
                      <a:pt x="4" y="7"/>
                      <a:pt x="5" y="8"/>
                    </a:cubicBezTo>
                    <a:cubicBezTo>
                      <a:pt x="6" y="8"/>
                      <a:pt x="4" y="7"/>
                      <a:pt x="4" y="6"/>
                    </a:cubicBezTo>
                    <a:cubicBezTo>
                      <a:pt x="5" y="6"/>
                      <a:pt x="7" y="8"/>
                      <a:pt x="8" y="7"/>
                    </a:cubicBezTo>
                    <a:cubicBezTo>
                      <a:pt x="8" y="8"/>
                      <a:pt x="6" y="9"/>
                      <a:pt x="4" y="11"/>
                    </a:cubicBezTo>
                    <a:cubicBezTo>
                      <a:pt x="5" y="11"/>
                      <a:pt x="7" y="11"/>
                      <a:pt x="6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6" y="11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5" name="Freeform 5064"/>
              <p:cNvSpPr/>
              <p:nvPr/>
            </p:nvSpPr>
            <p:spPr bwMode="auto">
              <a:xfrm>
                <a:off x="-4167" y="1381"/>
                <a:ext cx="12" cy="14"/>
              </a:xfrm>
              <a:custGeom>
                <a:gdLst>
                  <a:gd fmla="*/ 5 w 5" name="T0"/>
                  <a:gd fmla="*/ 2 h 6" name="T1"/>
                  <a:gd fmla="*/ 1 w 5" name="T2"/>
                  <a:gd fmla="*/ 2 h 6" name="T3"/>
                  <a:gd fmla="*/ 1 w 5" name="T4"/>
                  <a:gd fmla="*/ 5 h 6" name="T5"/>
                  <a:gd fmla="*/ 5 w 5" name="T6"/>
                  <a:gd fmla="*/ 2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5">
                    <a:moveTo>
                      <a:pt x="5" y="2"/>
                    </a:moveTo>
                    <a:cubicBezTo>
                      <a:pt x="3" y="0"/>
                      <a:pt x="2" y="4"/>
                      <a:pt x="1" y="2"/>
                    </a:cubicBezTo>
                    <a:cubicBezTo>
                      <a:pt x="0" y="3"/>
                      <a:pt x="2" y="4"/>
                      <a:pt x="1" y="5"/>
                    </a:cubicBezTo>
                    <a:cubicBezTo>
                      <a:pt x="3" y="6"/>
                      <a:pt x="3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5" name="Group 5266"/>
            <p:cNvGrpSpPr/>
            <p:nvPr/>
          </p:nvGrpSpPr>
          <p:grpSpPr>
            <a:xfrm>
              <a:off x="10510277" y="2933631"/>
              <a:ext cx="650875" cy="631825"/>
              <a:chOff x="-4520" y="1099"/>
              <a:chExt cx="410" cy="398"/>
            </a:xfrm>
          </p:grpSpPr>
          <p:sp>
            <p:nvSpPr>
              <p:cNvPr id="37" name="Freeform 5066"/>
              <p:cNvSpPr/>
              <p:nvPr/>
            </p:nvSpPr>
            <p:spPr bwMode="auto">
              <a:xfrm>
                <a:off x="-4191" y="1291"/>
                <a:ext cx="10" cy="7"/>
              </a:xfrm>
              <a:custGeom>
                <a:gdLst>
                  <a:gd fmla="*/ 3 w 4" name="T0"/>
                  <a:gd fmla="*/ 0 h 3" name="T1"/>
                  <a:gd fmla="*/ 1 w 4" name="T2"/>
                  <a:gd fmla="*/ 1 h 3" name="T3"/>
                  <a:gd fmla="*/ 4 w 4" name="T4"/>
                  <a:gd fmla="*/ 2 h 3" name="T5"/>
                  <a:gd fmla="*/ 3 w 4" name="T6"/>
                  <a:gd fmla="*/ 2 h 3" name="T7"/>
                  <a:gd fmla="*/ 3 w 4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3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3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5067"/>
              <p:cNvSpPr/>
              <p:nvPr/>
            </p:nvSpPr>
            <p:spPr bwMode="auto">
              <a:xfrm>
                <a:off x="-4174" y="1274"/>
                <a:ext cx="7" cy="7"/>
              </a:xfrm>
              <a:custGeom>
                <a:gdLst>
                  <a:gd fmla="*/ 3 w 3" name="T0"/>
                  <a:gd fmla="*/ 2 h 3" name="T1"/>
                  <a:gd fmla="*/ 0 w 3" name="T2"/>
                  <a:gd fmla="*/ 2 h 3" name="T3"/>
                  <a:gd fmla="*/ 3 w 3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3" y="2"/>
                    </a:moveTo>
                    <a:cubicBezTo>
                      <a:pt x="3" y="1"/>
                      <a:pt x="2" y="0"/>
                      <a:pt x="0" y="2"/>
                    </a:cubicBezTo>
                    <a:cubicBezTo>
                      <a:pt x="1" y="3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5068"/>
              <p:cNvSpPr/>
              <p:nvPr/>
            </p:nvSpPr>
            <p:spPr bwMode="auto">
              <a:xfrm>
                <a:off x="-4323" y="1208"/>
                <a:ext cx="11" cy="9"/>
              </a:xfrm>
              <a:custGeom>
                <a:gdLst>
                  <a:gd fmla="*/ 0 w 5" name="T0"/>
                  <a:gd fmla="*/ 0 h 4" name="T1"/>
                  <a:gd fmla="*/ 1 w 5" name="T2"/>
                  <a:gd fmla="*/ 2 h 4" name="T3"/>
                  <a:gd fmla="*/ 1 w 5" name="T4"/>
                  <a:gd fmla="*/ 1 h 4" name="T5"/>
                  <a:gd fmla="*/ 2 w 5" name="T6"/>
                  <a:gd fmla="*/ 1 h 4" name="T7"/>
                  <a:gd fmla="*/ 1 w 5" name="T8"/>
                  <a:gd fmla="*/ 2 h 4" name="T9"/>
                  <a:gd fmla="*/ 5 w 5" name="T10"/>
                  <a:gd fmla="*/ 3 h 4" name="T11"/>
                  <a:gd fmla="*/ 1 w 5" name="T12"/>
                  <a:gd fmla="*/ 0 h 4" name="T13"/>
                  <a:gd fmla="*/ 0 w 5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5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3"/>
                      <a:pt x="4" y="4"/>
                      <a:pt x="5" y="3"/>
                    </a:cubicBezTo>
                    <a:cubicBezTo>
                      <a:pt x="4" y="2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5069"/>
              <p:cNvSpPr/>
              <p:nvPr/>
            </p:nvSpPr>
            <p:spPr bwMode="auto">
              <a:xfrm>
                <a:off x="-4295" y="1231"/>
                <a:ext cx="17" cy="10"/>
              </a:xfrm>
              <a:custGeom>
                <a:gdLst>
                  <a:gd fmla="*/ 4 w 7" name="T0"/>
                  <a:gd fmla="*/ 3 h 4" name="T1"/>
                  <a:gd fmla="*/ 1 w 7" name="T2"/>
                  <a:gd fmla="*/ 0 h 4" name="T3"/>
                  <a:gd fmla="*/ 4 w 7" name="T4"/>
                  <a:gd fmla="*/ 3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7">
                    <a:moveTo>
                      <a:pt x="4" y="3"/>
                    </a:moveTo>
                    <a:cubicBezTo>
                      <a:pt x="7" y="4"/>
                      <a:pt x="2" y="1"/>
                      <a:pt x="1" y="0"/>
                    </a:cubicBezTo>
                    <a:cubicBezTo>
                      <a:pt x="0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5070"/>
              <p:cNvSpPr/>
              <p:nvPr/>
            </p:nvSpPr>
            <p:spPr bwMode="auto">
              <a:xfrm>
                <a:off x="-4281" y="1229"/>
                <a:ext cx="7" cy="7"/>
              </a:xfrm>
              <a:custGeom>
                <a:gdLst>
                  <a:gd fmla="*/ 3 w 3" name="T0"/>
                  <a:gd fmla="*/ 2 h 3" name="T1"/>
                  <a:gd fmla="*/ 0 w 3" name="T2"/>
                  <a:gd fmla="*/ 1 h 3" name="T3"/>
                  <a:gd fmla="*/ 3 w 3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3" y="2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3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5071"/>
              <p:cNvSpPr/>
              <p:nvPr/>
            </p:nvSpPr>
            <p:spPr bwMode="auto">
              <a:xfrm>
                <a:off x="-4217" y="1302"/>
                <a:ext cx="10" cy="5"/>
              </a:xfrm>
              <a:custGeom>
                <a:gdLst>
                  <a:gd fmla="*/ 0 w 4" name="T0"/>
                  <a:gd fmla="*/ 1 h 2" name="T1"/>
                  <a:gd fmla="*/ 4 w 4" name="T2"/>
                  <a:gd fmla="*/ 1 h 2" name="T3"/>
                  <a:gd fmla="*/ 0 w 4" name="T4"/>
                  <a:gd fmla="*/ 1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1"/>
                    </a:moveTo>
                    <a:cubicBezTo>
                      <a:pt x="0" y="2"/>
                      <a:pt x="2" y="1"/>
                      <a:pt x="4" y="1"/>
                    </a:cubicBezTo>
                    <a:cubicBezTo>
                      <a:pt x="3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5072"/>
              <p:cNvSpPr/>
              <p:nvPr/>
            </p:nvSpPr>
            <p:spPr bwMode="auto">
              <a:xfrm>
                <a:off x="-4243" y="1253"/>
                <a:ext cx="26" cy="12"/>
              </a:xfrm>
              <a:custGeom>
                <a:gdLst>
                  <a:gd fmla="*/ 6 w 11" name="T0"/>
                  <a:gd fmla="*/ 3 h 5" name="T1"/>
                  <a:gd fmla="*/ 3 w 11" name="T2"/>
                  <a:gd fmla="*/ 4 h 5" name="T3"/>
                  <a:gd fmla="*/ 9 w 11" name="T4"/>
                  <a:gd fmla="*/ 5 h 5" name="T5"/>
                  <a:gd fmla="*/ 11 w 11" name="T6"/>
                  <a:gd fmla="*/ 4 h 5" name="T7"/>
                  <a:gd fmla="*/ 5 w 11" name="T8"/>
                  <a:gd fmla="*/ 1 h 5" name="T9"/>
                  <a:gd fmla="*/ 7 w 11" name="T10"/>
                  <a:gd fmla="*/ 0 h 5" name="T11"/>
                  <a:gd fmla="*/ 0 w 11" name="T12"/>
                  <a:gd fmla="*/ 0 h 5" name="T13"/>
                  <a:gd fmla="*/ 6 w 11" name="T14"/>
                  <a:gd fmla="*/ 3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11">
                    <a:moveTo>
                      <a:pt x="6" y="3"/>
                    </a:moveTo>
                    <a:cubicBezTo>
                      <a:pt x="5" y="5"/>
                      <a:pt x="3" y="2"/>
                      <a:pt x="3" y="4"/>
                    </a:cubicBezTo>
                    <a:cubicBezTo>
                      <a:pt x="5" y="5"/>
                      <a:pt x="7" y="5"/>
                      <a:pt x="9" y="5"/>
                    </a:cubicBezTo>
                    <a:cubicBezTo>
                      <a:pt x="10" y="4"/>
                      <a:pt x="9" y="3"/>
                      <a:pt x="11" y="4"/>
                    </a:cubicBezTo>
                    <a:cubicBezTo>
                      <a:pt x="11" y="2"/>
                      <a:pt x="7" y="1"/>
                      <a:pt x="5" y="1"/>
                    </a:cubicBezTo>
                    <a:cubicBezTo>
                      <a:pt x="4" y="0"/>
                      <a:pt x="7" y="1"/>
                      <a:pt x="7" y="0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2" y="1"/>
                      <a:pt x="3" y="1"/>
                      <a:pt x="6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5073"/>
              <p:cNvSpPr/>
              <p:nvPr/>
            </p:nvSpPr>
            <p:spPr bwMode="auto">
              <a:xfrm>
                <a:off x="-4179" y="1329"/>
                <a:ext cx="12" cy="7"/>
              </a:xfrm>
              <a:custGeom>
                <a:gdLst>
                  <a:gd fmla="*/ 3 w 5" name="T0"/>
                  <a:gd fmla="*/ 1 h 3" name="T1"/>
                  <a:gd fmla="*/ 0 w 5" name="T2"/>
                  <a:gd fmla="*/ 1 h 3" name="T3"/>
                  <a:gd fmla="*/ 0 w 5" name="T4"/>
                  <a:gd fmla="*/ 1 h 3" name="T5"/>
                  <a:gd fmla="*/ 3 w 5" name="T6"/>
                  <a:gd fmla="*/ 3 h 3" name="T7"/>
                  <a:gd fmla="*/ 4 w 5" name="T8"/>
                  <a:gd fmla="*/ 3 h 3" name="T9"/>
                  <a:gd fmla="*/ 3 w 5" name="T10"/>
                  <a:gd fmla="*/ 1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5">
                    <a:moveTo>
                      <a:pt x="3" y="1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5074"/>
              <p:cNvSpPr/>
              <p:nvPr/>
            </p:nvSpPr>
            <p:spPr bwMode="auto">
              <a:xfrm>
                <a:off x="-4264" y="1217"/>
                <a:ext cx="5" cy="10"/>
              </a:xfrm>
              <a:custGeom>
                <a:gdLst>
                  <a:gd fmla="*/ 0 w 2" name="T0"/>
                  <a:gd fmla="*/ 3 h 4" name="T1"/>
                  <a:gd fmla="*/ 2 w 2" name="T2"/>
                  <a:gd fmla="*/ 3 h 4" name="T3"/>
                  <a:gd fmla="*/ 1 w 2" name="T4"/>
                  <a:gd fmla="*/ 0 h 4" name="T5"/>
                  <a:gd fmla="*/ 0 w 2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0" y="3"/>
                    </a:moveTo>
                    <a:cubicBezTo>
                      <a:pt x="2" y="4"/>
                      <a:pt x="1" y="1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5075"/>
              <p:cNvSpPr/>
              <p:nvPr/>
            </p:nvSpPr>
            <p:spPr bwMode="auto">
              <a:xfrm>
                <a:off x="-4222" y="1269"/>
                <a:ext cx="12" cy="5"/>
              </a:xfrm>
              <a:custGeom>
                <a:gdLst>
                  <a:gd fmla="*/ 0 w 5" name="T0"/>
                  <a:gd fmla="*/ 2 h 2" name="T1"/>
                  <a:gd fmla="*/ 4 w 5" name="T2"/>
                  <a:gd fmla="*/ 2 h 2" name="T3"/>
                  <a:gd fmla="*/ 1 w 5" name="T4"/>
                  <a:gd fmla="*/ 0 h 2" name="T5"/>
                  <a:gd fmla="*/ 0 w 5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5">
                    <a:moveTo>
                      <a:pt x="0" y="2"/>
                    </a:moveTo>
                    <a:cubicBezTo>
                      <a:pt x="1" y="2"/>
                      <a:pt x="3" y="1"/>
                      <a:pt x="4" y="2"/>
                    </a:cubicBezTo>
                    <a:cubicBezTo>
                      <a:pt x="5" y="0"/>
                      <a:pt x="2" y="2"/>
                      <a:pt x="1" y="0"/>
                    </a:cubicBezTo>
                    <a:cubicBezTo>
                      <a:pt x="0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5076"/>
              <p:cNvSpPr/>
              <p:nvPr/>
            </p:nvSpPr>
            <p:spPr bwMode="auto">
              <a:xfrm>
                <a:off x="-4245" y="1236"/>
                <a:ext cx="9" cy="5"/>
              </a:xfrm>
              <a:custGeom>
                <a:gdLst>
                  <a:gd fmla="*/ 0 w 4" name="T0"/>
                  <a:gd fmla="*/ 1 h 2" name="T1"/>
                  <a:gd fmla="*/ 4 w 4" name="T2"/>
                  <a:gd fmla="*/ 1 h 2" name="T3"/>
                  <a:gd fmla="*/ 1 w 4" name="T4"/>
                  <a:gd fmla="*/ 0 h 2" name="T5"/>
                  <a:gd fmla="*/ 0 w 4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1"/>
                    </a:moveTo>
                    <a:cubicBezTo>
                      <a:pt x="1" y="2"/>
                      <a:pt x="2" y="1"/>
                      <a:pt x="4" y="1"/>
                    </a:cubicBezTo>
                    <a:cubicBezTo>
                      <a:pt x="4" y="0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5077"/>
              <p:cNvSpPr/>
              <p:nvPr/>
            </p:nvSpPr>
            <p:spPr bwMode="auto">
              <a:xfrm>
                <a:off x="-4250" y="1229"/>
                <a:ext cx="12" cy="7"/>
              </a:xfrm>
              <a:custGeom>
                <a:gdLst>
                  <a:gd fmla="*/ 5 w 5" name="T0"/>
                  <a:gd fmla="*/ 2 h 3" name="T1"/>
                  <a:gd fmla="*/ 0 w 5" name="T2"/>
                  <a:gd fmla="*/ 0 h 3" name="T3"/>
                  <a:gd fmla="*/ 5 w 5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5" y="2"/>
                    </a:moveTo>
                    <a:cubicBezTo>
                      <a:pt x="3" y="0"/>
                      <a:pt x="3" y="1"/>
                      <a:pt x="0" y="0"/>
                    </a:cubicBezTo>
                    <a:cubicBezTo>
                      <a:pt x="2" y="1"/>
                      <a:pt x="3" y="3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5078"/>
              <p:cNvSpPr/>
              <p:nvPr/>
            </p:nvSpPr>
            <p:spPr bwMode="auto">
              <a:xfrm>
                <a:off x="-4181" y="1314"/>
                <a:ext cx="9" cy="5"/>
              </a:xfrm>
              <a:custGeom>
                <a:gdLst>
                  <a:gd fmla="*/ 4 w 4" name="T0"/>
                  <a:gd fmla="*/ 1 h 2" name="T1"/>
                  <a:gd fmla="*/ 1 w 4" name="T2"/>
                  <a:gd fmla="*/ 0 h 2" name="T3"/>
                  <a:gd fmla="*/ 2 w 4" name="T4"/>
                  <a:gd fmla="*/ 2 h 2" name="T5"/>
                  <a:gd fmla="*/ 4 w 4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4" y="1"/>
                    </a:moveTo>
                    <a:cubicBezTo>
                      <a:pt x="3" y="0"/>
                      <a:pt x="2" y="1"/>
                      <a:pt x="1" y="0"/>
                    </a:cubicBezTo>
                    <a:cubicBezTo>
                      <a:pt x="0" y="0"/>
                      <a:pt x="1" y="0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5079"/>
              <p:cNvSpPr/>
              <p:nvPr/>
            </p:nvSpPr>
            <p:spPr bwMode="auto">
              <a:xfrm>
                <a:off x="-4229" y="1239"/>
                <a:ext cx="7" cy="4"/>
              </a:xfrm>
              <a:custGeom>
                <a:gdLst>
                  <a:gd fmla="*/ 3 w 3" name="T0"/>
                  <a:gd fmla="*/ 1 h 2" name="T1"/>
                  <a:gd fmla="*/ 1 w 3" name="T2"/>
                  <a:gd fmla="*/ 0 h 2" name="T3"/>
                  <a:gd fmla="*/ 0 w 3" name="T4"/>
                  <a:gd fmla="*/ 0 h 2" name="T5"/>
                  <a:gd fmla="*/ 3 w 3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1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5080"/>
              <p:cNvSpPr/>
              <p:nvPr/>
            </p:nvSpPr>
            <p:spPr bwMode="auto">
              <a:xfrm>
                <a:off x="-4212" y="1267"/>
                <a:ext cx="21" cy="7"/>
              </a:xfrm>
              <a:custGeom>
                <a:gdLst>
                  <a:gd fmla="*/ 3 w 9" name="T0"/>
                  <a:gd fmla="*/ 0 h 3" name="T1"/>
                  <a:gd fmla="*/ 3 w 9" name="T2"/>
                  <a:gd fmla="*/ 0 h 3" name="T3"/>
                  <a:gd fmla="*/ 0 w 9" name="T4"/>
                  <a:gd fmla="*/ 1 h 3" name="T5"/>
                  <a:gd fmla="*/ 5 w 9" name="T6"/>
                  <a:gd fmla="*/ 2 h 3" name="T7"/>
                  <a:gd fmla="*/ 5 w 9" name="T8"/>
                  <a:gd fmla="*/ 2 h 3" name="T9"/>
                  <a:gd fmla="*/ 5 w 9" name="T10"/>
                  <a:gd fmla="*/ 1 h 3" name="T11"/>
                  <a:gd fmla="*/ 3 w 9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9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2" y="1"/>
                      <a:pt x="4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9" y="0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5081"/>
              <p:cNvSpPr/>
              <p:nvPr/>
            </p:nvSpPr>
            <p:spPr bwMode="auto">
              <a:xfrm>
                <a:off x="-4416" y="1146"/>
                <a:ext cx="22" cy="12"/>
              </a:xfrm>
              <a:custGeom>
                <a:gdLst>
                  <a:gd fmla="*/ 3 w 9" name="T0"/>
                  <a:gd fmla="*/ 0 h 5" name="T1"/>
                  <a:gd fmla="*/ 1 w 9" name="T2"/>
                  <a:gd fmla="*/ 2 h 5" name="T3"/>
                  <a:gd fmla="*/ 3 w 9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9">
                    <a:moveTo>
                      <a:pt x="3" y="0"/>
                    </a:moveTo>
                    <a:cubicBezTo>
                      <a:pt x="3" y="1"/>
                      <a:pt x="2" y="1"/>
                      <a:pt x="1" y="2"/>
                    </a:cubicBezTo>
                    <a:cubicBezTo>
                      <a:pt x="0" y="5"/>
                      <a:pt x="9" y="3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5082"/>
              <p:cNvSpPr/>
              <p:nvPr/>
            </p:nvSpPr>
            <p:spPr bwMode="auto">
              <a:xfrm>
                <a:off x="-4184" y="1286"/>
                <a:ext cx="24" cy="24"/>
              </a:xfrm>
              <a:custGeom>
                <a:gdLst>
                  <a:gd fmla="*/ 5 w 10" name="T0"/>
                  <a:gd fmla="*/ 3 h 10" name="T1"/>
                  <a:gd fmla="*/ 5 w 10" name="T2"/>
                  <a:gd fmla="*/ 3 h 10" name="T3"/>
                  <a:gd fmla="*/ 4 w 10" name="T4"/>
                  <a:gd fmla="*/ 2 h 10" name="T5"/>
                  <a:gd fmla="*/ 2 w 10" name="T6"/>
                  <a:gd fmla="*/ 4 h 10" name="T7"/>
                  <a:gd fmla="*/ 2 w 10" name="T8"/>
                  <a:gd fmla="*/ 3 h 10" name="T9"/>
                  <a:gd fmla="*/ 3 w 10" name="T10"/>
                  <a:gd fmla="*/ 4 h 10" name="T11"/>
                  <a:gd fmla="*/ 2 w 10" name="T12"/>
                  <a:gd fmla="*/ 6 h 10" name="T13"/>
                  <a:gd fmla="*/ 8 w 10" name="T14"/>
                  <a:gd fmla="*/ 0 h 10" name="T15"/>
                  <a:gd fmla="*/ 5 w 10" name="T16"/>
                  <a:gd fmla="*/ 3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10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3" y="2"/>
                      <a:pt x="0" y="2"/>
                      <a:pt x="2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5" y="10"/>
                      <a:pt x="10" y="3"/>
                      <a:pt x="8" y="0"/>
                    </a:cubicBezTo>
                    <a:cubicBezTo>
                      <a:pt x="7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5083"/>
              <p:cNvSpPr/>
              <p:nvPr/>
            </p:nvSpPr>
            <p:spPr bwMode="auto">
              <a:xfrm>
                <a:off x="-4229" y="1262"/>
                <a:ext cx="12" cy="10"/>
              </a:xfrm>
              <a:custGeom>
                <a:gdLst>
                  <a:gd fmla="*/ 3 w 5" name="T0"/>
                  <a:gd fmla="*/ 4 h 4" name="T1"/>
                  <a:gd fmla="*/ 3 w 5" name="T2"/>
                  <a:gd fmla="*/ 0 h 4" name="T3"/>
                  <a:gd fmla="*/ 0 w 5" name="T4"/>
                  <a:gd fmla="*/ 3 h 4" name="T5"/>
                  <a:gd fmla="*/ 3 w 5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3" y="4"/>
                    </a:moveTo>
                    <a:cubicBezTo>
                      <a:pt x="5" y="2"/>
                      <a:pt x="5" y="1"/>
                      <a:pt x="3" y="0"/>
                    </a:cubicBezTo>
                    <a:cubicBezTo>
                      <a:pt x="0" y="1"/>
                      <a:pt x="2" y="2"/>
                      <a:pt x="0" y="3"/>
                    </a:cubicBezTo>
                    <a:cubicBezTo>
                      <a:pt x="1" y="4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5084"/>
              <p:cNvSpPr/>
              <p:nvPr/>
            </p:nvSpPr>
            <p:spPr bwMode="auto">
              <a:xfrm>
                <a:off x="-4226" y="1234"/>
                <a:ext cx="16" cy="12"/>
              </a:xfrm>
              <a:custGeom>
                <a:gdLst>
                  <a:gd fmla="*/ 7 w 7" name="T0"/>
                  <a:gd fmla="*/ 3 h 5" name="T1"/>
                  <a:gd fmla="*/ 6 w 7" name="T2"/>
                  <a:gd fmla="*/ 2 h 5" name="T3"/>
                  <a:gd fmla="*/ 3 w 7" name="T4"/>
                  <a:gd fmla="*/ 0 h 5" name="T5"/>
                  <a:gd fmla="*/ 0 w 7" name="T6"/>
                  <a:gd fmla="*/ 3 h 5" name="T7"/>
                  <a:gd fmla="*/ 2 w 7" name="T8"/>
                  <a:gd fmla="*/ 4 h 5" name="T9"/>
                  <a:gd fmla="*/ 7 w 7" name="T10"/>
                  <a:gd fmla="*/ 3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7">
                    <a:moveTo>
                      <a:pt x="7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3"/>
                      <a:pt x="6" y="5"/>
                      <a:pt x="7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5085"/>
              <p:cNvSpPr/>
              <p:nvPr/>
            </p:nvSpPr>
            <p:spPr bwMode="auto">
              <a:xfrm>
                <a:off x="-4382" y="1144"/>
                <a:ext cx="4" cy="5"/>
              </a:xfrm>
              <a:custGeom>
                <a:gdLst>
                  <a:gd fmla="*/ 1 w 2" name="T0"/>
                  <a:gd fmla="*/ 2 h 2" name="T1"/>
                  <a:gd fmla="*/ 1 w 2" name="T2"/>
                  <a:gd fmla="*/ 1 h 2" name="T3"/>
                  <a:gd fmla="*/ 0 w 2" name="T4"/>
                  <a:gd fmla="*/ 0 h 2" name="T5"/>
                  <a:gd fmla="*/ 0 w 2" name="T6"/>
                  <a:gd fmla="*/ 1 h 2" name="T7"/>
                  <a:gd fmla="*/ 1 w 2" name="T8"/>
                  <a:gd fmla="*/ 2 h 2" name="T9"/>
                  <a:gd fmla="*/ 1 w 2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1" y="2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5086"/>
              <p:cNvSpPr/>
              <p:nvPr/>
            </p:nvSpPr>
            <p:spPr bwMode="auto">
              <a:xfrm>
                <a:off x="-4392" y="1144"/>
                <a:ext cx="5" cy="2"/>
              </a:xfrm>
              <a:custGeom>
                <a:gdLst>
                  <a:gd fmla="*/ 1 w 2" name="T0"/>
                  <a:gd fmla="*/ 0 h 1" name="T1"/>
                  <a:gd fmla="*/ 0 w 2" name="T2"/>
                  <a:gd fmla="*/ 1 h 1" name="T3"/>
                  <a:gd fmla="*/ 1 w 2" name="T4"/>
                  <a:gd fmla="*/ 1 h 1" name="T5"/>
                  <a:gd fmla="*/ 1 w 2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5087"/>
              <p:cNvSpPr/>
              <p:nvPr/>
            </p:nvSpPr>
            <p:spPr bwMode="auto">
              <a:xfrm>
                <a:off x="-4321" y="1177"/>
                <a:ext cx="5" cy="5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0 w 2" name="T4"/>
                  <a:gd fmla="*/ 1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5088"/>
              <p:cNvSpPr/>
              <p:nvPr/>
            </p:nvSpPr>
            <p:spPr bwMode="auto">
              <a:xfrm>
                <a:off x="-4129" y="1435"/>
                <a:ext cx="9" cy="10"/>
              </a:xfrm>
              <a:custGeom>
                <a:gdLst>
                  <a:gd fmla="*/ 2 w 4" name="T0"/>
                  <a:gd fmla="*/ 0 h 4" name="T1"/>
                  <a:gd fmla="*/ 2 w 4" name="T2"/>
                  <a:gd fmla="*/ 4 h 4" name="T3"/>
                  <a:gd fmla="*/ 4 w 4" name="T4"/>
                  <a:gd fmla="*/ 0 h 4" name="T5"/>
                  <a:gd fmla="*/ 2 w 4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4" y="2"/>
                      <a:pt x="0" y="3"/>
                      <a:pt x="2" y="4"/>
                    </a:cubicBezTo>
                    <a:cubicBezTo>
                      <a:pt x="3" y="3"/>
                      <a:pt x="4" y="1"/>
                      <a:pt x="4" y="0"/>
                    </a:cubicBezTo>
                    <a:cubicBezTo>
                      <a:pt x="2" y="0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5089"/>
              <p:cNvSpPr/>
              <p:nvPr/>
            </p:nvSpPr>
            <p:spPr bwMode="auto">
              <a:xfrm>
                <a:off x="-4144" y="1397"/>
                <a:ext cx="8" cy="5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2 w 3" name="T4"/>
                  <a:gd fmla="*/ 0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5090"/>
              <p:cNvSpPr/>
              <p:nvPr/>
            </p:nvSpPr>
            <p:spPr bwMode="auto">
              <a:xfrm>
                <a:off x="-4146" y="1381"/>
                <a:ext cx="19" cy="16"/>
              </a:xfrm>
              <a:custGeom>
                <a:gdLst>
                  <a:gd fmla="*/ 4 w 8" name="T0"/>
                  <a:gd fmla="*/ 5 h 7" name="T1"/>
                  <a:gd fmla="*/ 6 w 8" name="T2"/>
                  <a:gd fmla="*/ 7 h 7" name="T3"/>
                  <a:gd fmla="*/ 7 w 8" name="T4"/>
                  <a:gd fmla="*/ 5 h 7" name="T5"/>
                  <a:gd fmla="*/ 7 w 8" name="T6"/>
                  <a:gd fmla="*/ 4 h 7" name="T7"/>
                  <a:gd fmla="*/ 6 w 8" name="T8"/>
                  <a:gd fmla="*/ 3 h 7" name="T9"/>
                  <a:gd fmla="*/ 7 w 8" name="T10"/>
                  <a:gd fmla="*/ 0 h 7" name="T11"/>
                  <a:gd fmla="*/ 5 w 8" name="T12"/>
                  <a:gd fmla="*/ 3 h 7" name="T13"/>
                  <a:gd fmla="*/ 7 w 8" name="T14"/>
                  <a:gd fmla="*/ 4 h 7" name="T15"/>
                  <a:gd fmla="*/ 5 w 8" name="T16"/>
                  <a:gd fmla="*/ 5 h 7" name="T17"/>
                  <a:gd fmla="*/ 2 w 8" name="T18"/>
                  <a:gd fmla="*/ 3 h 7" name="T19"/>
                  <a:gd fmla="*/ 1 w 8" name="T20"/>
                  <a:gd fmla="*/ 5 h 7" name="T21"/>
                  <a:gd fmla="*/ 4 w 8" name="T22"/>
                  <a:gd fmla="*/ 5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8">
                    <a:moveTo>
                      <a:pt x="4" y="5"/>
                    </a:moveTo>
                    <a:cubicBezTo>
                      <a:pt x="5" y="6"/>
                      <a:pt x="7" y="5"/>
                      <a:pt x="6" y="7"/>
                    </a:cubicBezTo>
                    <a:cubicBezTo>
                      <a:pt x="7" y="7"/>
                      <a:pt x="8" y="6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7" y="3"/>
                      <a:pt x="7" y="1"/>
                      <a:pt x="7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4"/>
                      <a:pt x="0" y="4"/>
                      <a:pt x="1" y="5"/>
                    </a:cubicBezTo>
                    <a:cubicBezTo>
                      <a:pt x="3" y="5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5091"/>
              <p:cNvSpPr/>
              <p:nvPr/>
            </p:nvSpPr>
            <p:spPr bwMode="auto">
              <a:xfrm>
                <a:off x="-4127" y="1416"/>
                <a:ext cx="7" cy="10"/>
              </a:xfrm>
              <a:custGeom>
                <a:gdLst>
                  <a:gd fmla="*/ 1 w 3" name="T0"/>
                  <a:gd fmla="*/ 0 h 4" name="T1"/>
                  <a:gd fmla="*/ 1 w 3" name="T2"/>
                  <a:gd fmla="*/ 3 h 4" name="T3"/>
                  <a:gd fmla="*/ 3 w 3" name="T4"/>
                  <a:gd fmla="*/ 3 h 4" name="T5"/>
                  <a:gd fmla="*/ 1 w 3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1" y="0"/>
                    </a:moveTo>
                    <a:cubicBezTo>
                      <a:pt x="2" y="2"/>
                      <a:pt x="0" y="2"/>
                      <a:pt x="1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2" y="2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5092"/>
              <p:cNvSpPr/>
              <p:nvPr/>
            </p:nvSpPr>
            <p:spPr bwMode="auto">
              <a:xfrm>
                <a:off x="-4141" y="1421"/>
                <a:ext cx="12" cy="16"/>
              </a:xfrm>
              <a:custGeom>
                <a:gdLst>
                  <a:gd fmla="*/ 2 w 5" name="T0"/>
                  <a:gd fmla="*/ 0 h 7" name="T1"/>
                  <a:gd fmla="*/ 1 w 5" name="T2"/>
                  <a:gd fmla="*/ 3 h 7" name="T3"/>
                  <a:gd fmla="*/ 0 w 5" name="T4"/>
                  <a:gd fmla="*/ 7 h 7" name="T5"/>
                  <a:gd fmla="*/ 2 w 5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5">
                    <a:moveTo>
                      <a:pt x="2" y="0"/>
                    </a:moveTo>
                    <a:cubicBezTo>
                      <a:pt x="2" y="2"/>
                      <a:pt x="4" y="3"/>
                      <a:pt x="1" y="3"/>
                    </a:cubicBezTo>
                    <a:cubicBezTo>
                      <a:pt x="1" y="4"/>
                      <a:pt x="0" y="6"/>
                      <a:pt x="0" y="7"/>
                    </a:cubicBezTo>
                    <a:cubicBezTo>
                      <a:pt x="2" y="6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5093"/>
              <p:cNvSpPr/>
              <p:nvPr/>
            </p:nvSpPr>
            <p:spPr bwMode="auto">
              <a:xfrm>
                <a:off x="-4134" y="1376"/>
                <a:ext cx="9" cy="12"/>
              </a:xfrm>
              <a:custGeom>
                <a:gdLst>
                  <a:gd fmla="*/ 2 w 4" name="T0"/>
                  <a:gd fmla="*/ 5 h 5" name="T1"/>
                  <a:gd fmla="*/ 3 w 4" name="T2"/>
                  <a:gd fmla="*/ 3 h 5" name="T3"/>
                  <a:gd fmla="*/ 1 w 4" name="T4"/>
                  <a:gd fmla="*/ 0 h 5" name="T5"/>
                  <a:gd fmla="*/ 2 w 4" name="T6"/>
                  <a:gd fmla="*/ 5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2" y="5"/>
                    </a:moveTo>
                    <a:cubicBezTo>
                      <a:pt x="2" y="4"/>
                      <a:pt x="4" y="4"/>
                      <a:pt x="3" y="3"/>
                    </a:cubicBezTo>
                    <a:cubicBezTo>
                      <a:pt x="0" y="3"/>
                      <a:pt x="4" y="0"/>
                      <a:pt x="1" y="0"/>
                    </a:cubicBezTo>
                    <a:cubicBezTo>
                      <a:pt x="1" y="2"/>
                      <a:pt x="1" y="4"/>
                      <a:pt x="2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5094"/>
              <p:cNvSpPr/>
              <p:nvPr/>
            </p:nvSpPr>
            <p:spPr bwMode="auto">
              <a:xfrm>
                <a:off x="-4285" y="1213"/>
                <a:ext cx="14" cy="7"/>
              </a:xfrm>
              <a:custGeom>
                <a:gdLst>
                  <a:gd fmla="*/ 4 w 6" name="T0"/>
                  <a:gd fmla="*/ 1 h 3" name="T1"/>
                  <a:gd fmla="*/ 4 w 6" name="T2"/>
                  <a:gd fmla="*/ 0 h 3" name="T3"/>
                  <a:gd fmla="*/ 1 w 6" name="T4"/>
                  <a:gd fmla="*/ 1 h 3" name="T5"/>
                  <a:gd fmla="*/ 4 w 6" name="T6"/>
                  <a:gd fmla="*/ 3 h 3" name="T7"/>
                  <a:gd fmla="*/ 6 w 6" name="T8"/>
                  <a:gd fmla="*/ 1 h 3" name="T9"/>
                  <a:gd fmla="*/ 4 w 6" name="T10"/>
                  <a:gd fmla="*/ 1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6">
                    <a:moveTo>
                      <a:pt x="4" y="1"/>
                    </a:move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0" y="0"/>
                      <a:pt x="1" y="1"/>
                    </a:cubicBezTo>
                    <a:cubicBezTo>
                      <a:pt x="3" y="0"/>
                      <a:pt x="3" y="2"/>
                      <a:pt x="4" y="3"/>
                    </a:cubicBezTo>
                    <a:cubicBezTo>
                      <a:pt x="4" y="0"/>
                      <a:pt x="6" y="3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5095"/>
              <p:cNvSpPr/>
              <p:nvPr/>
            </p:nvSpPr>
            <p:spPr bwMode="auto">
              <a:xfrm>
                <a:off x="-4319" y="1205"/>
                <a:ext cx="19" cy="17"/>
              </a:xfrm>
              <a:custGeom>
                <a:gdLst>
                  <a:gd fmla="*/ 1 w 8" name="T0"/>
                  <a:gd fmla="*/ 2 h 7" name="T1"/>
                  <a:gd fmla="*/ 3 w 8" name="T2"/>
                  <a:gd fmla="*/ 3 h 7" name="T3"/>
                  <a:gd fmla="*/ 3 w 8" name="T4"/>
                  <a:gd fmla="*/ 4 h 7" name="T5"/>
                  <a:gd fmla="*/ 2 w 8" name="T6"/>
                  <a:gd fmla="*/ 4 h 7" name="T7"/>
                  <a:gd fmla="*/ 2 w 8" name="T8"/>
                  <a:gd fmla="*/ 4 h 7" name="T9"/>
                  <a:gd fmla="*/ 2 w 8" name="T10"/>
                  <a:gd fmla="*/ 4 h 7" name="T11"/>
                  <a:gd fmla="*/ 1 w 8" name="T12"/>
                  <a:gd fmla="*/ 5 h 7" name="T13"/>
                  <a:gd fmla="*/ 4 w 8" name="T14"/>
                  <a:gd fmla="*/ 6 h 7" name="T15"/>
                  <a:gd fmla="*/ 3 w 8" name="T16"/>
                  <a:gd fmla="*/ 5 h 7" name="T17"/>
                  <a:gd fmla="*/ 5 w 8" name="T18"/>
                  <a:gd fmla="*/ 4 h 7" name="T19"/>
                  <a:gd fmla="*/ 8 w 8" name="T20"/>
                  <a:gd fmla="*/ 4 h 7" name="T21"/>
                  <a:gd fmla="*/ 6 w 8" name="T22"/>
                  <a:gd fmla="*/ 1 h 7" name="T23"/>
                  <a:gd fmla="*/ 4 w 8" name="T24"/>
                  <a:gd fmla="*/ 2 h 7" name="T25"/>
                  <a:gd fmla="*/ 4 w 8" name="T26"/>
                  <a:gd fmla="*/ 1 h 7" name="T27"/>
                  <a:gd fmla="*/ 4 w 8" name="T28"/>
                  <a:gd fmla="*/ 1 h 7" name="T29"/>
                  <a:gd fmla="*/ 2 w 8" name="T30"/>
                  <a:gd fmla="*/ 1 h 7" name="T31"/>
                  <a:gd fmla="*/ 1 w 8" name="T32"/>
                  <a:gd fmla="*/ 0 h 7" name="T33"/>
                  <a:gd fmla="*/ 2 w 8" name="T34"/>
                  <a:gd fmla="*/ 2 h 7" name="T35"/>
                  <a:gd fmla="*/ 1 w 8" name="T36"/>
                  <a:gd fmla="*/ 2 h 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" w="8">
                    <a:moveTo>
                      <a:pt x="1" y="2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3" y="6"/>
                      <a:pt x="1" y="5"/>
                    </a:cubicBezTo>
                    <a:cubicBezTo>
                      <a:pt x="2" y="6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7" y="4"/>
                      <a:pt x="7" y="2"/>
                      <a:pt x="6" y="1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5096"/>
              <p:cNvSpPr/>
              <p:nvPr/>
            </p:nvSpPr>
            <p:spPr bwMode="auto">
              <a:xfrm>
                <a:off x="-4290" y="1220"/>
                <a:ext cx="12" cy="9"/>
              </a:xfrm>
              <a:custGeom>
                <a:gdLst>
                  <a:gd fmla="*/ 4 w 5" name="T0"/>
                  <a:gd fmla="*/ 0 h 4" name="T1"/>
                  <a:gd fmla="*/ 0 w 5" name="T2"/>
                  <a:gd fmla="*/ 4 h 4" name="T3"/>
                  <a:gd fmla="*/ 4 w 5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5">
                    <a:moveTo>
                      <a:pt x="4" y="0"/>
                    </a:moveTo>
                    <a:cubicBezTo>
                      <a:pt x="3" y="1"/>
                      <a:pt x="0" y="3"/>
                      <a:pt x="0" y="4"/>
                    </a:cubicBezTo>
                    <a:cubicBezTo>
                      <a:pt x="1" y="3"/>
                      <a:pt x="5" y="2"/>
                      <a:pt x="4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5097"/>
              <p:cNvSpPr/>
              <p:nvPr/>
            </p:nvSpPr>
            <p:spPr bwMode="auto">
              <a:xfrm>
                <a:off x="-4290" y="1224"/>
                <a:ext cx="12" cy="12"/>
              </a:xfrm>
              <a:custGeom>
                <a:gdLst>
                  <a:gd fmla="*/ 4 w 5" name="T0"/>
                  <a:gd fmla="*/ 0 h 5" name="T1"/>
                  <a:gd fmla="*/ 0 w 5" name="T2"/>
                  <a:gd fmla="*/ 5 h 5" name="T3"/>
                  <a:gd fmla="*/ 4 w 5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2" y="4"/>
                      <a:pt x="5" y="3"/>
                      <a:pt x="4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5098"/>
              <p:cNvSpPr/>
              <p:nvPr/>
            </p:nvSpPr>
            <p:spPr bwMode="auto">
              <a:xfrm>
                <a:off x="-4338" y="1208"/>
                <a:ext cx="17" cy="9"/>
              </a:xfrm>
              <a:custGeom>
                <a:gdLst>
                  <a:gd fmla="*/ 2 w 7" name="T0"/>
                  <a:gd fmla="*/ 0 h 4" name="T1"/>
                  <a:gd fmla="*/ 3 w 7" name="T2"/>
                  <a:gd fmla="*/ 4 h 4" name="T3"/>
                  <a:gd fmla="*/ 7 w 7" name="T4"/>
                  <a:gd fmla="*/ 2 h 4" name="T5"/>
                  <a:gd fmla="*/ 4 w 7" name="T6"/>
                  <a:gd fmla="*/ 0 h 4" name="T7"/>
                  <a:gd fmla="*/ 2 w 7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7">
                    <a:moveTo>
                      <a:pt x="2" y="0"/>
                    </a:moveTo>
                    <a:cubicBezTo>
                      <a:pt x="0" y="3"/>
                      <a:pt x="4" y="1"/>
                      <a:pt x="3" y="4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5099"/>
              <p:cNvSpPr/>
              <p:nvPr/>
            </p:nvSpPr>
            <p:spPr bwMode="auto">
              <a:xfrm>
                <a:off x="-4342" y="1189"/>
                <a:ext cx="12" cy="7"/>
              </a:xfrm>
              <a:custGeom>
                <a:gdLst>
                  <a:gd fmla="*/ 5 w 5" name="T0"/>
                  <a:gd fmla="*/ 1 h 3" name="T1"/>
                  <a:gd fmla="*/ 3 w 5" name="T2"/>
                  <a:gd fmla="*/ 0 h 3" name="T3"/>
                  <a:gd fmla="*/ 1 w 5" name="T4"/>
                  <a:gd fmla="*/ 1 h 3" name="T5"/>
                  <a:gd fmla="*/ 5 w 5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5">
                    <a:moveTo>
                      <a:pt x="5" y="1"/>
                    </a:moveTo>
                    <a:cubicBezTo>
                      <a:pt x="4" y="1"/>
                      <a:pt x="4" y="1"/>
                      <a:pt x="3" y="0"/>
                    </a:cubicBezTo>
                    <a:cubicBezTo>
                      <a:pt x="2" y="0"/>
                      <a:pt x="3" y="2"/>
                      <a:pt x="1" y="1"/>
                    </a:cubicBezTo>
                    <a:cubicBezTo>
                      <a:pt x="0" y="3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5100"/>
              <p:cNvSpPr/>
              <p:nvPr/>
            </p:nvSpPr>
            <p:spPr bwMode="auto">
              <a:xfrm>
                <a:off x="-4366" y="1179"/>
                <a:ext cx="7" cy="8"/>
              </a:xfrm>
              <a:custGeom>
                <a:gdLst>
                  <a:gd fmla="*/ 1 w 3" name="T0"/>
                  <a:gd fmla="*/ 3 h 3" name="T1"/>
                  <a:gd fmla="*/ 2 w 3" name="T2"/>
                  <a:gd fmla="*/ 2 h 3" name="T3"/>
                  <a:gd fmla="*/ 3 w 3" name="T4"/>
                  <a:gd fmla="*/ 2 h 3" name="T5"/>
                  <a:gd fmla="*/ 2 w 3" name="T6"/>
                  <a:gd fmla="*/ 0 h 3" name="T7"/>
                  <a:gd fmla="*/ 0 w 3" name="T8"/>
                  <a:gd fmla="*/ 1 h 3" name="T9"/>
                  <a:gd fmla="*/ 1 w 3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1" y="3"/>
                    </a:move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2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5101"/>
              <p:cNvSpPr/>
              <p:nvPr/>
            </p:nvSpPr>
            <p:spPr bwMode="auto">
              <a:xfrm flipH="1">
                <a:off x="-4359" y="1191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5102"/>
              <p:cNvSpPr/>
              <p:nvPr/>
            </p:nvSpPr>
            <p:spPr bwMode="auto">
              <a:xfrm>
                <a:off x="-4330" y="1191"/>
                <a:ext cx="9" cy="10"/>
              </a:xfrm>
              <a:custGeom>
                <a:gdLst>
                  <a:gd fmla="*/ 2 w 4" name="T0"/>
                  <a:gd fmla="*/ 1 h 4" name="T1"/>
                  <a:gd fmla="*/ 0 w 4" name="T2"/>
                  <a:gd fmla="*/ 2 h 4" name="T3"/>
                  <a:gd fmla="*/ 3 w 4" name="T4"/>
                  <a:gd fmla="*/ 4 h 4" name="T5"/>
                  <a:gd fmla="*/ 4 w 4" name="T6"/>
                  <a:gd fmla="*/ 3 h 4" name="T7"/>
                  <a:gd fmla="*/ 3 w 4" name="T8"/>
                  <a:gd fmla="*/ 2 h 4" name="T9"/>
                  <a:gd fmla="*/ 2 w 4" name="T10"/>
                  <a:gd fmla="*/ 1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2" y="1"/>
                    </a:moveTo>
                    <a:cubicBezTo>
                      <a:pt x="0" y="0"/>
                      <a:pt x="1" y="2"/>
                      <a:pt x="0" y="2"/>
                    </a:cubicBezTo>
                    <a:cubicBezTo>
                      <a:pt x="1" y="3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5103"/>
              <p:cNvSpPr/>
              <p:nvPr/>
            </p:nvSpPr>
            <p:spPr bwMode="auto">
              <a:xfrm>
                <a:off x="-4342" y="1191"/>
                <a:ext cx="14" cy="7"/>
              </a:xfrm>
              <a:custGeom>
                <a:gdLst>
                  <a:gd fmla="*/ 0 w 6" name="T0"/>
                  <a:gd fmla="*/ 1 h 3" name="T1"/>
                  <a:gd fmla="*/ 4 w 6" name="T2"/>
                  <a:gd fmla="*/ 1 h 3" name="T3"/>
                  <a:gd fmla="*/ 5 w 6" name="T4"/>
                  <a:gd fmla="*/ 3 h 3" name="T5"/>
                  <a:gd fmla="*/ 5 w 6" name="T6"/>
                  <a:gd fmla="*/ 0 h 3" name="T7"/>
                  <a:gd fmla="*/ 0 w 6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1"/>
                    </a:moveTo>
                    <a:cubicBezTo>
                      <a:pt x="1" y="3"/>
                      <a:pt x="2" y="2"/>
                      <a:pt x="4" y="1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6" y="3"/>
                      <a:pt x="4" y="1"/>
                      <a:pt x="5" y="0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5104"/>
              <p:cNvSpPr/>
              <p:nvPr/>
            </p:nvSpPr>
            <p:spPr bwMode="auto">
              <a:xfrm>
                <a:off x="-4366" y="1172"/>
                <a:ext cx="26" cy="24"/>
              </a:xfrm>
              <a:custGeom>
                <a:gdLst>
                  <a:gd fmla="*/ 3 w 11" name="T0"/>
                  <a:gd fmla="*/ 1 h 10" name="T1"/>
                  <a:gd fmla="*/ 2 w 11" name="T2"/>
                  <a:gd fmla="*/ 1 h 10" name="T3"/>
                  <a:gd fmla="*/ 2 w 11" name="T4"/>
                  <a:gd fmla="*/ 3 h 10" name="T5"/>
                  <a:gd fmla="*/ 3 w 11" name="T6"/>
                  <a:gd fmla="*/ 2 h 10" name="T7"/>
                  <a:gd fmla="*/ 2 w 11" name="T8"/>
                  <a:gd fmla="*/ 5 h 10" name="T9"/>
                  <a:gd fmla="*/ 1 w 11" name="T10"/>
                  <a:gd fmla="*/ 4 h 10" name="T11"/>
                  <a:gd fmla="*/ 1 w 11" name="T12"/>
                  <a:gd fmla="*/ 6 h 10" name="T13"/>
                  <a:gd fmla="*/ 1 w 11" name="T14"/>
                  <a:gd fmla="*/ 6 h 10" name="T15"/>
                  <a:gd fmla="*/ 2 w 11" name="T16"/>
                  <a:gd fmla="*/ 8 h 10" name="T17"/>
                  <a:gd fmla="*/ 5 w 11" name="T18"/>
                  <a:gd fmla="*/ 10 h 10" name="T19"/>
                  <a:gd fmla="*/ 4 w 11" name="T20"/>
                  <a:gd fmla="*/ 6 h 10" name="T21"/>
                  <a:gd fmla="*/ 5 w 11" name="T22"/>
                  <a:gd fmla="*/ 5 h 10" name="T23"/>
                  <a:gd fmla="*/ 3 w 11" name="T24"/>
                  <a:gd fmla="*/ 4 h 10" name="T25"/>
                  <a:gd fmla="*/ 4 w 11" name="T26"/>
                  <a:gd fmla="*/ 5 h 10" name="T27"/>
                  <a:gd fmla="*/ 5 w 11" name="T28"/>
                  <a:gd fmla="*/ 3 h 10" name="T29"/>
                  <a:gd fmla="*/ 5 w 11" name="T30"/>
                  <a:gd fmla="*/ 3 h 10" name="T31"/>
                  <a:gd fmla="*/ 7 w 11" name="T32"/>
                  <a:gd fmla="*/ 4 h 10" name="T33"/>
                  <a:gd fmla="*/ 7 w 11" name="T34"/>
                  <a:gd fmla="*/ 5 h 10" name="T35"/>
                  <a:gd fmla="*/ 7 w 11" name="T36"/>
                  <a:gd fmla="*/ 4 h 10" name="T37"/>
                  <a:gd fmla="*/ 9 w 11" name="T38"/>
                  <a:gd fmla="*/ 4 h 10" name="T39"/>
                  <a:gd fmla="*/ 9 w 11" name="T40"/>
                  <a:gd fmla="*/ 5 h 10" name="T41"/>
                  <a:gd fmla="*/ 8 w 11" name="T42"/>
                  <a:gd fmla="*/ 3 h 10" name="T43"/>
                  <a:gd fmla="*/ 8 w 11" name="T44"/>
                  <a:gd fmla="*/ 1 h 10" name="T45"/>
                  <a:gd fmla="*/ 3 w 11" name="T46"/>
                  <a:gd fmla="*/ 1 h 10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0" w="11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3" y="2"/>
                      <a:pt x="1" y="2"/>
                      <a:pt x="2" y="3"/>
                    </a:cubicBezTo>
                    <a:cubicBezTo>
                      <a:pt x="3" y="2"/>
                      <a:pt x="2" y="2"/>
                      <a:pt x="3" y="2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6"/>
                      <a:pt x="1" y="6"/>
                    </a:cubicBezTo>
                    <a:cubicBezTo>
                      <a:pt x="3" y="5"/>
                      <a:pt x="3" y="8"/>
                      <a:pt x="2" y="8"/>
                    </a:cubicBezTo>
                    <a:cubicBezTo>
                      <a:pt x="2" y="8"/>
                      <a:pt x="3" y="8"/>
                      <a:pt x="5" y="10"/>
                    </a:cubicBezTo>
                    <a:cubicBezTo>
                      <a:pt x="4" y="8"/>
                      <a:pt x="3" y="7"/>
                      <a:pt x="4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4" y="5"/>
                      <a:pt x="4" y="5"/>
                      <a:pt x="3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1" y="5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5" y="2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5105"/>
              <p:cNvSpPr/>
              <p:nvPr/>
            </p:nvSpPr>
            <p:spPr bwMode="auto">
              <a:xfrm>
                <a:off x="-4144" y="1409"/>
                <a:ext cx="8" cy="7"/>
              </a:xfrm>
              <a:custGeom>
                <a:gdLst>
                  <a:gd fmla="*/ 0 w 3" name="T0"/>
                  <a:gd fmla="*/ 1 h 3" name="T1"/>
                  <a:gd fmla="*/ 3 w 3" name="T2"/>
                  <a:gd fmla="*/ 1 h 3" name="T3"/>
                  <a:gd fmla="*/ 2 w 3" name="T4"/>
                  <a:gd fmla="*/ 0 h 3" name="T5"/>
                  <a:gd fmla="*/ 0 w 3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1"/>
                    </a:moveTo>
                    <a:cubicBezTo>
                      <a:pt x="0" y="3"/>
                      <a:pt x="1" y="2"/>
                      <a:pt x="3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5106"/>
              <p:cNvSpPr/>
              <p:nvPr/>
            </p:nvSpPr>
            <p:spPr bwMode="auto">
              <a:xfrm>
                <a:off x="-4323" y="1201"/>
                <a:ext cx="4" cy="9"/>
              </a:xfrm>
              <a:custGeom>
                <a:gdLst>
                  <a:gd fmla="*/ 1 w 2" name="T0"/>
                  <a:gd fmla="*/ 0 h 4" name="T1"/>
                  <a:gd fmla="*/ 0 w 2" name="T2"/>
                  <a:gd fmla="*/ 2 h 4" name="T3"/>
                  <a:gd fmla="*/ 0 w 2" name="T4"/>
                  <a:gd fmla="*/ 3 h 4" name="T5"/>
                  <a:gd fmla="*/ 1 w 2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1" y="0"/>
                    </a:moveTo>
                    <a:cubicBezTo>
                      <a:pt x="0" y="1"/>
                      <a:pt x="1" y="2"/>
                      <a:pt x="0" y="2"/>
                    </a:cubicBezTo>
                    <a:cubicBezTo>
                      <a:pt x="0" y="2"/>
                      <a:pt x="1" y="3"/>
                      <a:pt x="0" y="3"/>
                    </a:cubicBezTo>
                    <a:cubicBezTo>
                      <a:pt x="2" y="4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5107"/>
              <p:cNvSpPr/>
              <p:nvPr/>
            </p:nvSpPr>
            <p:spPr bwMode="auto">
              <a:xfrm>
                <a:off x="-4349" y="1179"/>
                <a:ext cx="30" cy="12"/>
              </a:xfrm>
              <a:custGeom>
                <a:gdLst>
                  <a:gd fmla="*/ 1 w 13" name="T0"/>
                  <a:gd fmla="*/ 4 h 5" name="T1"/>
                  <a:gd fmla="*/ 3 w 13" name="T2"/>
                  <a:gd fmla="*/ 5 h 5" name="T3"/>
                  <a:gd fmla="*/ 2 w 13" name="T4"/>
                  <a:gd fmla="*/ 3 h 5" name="T5"/>
                  <a:gd fmla="*/ 6 w 13" name="T6"/>
                  <a:gd fmla="*/ 3 h 5" name="T7"/>
                  <a:gd fmla="*/ 5 w 13" name="T8"/>
                  <a:gd fmla="*/ 4 h 5" name="T9"/>
                  <a:gd fmla="*/ 7 w 13" name="T10"/>
                  <a:gd fmla="*/ 4 h 5" name="T11"/>
                  <a:gd fmla="*/ 5 w 13" name="T12"/>
                  <a:gd fmla="*/ 2 h 5" name="T13"/>
                  <a:gd fmla="*/ 4 w 13" name="T14"/>
                  <a:gd fmla="*/ 1 h 5" name="T15"/>
                  <a:gd fmla="*/ 11 w 13" name="T16"/>
                  <a:gd fmla="*/ 3 h 5" name="T17"/>
                  <a:gd fmla="*/ 11 w 13" name="T18"/>
                  <a:gd fmla="*/ 0 h 5" name="T19"/>
                  <a:gd fmla="*/ 1 w 13" name="T20"/>
                  <a:gd fmla="*/ 0 h 5" name="T21"/>
                  <a:gd fmla="*/ 1 w 13" name="T22"/>
                  <a:gd fmla="*/ 4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13">
                    <a:moveTo>
                      <a:pt x="1" y="4"/>
                    </a:moveTo>
                    <a:cubicBezTo>
                      <a:pt x="2" y="4"/>
                      <a:pt x="2" y="4"/>
                      <a:pt x="3" y="5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3" y="2"/>
                      <a:pt x="5" y="1"/>
                      <a:pt x="6" y="3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7" y="4"/>
                      <a:pt x="7" y="4"/>
                    </a:cubicBezTo>
                    <a:cubicBezTo>
                      <a:pt x="6" y="3"/>
                      <a:pt x="7" y="0"/>
                      <a:pt x="5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8" y="2"/>
                      <a:pt x="7" y="1"/>
                      <a:pt x="11" y="3"/>
                    </a:cubicBezTo>
                    <a:cubicBezTo>
                      <a:pt x="12" y="2"/>
                      <a:pt x="13" y="1"/>
                      <a:pt x="11" y="0"/>
                    </a:cubicBezTo>
                    <a:cubicBezTo>
                      <a:pt x="8" y="0"/>
                      <a:pt x="4" y="0"/>
                      <a:pt x="1" y="0"/>
                    </a:cubicBezTo>
                    <a:cubicBezTo>
                      <a:pt x="0" y="1"/>
                      <a:pt x="3" y="2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5108"/>
              <p:cNvSpPr/>
              <p:nvPr/>
            </p:nvSpPr>
            <p:spPr bwMode="auto">
              <a:xfrm>
                <a:off x="-4349" y="1191"/>
                <a:ext cx="9" cy="5"/>
              </a:xfrm>
              <a:custGeom>
                <a:gdLst>
                  <a:gd fmla="*/ 1 w 4" name="T0"/>
                  <a:gd fmla="*/ 0 h 2" name="T1"/>
                  <a:gd fmla="*/ 3 w 4" name="T2"/>
                  <a:gd fmla="*/ 2 h 2" name="T3"/>
                  <a:gd fmla="*/ 4 w 4" name="T4"/>
                  <a:gd fmla="*/ 1 h 2" name="T5"/>
                  <a:gd fmla="*/ 1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1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3" y="0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5109"/>
              <p:cNvSpPr/>
              <p:nvPr/>
            </p:nvSpPr>
            <p:spPr bwMode="auto">
              <a:xfrm>
                <a:off x="-4127" y="1423"/>
                <a:ext cx="7" cy="7"/>
              </a:xfrm>
              <a:custGeom>
                <a:gdLst>
                  <a:gd fmla="*/ 1 w 3" name="T0"/>
                  <a:gd fmla="*/ 3 h 3" name="T1"/>
                  <a:gd fmla="*/ 2 w 3" name="T2"/>
                  <a:gd fmla="*/ 0 h 3" name="T3"/>
                  <a:gd fmla="*/ 0 w 3" name="T4"/>
                  <a:gd fmla="*/ 3 h 3" name="T5"/>
                  <a:gd fmla="*/ 1 w 3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1" y="3"/>
                    </a:moveTo>
                    <a:cubicBezTo>
                      <a:pt x="3" y="3"/>
                      <a:pt x="1" y="1"/>
                      <a:pt x="2" y="0"/>
                    </a:cubicBezTo>
                    <a:cubicBezTo>
                      <a:pt x="0" y="0"/>
                      <a:pt x="2" y="2"/>
                      <a:pt x="0" y="3"/>
                    </a:cubicBezTo>
                    <a:cubicBezTo>
                      <a:pt x="1" y="3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5110"/>
              <p:cNvSpPr/>
              <p:nvPr/>
            </p:nvSpPr>
            <p:spPr bwMode="auto">
              <a:xfrm>
                <a:off x="-4356" y="1168"/>
                <a:ext cx="26" cy="9"/>
              </a:xfrm>
              <a:custGeom>
                <a:gdLst>
                  <a:gd fmla="*/ 3 w 11" name="T0"/>
                  <a:gd fmla="*/ 1 h 4" name="T1"/>
                  <a:gd fmla="*/ 0 w 11" name="T2"/>
                  <a:gd fmla="*/ 2 h 4" name="T3"/>
                  <a:gd fmla="*/ 0 w 11" name="T4"/>
                  <a:gd fmla="*/ 3 h 4" name="T5"/>
                  <a:gd fmla="*/ 5 w 11" name="T6"/>
                  <a:gd fmla="*/ 2 h 4" name="T7"/>
                  <a:gd fmla="*/ 7 w 11" name="T8"/>
                  <a:gd fmla="*/ 1 h 4" name="T9"/>
                  <a:gd fmla="*/ 11 w 11" name="T10"/>
                  <a:gd fmla="*/ 3 h 4" name="T11"/>
                  <a:gd fmla="*/ 10 w 11" name="T12"/>
                  <a:gd fmla="*/ 1 h 4" name="T13"/>
                  <a:gd fmla="*/ 1 w 11" name="T14"/>
                  <a:gd fmla="*/ 2 h 4" name="T15"/>
                  <a:gd fmla="*/ 3 w 11" name="T16"/>
                  <a:gd fmla="*/ 1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1">
                    <a:moveTo>
                      <a:pt x="3" y="1"/>
                    </a:moveTo>
                    <a:cubicBezTo>
                      <a:pt x="2" y="1"/>
                      <a:pt x="1" y="0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2" y="3"/>
                      <a:pt x="6" y="4"/>
                      <a:pt x="5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8" y="3"/>
                      <a:pt x="9" y="3"/>
                      <a:pt x="11" y="3"/>
                    </a:cubicBezTo>
                    <a:cubicBezTo>
                      <a:pt x="11" y="2"/>
                      <a:pt x="10" y="2"/>
                      <a:pt x="10" y="1"/>
                    </a:cubicBezTo>
                    <a:cubicBezTo>
                      <a:pt x="7" y="0"/>
                      <a:pt x="4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5111"/>
              <p:cNvSpPr/>
              <p:nvPr/>
            </p:nvSpPr>
            <p:spPr bwMode="auto">
              <a:xfrm>
                <a:off x="-4491" y="1099"/>
                <a:ext cx="9" cy="7"/>
              </a:xfrm>
              <a:custGeom>
                <a:gdLst>
                  <a:gd fmla="*/ 2 w 4" name="T0"/>
                  <a:gd fmla="*/ 3 h 3" name="T1"/>
                  <a:gd fmla="*/ 4 w 4" name="T2"/>
                  <a:gd fmla="*/ 2 h 3" name="T3"/>
                  <a:gd fmla="*/ 0 w 4" name="T4"/>
                  <a:gd fmla="*/ 0 h 3" name="T5"/>
                  <a:gd fmla="*/ 2 w 4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2" y="3"/>
                    </a:moveTo>
                    <a:cubicBezTo>
                      <a:pt x="2" y="3"/>
                      <a:pt x="3" y="3"/>
                      <a:pt x="4" y="2"/>
                    </a:cubicBezTo>
                    <a:cubicBezTo>
                      <a:pt x="2" y="0"/>
                      <a:pt x="1" y="1"/>
                      <a:pt x="0" y="0"/>
                    </a:cubicBezTo>
                    <a:cubicBezTo>
                      <a:pt x="0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5112"/>
              <p:cNvSpPr/>
              <p:nvPr/>
            </p:nvSpPr>
            <p:spPr bwMode="auto">
              <a:xfrm>
                <a:off x="-4148" y="1430"/>
                <a:ext cx="19" cy="15"/>
              </a:xfrm>
              <a:custGeom>
                <a:gdLst>
                  <a:gd fmla="*/ 8 w 8" name="T0"/>
                  <a:gd fmla="*/ 3 h 6" name="T1"/>
                  <a:gd fmla="*/ 8 w 8" name="T2"/>
                  <a:gd fmla="*/ 1 h 6" name="T3"/>
                  <a:gd fmla="*/ 2 w 8" name="T4"/>
                  <a:gd fmla="*/ 0 h 6" name="T5"/>
                  <a:gd fmla="*/ 2 w 8" name="T6"/>
                  <a:gd fmla="*/ 4 h 6" name="T7"/>
                  <a:gd fmla="*/ 8 w 8" name="T8"/>
                  <a:gd fmla="*/ 3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8" y="3"/>
                    </a:moveTo>
                    <a:cubicBezTo>
                      <a:pt x="8" y="3"/>
                      <a:pt x="8" y="2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0" y="3"/>
                      <a:pt x="5" y="1"/>
                      <a:pt x="2" y="4"/>
                    </a:cubicBezTo>
                    <a:cubicBezTo>
                      <a:pt x="5" y="6"/>
                      <a:pt x="5" y="1"/>
                      <a:pt x="8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5113"/>
              <p:cNvSpPr/>
              <p:nvPr/>
            </p:nvSpPr>
            <p:spPr bwMode="auto">
              <a:xfrm>
                <a:off x="-4304" y="1229"/>
                <a:ext cx="14" cy="12"/>
              </a:xfrm>
              <a:custGeom>
                <a:gdLst>
                  <a:gd fmla="*/ 6 w 6" name="T0"/>
                  <a:gd fmla="*/ 1 h 5" name="T1"/>
                  <a:gd fmla="*/ 0 w 6" name="T2"/>
                  <a:gd fmla="*/ 3 h 5" name="T3"/>
                  <a:gd fmla="*/ 6 w 6" name="T4"/>
                  <a:gd fmla="*/ 1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6">
                    <a:moveTo>
                      <a:pt x="6" y="1"/>
                    </a:moveTo>
                    <a:cubicBezTo>
                      <a:pt x="4" y="0"/>
                      <a:pt x="2" y="0"/>
                      <a:pt x="0" y="3"/>
                    </a:cubicBezTo>
                    <a:cubicBezTo>
                      <a:pt x="2" y="5"/>
                      <a:pt x="4" y="3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5114"/>
              <p:cNvSpPr/>
              <p:nvPr/>
            </p:nvSpPr>
            <p:spPr bwMode="auto">
              <a:xfrm>
                <a:off x="-4148" y="1411"/>
                <a:ext cx="9" cy="17"/>
              </a:xfrm>
              <a:custGeom>
                <a:gdLst>
                  <a:gd fmla="*/ 1 w 4" name="T0"/>
                  <a:gd fmla="*/ 0 h 7" name="T1"/>
                  <a:gd fmla="*/ 4 w 4" name="T2"/>
                  <a:gd fmla="*/ 7 h 7" name="T3"/>
                  <a:gd fmla="*/ 1 w 4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4">
                    <a:moveTo>
                      <a:pt x="1" y="0"/>
                    </a:moveTo>
                    <a:cubicBezTo>
                      <a:pt x="0" y="4"/>
                      <a:pt x="1" y="6"/>
                      <a:pt x="4" y="7"/>
                    </a:cubicBezTo>
                    <a:cubicBezTo>
                      <a:pt x="4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5115"/>
              <p:cNvSpPr/>
              <p:nvPr/>
            </p:nvSpPr>
            <p:spPr bwMode="auto">
              <a:xfrm>
                <a:off x="-4307" y="1220"/>
                <a:ext cx="19" cy="14"/>
              </a:xfrm>
              <a:custGeom>
                <a:gdLst>
                  <a:gd fmla="*/ 2 w 8" name="T0"/>
                  <a:gd fmla="*/ 1 h 6" name="T1"/>
                  <a:gd fmla="*/ 2 w 8" name="T2"/>
                  <a:gd fmla="*/ 4 h 6" name="T3"/>
                  <a:gd fmla="*/ 3 w 8" name="T4"/>
                  <a:gd fmla="*/ 4 h 6" name="T5"/>
                  <a:gd fmla="*/ 4 w 8" name="T6"/>
                  <a:gd fmla="*/ 6 h 6" name="T7"/>
                  <a:gd fmla="*/ 5 w 8" name="T8"/>
                  <a:gd fmla="*/ 6 h 6" name="T9"/>
                  <a:gd fmla="*/ 8 w 8" name="T10"/>
                  <a:gd fmla="*/ 5 h 6" name="T11"/>
                  <a:gd fmla="*/ 5 w 8" name="T12"/>
                  <a:gd fmla="*/ 1 h 6" name="T13"/>
                  <a:gd fmla="*/ 2 w 8" name="T14"/>
                  <a:gd fmla="*/ 1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8">
                    <a:moveTo>
                      <a:pt x="2" y="1"/>
                    </a:moveTo>
                    <a:cubicBezTo>
                      <a:pt x="0" y="2"/>
                      <a:pt x="1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7" y="5"/>
                      <a:pt x="8" y="5"/>
                    </a:cubicBezTo>
                    <a:cubicBezTo>
                      <a:pt x="8" y="3"/>
                      <a:pt x="7" y="1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5116"/>
              <p:cNvSpPr/>
              <p:nvPr/>
            </p:nvSpPr>
            <p:spPr bwMode="auto">
              <a:xfrm>
                <a:off x="-4148" y="1333"/>
                <a:ext cx="2" cy="5"/>
              </a:xfrm>
              <a:custGeom>
                <a:gdLst>
                  <a:gd fmla="*/ 1 w 1" name="T0"/>
                  <a:gd fmla="*/ 1 h 2" name="T1"/>
                  <a:gd fmla="*/ 1 w 1" name="T2"/>
                  <a:gd fmla="*/ 0 h 2" name="T3"/>
                  <a:gd fmla="*/ 0 w 1" name="T4"/>
                  <a:gd fmla="*/ 1 h 2" name="T5"/>
                  <a:gd fmla="*/ 1 w 1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5117"/>
              <p:cNvSpPr/>
              <p:nvPr/>
            </p:nvSpPr>
            <p:spPr bwMode="auto">
              <a:xfrm>
                <a:off x="-4356" y="1160"/>
                <a:ext cx="2" cy="8"/>
              </a:xfrm>
              <a:custGeom>
                <a:gdLst>
                  <a:gd fmla="*/ 0 w 1" name="T0"/>
                  <a:gd fmla="*/ 3 h 3" name="T1"/>
                  <a:gd fmla="*/ 1 w 1" name="T2"/>
                  <a:gd fmla="*/ 1 h 3" name="T3"/>
                  <a:gd fmla="*/ 0 w 1" name="T4"/>
                  <a:gd fmla="*/ 0 h 3" name="T5"/>
                  <a:gd fmla="*/ 0 w 1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">
                    <a:moveTo>
                      <a:pt x="0" y="3"/>
                    </a:moveTo>
                    <a:cubicBezTo>
                      <a:pt x="1" y="3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5118"/>
              <p:cNvSpPr/>
              <p:nvPr/>
            </p:nvSpPr>
            <p:spPr bwMode="auto">
              <a:xfrm>
                <a:off x="-4129" y="1452"/>
                <a:ext cx="4" cy="7"/>
              </a:xfrm>
              <a:custGeom>
                <a:gdLst>
                  <a:gd fmla="*/ 0 w 2" name="T0"/>
                  <a:gd fmla="*/ 3 h 3" name="T1"/>
                  <a:gd fmla="*/ 2 w 2" name="T2"/>
                  <a:gd fmla="*/ 0 h 3" name="T3"/>
                  <a:gd fmla="*/ 0 w 2" name="T4"/>
                  <a:gd fmla="*/ 1 h 3" name="T5"/>
                  <a:gd fmla="*/ 0 w 2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5119"/>
              <p:cNvSpPr/>
              <p:nvPr/>
            </p:nvSpPr>
            <p:spPr bwMode="auto">
              <a:xfrm>
                <a:off x="-4477" y="1104"/>
                <a:ext cx="12" cy="9"/>
              </a:xfrm>
              <a:custGeom>
                <a:gdLst>
                  <a:gd fmla="*/ 1 w 5" name="T0"/>
                  <a:gd fmla="*/ 1 h 4" name="T1"/>
                  <a:gd fmla="*/ 1 w 5" name="T2"/>
                  <a:gd fmla="*/ 2 h 4" name="T3"/>
                  <a:gd fmla="*/ 2 w 5" name="T4"/>
                  <a:gd fmla="*/ 1 h 4" name="T5"/>
                  <a:gd fmla="*/ 5 w 5" name="T6"/>
                  <a:gd fmla="*/ 2 h 4" name="T7"/>
                  <a:gd fmla="*/ 1 w 5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1" y="1"/>
                    </a:moveTo>
                    <a:cubicBezTo>
                      <a:pt x="0" y="1"/>
                      <a:pt x="0" y="4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1"/>
                      <a:pt x="4" y="4"/>
                      <a:pt x="5" y="2"/>
                    </a:cubicBezTo>
                    <a:cubicBezTo>
                      <a:pt x="3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5120"/>
              <p:cNvSpPr/>
              <p:nvPr/>
            </p:nvSpPr>
            <p:spPr bwMode="auto">
              <a:xfrm>
                <a:off x="-4347" y="1182"/>
                <a:ext cx="17" cy="7"/>
              </a:xfrm>
              <a:custGeom>
                <a:gdLst>
                  <a:gd fmla="*/ 3 w 7" name="T0"/>
                  <a:gd fmla="*/ 3 h 3" name="T1"/>
                  <a:gd fmla="*/ 3 w 7" name="T2"/>
                  <a:gd fmla="*/ 1 h 3" name="T3"/>
                  <a:gd fmla="*/ 7 w 7" name="T4"/>
                  <a:gd fmla="*/ 1 h 3" name="T5"/>
                  <a:gd fmla="*/ 4 w 7" name="T6"/>
                  <a:gd fmla="*/ 0 h 3" name="T7"/>
                  <a:gd fmla="*/ 0 w 7" name="T8"/>
                  <a:gd fmla="*/ 2 h 3" name="T9"/>
                  <a:gd fmla="*/ 3 w 7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7">
                    <a:moveTo>
                      <a:pt x="3" y="3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3" y="3"/>
                      <a:pt x="7" y="3"/>
                      <a:pt x="7" y="1"/>
                    </a:cubicBezTo>
                    <a:cubicBezTo>
                      <a:pt x="6" y="1"/>
                      <a:pt x="4" y="1"/>
                      <a:pt x="4" y="0"/>
                    </a:cubicBezTo>
                    <a:cubicBezTo>
                      <a:pt x="4" y="2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5121"/>
              <p:cNvSpPr/>
              <p:nvPr/>
            </p:nvSpPr>
            <p:spPr bwMode="auto">
              <a:xfrm>
                <a:off x="-4139" y="1454"/>
                <a:ext cx="7" cy="7"/>
              </a:xfrm>
              <a:custGeom>
                <a:gdLst>
                  <a:gd fmla="*/ 0 w 3" name="T0"/>
                  <a:gd fmla="*/ 1 h 3" name="T1"/>
                  <a:gd fmla="*/ 1 w 3" name="T2"/>
                  <a:gd fmla="*/ 1 h 3" name="T3"/>
                  <a:gd fmla="*/ 1 w 3" name="T4"/>
                  <a:gd fmla="*/ 3 h 3" name="T5"/>
                  <a:gd fmla="*/ 3 w 3" name="T6"/>
                  <a:gd fmla="*/ 1 h 3" name="T7"/>
                  <a:gd fmla="*/ 1 w 3" name="T8"/>
                  <a:gd fmla="*/ 0 h 3" name="T9"/>
                  <a:gd fmla="*/ 0 w 3" name="T10"/>
                  <a:gd fmla="*/ 1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3" y="0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5122"/>
              <p:cNvSpPr/>
              <p:nvPr/>
            </p:nvSpPr>
            <p:spPr bwMode="auto">
              <a:xfrm flipH="1">
                <a:off x="-4375" y="111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5123"/>
              <p:cNvSpPr/>
              <p:nvPr/>
            </p:nvSpPr>
            <p:spPr bwMode="auto">
              <a:xfrm>
                <a:off x="-4136" y="1426"/>
                <a:ext cx="21" cy="45"/>
              </a:xfrm>
              <a:custGeom>
                <a:gdLst>
                  <a:gd fmla="*/ 9 w 9" name="T0"/>
                  <a:gd fmla="*/ 12 h 19" name="T1"/>
                  <a:gd fmla="*/ 6 w 9" name="T2"/>
                  <a:gd fmla="*/ 7 h 19" name="T3"/>
                  <a:gd fmla="*/ 7 w 9" name="T4"/>
                  <a:gd fmla="*/ 3 h 19" name="T5"/>
                  <a:gd fmla="*/ 5 w 9" name="T6"/>
                  <a:gd fmla="*/ 0 h 19" name="T7"/>
                  <a:gd fmla="*/ 4 w 9" name="T8"/>
                  <a:gd fmla="*/ 5 h 19" name="T9"/>
                  <a:gd fmla="*/ 3 w 9" name="T10"/>
                  <a:gd fmla="*/ 4 h 19" name="T11"/>
                  <a:gd fmla="*/ 1 w 9" name="T12"/>
                  <a:gd fmla="*/ 6 h 19" name="T13"/>
                  <a:gd fmla="*/ 4 w 9" name="T14"/>
                  <a:gd fmla="*/ 8 h 19" name="T15"/>
                  <a:gd fmla="*/ 4 w 9" name="T16"/>
                  <a:gd fmla="*/ 8 h 19" name="T17"/>
                  <a:gd fmla="*/ 2 w 9" name="T18"/>
                  <a:gd fmla="*/ 10 h 19" name="T19"/>
                  <a:gd fmla="*/ 2 w 9" name="T20"/>
                  <a:gd fmla="*/ 10 h 19" name="T21"/>
                  <a:gd fmla="*/ 2 w 9" name="T22"/>
                  <a:gd fmla="*/ 11 h 19" name="T23"/>
                  <a:gd fmla="*/ 2 w 9" name="T24"/>
                  <a:gd fmla="*/ 10 h 19" name="T25"/>
                  <a:gd fmla="*/ 3 w 9" name="T26"/>
                  <a:gd fmla="*/ 13 h 19" name="T27"/>
                  <a:gd fmla="*/ 1 w 9" name="T28"/>
                  <a:gd fmla="*/ 15 h 19" name="T29"/>
                  <a:gd fmla="*/ 3 w 9" name="T30"/>
                  <a:gd fmla="*/ 16 h 19" name="T31"/>
                  <a:gd fmla="*/ 1 w 9" name="T32"/>
                  <a:gd fmla="*/ 16 h 19" name="T33"/>
                  <a:gd fmla="*/ 3 w 9" name="T34"/>
                  <a:gd fmla="*/ 14 h 19" name="T35"/>
                  <a:gd fmla="*/ 2 w 9" name="T36"/>
                  <a:gd fmla="*/ 16 h 19" name="T37"/>
                  <a:gd fmla="*/ 4 w 9" name="T38"/>
                  <a:gd fmla="*/ 15 h 19" name="T39"/>
                  <a:gd fmla="*/ 3 w 9" name="T40"/>
                  <a:gd fmla="*/ 17 h 19" name="T41"/>
                  <a:gd fmla="*/ 4 w 9" name="T42"/>
                  <a:gd fmla="*/ 19 h 19" name="T43"/>
                  <a:gd fmla="*/ 5 w 9" name="T44"/>
                  <a:gd fmla="*/ 19 h 19" name="T45"/>
                  <a:gd fmla="*/ 6 w 9" name="T46"/>
                  <a:gd fmla="*/ 18 h 19" name="T47"/>
                  <a:gd fmla="*/ 5 w 9" name="T48"/>
                  <a:gd fmla="*/ 18 h 19" name="T49"/>
                  <a:gd fmla="*/ 5 w 9" name="T50"/>
                  <a:gd fmla="*/ 15 h 19" name="T51"/>
                  <a:gd fmla="*/ 5 w 9" name="T52"/>
                  <a:gd fmla="*/ 15 h 19" name="T53"/>
                  <a:gd fmla="*/ 6 w 9" name="T54"/>
                  <a:gd fmla="*/ 14 h 19" name="T55"/>
                  <a:gd fmla="*/ 5 w 9" name="T56"/>
                  <a:gd fmla="*/ 12 h 19" name="T57"/>
                  <a:gd fmla="*/ 6 w 9" name="T58"/>
                  <a:gd fmla="*/ 12 h 19" name="T59"/>
                  <a:gd fmla="*/ 6 w 9" name="T60"/>
                  <a:gd fmla="*/ 13 h 19" name="T61"/>
                  <a:gd fmla="*/ 9 w 9" name="T62"/>
                  <a:gd fmla="*/ 12 h 1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9" w="9">
                    <a:moveTo>
                      <a:pt x="9" y="12"/>
                    </a:moveTo>
                    <a:cubicBezTo>
                      <a:pt x="8" y="11"/>
                      <a:pt x="6" y="8"/>
                      <a:pt x="6" y="7"/>
                    </a:cubicBezTo>
                    <a:cubicBezTo>
                      <a:pt x="5" y="6"/>
                      <a:pt x="7" y="4"/>
                      <a:pt x="7" y="3"/>
                    </a:cubicBezTo>
                    <a:cubicBezTo>
                      <a:pt x="6" y="2"/>
                      <a:pt x="6" y="2"/>
                      <a:pt x="5" y="0"/>
                    </a:cubicBezTo>
                    <a:cubicBezTo>
                      <a:pt x="5" y="2"/>
                      <a:pt x="4" y="4"/>
                      <a:pt x="4" y="5"/>
                    </a:cubicBezTo>
                    <a:cubicBezTo>
                      <a:pt x="3" y="6"/>
                      <a:pt x="2" y="5"/>
                      <a:pt x="3" y="4"/>
                    </a:cubicBezTo>
                    <a:cubicBezTo>
                      <a:pt x="2" y="4"/>
                      <a:pt x="2" y="5"/>
                      <a:pt x="1" y="6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2" y="10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2" y="13"/>
                      <a:pt x="2" y="16"/>
                      <a:pt x="1" y="15"/>
                    </a:cubicBezTo>
                    <a:cubicBezTo>
                      <a:pt x="0" y="17"/>
                      <a:pt x="2" y="19"/>
                      <a:pt x="3" y="16"/>
                    </a:cubicBezTo>
                    <a:cubicBezTo>
                      <a:pt x="2" y="17"/>
                      <a:pt x="2" y="17"/>
                      <a:pt x="1" y="16"/>
                    </a:cubicBezTo>
                    <a:cubicBezTo>
                      <a:pt x="3" y="15"/>
                      <a:pt x="2" y="15"/>
                      <a:pt x="3" y="14"/>
                    </a:cubicBezTo>
                    <a:cubicBezTo>
                      <a:pt x="3" y="15"/>
                      <a:pt x="3" y="15"/>
                      <a:pt x="2" y="16"/>
                    </a:cubicBezTo>
                    <a:cubicBezTo>
                      <a:pt x="3" y="16"/>
                      <a:pt x="3" y="16"/>
                      <a:pt x="4" y="15"/>
                    </a:cubicBezTo>
                    <a:cubicBezTo>
                      <a:pt x="4" y="16"/>
                      <a:pt x="4" y="16"/>
                      <a:pt x="3" y="17"/>
                    </a:cubicBezTo>
                    <a:cubicBezTo>
                      <a:pt x="5" y="16"/>
                      <a:pt x="4" y="18"/>
                      <a:pt x="4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4" y="17"/>
                      <a:pt x="5" y="16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6" y="14"/>
                    </a:cubicBezTo>
                    <a:cubicBezTo>
                      <a:pt x="4" y="14"/>
                      <a:pt x="5" y="13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6" y="13"/>
                      <a:pt x="6" y="13"/>
                    </a:cubicBezTo>
                    <a:cubicBezTo>
                      <a:pt x="7" y="14"/>
                      <a:pt x="8" y="12"/>
                      <a:pt x="9" y="1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5124"/>
              <p:cNvSpPr/>
              <p:nvPr/>
            </p:nvSpPr>
            <p:spPr bwMode="auto">
              <a:xfrm>
                <a:off x="-4120" y="1487"/>
                <a:ext cx="7" cy="7"/>
              </a:xfrm>
              <a:custGeom>
                <a:gdLst>
                  <a:gd fmla="*/ 3 w 3" name="T0"/>
                  <a:gd fmla="*/ 1 h 3" name="T1"/>
                  <a:gd fmla="*/ 1 w 3" name="T2"/>
                  <a:gd fmla="*/ 0 h 3" name="T3"/>
                  <a:gd fmla="*/ 1 w 3" name="T4"/>
                  <a:gd fmla="*/ 3 h 3" name="T5"/>
                  <a:gd fmla="*/ 2 w 3" name="T6"/>
                  <a:gd fmla="*/ 3 h 3" name="T7"/>
                  <a:gd fmla="*/ 2 w 3" name="T8"/>
                  <a:gd fmla="*/ 3 h 3" name="T9"/>
                  <a:gd fmla="*/ 3 w 3" name="T10"/>
                  <a:gd fmla="*/ 1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3" y="1"/>
                    </a:moveTo>
                    <a:cubicBezTo>
                      <a:pt x="3" y="0"/>
                      <a:pt x="1" y="1"/>
                      <a:pt x="1" y="0"/>
                    </a:cubicBezTo>
                    <a:cubicBezTo>
                      <a:pt x="0" y="1"/>
                      <a:pt x="2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5125"/>
              <p:cNvSpPr/>
              <p:nvPr/>
            </p:nvSpPr>
            <p:spPr bwMode="auto">
              <a:xfrm>
                <a:off x="-4120" y="1475"/>
                <a:ext cx="7" cy="12"/>
              </a:xfrm>
              <a:custGeom>
                <a:gdLst>
                  <a:gd fmla="*/ 1 w 3" name="T0"/>
                  <a:gd fmla="*/ 0 h 5" name="T1"/>
                  <a:gd fmla="*/ 2 w 3" name="T2"/>
                  <a:gd fmla="*/ 3 h 5" name="T3"/>
                  <a:gd fmla="*/ 0 w 3" name="T4"/>
                  <a:gd fmla="*/ 5 h 5" name="T5"/>
                  <a:gd fmla="*/ 3 w 3" name="T6"/>
                  <a:gd fmla="*/ 4 h 5" name="T7"/>
                  <a:gd fmla="*/ 1 w 3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1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1" y="5"/>
                      <a:pt x="2" y="3"/>
                      <a:pt x="3" y="4"/>
                    </a:cubicBezTo>
                    <a:cubicBezTo>
                      <a:pt x="2" y="4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Freeform 5126"/>
              <p:cNvSpPr/>
              <p:nvPr/>
            </p:nvSpPr>
            <p:spPr bwMode="auto">
              <a:xfrm>
                <a:off x="-4122" y="1416"/>
                <a:ext cx="7" cy="14"/>
              </a:xfrm>
              <a:custGeom>
                <a:gdLst>
                  <a:gd fmla="*/ 2 w 3" name="T0"/>
                  <a:gd fmla="*/ 2 h 6" name="T1"/>
                  <a:gd fmla="*/ 0 w 3" name="T2"/>
                  <a:gd fmla="*/ 3 h 6" name="T3"/>
                  <a:gd fmla="*/ 1 w 3" name="T4"/>
                  <a:gd fmla="*/ 5 h 6" name="T5"/>
                  <a:gd fmla="*/ 3 w 3" name="T6"/>
                  <a:gd fmla="*/ 4 h 6" name="T7"/>
                  <a:gd fmla="*/ 3 w 3" name="T8"/>
                  <a:gd fmla="*/ 4 h 6" name="T9"/>
                  <a:gd fmla="*/ 2 w 3" name="T10"/>
                  <a:gd fmla="*/ 2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3">
                    <a:moveTo>
                      <a:pt x="2" y="2"/>
                    </a:moveTo>
                    <a:cubicBezTo>
                      <a:pt x="2" y="0"/>
                      <a:pt x="1" y="3"/>
                      <a:pt x="0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6"/>
                      <a:pt x="2" y="4"/>
                      <a:pt x="3" y="4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1" y="4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5127"/>
              <p:cNvSpPr/>
              <p:nvPr/>
            </p:nvSpPr>
            <p:spPr bwMode="auto">
              <a:xfrm>
                <a:off x="-4304" y="1227"/>
                <a:ext cx="9" cy="14"/>
              </a:xfrm>
              <a:custGeom>
                <a:gdLst>
                  <a:gd fmla="*/ 0 w 4" name="T0"/>
                  <a:gd fmla="*/ 1 h 6" name="T1"/>
                  <a:gd fmla="*/ 1 w 4" name="T2"/>
                  <a:gd fmla="*/ 4 h 6" name="T3"/>
                  <a:gd fmla="*/ 3 w 4" name="T4"/>
                  <a:gd fmla="*/ 4 h 6" name="T5"/>
                  <a:gd fmla="*/ 0 w 4" name="T6"/>
                  <a:gd fmla="*/ 1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0" y="1"/>
                    </a:moveTo>
                    <a:cubicBezTo>
                      <a:pt x="2" y="2"/>
                      <a:pt x="2" y="3"/>
                      <a:pt x="1" y="4"/>
                    </a:cubicBezTo>
                    <a:cubicBezTo>
                      <a:pt x="2" y="6"/>
                      <a:pt x="2" y="3"/>
                      <a:pt x="3" y="4"/>
                    </a:cubicBezTo>
                    <a:cubicBezTo>
                      <a:pt x="4" y="3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5128"/>
              <p:cNvSpPr/>
              <p:nvPr/>
            </p:nvSpPr>
            <p:spPr bwMode="auto">
              <a:xfrm>
                <a:off x="-4316" y="1210"/>
                <a:ext cx="12" cy="5"/>
              </a:xfrm>
              <a:custGeom>
                <a:gdLst>
                  <a:gd fmla="*/ 1 w 5" name="T0"/>
                  <a:gd fmla="*/ 1 h 2" name="T1"/>
                  <a:gd fmla="*/ 5 w 5" name="T2"/>
                  <a:gd fmla="*/ 2 h 2" name="T3"/>
                  <a:gd fmla="*/ 0 w 5" name="T4"/>
                  <a:gd fmla="*/ 0 h 2" name="T5"/>
                  <a:gd fmla="*/ 1 w 5" name="T6"/>
                  <a:gd fmla="*/ 0 h 2" name="T7"/>
                  <a:gd fmla="*/ 1 w 5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5">
                    <a:moveTo>
                      <a:pt x="1" y="1"/>
                    </a:moveTo>
                    <a:cubicBezTo>
                      <a:pt x="2" y="2"/>
                      <a:pt x="4" y="1"/>
                      <a:pt x="5" y="2"/>
                    </a:cubicBezTo>
                    <a:cubicBezTo>
                      <a:pt x="5" y="0"/>
                      <a:pt x="1" y="1"/>
                      <a:pt x="0" y="0"/>
                    </a:cubicBezTo>
                    <a:cubicBezTo>
                      <a:pt x="0" y="0"/>
                      <a:pt x="0" y="2"/>
                      <a:pt x="1" y="0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5129"/>
              <p:cNvSpPr/>
              <p:nvPr/>
            </p:nvSpPr>
            <p:spPr bwMode="auto">
              <a:xfrm>
                <a:off x="-4304" y="1222"/>
                <a:ext cx="7" cy="9"/>
              </a:xfrm>
              <a:custGeom>
                <a:gdLst>
                  <a:gd fmla="*/ 3 w 3" name="T0"/>
                  <a:gd fmla="*/ 3 h 4" name="T1"/>
                  <a:gd fmla="*/ 1 w 3" name="T2"/>
                  <a:gd fmla="*/ 0 h 4" name="T3"/>
                  <a:gd fmla="*/ 2 w 3" name="T4"/>
                  <a:gd fmla="*/ 4 h 4" name="T5"/>
                  <a:gd fmla="*/ 3 w 3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3" y="3"/>
                    </a:moveTo>
                    <a:cubicBezTo>
                      <a:pt x="3" y="2"/>
                      <a:pt x="3" y="2"/>
                      <a:pt x="1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5130"/>
              <p:cNvSpPr/>
              <p:nvPr/>
            </p:nvSpPr>
            <p:spPr bwMode="auto">
              <a:xfrm>
                <a:off x="-4144" y="1397"/>
                <a:ext cx="8" cy="7"/>
              </a:xfrm>
              <a:custGeom>
                <a:gdLst>
                  <a:gd fmla="*/ 1 w 3" name="T0"/>
                  <a:gd fmla="*/ 3 h 3" name="T1"/>
                  <a:gd fmla="*/ 1 w 3" name="T2"/>
                  <a:gd fmla="*/ 0 h 3" name="T3"/>
                  <a:gd fmla="*/ 0 w 3" name="T4"/>
                  <a:gd fmla="*/ 2 h 3" name="T5"/>
                  <a:gd fmla="*/ 1 w 3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1" y="3"/>
                    </a:moveTo>
                    <a:cubicBezTo>
                      <a:pt x="3" y="3"/>
                      <a:pt x="1" y="1"/>
                      <a:pt x="1" y="0"/>
                    </a:cubicBezTo>
                    <a:cubicBezTo>
                      <a:pt x="0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5131"/>
              <p:cNvSpPr/>
              <p:nvPr/>
            </p:nvSpPr>
            <p:spPr bwMode="auto">
              <a:xfrm>
                <a:off x="-4321" y="1205"/>
                <a:ext cx="19" cy="10"/>
              </a:xfrm>
              <a:custGeom>
                <a:gdLst>
                  <a:gd fmla="*/ 2 w 8" name="T0"/>
                  <a:gd fmla="*/ 4 h 4" name="T1"/>
                  <a:gd fmla="*/ 6 w 8" name="T2"/>
                  <a:gd fmla="*/ 3 h 4" name="T3"/>
                  <a:gd fmla="*/ 8 w 8" name="T4"/>
                  <a:gd fmla="*/ 4 h 4" name="T5"/>
                  <a:gd fmla="*/ 2 w 8" name="T6"/>
                  <a:gd fmla="*/ 0 h 4" name="T7"/>
                  <a:gd fmla="*/ 2 w 8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8">
                    <a:moveTo>
                      <a:pt x="2" y="4"/>
                    </a:moveTo>
                    <a:cubicBezTo>
                      <a:pt x="3" y="3"/>
                      <a:pt x="6" y="4"/>
                      <a:pt x="6" y="3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1"/>
                      <a:pt x="3" y="2"/>
                      <a:pt x="2" y="0"/>
                    </a:cubicBezTo>
                    <a:cubicBezTo>
                      <a:pt x="0" y="2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5132"/>
              <p:cNvSpPr/>
              <p:nvPr/>
            </p:nvSpPr>
            <p:spPr bwMode="auto">
              <a:xfrm>
                <a:off x="-4134" y="1409"/>
                <a:ext cx="12" cy="9"/>
              </a:xfrm>
              <a:custGeom>
                <a:gdLst>
                  <a:gd fmla="*/ 5 w 5" name="T0"/>
                  <a:gd fmla="*/ 1 h 4" name="T1"/>
                  <a:gd fmla="*/ 1 w 5" name="T2"/>
                  <a:gd fmla="*/ 0 h 4" name="T3"/>
                  <a:gd fmla="*/ 0 w 5" name="T4"/>
                  <a:gd fmla="*/ 2 h 4" name="T5"/>
                  <a:gd fmla="*/ 5 w 5" name="T6"/>
                  <a:gd fmla="*/ 3 h 4" name="T7"/>
                  <a:gd fmla="*/ 5 w 5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5" y="1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4"/>
                      <a:pt x="2" y="2"/>
                      <a:pt x="5" y="3"/>
                    </a:cubicBezTo>
                    <a:cubicBezTo>
                      <a:pt x="5" y="2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5133"/>
              <p:cNvSpPr/>
              <p:nvPr/>
            </p:nvSpPr>
            <p:spPr bwMode="auto">
              <a:xfrm>
                <a:off x="-4129" y="1409"/>
                <a:ext cx="9" cy="14"/>
              </a:xfrm>
              <a:custGeom>
                <a:gdLst>
                  <a:gd fmla="*/ 1 w 4" name="T0"/>
                  <a:gd fmla="*/ 0 h 6" name="T1"/>
                  <a:gd fmla="*/ 4 w 4" name="T2"/>
                  <a:gd fmla="*/ 6 h 6" name="T3"/>
                  <a:gd fmla="*/ 1 w 4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cubicBezTo>
                      <a:pt x="0" y="4"/>
                      <a:pt x="1" y="6"/>
                      <a:pt x="4" y="6"/>
                    </a:cubicBezTo>
                    <a:cubicBezTo>
                      <a:pt x="4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5134"/>
              <p:cNvSpPr/>
              <p:nvPr/>
            </p:nvSpPr>
            <p:spPr bwMode="auto">
              <a:xfrm>
                <a:off x="-4420" y="1113"/>
                <a:ext cx="2" cy="0"/>
              </a:xfrm>
              <a:custGeom>
                <a:gdLst>
                  <a:gd fmla="*/ 1 w 1" name="T0"/>
                  <a:gd fmla="*/ 0 w 1" name="T1"/>
                  <a:gd fmla="*/ 0 w 1" name="T2"/>
                  <a:gd fmla="*/ 1 w 1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5135"/>
              <p:cNvSpPr/>
              <p:nvPr/>
            </p:nvSpPr>
            <p:spPr bwMode="auto">
              <a:xfrm>
                <a:off x="-4465" y="1132"/>
                <a:ext cx="7" cy="7"/>
              </a:xfrm>
              <a:custGeom>
                <a:gdLst>
                  <a:gd fmla="*/ 0 w 3" name="T0"/>
                  <a:gd fmla="*/ 0 h 3" name="T1"/>
                  <a:gd fmla="*/ 0 w 3" name="T2"/>
                  <a:gd fmla="*/ 0 h 3" name="T3"/>
                  <a:gd fmla="*/ 2 w 3" name="T4"/>
                  <a:gd fmla="*/ 1 h 3" name="T5"/>
                  <a:gd fmla="*/ 1 w 3" name="T6"/>
                  <a:gd fmla="*/ 1 h 3" name="T7"/>
                  <a:gd fmla="*/ 3 w 3" name="T8"/>
                  <a:gd fmla="*/ 1 h 3" name="T9"/>
                  <a:gd fmla="*/ 1 w 3" name="T10"/>
                  <a:gd fmla="*/ 0 h 3" name="T11"/>
                  <a:gd fmla="*/ 0 w 3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5136"/>
              <p:cNvSpPr/>
              <p:nvPr/>
            </p:nvSpPr>
            <p:spPr bwMode="auto">
              <a:xfrm>
                <a:off x="-4118" y="1454"/>
                <a:ext cx="3" cy="2"/>
              </a:xfrm>
              <a:custGeom>
                <a:gdLst>
                  <a:gd fmla="*/ 0 w 1" name="T0"/>
                  <a:gd fmla="*/ 1 h 1" name="T1"/>
                  <a:gd fmla="*/ 0 w 1" name="T2"/>
                  <a:gd fmla="*/ 0 h 1" name="T3"/>
                  <a:gd fmla="*/ 0 w 1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Freeform 5137"/>
              <p:cNvSpPr/>
              <p:nvPr/>
            </p:nvSpPr>
            <p:spPr bwMode="auto">
              <a:xfrm>
                <a:off x="-4319" y="1191"/>
                <a:ext cx="5" cy="7"/>
              </a:xfrm>
              <a:custGeom>
                <a:gdLst>
                  <a:gd fmla="*/ 0 w 2" name="T0"/>
                  <a:gd fmla="*/ 3 h 3" name="T1"/>
                  <a:gd fmla="*/ 2 w 2" name="T2"/>
                  <a:gd fmla="*/ 1 h 3" name="T3"/>
                  <a:gd fmla="*/ 1 w 2" name="T4"/>
                  <a:gd fmla="*/ 0 h 3" name="T5"/>
                  <a:gd fmla="*/ 0 w 2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5138"/>
              <p:cNvSpPr/>
              <p:nvPr/>
            </p:nvSpPr>
            <p:spPr bwMode="auto">
              <a:xfrm>
                <a:off x="-4349" y="1210"/>
                <a:ext cx="7" cy="10"/>
              </a:xfrm>
              <a:custGeom>
                <a:gdLst>
                  <a:gd fmla="*/ 3 w 3" name="T0"/>
                  <a:gd fmla="*/ 2 h 4" name="T1"/>
                  <a:gd fmla="*/ 1 w 3" name="T2"/>
                  <a:gd fmla="*/ 0 h 4" name="T3"/>
                  <a:gd fmla="*/ 1 w 3" name="T4"/>
                  <a:gd fmla="*/ 2 h 4" name="T5"/>
                  <a:gd fmla="*/ 3 w 3" name="T6"/>
                  <a:gd fmla="*/ 2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3" y="2"/>
                    </a:move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2" y="2"/>
                      <a:pt x="1" y="2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5139"/>
              <p:cNvSpPr/>
              <p:nvPr/>
            </p:nvSpPr>
            <p:spPr bwMode="auto">
              <a:xfrm>
                <a:off x="-4314" y="1182"/>
                <a:ext cx="10" cy="7"/>
              </a:xfrm>
              <a:custGeom>
                <a:gdLst>
                  <a:gd fmla="*/ 0 w 4" name="T0"/>
                  <a:gd fmla="*/ 0 h 3" name="T1"/>
                  <a:gd fmla="*/ 4 w 4" name="T2"/>
                  <a:gd fmla="*/ 1 h 3" name="T3"/>
                  <a:gd fmla="*/ 0 w 4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0" y="0"/>
                    </a:moveTo>
                    <a:cubicBezTo>
                      <a:pt x="0" y="3"/>
                      <a:pt x="2" y="3"/>
                      <a:pt x="4" y="1"/>
                    </a:cubicBezTo>
                    <a:cubicBezTo>
                      <a:pt x="2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5140"/>
              <p:cNvSpPr/>
              <p:nvPr/>
            </p:nvSpPr>
            <p:spPr bwMode="auto">
              <a:xfrm>
                <a:off x="-4366" y="1134"/>
                <a:ext cx="10" cy="8"/>
              </a:xfrm>
              <a:custGeom>
                <a:gdLst>
                  <a:gd fmla="*/ 1 w 4" name="T0"/>
                  <a:gd fmla="*/ 3 h 3" name="T1"/>
                  <a:gd fmla="*/ 3 w 4" name="T2"/>
                  <a:gd fmla="*/ 1 h 3" name="T3"/>
                  <a:gd fmla="*/ 1 w 4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1" y="3"/>
                    </a:moveTo>
                    <a:cubicBezTo>
                      <a:pt x="2" y="2"/>
                      <a:pt x="4" y="3"/>
                      <a:pt x="3" y="1"/>
                    </a:cubicBezTo>
                    <a:cubicBezTo>
                      <a:pt x="2" y="0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5141"/>
              <p:cNvSpPr/>
              <p:nvPr/>
            </p:nvSpPr>
            <p:spPr bwMode="auto">
              <a:xfrm>
                <a:off x="-4144" y="1440"/>
                <a:ext cx="15" cy="16"/>
              </a:xfrm>
              <a:custGeom>
                <a:gdLst>
                  <a:gd fmla="*/ 5 w 6" name="T0"/>
                  <a:gd fmla="*/ 0 h 7" name="T1"/>
                  <a:gd fmla="*/ 0 w 6" name="T2"/>
                  <a:gd fmla="*/ 7 h 7" name="T3"/>
                  <a:gd fmla="*/ 5 w 6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6">
                    <a:moveTo>
                      <a:pt x="5" y="0"/>
                    </a:moveTo>
                    <a:cubicBezTo>
                      <a:pt x="2" y="3"/>
                      <a:pt x="1" y="3"/>
                      <a:pt x="0" y="7"/>
                    </a:cubicBezTo>
                    <a:cubicBezTo>
                      <a:pt x="2" y="6"/>
                      <a:pt x="6" y="4"/>
                      <a:pt x="5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Freeform 5142"/>
              <p:cNvSpPr/>
              <p:nvPr/>
            </p:nvSpPr>
            <p:spPr bwMode="auto">
              <a:xfrm>
                <a:off x="-4132" y="1426"/>
                <a:ext cx="10" cy="11"/>
              </a:xfrm>
              <a:custGeom>
                <a:gdLst>
                  <a:gd fmla="*/ 0 w 4" name="T0"/>
                  <a:gd fmla="*/ 4 h 5" name="T1"/>
                  <a:gd fmla="*/ 1 w 4" name="T2"/>
                  <a:gd fmla="*/ 5 h 5" name="T3"/>
                  <a:gd fmla="*/ 4 w 4" name="T4"/>
                  <a:gd fmla="*/ 0 h 5" name="T5"/>
                  <a:gd fmla="*/ 0 w 4" name="T6"/>
                  <a:gd fmla="*/ 4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0" y="4"/>
                    </a:moveTo>
                    <a:cubicBezTo>
                      <a:pt x="0" y="4"/>
                      <a:pt x="1" y="4"/>
                      <a:pt x="1" y="5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Freeform 5143"/>
              <p:cNvSpPr/>
              <p:nvPr/>
            </p:nvSpPr>
            <p:spPr bwMode="auto">
              <a:xfrm>
                <a:off x="-4281" y="1210"/>
                <a:ext cx="10" cy="7"/>
              </a:xfrm>
              <a:custGeom>
                <a:gdLst>
                  <a:gd fmla="*/ 0 w 4" name="T0"/>
                  <a:gd fmla="*/ 1 h 3" name="T1"/>
                  <a:gd fmla="*/ 3 w 4" name="T2"/>
                  <a:gd fmla="*/ 2 h 3" name="T3"/>
                  <a:gd fmla="*/ 4 w 4" name="T4"/>
                  <a:gd fmla="*/ 2 h 3" name="T5"/>
                  <a:gd fmla="*/ 3 w 4" name="T6"/>
                  <a:gd fmla="*/ 0 h 3" name="T7"/>
                  <a:gd fmla="*/ 0 w 4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0" y="1"/>
                    </a:moveTo>
                    <a:cubicBezTo>
                      <a:pt x="1" y="1"/>
                      <a:pt x="2" y="3"/>
                      <a:pt x="3" y="2"/>
                    </a:cubicBezTo>
                    <a:cubicBezTo>
                      <a:pt x="2" y="0"/>
                      <a:pt x="4" y="3"/>
                      <a:pt x="4" y="2"/>
                    </a:cubicBezTo>
                    <a:cubicBezTo>
                      <a:pt x="3" y="1"/>
                      <a:pt x="4" y="0"/>
                      <a:pt x="3" y="0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Freeform 5144"/>
              <p:cNvSpPr/>
              <p:nvPr/>
            </p:nvSpPr>
            <p:spPr bwMode="auto">
              <a:xfrm>
                <a:off x="-4302" y="1201"/>
                <a:ext cx="12" cy="14"/>
              </a:xfrm>
              <a:custGeom>
                <a:gdLst>
                  <a:gd fmla="*/ 1 w 5" name="T0"/>
                  <a:gd fmla="*/ 0 h 6" name="T1"/>
                  <a:gd fmla="*/ 0 w 5" name="T2"/>
                  <a:gd fmla="*/ 1 h 6" name="T3"/>
                  <a:gd fmla="*/ 0 w 5" name="T4"/>
                  <a:gd fmla="*/ 3 h 6" name="T5"/>
                  <a:gd fmla="*/ 3 w 5" name="T6"/>
                  <a:gd fmla="*/ 4 h 6" name="T7"/>
                  <a:gd fmla="*/ 5 w 5" name="T8"/>
                  <a:gd fmla="*/ 6 h 6" name="T9"/>
                  <a:gd fmla="*/ 2 w 5" name="T10"/>
                  <a:gd fmla="*/ 2 h 6" name="T11"/>
                  <a:gd fmla="*/ 1 w 5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5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" y="1"/>
                      <a:pt x="0" y="6"/>
                      <a:pt x="3" y="4"/>
                    </a:cubicBezTo>
                    <a:cubicBezTo>
                      <a:pt x="3" y="5"/>
                      <a:pt x="3" y="6"/>
                      <a:pt x="5" y="6"/>
                    </a:cubicBezTo>
                    <a:cubicBezTo>
                      <a:pt x="4" y="5"/>
                      <a:pt x="5" y="0"/>
                      <a:pt x="2" y="2"/>
                    </a:cubicBezTo>
                    <a:cubicBezTo>
                      <a:pt x="0" y="1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5145"/>
              <p:cNvSpPr/>
              <p:nvPr/>
            </p:nvSpPr>
            <p:spPr bwMode="auto">
              <a:xfrm>
                <a:off x="-4290" y="1208"/>
                <a:ext cx="9" cy="12"/>
              </a:xfrm>
              <a:custGeom>
                <a:gdLst>
                  <a:gd fmla="*/ 0 w 4" name="T0"/>
                  <a:gd fmla="*/ 1 h 5" name="T1"/>
                  <a:gd fmla="*/ 3 w 4" name="T2"/>
                  <a:gd fmla="*/ 5 h 5" name="T3"/>
                  <a:gd fmla="*/ 4 w 4" name="T4"/>
                  <a:gd fmla="*/ 0 h 5" name="T5"/>
                  <a:gd fmla="*/ 0 w 4" name="T6"/>
                  <a:gd fmla="*/ 1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0" y="1"/>
                    </a:moveTo>
                    <a:cubicBezTo>
                      <a:pt x="0" y="4"/>
                      <a:pt x="1" y="5"/>
                      <a:pt x="3" y="5"/>
                    </a:cubicBezTo>
                    <a:cubicBezTo>
                      <a:pt x="3" y="4"/>
                      <a:pt x="4" y="2"/>
                      <a:pt x="4" y="0"/>
                    </a:cubicBezTo>
                    <a:cubicBezTo>
                      <a:pt x="3" y="1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5146"/>
              <p:cNvSpPr/>
              <p:nvPr/>
            </p:nvSpPr>
            <p:spPr bwMode="auto">
              <a:xfrm>
                <a:off x="-4373" y="1144"/>
                <a:ext cx="14" cy="9"/>
              </a:xfrm>
              <a:custGeom>
                <a:gdLst>
                  <a:gd fmla="*/ 2 w 6" name="T0"/>
                  <a:gd fmla="*/ 0 h 4" name="T1"/>
                  <a:gd fmla="*/ 1 w 6" name="T2"/>
                  <a:gd fmla="*/ 2 h 4" name="T3"/>
                  <a:gd fmla="*/ 2 w 6" name="T4"/>
                  <a:gd fmla="*/ 1 h 4" name="T5"/>
                  <a:gd fmla="*/ 6 w 6" name="T6"/>
                  <a:gd fmla="*/ 2 h 4" name="T7"/>
                  <a:gd fmla="*/ 2 w 6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6">
                    <a:moveTo>
                      <a:pt x="2" y="0"/>
                    </a:moveTo>
                    <a:cubicBezTo>
                      <a:pt x="1" y="0"/>
                      <a:pt x="0" y="3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4" y="2"/>
                      <a:pt x="4" y="4"/>
                      <a:pt x="6" y="2"/>
                    </a:cubicBezTo>
                    <a:cubicBezTo>
                      <a:pt x="4" y="2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5147"/>
              <p:cNvSpPr/>
              <p:nvPr/>
            </p:nvSpPr>
            <p:spPr bwMode="auto">
              <a:xfrm>
                <a:off x="-4390" y="1130"/>
                <a:ext cx="12" cy="7"/>
              </a:xfrm>
              <a:custGeom>
                <a:gdLst>
                  <a:gd fmla="*/ 1 w 5" name="T0"/>
                  <a:gd fmla="*/ 0 h 3" name="T1"/>
                  <a:gd fmla="*/ 5 w 5" name="T2"/>
                  <a:gd fmla="*/ 1 h 3" name="T3"/>
                  <a:gd fmla="*/ 1 w 5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1" y="0"/>
                    </a:moveTo>
                    <a:cubicBezTo>
                      <a:pt x="0" y="3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5148"/>
              <p:cNvSpPr/>
              <p:nvPr/>
            </p:nvSpPr>
            <p:spPr bwMode="auto">
              <a:xfrm>
                <a:off x="-4295" y="1213"/>
                <a:ext cx="10" cy="7"/>
              </a:xfrm>
              <a:custGeom>
                <a:gdLst>
                  <a:gd fmla="*/ 4 w 4" name="T0"/>
                  <a:gd fmla="*/ 2 h 3" name="T1"/>
                  <a:gd fmla="*/ 1 w 4" name="T2"/>
                  <a:gd fmla="*/ 0 h 3" name="T3"/>
                  <a:gd fmla="*/ 0 w 4" name="T4"/>
                  <a:gd fmla="*/ 1 h 3" name="T5"/>
                  <a:gd fmla="*/ 4 w 4" name="T6"/>
                  <a:gd fmla="*/ 2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4" y="2"/>
                    </a:moveTo>
                    <a:cubicBezTo>
                      <a:pt x="3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2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Freeform 5149"/>
              <p:cNvSpPr/>
              <p:nvPr/>
            </p:nvSpPr>
            <p:spPr bwMode="auto">
              <a:xfrm>
                <a:off x="-4484" y="1099"/>
                <a:ext cx="19" cy="21"/>
              </a:xfrm>
              <a:custGeom>
                <a:gdLst>
                  <a:gd fmla="*/ 4 w 8" name="T0"/>
                  <a:gd fmla="*/ 1 h 9" name="T1"/>
                  <a:gd fmla="*/ 1 w 8" name="T2"/>
                  <a:gd fmla="*/ 2 h 9" name="T3"/>
                  <a:gd fmla="*/ 4 w 8" name="T4"/>
                  <a:gd fmla="*/ 2 h 9" name="T5"/>
                  <a:gd fmla="*/ 4 w 8" name="T6"/>
                  <a:gd fmla="*/ 5 h 9" name="T7"/>
                  <a:gd fmla="*/ 6 w 8" name="T8"/>
                  <a:gd fmla="*/ 5 h 9" name="T9"/>
                  <a:gd fmla="*/ 8 w 8" name="T10"/>
                  <a:gd fmla="*/ 7 h 9" name="T11"/>
                  <a:gd fmla="*/ 7 w 8" name="T12"/>
                  <a:gd fmla="*/ 4 h 9" name="T13"/>
                  <a:gd fmla="*/ 4 w 8" name="T14"/>
                  <a:gd fmla="*/ 1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8">
                    <a:moveTo>
                      <a:pt x="4" y="1"/>
                    </a:moveTo>
                    <a:cubicBezTo>
                      <a:pt x="3" y="0"/>
                      <a:pt x="0" y="1"/>
                      <a:pt x="1" y="2"/>
                    </a:cubicBezTo>
                    <a:cubicBezTo>
                      <a:pt x="2" y="1"/>
                      <a:pt x="3" y="4"/>
                      <a:pt x="4" y="2"/>
                    </a:cubicBezTo>
                    <a:cubicBezTo>
                      <a:pt x="3" y="4"/>
                      <a:pt x="6" y="4"/>
                      <a:pt x="4" y="5"/>
                    </a:cubicBezTo>
                    <a:cubicBezTo>
                      <a:pt x="5" y="5"/>
                      <a:pt x="5" y="4"/>
                      <a:pt x="6" y="5"/>
                    </a:cubicBezTo>
                    <a:cubicBezTo>
                      <a:pt x="6" y="6"/>
                      <a:pt x="8" y="9"/>
                      <a:pt x="8" y="7"/>
                    </a:cubicBezTo>
                    <a:cubicBezTo>
                      <a:pt x="7" y="6"/>
                      <a:pt x="6" y="5"/>
                      <a:pt x="7" y="4"/>
                    </a:cubicBezTo>
                    <a:cubicBezTo>
                      <a:pt x="5" y="3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5150"/>
              <p:cNvSpPr/>
              <p:nvPr/>
            </p:nvSpPr>
            <p:spPr bwMode="auto">
              <a:xfrm>
                <a:off x="-4136" y="1428"/>
                <a:ext cx="9" cy="12"/>
              </a:xfrm>
              <a:custGeom>
                <a:gdLst>
                  <a:gd fmla="*/ 1 w 4" name="T0"/>
                  <a:gd fmla="*/ 5 h 5" name="T1"/>
                  <a:gd fmla="*/ 3 w 4" name="T2"/>
                  <a:gd fmla="*/ 4 h 5" name="T3"/>
                  <a:gd fmla="*/ 2 w 4" name="T4"/>
                  <a:gd fmla="*/ 2 h 5" name="T5"/>
                  <a:gd fmla="*/ 1 w 4" name="T6"/>
                  <a:gd fmla="*/ 5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1" y="5"/>
                    </a:moveTo>
                    <a:cubicBezTo>
                      <a:pt x="3" y="5"/>
                      <a:pt x="2" y="4"/>
                      <a:pt x="3" y="4"/>
                    </a:cubicBezTo>
                    <a:cubicBezTo>
                      <a:pt x="3" y="3"/>
                      <a:pt x="2" y="0"/>
                      <a:pt x="2" y="2"/>
                    </a:cubicBezTo>
                    <a:cubicBezTo>
                      <a:pt x="4" y="3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5151"/>
              <p:cNvSpPr/>
              <p:nvPr/>
            </p:nvSpPr>
            <p:spPr bwMode="auto">
              <a:xfrm>
                <a:off x="-4132" y="1487"/>
                <a:ext cx="7" cy="10"/>
              </a:xfrm>
              <a:custGeom>
                <a:gdLst>
                  <a:gd fmla="*/ 1 w 3" name="T0"/>
                  <a:gd fmla="*/ 4 h 4" name="T1"/>
                  <a:gd fmla="*/ 2 w 3" name="T2"/>
                  <a:gd fmla="*/ 0 h 4" name="T3"/>
                  <a:gd fmla="*/ 1 w 3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1" y="4"/>
                    </a:moveTo>
                    <a:cubicBezTo>
                      <a:pt x="1" y="2"/>
                      <a:pt x="3" y="1"/>
                      <a:pt x="2" y="0"/>
                    </a:cubicBezTo>
                    <a:cubicBezTo>
                      <a:pt x="2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5152"/>
              <p:cNvSpPr/>
              <p:nvPr/>
            </p:nvSpPr>
            <p:spPr bwMode="auto">
              <a:xfrm>
                <a:off x="-4356" y="1137"/>
                <a:ext cx="14" cy="7"/>
              </a:xfrm>
              <a:custGeom>
                <a:gdLst>
                  <a:gd fmla="*/ 1 w 6" name="T0"/>
                  <a:gd fmla="*/ 1 h 3" name="T1"/>
                  <a:gd fmla="*/ 1 w 6" name="T2"/>
                  <a:gd fmla="*/ 3 h 3" name="T3"/>
                  <a:gd fmla="*/ 4 w 6" name="T4"/>
                  <a:gd fmla="*/ 3 h 3" name="T5"/>
                  <a:gd fmla="*/ 4 w 6" name="T6"/>
                  <a:gd fmla="*/ 1 h 3" name="T7"/>
                  <a:gd fmla="*/ 3 w 6" name="T8"/>
                  <a:gd fmla="*/ 1 h 3" name="T9"/>
                  <a:gd fmla="*/ 1 w 6" name="T10"/>
                  <a:gd fmla="*/ 1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6">
                    <a:moveTo>
                      <a:pt x="1" y="1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6" y="3"/>
                      <a:pt x="4" y="2"/>
                      <a:pt x="4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3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5153"/>
              <p:cNvSpPr/>
              <p:nvPr/>
            </p:nvSpPr>
            <p:spPr bwMode="auto">
              <a:xfrm>
                <a:off x="-4361" y="1170"/>
                <a:ext cx="19" cy="19"/>
              </a:xfrm>
              <a:custGeom>
                <a:gdLst>
                  <a:gd fmla="*/ 3 w 8" name="T0"/>
                  <a:gd fmla="*/ 0 h 8" name="T1"/>
                  <a:gd fmla="*/ 0 w 8" name="T2"/>
                  <a:gd fmla="*/ 1 h 8" name="T3"/>
                  <a:gd fmla="*/ 4 w 8" name="T4"/>
                  <a:gd fmla="*/ 8 h 8" name="T5"/>
                  <a:gd fmla="*/ 7 w 8" name="T6"/>
                  <a:gd fmla="*/ 8 h 8" name="T7"/>
                  <a:gd fmla="*/ 5 w 8" name="T8"/>
                  <a:gd fmla="*/ 5 h 8" name="T9"/>
                  <a:gd fmla="*/ 8 w 8" name="T10"/>
                  <a:gd fmla="*/ 6 h 8" name="T11"/>
                  <a:gd fmla="*/ 5 w 8" name="T12"/>
                  <a:gd fmla="*/ 1 h 8" name="T13"/>
                  <a:gd fmla="*/ 3 w 8" name="T14"/>
                  <a:gd fmla="*/ 0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8">
                    <a:moveTo>
                      <a:pt x="3" y="0"/>
                    </a:moveTo>
                    <a:cubicBezTo>
                      <a:pt x="1" y="0"/>
                      <a:pt x="1" y="3"/>
                      <a:pt x="0" y="1"/>
                    </a:cubicBezTo>
                    <a:cubicBezTo>
                      <a:pt x="1" y="2"/>
                      <a:pt x="4" y="6"/>
                      <a:pt x="4" y="8"/>
                    </a:cubicBezTo>
                    <a:cubicBezTo>
                      <a:pt x="5" y="8"/>
                      <a:pt x="6" y="6"/>
                      <a:pt x="7" y="8"/>
                    </a:cubicBezTo>
                    <a:cubicBezTo>
                      <a:pt x="8" y="8"/>
                      <a:pt x="5" y="6"/>
                      <a:pt x="5" y="5"/>
                    </a:cubicBezTo>
                    <a:cubicBezTo>
                      <a:pt x="6" y="5"/>
                      <a:pt x="6" y="7"/>
                      <a:pt x="8" y="6"/>
                    </a:cubicBezTo>
                    <a:cubicBezTo>
                      <a:pt x="6" y="6"/>
                      <a:pt x="5" y="3"/>
                      <a:pt x="5" y="1"/>
                    </a:cubicBezTo>
                    <a:cubicBezTo>
                      <a:pt x="4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5154"/>
              <p:cNvSpPr/>
              <p:nvPr/>
            </p:nvSpPr>
            <p:spPr bwMode="auto">
              <a:xfrm>
                <a:off x="-4342" y="1198"/>
                <a:ext cx="26" cy="22"/>
              </a:xfrm>
              <a:custGeom>
                <a:gdLst>
                  <a:gd fmla="*/ 5 w 11" name="T0"/>
                  <a:gd fmla="*/ 9 h 9" name="T1"/>
                  <a:gd fmla="*/ 6 w 11" name="T2"/>
                  <a:gd fmla="*/ 6 h 9" name="T3"/>
                  <a:gd fmla="*/ 8 w 11" name="T4"/>
                  <a:gd fmla="*/ 8 h 9" name="T5"/>
                  <a:gd fmla="*/ 6 w 11" name="T6"/>
                  <a:gd fmla="*/ 5 h 9" name="T7"/>
                  <a:gd fmla="*/ 6 w 11" name="T8"/>
                  <a:gd fmla="*/ 5 h 9" name="T9"/>
                  <a:gd fmla="*/ 4 w 11" name="T10"/>
                  <a:gd fmla="*/ 4 h 9" name="T11"/>
                  <a:gd fmla="*/ 9 w 11" name="T12"/>
                  <a:gd fmla="*/ 7 h 9" name="T13"/>
                  <a:gd fmla="*/ 9 w 11" name="T14"/>
                  <a:gd fmla="*/ 5 h 9" name="T15"/>
                  <a:gd fmla="*/ 10 w 11" name="T16"/>
                  <a:gd fmla="*/ 5 h 9" name="T17"/>
                  <a:gd fmla="*/ 10 w 11" name="T18"/>
                  <a:gd fmla="*/ 4 h 9" name="T19"/>
                  <a:gd fmla="*/ 9 w 11" name="T20"/>
                  <a:gd fmla="*/ 2 h 9" name="T21"/>
                  <a:gd fmla="*/ 9 w 11" name="T22"/>
                  <a:gd fmla="*/ 1 h 9" name="T23"/>
                  <a:gd fmla="*/ 6 w 11" name="T24"/>
                  <a:gd fmla="*/ 3 h 9" name="T25"/>
                  <a:gd fmla="*/ 4 w 11" name="T26"/>
                  <a:gd fmla="*/ 1 h 9" name="T27"/>
                  <a:gd fmla="*/ 0 w 11" name="T28"/>
                  <a:gd fmla="*/ 3 h 9" name="T29"/>
                  <a:gd fmla="*/ 3 w 11" name="T30"/>
                  <a:gd fmla="*/ 4 h 9" name="T31"/>
                  <a:gd fmla="*/ 5 w 11" name="T32"/>
                  <a:gd fmla="*/ 9 h 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" w="11">
                    <a:moveTo>
                      <a:pt x="5" y="9"/>
                    </a:moveTo>
                    <a:cubicBezTo>
                      <a:pt x="6" y="8"/>
                      <a:pt x="5" y="7"/>
                      <a:pt x="6" y="6"/>
                    </a:cubicBezTo>
                    <a:cubicBezTo>
                      <a:pt x="6" y="7"/>
                      <a:pt x="8" y="8"/>
                      <a:pt x="8" y="8"/>
                    </a:cubicBezTo>
                    <a:cubicBezTo>
                      <a:pt x="6" y="7"/>
                      <a:pt x="8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4" y="4"/>
                    </a:cubicBezTo>
                    <a:cubicBezTo>
                      <a:pt x="6" y="5"/>
                      <a:pt x="7" y="5"/>
                      <a:pt x="9" y="7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8" y="2"/>
                      <a:pt x="10" y="4"/>
                    </a:cubicBezTo>
                    <a:cubicBezTo>
                      <a:pt x="11" y="3"/>
                      <a:pt x="9" y="2"/>
                      <a:pt x="9" y="2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10" y="0"/>
                      <a:pt x="5" y="2"/>
                      <a:pt x="6" y="3"/>
                    </a:cubicBezTo>
                    <a:cubicBezTo>
                      <a:pt x="6" y="3"/>
                      <a:pt x="3" y="2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5" y="6"/>
                      <a:pt x="3" y="7"/>
                      <a:pt x="5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5155"/>
              <p:cNvSpPr/>
              <p:nvPr/>
            </p:nvSpPr>
            <p:spPr bwMode="auto">
              <a:xfrm>
                <a:off x="-4125" y="1480"/>
                <a:ext cx="10" cy="9"/>
              </a:xfrm>
              <a:custGeom>
                <a:gdLst>
                  <a:gd fmla="*/ 3 w 4" name="T0"/>
                  <a:gd fmla="*/ 1 h 4" name="T1"/>
                  <a:gd fmla="*/ 1 w 4" name="T2"/>
                  <a:gd fmla="*/ 2 h 4" name="T3"/>
                  <a:gd fmla="*/ 3 w 4" name="T4"/>
                  <a:gd fmla="*/ 4 h 4" name="T5"/>
                  <a:gd fmla="*/ 3 w 4" name="T6"/>
                  <a:gd fmla="*/ 1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3" y="1"/>
                    </a:moveTo>
                    <a:cubicBezTo>
                      <a:pt x="2" y="0"/>
                      <a:pt x="2" y="3"/>
                      <a:pt x="1" y="2"/>
                    </a:cubicBezTo>
                    <a:cubicBezTo>
                      <a:pt x="0" y="3"/>
                      <a:pt x="3" y="2"/>
                      <a:pt x="3" y="4"/>
                    </a:cubicBezTo>
                    <a:cubicBezTo>
                      <a:pt x="4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5156"/>
              <p:cNvSpPr/>
              <p:nvPr/>
            </p:nvSpPr>
            <p:spPr bwMode="auto">
              <a:xfrm>
                <a:off x="-4146" y="1433"/>
                <a:ext cx="5" cy="9"/>
              </a:xfrm>
              <a:custGeom>
                <a:gdLst>
                  <a:gd fmla="*/ 0 w 2" name="T0"/>
                  <a:gd fmla="*/ 1 h 4" name="T1"/>
                  <a:gd fmla="*/ 0 w 2" name="T2"/>
                  <a:gd fmla="*/ 3 h 4" name="T3"/>
                  <a:gd fmla="*/ 2 w 2" name="T4"/>
                  <a:gd fmla="*/ 1 h 4" name="T5"/>
                  <a:gd fmla="*/ 0 w 2" name="T6"/>
                  <a:gd fmla="*/ 1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0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2"/>
                      <a:pt x="2" y="1"/>
                    </a:cubicBezTo>
                    <a:cubicBezTo>
                      <a:pt x="1" y="2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5157"/>
              <p:cNvSpPr/>
              <p:nvPr/>
            </p:nvSpPr>
            <p:spPr bwMode="auto">
              <a:xfrm>
                <a:off x="-4141" y="1435"/>
                <a:ext cx="2" cy="0"/>
              </a:xfrm>
              <a:custGeom>
                <a:gdLst>
                  <a:gd fmla="*/ 0 w 1" name="T0"/>
                  <a:gd fmla="*/ 1 w 1" name="T1"/>
                  <a:gd fmla="*/ 0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5158"/>
              <p:cNvSpPr/>
              <p:nvPr/>
            </p:nvSpPr>
            <p:spPr bwMode="auto">
              <a:xfrm>
                <a:off x="-4148" y="1423"/>
                <a:ext cx="9" cy="7"/>
              </a:xfrm>
              <a:custGeom>
                <a:gdLst>
                  <a:gd fmla="*/ 1 w 4" name="T0"/>
                  <a:gd fmla="*/ 3 h 3" name="T1"/>
                  <a:gd fmla="*/ 3 w 4" name="T2"/>
                  <a:gd fmla="*/ 0 h 3" name="T3"/>
                  <a:gd fmla="*/ 1 w 4" name="T4"/>
                  <a:gd fmla="*/ 0 h 3" name="T5"/>
                  <a:gd fmla="*/ 1 w 4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1" y="3"/>
                    </a:moveTo>
                    <a:cubicBezTo>
                      <a:pt x="2" y="3"/>
                      <a:pt x="4" y="1"/>
                      <a:pt x="3" y="0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1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5159"/>
              <p:cNvSpPr/>
              <p:nvPr/>
            </p:nvSpPr>
            <p:spPr bwMode="auto">
              <a:xfrm>
                <a:off x="-4141" y="1407"/>
                <a:ext cx="5" cy="11"/>
              </a:xfrm>
              <a:custGeom>
                <a:gdLst>
                  <a:gd fmla="*/ 1 w 2" name="T0"/>
                  <a:gd fmla="*/ 3 h 5" name="T1"/>
                  <a:gd fmla="*/ 1 w 2" name="T2"/>
                  <a:gd fmla="*/ 0 h 5" name="T3"/>
                  <a:gd fmla="*/ 0 w 2" name="T4"/>
                  <a:gd fmla="*/ 3 h 5" name="T5"/>
                  <a:gd fmla="*/ 1 w 2" name="T6"/>
                  <a:gd fmla="*/ 3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2">
                    <a:moveTo>
                      <a:pt x="1" y="3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1" y="2"/>
                      <a:pt x="0" y="3"/>
                    </a:cubicBezTo>
                    <a:cubicBezTo>
                      <a:pt x="1" y="5"/>
                      <a:pt x="1" y="1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5160"/>
              <p:cNvSpPr/>
              <p:nvPr/>
            </p:nvSpPr>
            <p:spPr bwMode="auto">
              <a:xfrm>
                <a:off x="-4328" y="1160"/>
                <a:ext cx="9" cy="15"/>
              </a:xfrm>
              <a:custGeom>
                <a:gdLst>
                  <a:gd fmla="*/ 2 w 4" name="T0"/>
                  <a:gd fmla="*/ 2 h 6" name="T1"/>
                  <a:gd fmla="*/ 1 w 4" name="T2"/>
                  <a:gd fmla="*/ 5 h 6" name="T3"/>
                  <a:gd fmla="*/ 2 w 4" name="T4"/>
                  <a:gd fmla="*/ 5 h 6" name="T5"/>
                  <a:gd fmla="*/ 4 w 4" name="T6"/>
                  <a:gd fmla="*/ 5 h 6" name="T7"/>
                  <a:gd fmla="*/ 2 w 4" name="T8"/>
                  <a:gd fmla="*/ 2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2"/>
                    </a:moveTo>
                    <a:cubicBezTo>
                      <a:pt x="0" y="0"/>
                      <a:pt x="2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3" y="6"/>
                      <a:pt x="4" y="5"/>
                    </a:cubicBezTo>
                    <a:cubicBezTo>
                      <a:pt x="3" y="5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5161"/>
              <p:cNvSpPr/>
              <p:nvPr/>
            </p:nvSpPr>
            <p:spPr bwMode="auto">
              <a:xfrm>
                <a:off x="-4162" y="1331"/>
                <a:ext cx="16" cy="12"/>
              </a:xfrm>
              <a:custGeom>
                <a:gdLst>
                  <a:gd fmla="*/ 2 w 7" name="T0"/>
                  <a:gd fmla="*/ 4 h 5" name="T1"/>
                  <a:gd fmla="*/ 3 w 7" name="T2"/>
                  <a:gd fmla="*/ 5 h 5" name="T3"/>
                  <a:gd fmla="*/ 7 w 7" name="T4"/>
                  <a:gd fmla="*/ 0 h 5" name="T5"/>
                  <a:gd fmla="*/ 3 w 7" name="T6"/>
                  <a:gd fmla="*/ 3 h 5" name="T7"/>
                  <a:gd fmla="*/ 2 w 7" name="T8"/>
                  <a:gd fmla="*/ 4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7">
                    <a:moveTo>
                      <a:pt x="2" y="4"/>
                    </a:moveTo>
                    <a:cubicBezTo>
                      <a:pt x="0" y="5"/>
                      <a:pt x="4" y="4"/>
                      <a:pt x="3" y="5"/>
                    </a:cubicBezTo>
                    <a:cubicBezTo>
                      <a:pt x="5" y="5"/>
                      <a:pt x="7" y="2"/>
                      <a:pt x="7" y="0"/>
                    </a:cubicBezTo>
                    <a:cubicBezTo>
                      <a:pt x="6" y="1"/>
                      <a:pt x="6" y="4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5162"/>
              <p:cNvSpPr/>
              <p:nvPr/>
            </p:nvSpPr>
            <p:spPr bwMode="auto">
              <a:xfrm>
                <a:off x="-4276" y="1201"/>
                <a:ext cx="9" cy="9"/>
              </a:xfrm>
              <a:custGeom>
                <a:gdLst>
                  <a:gd fmla="*/ 4 w 4" name="T0"/>
                  <a:gd fmla="*/ 2 h 4" name="T1"/>
                  <a:gd fmla="*/ 2 w 4" name="T2"/>
                  <a:gd fmla="*/ 0 h 4" name="T3"/>
                  <a:gd fmla="*/ 0 w 4" name="T4"/>
                  <a:gd fmla="*/ 2 h 4" name="T5"/>
                  <a:gd fmla="*/ 2 w 4" name="T6"/>
                  <a:gd fmla="*/ 3 h 4" name="T7"/>
                  <a:gd fmla="*/ 4 w 4" name="T8"/>
                  <a:gd fmla="*/ 2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4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0" y="0"/>
                      <a:pt x="2" y="2"/>
                      <a:pt x="0" y="2"/>
                    </a:cubicBezTo>
                    <a:cubicBezTo>
                      <a:pt x="0" y="4"/>
                      <a:pt x="3" y="1"/>
                      <a:pt x="2" y="3"/>
                    </a:cubicBezTo>
                    <a:cubicBezTo>
                      <a:pt x="3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5163"/>
              <p:cNvSpPr/>
              <p:nvPr/>
            </p:nvSpPr>
            <p:spPr bwMode="auto">
              <a:xfrm>
                <a:off x="-4442" y="1101"/>
                <a:ext cx="10" cy="10"/>
              </a:xfrm>
              <a:custGeom>
                <a:gdLst>
                  <a:gd fmla="*/ 3 w 4" name="T0"/>
                  <a:gd fmla="*/ 1 h 4" name="T1"/>
                  <a:gd fmla="*/ 3 w 4" name="T2"/>
                  <a:gd fmla="*/ 2 h 4" name="T3"/>
                  <a:gd fmla="*/ 0 w 4" name="T4"/>
                  <a:gd fmla="*/ 2 h 4" name="T5"/>
                  <a:gd fmla="*/ 3 w 4" name="T6"/>
                  <a:gd fmla="*/ 4 h 4" name="T7"/>
                  <a:gd fmla="*/ 3 w 4" name="T8"/>
                  <a:gd fmla="*/ 4 h 4" name="T9"/>
                  <a:gd fmla="*/ 4 w 4" name="T10"/>
                  <a:gd fmla="*/ 4 h 4" name="T11"/>
                  <a:gd fmla="*/ 3 w 4" name="T12"/>
                  <a:gd fmla="*/ 1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4">
                    <a:moveTo>
                      <a:pt x="3" y="1"/>
                    </a:moveTo>
                    <a:cubicBezTo>
                      <a:pt x="4" y="0"/>
                      <a:pt x="2" y="1"/>
                      <a:pt x="3" y="2"/>
                    </a:cubicBezTo>
                    <a:cubicBezTo>
                      <a:pt x="2" y="2"/>
                      <a:pt x="0" y="1"/>
                      <a:pt x="0" y="2"/>
                    </a:cubicBezTo>
                    <a:cubicBezTo>
                      <a:pt x="1" y="4"/>
                      <a:pt x="3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5164"/>
              <p:cNvSpPr/>
              <p:nvPr/>
            </p:nvSpPr>
            <p:spPr bwMode="auto">
              <a:xfrm>
                <a:off x="-4302" y="1198"/>
                <a:ext cx="14" cy="15"/>
              </a:xfrm>
              <a:custGeom>
                <a:gdLst>
                  <a:gd fmla="*/ 6 w 6" name="T0"/>
                  <a:gd fmla="*/ 1 h 6" name="T1"/>
                  <a:gd fmla="*/ 2 w 6" name="T2"/>
                  <a:gd fmla="*/ 0 h 6" name="T3"/>
                  <a:gd fmla="*/ 2 w 6" name="T4"/>
                  <a:gd fmla="*/ 3 h 6" name="T5"/>
                  <a:gd fmla="*/ 0 w 6" name="T6"/>
                  <a:gd fmla="*/ 3 h 6" name="T7"/>
                  <a:gd fmla="*/ 3 w 6" name="T8"/>
                  <a:gd fmla="*/ 6 h 6" name="T9"/>
                  <a:gd fmla="*/ 6 w 6" name="T10"/>
                  <a:gd fmla="*/ 2 h 6" name="T11"/>
                  <a:gd fmla="*/ 6 w 6" name="T12"/>
                  <a:gd fmla="*/ 1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6">
                    <a:moveTo>
                      <a:pt x="6" y="1"/>
                    </a:moveTo>
                    <a:cubicBezTo>
                      <a:pt x="5" y="1"/>
                      <a:pt x="4" y="1"/>
                      <a:pt x="2" y="0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1" y="1"/>
                      <a:pt x="2" y="1"/>
                      <a:pt x="0" y="3"/>
                    </a:cubicBezTo>
                    <a:cubicBezTo>
                      <a:pt x="0" y="4"/>
                      <a:pt x="2" y="5"/>
                      <a:pt x="3" y="6"/>
                    </a:cubicBezTo>
                    <a:cubicBezTo>
                      <a:pt x="5" y="5"/>
                      <a:pt x="4" y="3"/>
                      <a:pt x="6" y="2"/>
                    </a:cubicBezTo>
                    <a:cubicBezTo>
                      <a:pt x="6" y="2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5165"/>
              <p:cNvSpPr/>
              <p:nvPr/>
            </p:nvSpPr>
            <p:spPr bwMode="auto">
              <a:xfrm>
                <a:off x="-4420" y="1111"/>
                <a:ext cx="7" cy="7"/>
              </a:xfrm>
              <a:custGeom>
                <a:gdLst>
                  <a:gd fmla="*/ 3 w 3" name="T0"/>
                  <a:gd fmla="*/ 1 h 3" name="T1"/>
                  <a:gd fmla="*/ 0 w 3" name="T2"/>
                  <a:gd fmla="*/ 0 h 3" name="T3"/>
                  <a:gd fmla="*/ 0 w 3" name="T4"/>
                  <a:gd fmla="*/ 2 h 3" name="T5"/>
                  <a:gd fmla="*/ 1 w 3" name="T6"/>
                  <a:gd fmla="*/ 0 h 3" name="T7"/>
                  <a:gd fmla="*/ 2 w 3" name="T8"/>
                  <a:gd fmla="*/ 1 h 3" name="T9"/>
                  <a:gd fmla="*/ 3 w 3" name="T10"/>
                  <a:gd fmla="*/ 1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3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5166"/>
              <p:cNvSpPr/>
              <p:nvPr/>
            </p:nvSpPr>
            <p:spPr bwMode="auto">
              <a:xfrm>
                <a:off x="-4134" y="1482"/>
                <a:ext cx="9" cy="10"/>
              </a:xfrm>
              <a:custGeom>
                <a:gdLst>
                  <a:gd fmla="*/ 4 w 4" name="T0"/>
                  <a:gd fmla="*/ 2 h 4" name="T1"/>
                  <a:gd fmla="*/ 0 w 4" name="T2"/>
                  <a:gd fmla="*/ 1 h 4" name="T3"/>
                  <a:gd fmla="*/ 1 w 4" name="T4"/>
                  <a:gd fmla="*/ 3 h 4" name="T5"/>
                  <a:gd fmla="*/ 4 w 4" name="T6"/>
                  <a:gd fmla="*/ 2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4" y="2"/>
                    </a:moveTo>
                    <a:cubicBezTo>
                      <a:pt x="3" y="2"/>
                      <a:pt x="2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2" y="0"/>
                      <a:pt x="2" y="4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5167"/>
              <p:cNvSpPr/>
              <p:nvPr/>
            </p:nvSpPr>
            <p:spPr bwMode="auto">
              <a:xfrm>
                <a:off x="-4326" y="1179"/>
                <a:ext cx="7" cy="8"/>
              </a:xfrm>
              <a:custGeom>
                <a:gdLst>
                  <a:gd fmla="*/ 2 w 3" name="T0"/>
                  <a:gd fmla="*/ 0 h 3" name="T1"/>
                  <a:gd fmla="*/ 1 w 3" name="T2"/>
                  <a:gd fmla="*/ 1 h 3" name="T3"/>
                  <a:gd fmla="*/ 3 w 3" name="T4"/>
                  <a:gd fmla="*/ 2 h 3" name="T5"/>
                  <a:gd fmla="*/ 2 w 3" name="T6"/>
                  <a:gd fmla="*/ 2 h 3" name="T7"/>
                  <a:gd fmla="*/ 2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1" y="0"/>
                      <a:pt x="2" y="1"/>
                      <a:pt x="1" y="1"/>
                    </a:cubicBezTo>
                    <a:cubicBezTo>
                      <a:pt x="0" y="1"/>
                      <a:pt x="2" y="3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5168"/>
              <p:cNvSpPr/>
              <p:nvPr/>
            </p:nvSpPr>
            <p:spPr bwMode="auto">
              <a:xfrm>
                <a:off x="-4139" y="1426"/>
                <a:ext cx="7" cy="16"/>
              </a:xfrm>
              <a:custGeom>
                <a:gdLst>
                  <a:gd fmla="*/ 0 w 3" name="T0"/>
                  <a:gd fmla="*/ 4 h 7" name="T1"/>
                  <a:gd fmla="*/ 2 w 3" name="T2"/>
                  <a:gd fmla="*/ 6 h 7" name="T3"/>
                  <a:gd fmla="*/ 0 w 3" name="T4"/>
                  <a:gd fmla="*/ 4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3">
                    <a:moveTo>
                      <a:pt x="0" y="4"/>
                    </a:moveTo>
                    <a:cubicBezTo>
                      <a:pt x="2" y="3"/>
                      <a:pt x="1" y="5"/>
                      <a:pt x="2" y="6"/>
                    </a:cubicBezTo>
                    <a:cubicBezTo>
                      <a:pt x="3" y="7"/>
                      <a:pt x="2" y="0"/>
                      <a:pt x="0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5169"/>
              <p:cNvSpPr/>
              <p:nvPr/>
            </p:nvSpPr>
            <p:spPr bwMode="auto">
              <a:xfrm>
                <a:off x="-4489" y="1099"/>
                <a:ext cx="17" cy="9"/>
              </a:xfrm>
              <a:custGeom>
                <a:gdLst>
                  <a:gd fmla="*/ 5 w 7" name="T0"/>
                  <a:gd fmla="*/ 2 h 4" name="T1"/>
                  <a:gd fmla="*/ 2 w 7" name="T2"/>
                  <a:gd fmla="*/ 0 h 4" name="T3"/>
                  <a:gd fmla="*/ 5 w 7" name="T4"/>
                  <a:gd fmla="*/ 2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7">
                    <a:moveTo>
                      <a:pt x="5" y="2"/>
                    </a:moveTo>
                    <a:cubicBezTo>
                      <a:pt x="7" y="4"/>
                      <a:pt x="3" y="0"/>
                      <a:pt x="2" y="0"/>
                    </a:cubicBezTo>
                    <a:cubicBezTo>
                      <a:pt x="0" y="2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5170"/>
              <p:cNvSpPr/>
              <p:nvPr/>
            </p:nvSpPr>
            <p:spPr bwMode="auto">
              <a:xfrm>
                <a:off x="-4418" y="1118"/>
                <a:ext cx="7" cy="5"/>
              </a:xfrm>
              <a:custGeom>
                <a:gdLst>
                  <a:gd fmla="*/ 3 w 3" name="T0"/>
                  <a:gd fmla="*/ 1 h 2" name="T1"/>
                  <a:gd fmla="*/ 0 w 3" name="T2"/>
                  <a:gd fmla="*/ 1 h 2" name="T3"/>
                  <a:gd fmla="*/ 3 w 3" name="T4"/>
                  <a:gd fmla="*/ 1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3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5171"/>
              <p:cNvSpPr/>
              <p:nvPr/>
            </p:nvSpPr>
            <p:spPr bwMode="auto">
              <a:xfrm>
                <a:off x="-4132" y="1454"/>
                <a:ext cx="7" cy="7"/>
              </a:xfrm>
              <a:custGeom>
                <a:gdLst>
                  <a:gd fmla="*/ 1 w 3" name="T0"/>
                  <a:gd fmla="*/ 0 h 3" name="T1"/>
                  <a:gd fmla="*/ 2 w 3" name="T2"/>
                  <a:gd fmla="*/ 3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0" y="0"/>
                      <a:pt x="2" y="1"/>
                      <a:pt x="2" y="3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5172"/>
              <p:cNvSpPr/>
              <p:nvPr/>
            </p:nvSpPr>
            <p:spPr bwMode="auto">
              <a:xfrm>
                <a:off x="-4378" y="1142"/>
                <a:ext cx="26" cy="11"/>
              </a:xfrm>
              <a:custGeom>
                <a:gdLst>
                  <a:gd fmla="*/ 5 w 11" name="T0"/>
                  <a:gd fmla="*/ 3 h 5" name="T1"/>
                  <a:gd fmla="*/ 2 w 11" name="T2"/>
                  <a:gd fmla="*/ 4 h 5" name="T3"/>
                  <a:gd fmla="*/ 8 w 11" name="T4"/>
                  <a:gd fmla="*/ 5 h 5" name="T5"/>
                  <a:gd fmla="*/ 11 w 11" name="T6"/>
                  <a:gd fmla="*/ 4 h 5" name="T7"/>
                  <a:gd fmla="*/ 5 w 11" name="T8"/>
                  <a:gd fmla="*/ 1 h 5" name="T9"/>
                  <a:gd fmla="*/ 6 w 11" name="T10"/>
                  <a:gd fmla="*/ 0 h 5" name="T11"/>
                  <a:gd fmla="*/ 0 w 11" name="T12"/>
                  <a:gd fmla="*/ 0 h 5" name="T13"/>
                  <a:gd fmla="*/ 5 w 11" name="T14"/>
                  <a:gd fmla="*/ 3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11">
                    <a:moveTo>
                      <a:pt x="5" y="3"/>
                    </a:moveTo>
                    <a:cubicBezTo>
                      <a:pt x="4" y="4"/>
                      <a:pt x="3" y="2"/>
                      <a:pt x="2" y="4"/>
                    </a:cubicBezTo>
                    <a:cubicBezTo>
                      <a:pt x="4" y="5"/>
                      <a:pt x="6" y="4"/>
                      <a:pt x="8" y="5"/>
                    </a:cubicBezTo>
                    <a:cubicBezTo>
                      <a:pt x="9" y="4"/>
                      <a:pt x="8" y="3"/>
                      <a:pt x="11" y="4"/>
                    </a:cubicBezTo>
                    <a:cubicBezTo>
                      <a:pt x="10" y="2"/>
                      <a:pt x="6" y="1"/>
                      <a:pt x="5" y="1"/>
                    </a:cubicBezTo>
                    <a:cubicBezTo>
                      <a:pt x="4" y="0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2" y="1"/>
                      <a:pt x="3" y="1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5173"/>
              <p:cNvSpPr/>
              <p:nvPr/>
            </p:nvSpPr>
            <p:spPr bwMode="auto">
              <a:xfrm>
                <a:off x="-4356" y="1156"/>
                <a:ext cx="9" cy="7"/>
              </a:xfrm>
              <a:custGeom>
                <a:gdLst>
                  <a:gd fmla="*/ 0 w 4" name="T0"/>
                  <a:gd fmla="*/ 2 h 3" name="T1"/>
                  <a:gd fmla="*/ 4 w 4" name="T2"/>
                  <a:gd fmla="*/ 3 h 3" name="T3"/>
                  <a:gd fmla="*/ 1 w 4" name="T4"/>
                  <a:gd fmla="*/ 1 h 3" name="T5"/>
                  <a:gd fmla="*/ 0 w 4" name="T6"/>
                  <a:gd fmla="*/ 2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0" y="2"/>
                    </a:moveTo>
                    <a:cubicBezTo>
                      <a:pt x="1" y="3"/>
                      <a:pt x="2" y="2"/>
                      <a:pt x="4" y="3"/>
                    </a:cubicBezTo>
                    <a:cubicBezTo>
                      <a:pt x="4" y="0"/>
                      <a:pt x="1" y="2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Freeform 5174"/>
              <p:cNvSpPr/>
              <p:nvPr/>
            </p:nvSpPr>
            <p:spPr bwMode="auto">
              <a:xfrm>
                <a:off x="-4380" y="1123"/>
                <a:ext cx="9" cy="7"/>
              </a:xfrm>
              <a:custGeom>
                <a:gdLst>
                  <a:gd fmla="*/ 0 w 4" name="T0"/>
                  <a:gd fmla="*/ 2 h 3" name="T1"/>
                  <a:gd fmla="*/ 3 w 4" name="T2"/>
                  <a:gd fmla="*/ 2 h 3" name="T3"/>
                  <a:gd fmla="*/ 0 w 4" name="T4"/>
                  <a:gd fmla="*/ 0 h 3" name="T5"/>
                  <a:gd fmla="*/ 0 w 4" name="T6"/>
                  <a:gd fmla="*/ 2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0" y="2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4" y="1"/>
                      <a:pt x="1" y="2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5175"/>
              <p:cNvSpPr/>
              <p:nvPr/>
            </p:nvSpPr>
            <p:spPr bwMode="auto">
              <a:xfrm>
                <a:off x="-4385" y="1118"/>
                <a:ext cx="10" cy="7"/>
              </a:xfrm>
              <a:custGeom>
                <a:gdLst>
                  <a:gd fmla="*/ 4 w 4" name="T0"/>
                  <a:gd fmla="*/ 1 h 3" name="T1"/>
                  <a:gd fmla="*/ 0 w 4" name="T2"/>
                  <a:gd fmla="*/ 0 h 3" name="T3"/>
                  <a:gd fmla="*/ 4 w 4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4" y="1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1" y="1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Freeform 5176"/>
              <p:cNvSpPr/>
              <p:nvPr/>
            </p:nvSpPr>
            <p:spPr bwMode="auto">
              <a:xfrm>
                <a:off x="-4366" y="1127"/>
                <a:ext cx="10" cy="5"/>
              </a:xfrm>
              <a:custGeom>
                <a:gdLst>
                  <a:gd fmla="*/ 4 w 4" name="T0"/>
                  <a:gd fmla="*/ 1 h 2" name="T1"/>
                  <a:gd fmla="*/ 2 w 4" name="T2"/>
                  <a:gd fmla="*/ 0 h 2" name="T3"/>
                  <a:gd fmla="*/ 0 w 4" name="T4"/>
                  <a:gd fmla="*/ 0 h 2" name="T5"/>
                  <a:gd fmla="*/ 4 w 4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4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5177"/>
              <p:cNvSpPr/>
              <p:nvPr/>
            </p:nvSpPr>
            <p:spPr bwMode="auto">
              <a:xfrm>
                <a:off x="-4347" y="1153"/>
                <a:ext cx="19" cy="7"/>
              </a:xfrm>
              <a:custGeom>
                <a:gdLst>
                  <a:gd fmla="*/ 3 w 8" name="T0"/>
                  <a:gd fmla="*/ 1 h 3" name="T1"/>
                  <a:gd fmla="*/ 3 w 8" name="T2"/>
                  <a:gd fmla="*/ 1 h 3" name="T3"/>
                  <a:gd fmla="*/ 0 w 8" name="T4"/>
                  <a:gd fmla="*/ 2 h 3" name="T5"/>
                  <a:gd fmla="*/ 4 w 8" name="T6"/>
                  <a:gd fmla="*/ 3 h 3" name="T7"/>
                  <a:gd fmla="*/ 4 w 8" name="T8"/>
                  <a:gd fmla="*/ 3 h 3" name="T9"/>
                  <a:gd fmla="*/ 4 w 8" name="T10"/>
                  <a:gd fmla="*/ 2 h 3" name="T11"/>
                  <a:gd fmla="*/ 3 w 8" name="T12"/>
                  <a:gd fmla="*/ 1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8">
                    <a:moveTo>
                      <a:pt x="3" y="1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8" y="1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5178"/>
              <p:cNvSpPr/>
              <p:nvPr/>
            </p:nvSpPr>
            <p:spPr bwMode="auto">
              <a:xfrm>
                <a:off x="-4468" y="1106"/>
                <a:ext cx="15" cy="12"/>
              </a:xfrm>
              <a:custGeom>
                <a:gdLst>
                  <a:gd fmla="*/ 1 w 6" name="T0"/>
                  <a:gd fmla="*/ 3 h 5" name="T1"/>
                  <a:gd fmla="*/ 5 w 6" name="T2"/>
                  <a:gd fmla="*/ 3 h 5" name="T3"/>
                  <a:gd fmla="*/ 6 w 6" name="T4"/>
                  <a:gd fmla="*/ 5 h 5" name="T5"/>
                  <a:gd fmla="*/ 1 w 6" name="T6"/>
                  <a:gd fmla="*/ 0 h 5" name="T7"/>
                  <a:gd fmla="*/ 1 w 6" name="T8"/>
                  <a:gd fmla="*/ 3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6">
                    <a:moveTo>
                      <a:pt x="1" y="3"/>
                    </a:moveTo>
                    <a:cubicBezTo>
                      <a:pt x="2" y="2"/>
                      <a:pt x="5" y="4"/>
                      <a:pt x="5" y="3"/>
                    </a:cubicBezTo>
                    <a:cubicBezTo>
                      <a:pt x="5" y="3"/>
                      <a:pt x="5" y="4"/>
                      <a:pt x="6" y="5"/>
                    </a:cubicBezTo>
                    <a:cubicBezTo>
                      <a:pt x="6" y="2"/>
                      <a:pt x="2" y="1"/>
                      <a:pt x="1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5179"/>
              <p:cNvSpPr>
                <a:spLocks noEditPoints="1"/>
              </p:cNvSpPr>
              <p:nvPr/>
            </p:nvSpPr>
            <p:spPr bwMode="auto">
              <a:xfrm>
                <a:off x="-4425" y="1106"/>
                <a:ext cx="26" cy="19"/>
              </a:xfrm>
              <a:custGeom>
                <a:gdLst>
                  <a:gd fmla="*/ 1 w 11" name="T0"/>
                  <a:gd fmla="*/ 5 h 8" name="T1"/>
                  <a:gd fmla="*/ 9 w 11" name="T2"/>
                  <a:gd fmla="*/ 7 h 8" name="T3"/>
                  <a:gd fmla="*/ 7 w 11" name="T4"/>
                  <a:gd fmla="*/ 6 h 8" name="T5"/>
                  <a:gd fmla="*/ 9 w 11" name="T6"/>
                  <a:gd fmla="*/ 7 h 8" name="T7"/>
                  <a:gd fmla="*/ 11 w 11" name="T8"/>
                  <a:gd fmla="*/ 5 h 8" name="T9"/>
                  <a:gd fmla="*/ 8 w 11" name="T10"/>
                  <a:gd fmla="*/ 5 h 8" name="T11"/>
                  <a:gd fmla="*/ 6 w 11" name="T12"/>
                  <a:gd fmla="*/ 1 h 8" name="T13"/>
                  <a:gd fmla="*/ 5 w 11" name="T14"/>
                  <a:gd fmla="*/ 4 h 8" name="T15"/>
                  <a:gd fmla="*/ 4 w 11" name="T16"/>
                  <a:gd fmla="*/ 2 h 8" name="T17"/>
                  <a:gd fmla="*/ 3 w 11" name="T18"/>
                  <a:gd fmla="*/ 1 h 8" name="T19"/>
                  <a:gd fmla="*/ 0 w 11" name="T20"/>
                  <a:gd fmla="*/ 1 h 8" name="T21"/>
                  <a:gd fmla="*/ 1 w 11" name="T22"/>
                  <a:gd fmla="*/ 2 h 8" name="T23"/>
                  <a:gd fmla="*/ 1 w 11" name="T24"/>
                  <a:gd fmla="*/ 3 h 8" name="T25"/>
                  <a:gd fmla="*/ 1 w 11" name="T26"/>
                  <a:gd fmla="*/ 2 h 8" name="T27"/>
                  <a:gd fmla="*/ 1 w 11" name="T28"/>
                  <a:gd fmla="*/ 5 h 8" name="T29"/>
                  <a:gd fmla="*/ 2 w 11" name="T30"/>
                  <a:gd fmla="*/ 3 h 8" name="T31"/>
                  <a:gd fmla="*/ 3 w 11" name="T32"/>
                  <a:gd fmla="*/ 3 h 8" name="T33"/>
                  <a:gd fmla="*/ 2 w 11" name="T34"/>
                  <a:gd fmla="*/ 3 h 8" name="T35"/>
                  <a:gd fmla="*/ 2 w 11" name="T36"/>
                  <a:gd fmla="*/ 3 h 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" w="11">
                    <a:moveTo>
                      <a:pt x="1" y="5"/>
                    </a:moveTo>
                    <a:cubicBezTo>
                      <a:pt x="4" y="5"/>
                      <a:pt x="7" y="3"/>
                      <a:pt x="9" y="7"/>
                    </a:cubicBezTo>
                    <a:cubicBezTo>
                      <a:pt x="8" y="7"/>
                      <a:pt x="7" y="7"/>
                      <a:pt x="7" y="6"/>
                    </a:cubicBezTo>
                    <a:cubicBezTo>
                      <a:pt x="6" y="7"/>
                      <a:pt x="8" y="8"/>
                      <a:pt x="9" y="7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0" y="5"/>
                      <a:pt x="10" y="5"/>
                      <a:pt x="8" y="5"/>
                    </a:cubicBezTo>
                    <a:cubicBezTo>
                      <a:pt x="6" y="4"/>
                      <a:pt x="8" y="3"/>
                      <a:pt x="6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5" y="4"/>
                      <a:pt x="2" y="2"/>
                      <a:pt x="4" y="2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3"/>
                      <a:pt x="5" y="4"/>
                      <a:pt x="1" y="5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5180"/>
              <p:cNvSpPr>
                <a:spLocks noEditPoints="1"/>
              </p:cNvSpPr>
              <p:nvPr/>
            </p:nvSpPr>
            <p:spPr bwMode="auto">
              <a:xfrm>
                <a:off x="-4129" y="1452"/>
                <a:ext cx="19" cy="19"/>
              </a:xfrm>
              <a:custGeom>
                <a:gdLst>
                  <a:gd fmla="*/ 7 w 8" name="T0"/>
                  <a:gd fmla="*/ 5 h 8" name="T1"/>
                  <a:gd fmla="*/ 8 w 8" name="T2"/>
                  <a:gd fmla="*/ 5 h 8" name="T3"/>
                  <a:gd fmla="*/ 8 w 8" name="T4"/>
                  <a:gd fmla="*/ 2 h 8" name="T5"/>
                  <a:gd fmla="*/ 8 w 8" name="T6"/>
                  <a:gd fmla="*/ 2 h 8" name="T7"/>
                  <a:gd fmla="*/ 7 w 8" name="T8"/>
                  <a:gd fmla="*/ 1 h 8" name="T9"/>
                  <a:gd fmla="*/ 7 w 8" name="T10"/>
                  <a:gd fmla="*/ 2 h 8" name="T11"/>
                  <a:gd fmla="*/ 7 w 8" name="T12"/>
                  <a:gd fmla="*/ 2 h 8" name="T13"/>
                  <a:gd fmla="*/ 4 w 8" name="T14"/>
                  <a:gd fmla="*/ 1 h 8" name="T15"/>
                  <a:gd fmla="*/ 4 w 8" name="T16"/>
                  <a:gd fmla="*/ 1 h 8" name="T17"/>
                  <a:gd fmla="*/ 3 w 8" name="T18"/>
                  <a:gd fmla="*/ 0 h 8" name="T19"/>
                  <a:gd fmla="*/ 3 w 8" name="T20"/>
                  <a:gd fmla="*/ 1 h 8" name="T21"/>
                  <a:gd fmla="*/ 3 w 8" name="T22"/>
                  <a:gd fmla="*/ 4 h 8" name="T23"/>
                  <a:gd fmla="*/ 2 w 8" name="T24"/>
                  <a:gd fmla="*/ 7 h 8" name="T25"/>
                  <a:gd fmla="*/ 2 w 8" name="T26"/>
                  <a:gd fmla="*/ 7 h 8" name="T27"/>
                  <a:gd fmla="*/ 3 w 8" name="T28"/>
                  <a:gd fmla="*/ 8 h 8" name="T29"/>
                  <a:gd fmla="*/ 5 w 8" name="T30"/>
                  <a:gd fmla="*/ 4 h 8" name="T31"/>
                  <a:gd fmla="*/ 4 w 8" name="T32"/>
                  <a:gd fmla="*/ 3 h 8" name="T33"/>
                  <a:gd fmla="*/ 4 w 8" name="T34"/>
                  <a:gd fmla="*/ 3 h 8" name="T35"/>
                  <a:gd fmla="*/ 4 w 8" name="T36"/>
                  <a:gd fmla="*/ 3 h 8" name="T37"/>
                  <a:gd fmla="*/ 7 w 8" name="T38"/>
                  <a:gd fmla="*/ 5 h 8" name="T39"/>
                  <a:gd fmla="*/ 4 w 8" name="T40"/>
                  <a:gd fmla="*/ 2 h 8" name="T41"/>
                  <a:gd fmla="*/ 4 w 8" name="T42"/>
                  <a:gd fmla="*/ 3 h 8" name="T43"/>
                  <a:gd fmla="*/ 4 w 8" name="T44"/>
                  <a:gd fmla="*/ 2 h 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8" w="8">
                    <a:moveTo>
                      <a:pt x="7" y="5"/>
                    </a:moveTo>
                    <a:cubicBezTo>
                      <a:pt x="7" y="5"/>
                      <a:pt x="7" y="5"/>
                      <a:pt x="8" y="5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6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5"/>
                      <a:pt x="0" y="6"/>
                      <a:pt x="2" y="7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2" y="7"/>
                      <a:pt x="3" y="8"/>
                    </a:cubicBezTo>
                    <a:cubicBezTo>
                      <a:pt x="4" y="8"/>
                      <a:pt x="3" y="5"/>
                      <a:pt x="5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2"/>
                      <a:pt x="6" y="5"/>
                      <a:pt x="7" y="5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5181"/>
              <p:cNvSpPr/>
              <p:nvPr/>
            </p:nvSpPr>
            <p:spPr bwMode="auto">
              <a:xfrm>
                <a:off x="-4148" y="1437"/>
                <a:ext cx="9" cy="12"/>
              </a:xfrm>
              <a:custGeom>
                <a:gdLst>
                  <a:gd fmla="*/ 2 w 4" name="T0"/>
                  <a:gd fmla="*/ 0 h 5" name="T1"/>
                  <a:gd fmla="*/ 0 w 4" name="T2"/>
                  <a:gd fmla="*/ 4 h 5" name="T3"/>
                  <a:gd fmla="*/ 2 w 4" name="T4"/>
                  <a:gd fmla="*/ 5 h 5" name="T5"/>
                  <a:gd fmla="*/ 2 w 4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2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3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Freeform 5182"/>
              <p:cNvSpPr/>
              <p:nvPr/>
            </p:nvSpPr>
            <p:spPr bwMode="auto">
              <a:xfrm>
                <a:off x="-4347" y="1172"/>
                <a:ext cx="12" cy="12"/>
              </a:xfrm>
              <a:custGeom>
                <a:gdLst>
                  <a:gd fmla="*/ 2 w 5" name="T0"/>
                  <a:gd fmla="*/ 0 h 5" name="T1"/>
                  <a:gd fmla="*/ 0 w 5" name="T2"/>
                  <a:gd fmla="*/ 4 h 5" name="T3"/>
                  <a:gd fmla="*/ 2 w 5" name="T4"/>
                  <a:gd fmla="*/ 5 h 5" name="T5"/>
                  <a:gd fmla="*/ 4 w 5" name="T6"/>
                  <a:gd fmla="*/ 1 h 5" name="T7"/>
                  <a:gd fmla="*/ 2 w 5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5">
                    <a:moveTo>
                      <a:pt x="2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5" y="4"/>
                      <a:pt x="2" y="3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5183"/>
              <p:cNvSpPr/>
              <p:nvPr/>
            </p:nvSpPr>
            <p:spPr bwMode="auto">
              <a:xfrm>
                <a:off x="-4319" y="1175"/>
                <a:ext cx="22" cy="23"/>
              </a:xfrm>
              <a:custGeom>
                <a:gdLst>
                  <a:gd fmla="*/ 5 w 9" name="T0"/>
                  <a:gd fmla="*/ 2 h 10" name="T1"/>
                  <a:gd fmla="*/ 4 w 9" name="T2"/>
                  <a:gd fmla="*/ 3 h 10" name="T3"/>
                  <a:gd fmla="*/ 4 w 9" name="T4"/>
                  <a:gd fmla="*/ 2 h 10" name="T5"/>
                  <a:gd fmla="*/ 2 w 9" name="T6"/>
                  <a:gd fmla="*/ 4 h 10" name="T7"/>
                  <a:gd fmla="*/ 2 w 9" name="T8"/>
                  <a:gd fmla="*/ 3 h 10" name="T9"/>
                  <a:gd fmla="*/ 3 w 9" name="T10"/>
                  <a:gd fmla="*/ 4 h 10" name="T11"/>
                  <a:gd fmla="*/ 1 w 9" name="T12"/>
                  <a:gd fmla="*/ 5 h 10" name="T13"/>
                  <a:gd fmla="*/ 7 w 9" name="T14"/>
                  <a:gd fmla="*/ 0 h 10" name="T15"/>
                  <a:gd fmla="*/ 5 w 9" name="T16"/>
                  <a:gd fmla="*/ 2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9">
                    <a:moveTo>
                      <a:pt x="5" y="2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0" y="2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5" y="10"/>
                      <a:pt x="9" y="2"/>
                      <a:pt x="7" y="0"/>
                    </a:cubicBezTo>
                    <a:cubicBezTo>
                      <a:pt x="6" y="1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Freeform 5184"/>
              <p:cNvSpPr/>
              <p:nvPr/>
            </p:nvSpPr>
            <p:spPr bwMode="auto">
              <a:xfrm>
                <a:off x="-4328" y="1194"/>
                <a:ext cx="14" cy="11"/>
              </a:xfrm>
              <a:custGeom>
                <a:gdLst>
                  <a:gd fmla="*/ 3 w 6" name="T0"/>
                  <a:gd fmla="*/ 5 h 5" name="T1"/>
                  <a:gd fmla="*/ 3 w 6" name="T2"/>
                  <a:gd fmla="*/ 0 h 5" name="T3"/>
                  <a:gd fmla="*/ 0 w 6" name="T4"/>
                  <a:gd fmla="*/ 4 h 5" name="T5"/>
                  <a:gd fmla="*/ 3 w 6" name="T6"/>
                  <a:gd fmla="*/ 5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6">
                    <a:moveTo>
                      <a:pt x="3" y="5"/>
                    </a:moveTo>
                    <a:cubicBezTo>
                      <a:pt x="6" y="3"/>
                      <a:pt x="5" y="2"/>
                      <a:pt x="3" y="0"/>
                    </a:cubicBezTo>
                    <a:cubicBezTo>
                      <a:pt x="0" y="2"/>
                      <a:pt x="2" y="3"/>
                      <a:pt x="0" y="4"/>
                    </a:cubicBezTo>
                    <a:cubicBezTo>
                      <a:pt x="1" y="5"/>
                      <a:pt x="2" y="4"/>
                      <a:pt x="3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5185"/>
              <p:cNvSpPr/>
              <p:nvPr/>
            </p:nvSpPr>
            <p:spPr bwMode="auto">
              <a:xfrm>
                <a:off x="-4335" y="1170"/>
                <a:ext cx="2" cy="7"/>
              </a:xfrm>
              <a:custGeom>
                <a:gdLst>
                  <a:gd fmla="*/ 0 w 1" name="T0"/>
                  <a:gd fmla="*/ 3 h 3" name="T1"/>
                  <a:gd fmla="*/ 1 w 1" name="T2"/>
                  <a:gd fmla="*/ 1 h 3" name="T3"/>
                  <a:gd fmla="*/ 0 w 1" name="T4"/>
                  <a:gd fmla="*/ 0 h 3" name="T5"/>
                  <a:gd fmla="*/ 0 w 1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1">
                    <a:moveTo>
                      <a:pt x="0" y="3"/>
                    </a:moveTo>
                    <a:cubicBezTo>
                      <a:pt x="1" y="3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Freeform 5186"/>
              <p:cNvSpPr/>
              <p:nvPr/>
            </p:nvSpPr>
            <p:spPr bwMode="auto">
              <a:xfrm>
                <a:off x="-4224" y="1217"/>
                <a:ext cx="7" cy="7"/>
              </a:xfrm>
              <a:custGeom>
                <a:gdLst>
                  <a:gd fmla="*/ 3 w 3" name="T0"/>
                  <a:gd fmla="*/ 1 h 3" name="T1"/>
                  <a:gd fmla="*/ 1 w 3" name="T2"/>
                  <a:gd fmla="*/ 0 h 3" name="T3"/>
                  <a:gd fmla="*/ 1 w 3" name="T4"/>
                  <a:gd fmla="*/ 2 h 3" name="T5"/>
                  <a:gd fmla="*/ 3 w 3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2" y="2"/>
                      <a:pt x="1" y="2"/>
                    </a:cubicBezTo>
                    <a:cubicBezTo>
                      <a:pt x="1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Freeform 5187"/>
              <p:cNvSpPr/>
              <p:nvPr/>
            </p:nvSpPr>
            <p:spPr bwMode="auto">
              <a:xfrm>
                <a:off x="-4349" y="1123"/>
                <a:ext cx="19" cy="16"/>
              </a:xfrm>
              <a:custGeom>
                <a:gdLst>
                  <a:gd fmla="*/ 0 w 8" name="T0"/>
                  <a:gd fmla="*/ 2 h 7" name="T1"/>
                  <a:gd fmla="*/ 4 w 8" name="T2"/>
                  <a:gd fmla="*/ 3 h 7" name="T3"/>
                  <a:gd fmla="*/ 3 w 8" name="T4"/>
                  <a:gd fmla="*/ 5 h 7" name="T5"/>
                  <a:gd fmla="*/ 7 w 8" name="T6"/>
                  <a:gd fmla="*/ 6 h 7" name="T7"/>
                  <a:gd fmla="*/ 0 w 8" name="T8"/>
                  <a:gd fmla="*/ 2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8">
                    <a:moveTo>
                      <a:pt x="0" y="2"/>
                    </a:moveTo>
                    <a:cubicBezTo>
                      <a:pt x="2" y="3"/>
                      <a:pt x="3" y="4"/>
                      <a:pt x="4" y="3"/>
                    </a:cubicBezTo>
                    <a:cubicBezTo>
                      <a:pt x="5" y="5"/>
                      <a:pt x="4" y="4"/>
                      <a:pt x="3" y="5"/>
                    </a:cubicBezTo>
                    <a:cubicBezTo>
                      <a:pt x="5" y="5"/>
                      <a:pt x="8" y="7"/>
                      <a:pt x="7" y="6"/>
                    </a:cubicBezTo>
                    <a:cubicBezTo>
                      <a:pt x="6" y="4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Freeform 5188"/>
              <p:cNvSpPr/>
              <p:nvPr/>
            </p:nvSpPr>
            <p:spPr bwMode="auto">
              <a:xfrm>
                <a:off x="-4354" y="1132"/>
                <a:ext cx="9" cy="5"/>
              </a:xfrm>
              <a:custGeom>
                <a:gdLst>
                  <a:gd fmla="*/ 0 w 4" name="T0"/>
                  <a:gd fmla="*/ 0 h 2" name="T1"/>
                  <a:gd fmla="*/ 4 w 4" name="T2"/>
                  <a:gd fmla="*/ 1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0" y="2"/>
                      <a:pt x="2" y="2"/>
                      <a:pt x="4" y="1"/>
                    </a:cubicBezTo>
                    <a:cubicBezTo>
                      <a:pt x="2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Freeform 5189"/>
              <p:cNvSpPr/>
              <p:nvPr/>
            </p:nvSpPr>
            <p:spPr bwMode="auto">
              <a:xfrm>
                <a:off x="-4132" y="1463"/>
                <a:ext cx="14" cy="17"/>
              </a:xfrm>
              <a:custGeom>
                <a:gdLst>
                  <a:gd fmla="*/ 6 w 6" name="T0"/>
                  <a:gd fmla="*/ 0 h 7" name="T1"/>
                  <a:gd fmla="*/ 1 w 6" name="T2"/>
                  <a:gd fmla="*/ 7 h 7" name="T3"/>
                  <a:gd fmla="*/ 6 w 6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6">
                    <a:moveTo>
                      <a:pt x="6" y="0"/>
                    </a:moveTo>
                    <a:cubicBezTo>
                      <a:pt x="4" y="1"/>
                      <a:pt x="0" y="5"/>
                      <a:pt x="1" y="7"/>
                    </a:cubicBezTo>
                    <a:cubicBezTo>
                      <a:pt x="3" y="5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Freeform 5190"/>
              <p:cNvSpPr>
                <a:spLocks noEditPoints="1"/>
              </p:cNvSpPr>
              <p:nvPr/>
            </p:nvSpPr>
            <p:spPr bwMode="auto">
              <a:xfrm>
                <a:off x="-4456" y="1132"/>
                <a:ext cx="26" cy="21"/>
              </a:xfrm>
              <a:custGeom>
                <a:gdLst>
                  <a:gd fmla="*/ 3 w 11" name="T0"/>
                  <a:gd fmla="*/ 0 h 9" name="T1"/>
                  <a:gd fmla="*/ 4 w 11" name="T2"/>
                  <a:gd fmla="*/ 5 h 9" name="T3"/>
                  <a:gd fmla="*/ 3 w 11" name="T4"/>
                  <a:gd fmla="*/ 6 h 9" name="T5"/>
                  <a:gd fmla="*/ 6 w 11" name="T6"/>
                  <a:gd fmla="*/ 7 h 9" name="T7"/>
                  <a:gd fmla="*/ 6 w 11" name="T8"/>
                  <a:gd fmla="*/ 6 h 9" name="T9"/>
                  <a:gd fmla="*/ 9 w 11" name="T10"/>
                  <a:gd fmla="*/ 9 h 9" name="T11"/>
                  <a:gd fmla="*/ 3 w 11" name="T12"/>
                  <a:gd fmla="*/ 0 h 9" name="T13"/>
                  <a:gd fmla="*/ 4 w 11" name="T14"/>
                  <a:gd fmla="*/ 5 h 9" name="T15"/>
                  <a:gd fmla="*/ 6 w 11" name="T16"/>
                  <a:gd fmla="*/ 4 h 9" name="T17"/>
                  <a:gd fmla="*/ 7 w 11" name="T18"/>
                  <a:gd fmla="*/ 6 h 9" name="T19"/>
                  <a:gd fmla="*/ 6 w 11" name="T20"/>
                  <a:gd fmla="*/ 5 h 9" name="T21"/>
                  <a:gd fmla="*/ 5 w 11" name="T22"/>
                  <a:gd fmla="*/ 4 h 9" name="T23"/>
                  <a:gd fmla="*/ 4 w 11" name="T24"/>
                  <a:gd fmla="*/ 5 h 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9" w="11">
                    <a:moveTo>
                      <a:pt x="3" y="0"/>
                    </a:moveTo>
                    <a:cubicBezTo>
                      <a:pt x="0" y="2"/>
                      <a:pt x="3" y="4"/>
                      <a:pt x="4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4" y="6"/>
                      <a:pt x="5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8" y="8"/>
                      <a:pt x="9" y="9"/>
                    </a:cubicBezTo>
                    <a:cubicBezTo>
                      <a:pt x="11" y="4"/>
                      <a:pt x="6" y="2"/>
                      <a:pt x="3" y="0"/>
                    </a:cubicBezTo>
                    <a:close/>
                    <a:moveTo>
                      <a:pt x="4" y="5"/>
                    </a:moveTo>
                    <a:cubicBezTo>
                      <a:pt x="4" y="4"/>
                      <a:pt x="5" y="4"/>
                      <a:pt x="6" y="4"/>
                    </a:cubicBezTo>
                    <a:cubicBezTo>
                      <a:pt x="6" y="5"/>
                      <a:pt x="8" y="5"/>
                      <a:pt x="7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Freeform 5191"/>
              <p:cNvSpPr/>
              <p:nvPr/>
            </p:nvSpPr>
            <p:spPr bwMode="auto">
              <a:xfrm>
                <a:off x="-4307" y="1163"/>
                <a:ext cx="14" cy="14"/>
              </a:xfrm>
              <a:custGeom>
                <a:gdLst>
                  <a:gd fmla="*/ 0 w 6" name="T0"/>
                  <a:gd fmla="*/ 2 h 6" name="T1"/>
                  <a:gd fmla="*/ 3 w 6" name="T2"/>
                  <a:gd fmla="*/ 4 h 6" name="T3"/>
                  <a:gd fmla="*/ 6 w 6" name="T4"/>
                  <a:gd fmla="*/ 6 h 6" name="T5"/>
                  <a:gd fmla="*/ 0 w 6" name="T6"/>
                  <a:gd fmla="*/ 2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6">
                    <a:moveTo>
                      <a:pt x="0" y="2"/>
                    </a:moveTo>
                    <a:cubicBezTo>
                      <a:pt x="2" y="2"/>
                      <a:pt x="4" y="1"/>
                      <a:pt x="3" y="4"/>
                    </a:cubicBezTo>
                    <a:cubicBezTo>
                      <a:pt x="4" y="5"/>
                      <a:pt x="5" y="6"/>
                      <a:pt x="6" y="6"/>
                    </a:cubicBezTo>
                    <a:cubicBezTo>
                      <a:pt x="6" y="4"/>
                      <a:pt x="4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Freeform 5192"/>
              <p:cNvSpPr/>
              <p:nvPr/>
            </p:nvSpPr>
            <p:spPr bwMode="auto">
              <a:xfrm>
                <a:off x="-4347" y="1137"/>
                <a:ext cx="14" cy="9"/>
              </a:xfrm>
              <a:custGeom>
                <a:gdLst>
                  <a:gd fmla="*/ 5 w 6" name="T0"/>
                  <a:gd fmla="*/ 3 h 4" name="T1"/>
                  <a:gd fmla="*/ 4 w 6" name="T2"/>
                  <a:gd fmla="*/ 1 h 4" name="T3"/>
                  <a:gd fmla="*/ 0 w 6" name="T4"/>
                  <a:gd fmla="*/ 2 h 4" name="T5"/>
                  <a:gd fmla="*/ 5 w 6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6">
                    <a:moveTo>
                      <a:pt x="5" y="3"/>
                    </a:moveTo>
                    <a:cubicBezTo>
                      <a:pt x="4" y="2"/>
                      <a:pt x="6" y="1"/>
                      <a:pt x="4" y="1"/>
                    </a:cubicBezTo>
                    <a:cubicBezTo>
                      <a:pt x="3" y="4"/>
                      <a:pt x="2" y="0"/>
                      <a:pt x="0" y="2"/>
                    </a:cubicBezTo>
                    <a:cubicBezTo>
                      <a:pt x="2" y="2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Freeform 5193"/>
              <p:cNvSpPr/>
              <p:nvPr/>
            </p:nvSpPr>
            <p:spPr bwMode="auto">
              <a:xfrm>
                <a:off x="-4446" y="1134"/>
                <a:ext cx="11" cy="17"/>
              </a:xfrm>
              <a:custGeom>
                <a:gdLst>
                  <a:gd fmla="*/ 2 w 5" name="T0"/>
                  <a:gd fmla="*/ 0 h 7" name="T1"/>
                  <a:gd fmla="*/ 0 w 5" name="T2"/>
                  <a:gd fmla="*/ 2 h 7" name="T3"/>
                  <a:gd fmla="*/ 1 w 5" name="T4"/>
                  <a:gd fmla="*/ 3 h 7" name="T5"/>
                  <a:gd fmla="*/ 4 w 5" name="T6"/>
                  <a:gd fmla="*/ 4 h 7" name="T7"/>
                  <a:gd fmla="*/ 5 w 5" name="T8"/>
                  <a:gd fmla="*/ 7 h 7" name="T9"/>
                  <a:gd fmla="*/ 3 w 5" name="T10"/>
                  <a:gd fmla="*/ 2 h 7" name="T11"/>
                  <a:gd fmla="*/ 2 w 5" name="T12"/>
                  <a:gd fmla="*/ 0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5">
                    <a:moveTo>
                      <a:pt x="2" y="0"/>
                    </a:moveTo>
                    <a:cubicBezTo>
                      <a:pt x="1" y="0"/>
                      <a:pt x="2" y="2"/>
                      <a:pt x="0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4" y="2"/>
                      <a:pt x="0" y="6"/>
                      <a:pt x="4" y="4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5" y="5"/>
                      <a:pt x="5" y="0"/>
                      <a:pt x="3" y="2"/>
                    </a:cubicBezTo>
                    <a:cubicBezTo>
                      <a:pt x="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Freeform 5194"/>
              <p:cNvSpPr/>
              <p:nvPr/>
            </p:nvSpPr>
            <p:spPr bwMode="auto">
              <a:xfrm flipH="1">
                <a:off x="-4278" y="121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5195"/>
              <p:cNvSpPr/>
              <p:nvPr/>
            </p:nvSpPr>
            <p:spPr bwMode="auto">
              <a:xfrm>
                <a:off x="-4278" y="1210"/>
                <a:ext cx="2" cy="5"/>
              </a:xfrm>
              <a:custGeom>
                <a:gdLst>
                  <a:gd fmla="*/ 0 w 1" name="T0"/>
                  <a:gd fmla="*/ 0 h 2" name="T1"/>
                  <a:gd fmla="*/ 0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Freeform 5196"/>
              <p:cNvSpPr/>
              <p:nvPr/>
            </p:nvSpPr>
            <p:spPr bwMode="auto">
              <a:xfrm>
                <a:off x="-4304" y="1196"/>
                <a:ext cx="19" cy="14"/>
              </a:xfrm>
              <a:custGeom>
                <a:gdLst>
                  <a:gd fmla="*/ 2 w 8" name="T0"/>
                  <a:gd fmla="*/ 2 h 6" name="T1"/>
                  <a:gd fmla="*/ 3 w 8" name="T2"/>
                  <a:gd fmla="*/ 3 h 6" name="T3"/>
                  <a:gd fmla="*/ 3 w 8" name="T4"/>
                  <a:gd fmla="*/ 3 h 6" name="T5"/>
                  <a:gd fmla="*/ 2 w 8" name="T6"/>
                  <a:gd fmla="*/ 3 h 6" name="T7"/>
                  <a:gd fmla="*/ 2 w 8" name="T8"/>
                  <a:gd fmla="*/ 3 h 6" name="T9"/>
                  <a:gd fmla="*/ 2 w 8" name="T10"/>
                  <a:gd fmla="*/ 3 h 6" name="T11"/>
                  <a:gd fmla="*/ 1 w 8" name="T12"/>
                  <a:gd fmla="*/ 4 h 6" name="T13"/>
                  <a:gd fmla="*/ 4 w 8" name="T14"/>
                  <a:gd fmla="*/ 6 h 6" name="T15"/>
                  <a:gd fmla="*/ 3 w 8" name="T16"/>
                  <a:gd fmla="*/ 5 h 6" name="T17"/>
                  <a:gd fmla="*/ 5 w 8" name="T18"/>
                  <a:gd fmla="*/ 4 h 6" name="T19"/>
                  <a:gd fmla="*/ 8 w 8" name="T20"/>
                  <a:gd fmla="*/ 5 h 6" name="T21"/>
                  <a:gd fmla="*/ 7 w 8" name="T22"/>
                  <a:gd fmla="*/ 2 h 6" name="T23"/>
                  <a:gd fmla="*/ 5 w 8" name="T24"/>
                  <a:gd fmla="*/ 2 h 6" name="T25"/>
                  <a:gd fmla="*/ 5 w 8" name="T26"/>
                  <a:gd fmla="*/ 1 h 6" name="T27"/>
                  <a:gd fmla="*/ 6 w 8" name="T28"/>
                  <a:gd fmla="*/ 1 h 6" name="T29"/>
                  <a:gd fmla="*/ 3 w 8" name="T30"/>
                  <a:gd fmla="*/ 1 h 6" name="T31"/>
                  <a:gd fmla="*/ 3 w 8" name="T32"/>
                  <a:gd fmla="*/ 0 h 6" name="T33"/>
                  <a:gd fmla="*/ 3 w 8" name="T34"/>
                  <a:gd fmla="*/ 1 h 6" name="T35"/>
                  <a:gd fmla="*/ 2 w 8" name="T36"/>
                  <a:gd fmla="*/ 2 h 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" w="8">
                    <a:moveTo>
                      <a:pt x="2" y="2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3" y="5"/>
                      <a:pt x="1" y="4"/>
                    </a:cubicBezTo>
                    <a:cubicBezTo>
                      <a:pt x="2" y="5"/>
                      <a:pt x="3" y="6"/>
                      <a:pt x="4" y="6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8" y="5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7" y="1"/>
                      <a:pt x="4" y="0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3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" name="Freeform 5197"/>
              <p:cNvSpPr/>
              <p:nvPr/>
            </p:nvSpPr>
            <p:spPr bwMode="auto">
              <a:xfrm>
                <a:off x="-4309" y="1177"/>
                <a:ext cx="9" cy="12"/>
              </a:xfrm>
              <a:custGeom>
                <a:gdLst>
                  <a:gd fmla="*/ 4 w 4" name="T0"/>
                  <a:gd fmla="*/ 5 h 5" name="T1"/>
                  <a:gd fmla="*/ 0 w 4" name="T2"/>
                  <a:gd fmla="*/ 0 h 5" name="T3"/>
                  <a:gd fmla="*/ 4 w 4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4">
                    <a:moveTo>
                      <a:pt x="4" y="5"/>
                    </a:moveTo>
                    <a:cubicBezTo>
                      <a:pt x="3" y="3"/>
                      <a:pt x="1" y="0"/>
                      <a:pt x="0" y="0"/>
                    </a:cubicBezTo>
                    <a:cubicBezTo>
                      <a:pt x="0" y="2"/>
                      <a:pt x="1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" name="Freeform 5198"/>
              <p:cNvSpPr/>
              <p:nvPr/>
            </p:nvSpPr>
            <p:spPr bwMode="auto">
              <a:xfrm>
                <a:off x="-4290" y="1201"/>
                <a:ext cx="16" cy="9"/>
              </a:xfrm>
              <a:custGeom>
                <a:gdLst>
                  <a:gd fmla="*/ 3 w 7" name="T0"/>
                  <a:gd fmla="*/ 2 h 4" name="T1"/>
                  <a:gd fmla="*/ 4 w 7" name="T2"/>
                  <a:gd fmla="*/ 1 h 4" name="T3"/>
                  <a:gd fmla="*/ 7 w 7" name="T4"/>
                  <a:gd fmla="*/ 2 h 4" name="T5"/>
                  <a:gd fmla="*/ 4 w 7" name="T6"/>
                  <a:gd fmla="*/ 0 h 4" name="T7"/>
                  <a:gd fmla="*/ 0 w 7" name="T8"/>
                  <a:gd fmla="*/ 1 h 4" name="T9"/>
                  <a:gd fmla="*/ 3 w 7" name="T10"/>
                  <a:gd fmla="*/ 2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7">
                    <a:moveTo>
                      <a:pt x="3" y="2"/>
                    </a:moveTo>
                    <a:cubicBezTo>
                      <a:pt x="3" y="2"/>
                      <a:pt x="3" y="1"/>
                      <a:pt x="4" y="1"/>
                    </a:cubicBezTo>
                    <a:cubicBezTo>
                      <a:pt x="3" y="2"/>
                      <a:pt x="7" y="4"/>
                      <a:pt x="7" y="2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4" y="2"/>
                      <a:pt x="1" y="0"/>
                      <a:pt x="0" y="1"/>
                    </a:cubicBezTo>
                    <a:cubicBezTo>
                      <a:pt x="1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" name="Freeform 5199"/>
              <p:cNvSpPr/>
              <p:nvPr/>
            </p:nvSpPr>
            <p:spPr bwMode="auto">
              <a:xfrm>
                <a:off x="-4316" y="1177"/>
                <a:ext cx="9" cy="12"/>
              </a:xfrm>
              <a:custGeom>
                <a:gdLst>
                  <a:gd fmla="*/ 4 w 4" name="T0"/>
                  <a:gd fmla="*/ 4 h 5" name="T1"/>
                  <a:gd fmla="*/ 0 w 4" name="T2"/>
                  <a:gd fmla="*/ 0 h 5" name="T3"/>
                  <a:gd fmla="*/ 4 w 4" name="T4"/>
                  <a:gd fmla="*/ 4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4">
                    <a:moveTo>
                      <a:pt x="4" y="4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1" y="5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Freeform 5200"/>
              <p:cNvSpPr/>
              <p:nvPr/>
            </p:nvSpPr>
            <p:spPr bwMode="auto">
              <a:xfrm>
                <a:off x="-4333" y="1158"/>
                <a:ext cx="12" cy="14"/>
              </a:xfrm>
              <a:custGeom>
                <a:gdLst>
                  <a:gd fmla="*/ 0 w 5" name="T0"/>
                  <a:gd fmla="*/ 0 h 6" name="T1"/>
                  <a:gd fmla="*/ 5 w 5" name="T2"/>
                  <a:gd fmla="*/ 6 h 6" name="T3"/>
                  <a:gd fmla="*/ 0 w 5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5">
                    <a:moveTo>
                      <a:pt x="0" y="0"/>
                    </a:moveTo>
                    <a:cubicBezTo>
                      <a:pt x="1" y="3"/>
                      <a:pt x="3" y="6"/>
                      <a:pt x="5" y="6"/>
                    </a:cubicBezTo>
                    <a:cubicBezTo>
                      <a:pt x="4" y="4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" name="Freeform 5201"/>
              <p:cNvSpPr/>
              <p:nvPr/>
            </p:nvSpPr>
            <p:spPr bwMode="auto">
              <a:xfrm>
                <a:off x="-4330" y="1142"/>
                <a:ext cx="7" cy="4"/>
              </a:xfrm>
              <a:custGeom>
                <a:gdLst>
                  <a:gd fmla="*/ 3 w 3" name="T0"/>
                  <a:gd fmla="*/ 2 h 2" name="T1"/>
                  <a:gd fmla="*/ 1 w 3" name="T2"/>
                  <a:gd fmla="*/ 0 h 2" name="T3"/>
                  <a:gd fmla="*/ 0 w 3" name="T4"/>
                  <a:gd fmla="*/ 1 h 2" name="T5"/>
                  <a:gd fmla="*/ 3 w 3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5202"/>
              <p:cNvSpPr/>
              <p:nvPr/>
            </p:nvSpPr>
            <p:spPr bwMode="auto">
              <a:xfrm>
                <a:off x="-4356" y="1139"/>
                <a:ext cx="18" cy="19"/>
              </a:xfrm>
              <a:custGeom>
                <a:gdLst>
                  <a:gd fmla="*/ 5 w 8" name="T0"/>
                  <a:gd fmla="*/ 1 h 8" name="T1"/>
                  <a:gd fmla="*/ 1 w 8" name="T2"/>
                  <a:gd fmla="*/ 2 h 8" name="T3"/>
                  <a:gd fmla="*/ 4 w 8" name="T4"/>
                  <a:gd fmla="*/ 2 h 8" name="T5"/>
                  <a:gd fmla="*/ 4 w 8" name="T6"/>
                  <a:gd fmla="*/ 4 h 8" name="T7"/>
                  <a:gd fmla="*/ 7 w 8" name="T8"/>
                  <a:gd fmla="*/ 4 h 8" name="T9"/>
                  <a:gd fmla="*/ 8 w 8" name="T10"/>
                  <a:gd fmla="*/ 7 h 8" name="T11"/>
                  <a:gd fmla="*/ 8 w 8" name="T12"/>
                  <a:gd fmla="*/ 3 h 8" name="T13"/>
                  <a:gd fmla="*/ 5 w 8" name="T14"/>
                  <a:gd fmla="*/ 1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8">
                    <a:moveTo>
                      <a:pt x="5" y="1"/>
                    </a:moveTo>
                    <a:cubicBezTo>
                      <a:pt x="3" y="0"/>
                      <a:pt x="0" y="1"/>
                      <a:pt x="1" y="2"/>
                    </a:cubicBezTo>
                    <a:cubicBezTo>
                      <a:pt x="2" y="1"/>
                      <a:pt x="3" y="3"/>
                      <a:pt x="4" y="2"/>
                    </a:cubicBezTo>
                    <a:cubicBezTo>
                      <a:pt x="3" y="3"/>
                      <a:pt x="6" y="3"/>
                      <a:pt x="4" y="4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5"/>
                      <a:pt x="8" y="8"/>
                      <a:pt x="8" y="7"/>
                    </a:cubicBezTo>
                    <a:cubicBezTo>
                      <a:pt x="8" y="6"/>
                      <a:pt x="6" y="5"/>
                      <a:pt x="8" y="3"/>
                    </a:cubicBezTo>
                    <a:cubicBezTo>
                      <a:pt x="5" y="3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5203"/>
              <p:cNvSpPr/>
              <p:nvPr/>
            </p:nvSpPr>
            <p:spPr bwMode="auto">
              <a:xfrm>
                <a:off x="-4151" y="1400"/>
                <a:ext cx="10" cy="11"/>
              </a:xfrm>
              <a:custGeom>
                <a:gdLst>
                  <a:gd fmla="*/ 1 w 4" name="T0"/>
                  <a:gd fmla="*/ 4 h 5" name="T1"/>
                  <a:gd fmla="*/ 3 w 4" name="T2"/>
                  <a:gd fmla="*/ 3 h 5" name="T3"/>
                  <a:gd fmla="*/ 2 w 4" name="T4"/>
                  <a:gd fmla="*/ 1 h 5" name="T5"/>
                  <a:gd fmla="*/ 1 w 4" name="T6"/>
                  <a:gd fmla="*/ 4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1" y="4"/>
                    </a:moveTo>
                    <a:cubicBezTo>
                      <a:pt x="3" y="5"/>
                      <a:pt x="2" y="3"/>
                      <a:pt x="3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4" y="3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Freeform 5204"/>
              <p:cNvSpPr/>
              <p:nvPr/>
            </p:nvSpPr>
            <p:spPr bwMode="auto">
              <a:xfrm>
                <a:off x="-4243" y="1210"/>
                <a:ext cx="17" cy="10"/>
              </a:xfrm>
              <a:custGeom>
                <a:gdLst>
                  <a:gd fmla="*/ 3 w 7" name="T0"/>
                  <a:gd fmla="*/ 0 h 4" name="T1"/>
                  <a:gd fmla="*/ 3 w 7" name="T2"/>
                  <a:gd fmla="*/ 4 h 4" name="T3"/>
                  <a:gd fmla="*/ 7 w 7" name="T4"/>
                  <a:gd fmla="*/ 3 h 4" name="T5"/>
                  <a:gd fmla="*/ 4 w 7" name="T6"/>
                  <a:gd fmla="*/ 0 h 4" name="T7"/>
                  <a:gd fmla="*/ 3 w 7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7">
                    <a:moveTo>
                      <a:pt x="3" y="0"/>
                    </a:moveTo>
                    <a:cubicBezTo>
                      <a:pt x="0" y="2"/>
                      <a:pt x="4" y="1"/>
                      <a:pt x="3" y="4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5205"/>
              <p:cNvSpPr/>
              <p:nvPr/>
            </p:nvSpPr>
            <p:spPr bwMode="auto">
              <a:xfrm>
                <a:off x="-4406" y="1120"/>
                <a:ext cx="9" cy="7"/>
              </a:xfrm>
              <a:custGeom>
                <a:gdLst>
                  <a:gd fmla="*/ 3 w 4" name="T0"/>
                  <a:gd fmla="*/ 1 h 3" name="T1"/>
                  <a:gd fmla="*/ 4 w 4" name="T2"/>
                  <a:gd fmla="*/ 2 h 3" name="T3"/>
                  <a:gd fmla="*/ 0 w 4" name="T4"/>
                  <a:gd fmla="*/ 0 h 3" name="T5"/>
                  <a:gd fmla="*/ 2 w 4" name="T6"/>
                  <a:gd fmla="*/ 3 h 3" name="T7"/>
                  <a:gd fmla="*/ 3 w 4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3" y="1"/>
                    </a:moveTo>
                    <a:cubicBezTo>
                      <a:pt x="3" y="1"/>
                      <a:pt x="4" y="2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2" y="1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Freeform 5206"/>
              <p:cNvSpPr/>
              <p:nvPr/>
            </p:nvSpPr>
            <p:spPr bwMode="auto">
              <a:xfrm>
                <a:off x="-4387" y="1118"/>
                <a:ext cx="9" cy="7"/>
              </a:xfrm>
              <a:custGeom>
                <a:gdLst>
                  <a:gd fmla="*/ 4 w 4" name="T0"/>
                  <a:gd fmla="*/ 2 h 3" name="T1"/>
                  <a:gd fmla="*/ 0 w 4" name="T2"/>
                  <a:gd fmla="*/ 0 h 3" name="T3"/>
                  <a:gd fmla="*/ 4 w 4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4" y="2"/>
                    </a:moveTo>
                    <a:cubicBezTo>
                      <a:pt x="2" y="2"/>
                      <a:pt x="2" y="0"/>
                      <a:pt x="0" y="0"/>
                    </a:cubicBezTo>
                    <a:cubicBezTo>
                      <a:pt x="1" y="1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5207"/>
              <p:cNvSpPr/>
              <p:nvPr/>
            </p:nvSpPr>
            <p:spPr bwMode="auto">
              <a:xfrm>
                <a:off x="-4319" y="1146"/>
                <a:ext cx="7" cy="10"/>
              </a:xfrm>
              <a:custGeom>
                <a:gdLst>
                  <a:gd fmla="*/ 1 w 3" name="T0"/>
                  <a:gd fmla="*/ 1 h 4" name="T1"/>
                  <a:gd fmla="*/ 0 w 3" name="T2"/>
                  <a:gd fmla="*/ 2 h 4" name="T3"/>
                  <a:gd fmla="*/ 2 w 3" name="T4"/>
                  <a:gd fmla="*/ 4 h 4" name="T5"/>
                  <a:gd fmla="*/ 3 w 3" name="T6"/>
                  <a:gd fmla="*/ 3 h 4" name="T7"/>
                  <a:gd fmla="*/ 2 w 3" name="T8"/>
                  <a:gd fmla="*/ 1 h 4" name="T9"/>
                  <a:gd fmla="*/ 1 w 3" name="T10"/>
                  <a:gd fmla="*/ 0 h 4" name="T11"/>
                  <a:gd fmla="*/ 1 w 3" name="T12"/>
                  <a:gd fmla="*/ 1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3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2" y="3"/>
                      <a:pt x="1" y="3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" name="Freeform 5208"/>
              <p:cNvSpPr/>
              <p:nvPr/>
            </p:nvSpPr>
            <p:spPr bwMode="auto">
              <a:xfrm>
                <a:off x="-4330" y="1196"/>
                <a:ext cx="7" cy="7"/>
              </a:xfrm>
              <a:custGeom>
                <a:gdLst>
                  <a:gd fmla="*/ 0 w 3" name="T0"/>
                  <a:gd fmla="*/ 0 h 3" name="T1"/>
                  <a:gd fmla="*/ 0 w 3" name="T2"/>
                  <a:gd fmla="*/ 1 h 3" name="T3"/>
                  <a:gd fmla="*/ 3 w 3" name="T4"/>
                  <a:gd fmla="*/ 1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2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" name="Freeform 5209"/>
              <p:cNvSpPr/>
              <p:nvPr/>
            </p:nvSpPr>
            <p:spPr bwMode="auto">
              <a:xfrm>
                <a:off x="-4335" y="1187"/>
                <a:ext cx="9" cy="9"/>
              </a:xfrm>
              <a:custGeom>
                <a:gdLst>
                  <a:gd fmla="*/ 2 w 4" name="T0"/>
                  <a:gd fmla="*/ 0 h 4" name="T1"/>
                  <a:gd fmla="*/ 0 w 4" name="T2"/>
                  <a:gd fmla="*/ 2 h 4" name="T3"/>
                  <a:gd fmla="*/ 1 w 4" name="T4"/>
                  <a:gd fmla="*/ 4 h 4" name="T5"/>
                  <a:gd fmla="*/ 3 w 4" name="T6"/>
                  <a:gd fmla="*/ 3 h 4" name="T7"/>
                  <a:gd fmla="*/ 2 w 4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2" y="2"/>
                      <a:pt x="2" y="2"/>
                      <a:pt x="0" y="2"/>
                    </a:cubicBezTo>
                    <a:cubicBezTo>
                      <a:pt x="0" y="3"/>
                      <a:pt x="1" y="2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" name="Freeform 5210"/>
              <p:cNvSpPr/>
              <p:nvPr/>
            </p:nvSpPr>
            <p:spPr bwMode="auto">
              <a:xfrm>
                <a:off x="-4304" y="1194"/>
                <a:ext cx="35" cy="23"/>
              </a:xfrm>
              <a:custGeom>
                <a:gdLst>
                  <a:gd fmla="*/ 8 w 15" name="T0"/>
                  <a:gd fmla="*/ 10 h 10" name="T1"/>
                  <a:gd fmla="*/ 13 w 15" name="T2"/>
                  <a:gd fmla="*/ 2 h 10" name="T3"/>
                  <a:gd fmla="*/ 13 w 15" name="T4"/>
                  <a:gd fmla="*/ 4 h 10" name="T5"/>
                  <a:gd fmla="*/ 11 w 15" name="T6"/>
                  <a:gd fmla="*/ 4 h 10" name="T7"/>
                  <a:gd fmla="*/ 11 w 15" name="T8"/>
                  <a:gd fmla="*/ 3 h 10" name="T9"/>
                  <a:gd fmla="*/ 12 w 15" name="T10"/>
                  <a:gd fmla="*/ 1 h 10" name="T11"/>
                  <a:gd fmla="*/ 11 w 15" name="T12"/>
                  <a:gd fmla="*/ 1 h 10" name="T13"/>
                  <a:gd fmla="*/ 9 w 15" name="T14"/>
                  <a:gd fmla="*/ 0 h 10" name="T15"/>
                  <a:gd fmla="*/ 8 w 15" name="T16"/>
                  <a:gd fmla="*/ 3 h 10" name="T17"/>
                  <a:gd fmla="*/ 6 w 15" name="T18"/>
                  <a:gd fmla="*/ 2 h 10" name="T19"/>
                  <a:gd fmla="*/ 8 w 15" name="T20"/>
                  <a:gd fmla="*/ 1 h 10" name="T21"/>
                  <a:gd fmla="*/ 5 w 15" name="T22"/>
                  <a:gd fmla="*/ 2 h 10" name="T23"/>
                  <a:gd fmla="*/ 6 w 15" name="T24"/>
                  <a:gd fmla="*/ 4 h 10" name="T25"/>
                  <a:gd fmla="*/ 1 w 15" name="T26"/>
                  <a:gd fmla="*/ 4 h 10" name="T27"/>
                  <a:gd fmla="*/ 3 w 15" name="T28"/>
                  <a:gd fmla="*/ 7 h 10" name="T29"/>
                  <a:gd fmla="*/ 2 w 15" name="T30"/>
                  <a:gd fmla="*/ 10 h 10" name="T31"/>
                  <a:gd fmla="*/ 6 w 15" name="T32"/>
                  <a:gd fmla="*/ 10 h 10" name="T33"/>
                  <a:gd fmla="*/ 5 w 15" name="T34"/>
                  <a:gd fmla="*/ 8 h 10" name="T35"/>
                  <a:gd fmla="*/ 6 w 15" name="T36"/>
                  <a:gd fmla="*/ 9 h 10" name="T37"/>
                  <a:gd fmla="*/ 6 w 15" name="T38"/>
                  <a:gd fmla="*/ 7 h 10" name="T39"/>
                  <a:gd fmla="*/ 6 w 15" name="T40"/>
                  <a:gd fmla="*/ 7 h 10" name="T41"/>
                  <a:gd fmla="*/ 5 w 15" name="T42"/>
                  <a:gd fmla="*/ 6 h 10" name="T43"/>
                  <a:gd fmla="*/ 5 w 15" name="T44"/>
                  <a:gd fmla="*/ 6 h 10" name="T45"/>
                  <a:gd fmla="*/ 9 w 15" name="T46"/>
                  <a:gd fmla="*/ 6 h 10" name="T47"/>
                  <a:gd fmla="*/ 8 w 15" name="T48"/>
                  <a:gd fmla="*/ 4 h 10" name="T49"/>
                  <a:gd fmla="*/ 11 w 15" name="T50"/>
                  <a:gd fmla="*/ 4 h 10" name="T51"/>
                  <a:gd fmla="*/ 7 w 15" name="T52"/>
                  <a:gd fmla="*/ 8 h 10" name="T53"/>
                  <a:gd fmla="*/ 8 w 15" name="T54"/>
                  <a:gd fmla="*/ 10 h 10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0" w="15">
                    <a:moveTo>
                      <a:pt x="8" y="10"/>
                    </a:moveTo>
                    <a:cubicBezTo>
                      <a:pt x="10" y="7"/>
                      <a:pt x="15" y="6"/>
                      <a:pt x="13" y="2"/>
                    </a:cubicBezTo>
                    <a:cubicBezTo>
                      <a:pt x="12" y="2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3"/>
                      <a:pt x="13" y="2"/>
                      <a:pt x="11" y="3"/>
                    </a:cubicBezTo>
                    <a:cubicBezTo>
                      <a:pt x="11" y="2"/>
                      <a:pt x="11" y="1"/>
                      <a:pt x="12" y="1"/>
                    </a:cubicBezTo>
                    <a:cubicBezTo>
                      <a:pt x="11" y="0"/>
                      <a:pt x="10" y="1"/>
                      <a:pt x="11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0" y="2"/>
                      <a:pt x="7" y="2"/>
                      <a:pt x="8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1"/>
                      <a:pt x="8" y="1"/>
                      <a:pt x="8" y="1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5" y="3"/>
                      <a:pt x="5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4" y="9"/>
                      <a:pt x="4" y="10"/>
                      <a:pt x="6" y="10"/>
                    </a:cubicBezTo>
                    <a:cubicBezTo>
                      <a:pt x="6" y="8"/>
                      <a:pt x="5" y="9"/>
                      <a:pt x="5" y="8"/>
                    </a:cubicBezTo>
                    <a:cubicBezTo>
                      <a:pt x="7" y="7"/>
                      <a:pt x="5" y="8"/>
                      <a:pt x="6" y="9"/>
                    </a:cubicBezTo>
                    <a:cubicBezTo>
                      <a:pt x="7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10" y="4"/>
                      <a:pt x="9" y="5"/>
                      <a:pt x="8" y="4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0" y="5"/>
                      <a:pt x="10" y="7"/>
                      <a:pt x="7" y="8"/>
                    </a:cubicBezTo>
                    <a:cubicBezTo>
                      <a:pt x="9" y="8"/>
                      <a:pt x="7" y="9"/>
                      <a:pt x="8" y="1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5211"/>
              <p:cNvSpPr/>
              <p:nvPr/>
            </p:nvSpPr>
            <p:spPr bwMode="auto">
              <a:xfrm>
                <a:off x="-4354" y="1153"/>
                <a:ext cx="9" cy="10"/>
              </a:xfrm>
              <a:custGeom>
                <a:gdLst>
                  <a:gd fmla="*/ 4 w 4" name="T0"/>
                  <a:gd fmla="*/ 2 h 4" name="T1"/>
                  <a:gd fmla="*/ 2 w 4" name="T2"/>
                  <a:gd fmla="*/ 1 h 4" name="T3"/>
                  <a:gd fmla="*/ 0 w 4" name="T4"/>
                  <a:gd fmla="*/ 2 h 4" name="T5"/>
                  <a:gd fmla="*/ 3 w 4" name="T6"/>
                  <a:gd fmla="*/ 3 h 4" name="T7"/>
                  <a:gd fmla="*/ 4 w 4" name="T8"/>
                  <a:gd fmla="*/ 2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4" y="2"/>
                    </a:moveTo>
                    <a:cubicBezTo>
                      <a:pt x="3" y="1"/>
                      <a:pt x="2" y="2"/>
                      <a:pt x="2" y="1"/>
                    </a:cubicBezTo>
                    <a:cubicBezTo>
                      <a:pt x="0" y="0"/>
                      <a:pt x="2" y="2"/>
                      <a:pt x="0" y="2"/>
                    </a:cubicBezTo>
                    <a:cubicBezTo>
                      <a:pt x="1" y="4"/>
                      <a:pt x="4" y="1"/>
                      <a:pt x="3" y="3"/>
                    </a:cubicBezTo>
                    <a:cubicBezTo>
                      <a:pt x="4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5212"/>
              <p:cNvSpPr/>
              <p:nvPr/>
            </p:nvSpPr>
            <p:spPr bwMode="auto">
              <a:xfrm>
                <a:off x="-4349" y="1127"/>
                <a:ext cx="9" cy="10"/>
              </a:xfrm>
              <a:custGeom>
                <a:gdLst>
                  <a:gd fmla="*/ 4 w 4" name="T0"/>
                  <a:gd fmla="*/ 1 h 4" name="T1"/>
                  <a:gd fmla="*/ 1 w 4" name="T2"/>
                  <a:gd fmla="*/ 1 h 4" name="T3"/>
                  <a:gd fmla="*/ 0 w 4" name="T4"/>
                  <a:gd fmla="*/ 2 h 4" name="T5"/>
                  <a:gd fmla="*/ 2 w 4" name="T6"/>
                  <a:gd fmla="*/ 1 h 4" name="T7"/>
                  <a:gd fmla="*/ 2 w 4" name="T8"/>
                  <a:gd fmla="*/ 2 h 4" name="T9"/>
                  <a:gd fmla="*/ 4 w 4" name="T10"/>
                  <a:gd fmla="*/ 1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4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4"/>
                      <a:pt x="2" y="1"/>
                      <a:pt x="2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4" y="4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5213"/>
              <p:cNvSpPr/>
              <p:nvPr/>
            </p:nvSpPr>
            <p:spPr bwMode="auto">
              <a:xfrm>
                <a:off x="-4364" y="1149"/>
                <a:ext cx="12" cy="14"/>
              </a:xfrm>
              <a:custGeom>
                <a:gdLst>
                  <a:gd fmla="*/ 5 w 5" name="T0"/>
                  <a:gd fmla="*/ 2 h 6" name="T1"/>
                  <a:gd fmla="*/ 1 w 5" name="T2"/>
                  <a:gd fmla="*/ 2 h 6" name="T3"/>
                  <a:gd fmla="*/ 1 w 5" name="T4"/>
                  <a:gd fmla="*/ 5 h 6" name="T5"/>
                  <a:gd fmla="*/ 5 w 5" name="T6"/>
                  <a:gd fmla="*/ 2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5">
                    <a:moveTo>
                      <a:pt x="5" y="2"/>
                    </a:moveTo>
                    <a:cubicBezTo>
                      <a:pt x="3" y="0"/>
                      <a:pt x="2" y="4"/>
                      <a:pt x="1" y="2"/>
                    </a:cubicBezTo>
                    <a:cubicBezTo>
                      <a:pt x="0" y="3"/>
                      <a:pt x="2" y="4"/>
                      <a:pt x="1" y="5"/>
                    </a:cubicBezTo>
                    <a:cubicBezTo>
                      <a:pt x="3" y="6"/>
                      <a:pt x="3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Freeform 5214"/>
              <p:cNvSpPr/>
              <p:nvPr/>
            </p:nvSpPr>
            <p:spPr bwMode="auto">
              <a:xfrm>
                <a:off x="-4127" y="1445"/>
                <a:ext cx="7" cy="7"/>
              </a:xfrm>
              <a:custGeom>
                <a:gdLst>
                  <a:gd fmla="*/ 3 w 3" name="T0"/>
                  <a:gd fmla="*/ 2 h 3" name="T1"/>
                  <a:gd fmla="*/ 2 w 3" name="T2"/>
                  <a:gd fmla="*/ 1 h 3" name="T3"/>
                  <a:gd fmla="*/ 1 w 3" name="T4"/>
                  <a:gd fmla="*/ 3 h 3" name="T5"/>
                  <a:gd fmla="*/ 1 w 3" name="T6"/>
                  <a:gd fmla="*/ 2 h 3" name="T7"/>
                  <a:gd fmla="*/ 3 w 3" name="T8"/>
                  <a:gd fmla="*/ 2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3" y="2"/>
                    </a:moveTo>
                    <a:cubicBezTo>
                      <a:pt x="2" y="1"/>
                      <a:pt x="1" y="2"/>
                      <a:pt x="2" y="1"/>
                    </a:cubicBezTo>
                    <a:cubicBezTo>
                      <a:pt x="1" y="0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5215"/>
              <p:cNvSpPr/>
              <p:nvPr/>
            </p:nvSpPr>
            <p:spPr bwMode="auto">
              <a:xfrm>
                <a:off x="-4146" y="1423"/>
                <a:ext cx="7" cy="7"/>
              </a:xfrm>
              <a:custGeom>
                <a:gdLst>
                  <a:gd fmla="*/ 1 w 3" name="T0"/>
                  <a:gd fmla="*/ 1 h 3" name="T1"/>
                  <a:gd fmla="*/ 2 w 3" name="T2"/>
                  <a:gd fmla="*/ 3 h 3" name="T3"/>
                  <a:gd fmla="*/ 1 w 3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1"/>
                    </a:moveTo>
                    <a:cubicBezTo>
                      <a:pt x="0" y="1"/>
                      <a:pt x="2" y="2"/>
                      <a:pt x="2" y="3"/>
                    </a:cubicBezTo>
                    <a:cubicBezTo>
                      <a:pt x="3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5216"/>
              <p:cNvSpPr/>
              <p:nvPr/>
            </p:nvSpPr>
            <p:spPr bwMode="auto">
              <a:xfrm>
                <a:off x="-4409" y="1108"/>
                <a:ext cx="27" cy="12"/>
              </a:xfrm>
              <a:custGeom>
                <a:gdLst>
                  <a:gd fmla="*/ 6 w 11" name="T0"/>
                  <a:gd fmla="*/ 3 h 5" name="T1"/>
                  <a:gd fmla="*/ 3 w 11" name="T2"/>
                  <a:gd fmla="*/ 4 h 5" name="T3"/>
                  <a:gd fmla="*/ 9 w 11" name="T4"/>
                  <a:gd fmla="*/ 5 h 5" name="T5"/>
                  <a:gd fmla="*/ 11 w 11" name="T6"/>
                  <a:gd fmla="*/ 4 h 5" name="T7"/>
                  <a:gd fmla="*/ 5 w 11" name="T8"/>
                  <a:gd fmla="*/ 1 h 5" name="T9"/>
                  <a:gd fmla="*/ 7 w 11" name="T10"/>
                  <a:gd fmla="*/ 0 h 5" name="T11"/>
                  <a:gd fmla="*/ 0 w 11" name="T12"/>
                  <a:gd fmla="*/ 0 h 5" name="T13"/>
                  <a:gd fmla="*/ 6 w 11" name="T14"/>
                  <a:gd fmla="*/ 3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11">
                    <a:moveTo>
                      <a:pt x="6" y="3"/>
                    </a:moveTo>
                    <a:cubicBezTo>
                      <a:pt x="5" y="4"/>
                      <a:pt x="3" y="2"/>
                      <a:pt x="3" y="4"/>
                    </a:cubicBezTo>
                    <a:cubicBezTo>
                      <a:pt x="5" y="4"/>
                      <a:pt x="7" y="4"/>
                      <a:pt x="9" y="5"/>
                    </a:cubicBezTo>
                    <a:cubicBezTo>
                      <a:pt x="10" y="4"/>
                      <a:pt x="9" y="3"/>
                      <a:pt x="11" y="4"/>
                    </a:cubicBezTo>
                    <a:cubicBezTo>
                      <a:pt x="11" y="2"/>
                      <a:pt x="7" y="1"/>
                      <a:pt x="5" y="1"/>
                    </a:cubicBezTo>
                    <a:cubicBezTo>
                      <a:pt x="5" y="0"/>
                      <a:pt x="7" y="1"/>
                      <a:pt x="7" y="0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2" y="1"/>
                      <a:pt x="3" y="1"/>
                      <a:pt x="6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Freeform 5217"/>
              <p:cNvSpPr/>
              <p:nvPr/>
            </p:nvSpPr>
            <p:spPr bwMode="auto">
              <a:xfrm>
                <a:off x="-4472" y="1106"/>
                <a:ext cx="9" cy="7"/>
              </a:xfrm>
              <a:custGeom>
                <a:gdLst>
                  <a:gd fmla="*/ 0 w 4" name="T0"/>
                  <a:gd fmla="*/ 1 h 3" name="T1"/>
                  <a:gd fmla="*/ 4 w 4" name="T2"/>
                  <a:gd fmla="*/ 2 h 3" name="T3"/>
                  <a:gd fmla="*/ 1 w 4" name="T4"/>
                  <a:gd fmla="*/ 0 h 3" name="T5"/>
                  <a:gd fmla="*/ 0 w 4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0" y="1"/>
                    </a:moveTo>
                    <a:cubicBezTo>
                      <a:pt x="1" y="3"/>
                      <a:pt x="3" y="2"/>
                      <a:pt x="4" y="2"/>
                    </a:cubicBezTo>
                    <a:cubicBezTo>
                      <a:pt x="4" y="1"/>
                      <a:pt x="2" y="2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Freeform 5218"/>
              <p:cNvSpPr/>
              <p:nvPr/>
            </p:nvSpPr>
            <p:spPr bwMode="auto">
              <a:xfrm>
                <a:off x="-4477" y="1099"/>
                <a:ext cx="12" cy="9"/>
              </a:xfrm>
              <a:custGeom>
                <a:gdLst>
                  <a:gd fmla="*/ 5 w 5" name="T0"/>
                  <a:gd fmla="*/ 2 h 4" name="T1"/>
                  <a:gd fmla="*/ 0 w 5" name="T2"/>
                  <a:gd fmla="*/ 1 h 4" name="T3"/>
                  <a:gd fmla="*/ 5 w 5" name="T4"/>
                  <a:gd fmla="*/ 2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5">
                    <a:moveTo>
                      <a:pt x="5" y="2"/>
                    </a:moveTo>
                    <a:cubicBezTo>
                      <a:pt x="3" y="0"/>
                      <a:pt x="3" y="1"/>
                      <a:pt x="0" y="1"/>
                    </a:cubicBezTo>
                    <a:cubicBezTo>
                      <a:pt x="2" y="2"/>
                      <a:pt x="3" y="4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5219"/>
              <p:cNvSpPr/>
              <p:nvPr/>
            </p:nvSpPr>
            <p:spPr bwMode="auto">
              <a:xfrm>
                <a:off x="-4352" y="1205"/>
                <a:ext cx="10" cy="8"/>
              </a:xfrm>
              <a:custGeom>
                <a:gdLst>
                  <a:gd fmla="*/ 4 w 4" name="T0"/>
                  <a:gd fmla="*/ 2 h 3" name="T1"/>
                  <a:gd fmla="*/ 0 w 4" name="T2"/>
                  <a:gd fmla="*/ 0 h 3" name="T3"/>
                  <a:gd fmla="*/ 2 w 4" name="T4"/>
                  <a:gd fmla="*/ 2 h 3" name="T5"/>
                  <a:gd fmla="*/ 4 w 4" name="T6"/>
                  <a:gd fmla="*/ 2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4" y="2"/>
                    </a:moveTo>
                    <a:cubicBezTo>
                      <a:pt x="3" y="1"/>
                      <a:pt x="2" y="2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ubicBezTo>
                      <a:pt x="3" y="2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5220"/>
              <p:cNvSpPr/>
              <p:nvPr/>
            </p:nvSpPr>
            <p:spPr bwMode="auto">
              <a:xfrm>
                <a:off x="-4399" y="1132"/>
                <a:ext cx="7" cy="5"/>
              </a:xfrm>
              <a:custGeom>
                <a:gdLst>
                  <a:gd fmla="*/ 3 w 3" name="T0"/>
                  <a:gd fmla="*/ 1 h 2" name="T1"/>
                  <a:gd fmla="*/ 1 w 3" name="T2"/>
                  <a:gd fmla="*/ 0 h 2" name="T3"/>
                  <a:gd fmla="*/ 0 w 3" name="T4"/>
                  <a:gd fmla="*/ 0 h 2" name="T5"/>
                  <a:gd fmla="*/ 3 w 3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5221"/>
              <p:cNvSpPr/>
              <p:nvPr/>
            </p:nvSpPr>
            <p:spPr bwMode="auto">
              <a:xfrm>
                <a:off x="-4316" y="1177"/>
                <a:ext cx="16" cy="19"/>
              </a:xfrm>
              <a:custGeom>
                <a:gdLst>
                  <a:gd fmla="*/ 6 w 7" name="T0"/>
                  <a:gd fmla="*/ 2 h 8" name="T1"/>
                  <a:gd fmla="*/ 5 w 7" name="T2"/>
                  <a:gd fmla="*/ 0 h 8" name="T3"/>
                  <a:gd fmla="*/ 0 w 7" name="T4"/>
                  <a:gd fmla="*/ 4 h 8" name="T5"/>
                  <a:gd fmla="*/ 5 w 7" name="T6"/>
                  <a:gd fmla="*/ 6 h 8" name="T7"/>
                  <a:gd fmla="*/ 6 w 7" name="T8"/>
                  <a:gd fmla="*/ 2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6" y="2"/>
                    </a:moveTo>
                    <a:cubicBezTo>
                      <a:pt x="6" y="1"/>
                      <a:pt x="5" y="1"/>
                      <a:pt x="5" y="0"/>
                    </a:cubicBezTo>
                    <a:cubicBezTo>
                      <a:pt x="3" y="2"/>
                      <a:pt x="2" y="3"/>
                      <a:pt x="0" y="4"/>
                    </a:cubicBezTo>
                    <a:cubicBezTo>
                      <a:pt x="2" y="8"/>
                      <a:pt x="3" y="3"/>
                      <a:pt x="5" y="6"/>
                    </a:cubicBezTo>
                    <a:cubicBezTo>
                      <a:pt x="7" y="5"/>
                      <a:pt x="3" y="3"/>
                      <a:pt x="6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Freeform 5222"/>
              <p:cNvSpPr/>
              <p:nvPr/>
            </p:nvSpPr>
            <p:spPr bwMode="auto">
              <a:xfrm>
                <a:off x="-4136" y="1449"/>
                <a:ext cx="26" cy="22"/>
              </a:xfrm>
              <a:custGeom>
                <a:gdLst>
                  <a:gd fmla="*/ 8 w 11" name="T0"/>
                  <a:gd fmla="*/ 5 h 9" name="T1"/>
                  <a:gd fmla="*/ 8 w 11" name="T2"/>
                  <a:gd fmla="*/ 5 h 9" name="T3"/>
                  <a:gd fmla="*/ 8 w 11" name="T4"/>
                  <a:gd fmla="*/ 4 h 9" name="T5"/>
                  <a:gd fmla="*/ 6 w 11" name="T6"/>
                  <a:gd fmla="*/ 3 h 9" name="T7"/>
                  <a:gd fmla="*/ 7 w 11" name="T8"/>
                  <a:gd fmla="*/ 2 h 9" name="T9"/>
                  <a:gd fmla="*/ 6 w 11" name="T10"/>
                  <a:gd fmla="*/ 4 h 9" name="T11"/>
                  <a:gd fmla="*/ 4 w 11" name="T12"/>
                  <a:gd fmla="*/ 3 h 9" name="T13"/>
                  <a:gd fmla="*/ 11 w 11" name="T14"/>
                  <a:gd fmla="*/ 6 h 9" name="T15"/>
                  <a:gd fmla="*/ 8 w 11" name="T16"/>
                  <a:gd fmla="*/ 5 h 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" w="11"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0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0" y="7"/>
                      <a:pt x="9" y="9"/>
                      <a:pt x="11" y="6"/>
                    </a:cubicBezTo>
                    <a:cubicBezTo>
                      <a:pt x="10" y="6"/>
                      <a:pt x="9" y="5"/>
                      <a:pt x="8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5223"/>
              <p:cNvSpPr/>
              <p:nvPr/>
            </p:nvSpPr>
            <p:spPr bwMode="auto">
              <a:xfrm>
                <a:off x="-4323" y="1163"/>
                <a:ext cx="11" cy="16"/>
              </a:xfrm>
              <a:custGeom>
                <a:gdLst>
                  <a:gd fmla="*/ 4 w 5" name="T0"/>
                  <a:gd fmla="*/ 7 h 7" name="T1"/>
                  <a:gd fmla="*/ 3 w 5" name="T2"/>
                  <a:gd fmla="*/ 0 h 7" name="T3"/>
                  <a:gd fmla="*/ 4 w 5" name="T4"/>
                  <a:gd fmla="*/ 7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4" y="7"/>
                    </a:moveTo>
                    <a:cubicBezTo>
                      <a:pt x="5" y="5"/>
                      <a:pt x="5" y="3"/>
                      <a:pt x="3" y="0"/>
                    </a:cubicBezTo>
                    <a:cubicBezTo>
                      <a:pt x="0" y="2"/>
                      <a:pt x="3" y="4"/>
                      <a:pt x="4" y="7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5224"/>
              <p:cNvSpPr/>
              <p:nvPr/>
            </p:nvSpPr>
            <p:spPr bwMode="auto">
              <a:xfrm>
                <a:off x="-4321" y="1153"/>
                <a:ext cx="14" cy="15"/>
              </a:xfrm>
              <a:custGeom>
                <a:gdLst>
                  <a:gd fmla="*/ 6 w 6" name="T0"/>
                  <a:gd fmla="*/ 1 h 6" name="T1"/>
                  <a:gd fmla="*/ 3 w 6" name="T2"/>
                  <a:gd fmla="*/ 1 h 6" name="T3"/>
                  <a:gd fmla="*/ 3 w 6" name="T4"/>
                  <a:gd fmla="*/ 2 h 6" name="T5"/>
                  <a:gd fmla="*/ 0 w 6" name="T6"/>
                  <a:gd fmla="*/ 3 h 6" name="T7"/>
                  <a:gd fmla="*/ 0 w 6" name="T8"/>
                  <a:gd fmla="*/ 3 h 6" name="T9"/>
                  <a:gd fmla="*/ 1 w 6" name="T10"/>
                  <a:gd fmla="*/ 6 h 6" name="T11"/>
                  <a:gd fmla="*/ 5 w 6" name="T12"/>
                  <a:gd fmla="*/ 4 h 6" name="T13"/>
                  <a:gd fmla="*/ 6 w 6" name="T14"/>
                  <a:gd fmla="*/ 1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6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3" y="6"/>
                      <a:pt x="6" y="6"/>
                      <a:pt x="5" y="4"/>
                    </a:cubicBezTo>
                    <a:cubicBezTo>
                      <a:pt x="6" y="3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Freeform 5225"/>
              <p:cNvSpPr/>
              <p:nvPr/>
            </p:nvSpPr>
            <p:spPr bwMode="auto">
              <a:xfrm>
                <a:off x="-4309" y="1198"/>
                <a:ext cx="12" cy="10"/>
              </a:xfrm>
              <a:custGeom>
                <a:gdLst>
                  <a:gd fmla="*/ 3 w 5" name="T0"/>
                  <a:gd fmla="*/ 4 h 4" name="T1"/>
                  <a:gd fmla="*/ 2 w 5" name="T2"/>
                  <a:gd fmla="*/ 0 h 4" name="T3"/>
                  <a:gd fmla="*/ 0 w 5" name="T4"/>
                  <a:gd fmla="*/ 3 h 4" name="T5"/>
                  <a:gd fmla="*/ 3 w 5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3" y="4"/>
                    </a:moveTo>
                    <a:cubicBezTo>
                      <a:pt x="5" y="3"/>
                      <a:pt x="5" y="1"/>
                      <a:pt x="2" y="0"/>
                    </a:cubicBezTo>
                    <a:cubicBezTo>
                      <a:pt x="0" y="1"/>
                      <a:pt x="2" y="2"/>
                      <a:pt x="0" y="3"/>
                    </a:cubicBezTo>
                    <a:cubicBezTo>
                      <a:pt x="1" y="4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Freeform 5226"/>
              <p:cNvSpPr/>
              <p:nvPr/>
            </p:nvSpPr>
            <p:spPr bwMode="auto">
              <a:xfrm>
                <a:off x="-4134" y="1471"/>
                <a:ext cx="12" cy="14"/>
              </a:xfrm>
              <a:custGeom>
                <a:gdLst>
                  <a:gd fmla="*/ 4 w 5" name="T0"/>
                  <a:gd fmla="*/ 6 h 6" name="T1"/>
                  <a:gd fmla="*/ 2 w 5" name="T2"/>
                  <a:gd fmla="*/ 0 h 6" name="T3"/>
                  <a:gd fmla="*/ 4 w 5" name="T4"/>
                  <a:gd fmla="*/ 6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5">
                    <a:moveTo>
                      <a:pt x="4" y="6"/>
                    </a:moveTo>
                    <a:cubicBezTo>
                      <a:pt x="5" y="4"/>
                      <a:pt x="5" y="2"/>
                      <a:pt x="2" y="0"/>
                    </a:cubicBezTo>
                    <a:cubicBezTo>
                      <a:pt x="0" y="2"/>
                      <a:pt x="2" y="4"/>
                      <a:pt x="4" y="6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5227"/>
              <p:cNvSpPr/>
              <p:nvPr/>
            </p:nvSpPr>
            <p:spPr bwMode="auto">
              <a:xfrm>
                <a:off x="-4439" y="1123"/>
                <a:ext cx="7" cy="7"/>
              </a:xfrm>
              <a:custGeom>
                <a:gdLst>
                  <a:gd fmla="*/ 1 w 3" name="T0"/>
                  <a:gd fmla="*/ 3 h 3" name="T1"/>
                  <a:gd fmla="*/ 2 w 3" name="T2"/>
                  <a:gd fmla="*/ 2 h 3" name="T3"/>
                  <a:gd fmla="*/ 3 w 3" name="T4"/>
                  <a:gd fmla="*/ 2 h 3" name="T5"/>
                  <a:gd fmla="*/ 2 w 3" name="T6"/>
                  <a:gd fmla="*/ 0 h 3" name="T7"/>
                  <a:gd fmla="*/ 0 w 3" name="T8"/>
                  <a:gd fmla="*/ 1 h 3" name="T9"/>
                  <a:gd fmla="*/ 1 w 3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1" y="3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2" y="2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Freeform 5228"/>
              <p:cNvSpPr/>
              <p:nvPr/>
            </p:nvSpPr>
            <p:spPr bwMode="auto">
              <a:xfrm>
                <a:off x="-4458" y="1108"/>
                <a:ext cx="14" cy="8"/>
              </a:xfrm>
              <a:custGeom>
                <a:gdLst>
                  <a:gd fmla="*/ 0 w 6" name="T0"/>
                  <a:gd fmla="*/ 1 h 3" name="T1"/>
                  <a:gd fmla="*/ 4 w 6" name="T2"/>
                  <a:gd fmla="*/ 1 h 3" name="T3"/>
                  <a:gd fmla="*/ 5 w 6" name="T4"/>
                  <a:gd fmla="*/ 3 h 3" name="T5"/>
                  <a:gd fmla="*/ 5 w 6" name="T6"/>
                  <a:gd fmla="*/ 0 h 3" name="T7"/>
                  <a:gd fmla="*/ 0 w 6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1"/>
                    </a:moveTo>
                    <a:cubicBezTo>
                      <a:pt x="1" y="3"/>
                      <a:pt x="3" y="2"/>
                      <a:pt x="4" y="1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6" y="3"/>
                      <a:pt x="4" y="1"/>
                      <a:pt x="5" y="0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0" name="Freeform 5229"/>
              <p:cNvSpPr/>
              <p:nvPr/>
            </p:nvSpPr>
            <p:spPr bwMode="auto">
              <a:xfrm>
                <a:off x="-4449" y="1120"/>
                <a:ext cx="10" cy="7"/>
              </a:xfrm>
              <a:custGeom>
                <a:gdLst>
                  <a:gd fmla="*/ 4 w 4" name="T0"/>
                  <a:gd fmla="*/ 2 h 3" name="T1"/>
                  <a:gd fmla="*/ 0 w 4" name="T2"/>
                  <a:gd fmla="*/ 1 h 3" name="T3"/>
                  <a:gd fmla="*/ 4 w 4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4" y="2"/>
                    </a:moveTo>
                    <a:cubicBezTo>
                      <a:pt x="3" y="2"/>
                      <a:pt x="2" y="0"/>
                      <a:pt x="0" y="1"/>
                    </a:cubicBezTo>
                    <a:cubicBezTo>
                      <a:pt x="1" y="1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Freeform 5230"/>
              <p:cNvSpPr/>
              <p:nvPr/>
            </p:nvSpPr>
            <p:spPr bwMode="auto">
              <a:xfrm>
                <a:off x="-4453" y="1111"/>
                <a:ext cx="11" cy="9"/>
              </a:xfrm>
              <a:custGeom>
                <a:gdLst>
                  <a:gd fmla="*/ 2 w 5" name="T0"/>
                  <a:gd fmla="*/ 1 h 4" name="T1"/>
                  <a:gd fmla="*/ 2 w 5" name="T2"/>
                  <a:gd fmla="*/ 3 h 4" name="T3"/>
                  <a:gd fmla="*/ 5 w 5" name="T4"/>
                  <a:gd fmla="*/ 2 h 4" name="T5"/>
                  <a:gd fmla="*/ 2 w 5" name="T6"/>
                  <a:gd fmla="*/ 1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2" y="1"/>
                    </a:moveTo>
                    <a:cubicBezTo>
                      <a:pt x="0" y="2"/>
                      <a:pt x="3" y="2"/>
                      <a:pt x="2" y="3"/>
                    </a:cubicBezTo>
                    <a:cubicBezTo>
                      <a:pt x="3" y="4"/>
                      <a:pt x="2" y="1"/>
                      <a:pt x="5" y="2"/>
                    </a:cubicBezTo>
                    <a:cubicBezTo>
                      <a:pt x="4" y="0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5231"/>
              <p:cNvSpPr/>
              <p:nvPr/>
            </p:nvSpPr>
            <p:spPr bwMode="auto">
              <a:xfrm>
                <a:off x="-4453" y="1120"/>
                <a:ext cx="9" cy="7"/>
              </a:xfrm>
              <a:custGeom>
                <a:gdLst>
                  <a:gd fmla="*/ 3 w 4" name="T0"/>
                  <a:gd fmla="*/ 0 h 3" name="T1"/>
                  <a:gd fmla="*/ 1 w 4" name="T2"/>
                  <a:gd fmla="*/ 3 h 3" name="T3"/>
                  <a:gd fmla="*/ 3 w 4" name="T4"/>
                  <a:gd fmla="*/ 3 h 3" name="T5"/>
                  <a:gd fmla="*/ 3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3" y="0"/>
                    </a:moveTo>
                    <a:cubicBezTo>
                      <a:pt x="2" y="1"/>
                      <a:pt x="0" y="1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0" y="1"/>
                      <a:pt x="4" y="2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Freeform 5232"/>
              <p:cNvSpPr/>
              <p:nvPr/>
            </p:nvSpPr>
            <p:spPr bwMode="auto">
              <a:xfrm>
                <a:off x="-4224" y="1293"/>
                <a:ext cx="12" cy="9"/>
              </a:xfrm>
              <a:custGeom>
                <a:gdLst>
                  <a:gd fmla="*/ 0 w 5" name="T0"/>
                  <a:gd fmla="*/ 0 h 4" name="T1"/>
                  <a:gd fmla="*/ 1 w 5" name="T2"/>
                  <a:gd fmla="*/ 2 h 4" name="T3"/>
                  <a:gd fmla="*/ 1 w 5" name="T4"/>
                  <a:gd fmla="*/ 1 h 4" name="T5"/>
                  <a:gd fmla="*/ 2 w 5" name="T6"/>
                  <a:gd fmla="*/ 2 h 4" name="T7"/>
                  <a:gd fmla="*/ 2 w 5" name="T8"/>
                  <a:gd fmla="*/ 2 h 4" name="T9"/>
                  <a:gd fmla="*/ 5 w 5" name="T10"/>
                  <a:gd fmla="*/ 4 h 4" name="T11"/>
                  <a:gd fmla="*/ 1 w 5" name="T12"/>
                  <a:gd fmla="*/ 0 h 4" name="T13"/>
                  <a:gd fmla="*/ 0 w 5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5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1" y="3"/>
                      <a:pt x="4" y="4"/>
                      <a:pt x="5" y="4"/>
                    </a:cubicBezTo>
                    <a:cubicBezTo>
                      <a:pt x="4" y="2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Freeform 5233"/>
              <p:cNvSpPr/>
              <p:nvPr/>
            </p:nvSpPr>
            <p:spPr bwMode="auto">
              <a:xfrm>
                <a:off x="-4271" y="1267"/>
                <a:ext cx="12" cy="9"/>
              </a:xfrm>
              <a:custGeom>
                <a:gdLst>
                  <a:gd fmla="*/ 0 w 5" name="T0"/>
                  <a:gd fmla="*/ 2 h 4" name="T1"/>
                  <a:gd fmla="*/ 5 w 5" name="T2"/>
                  <a:gd fmla="*/ 3 h 4" name="T3"/>
                  <a:gd fmla="*/ 0 w 5" name="T4"/>
                  <a:gd fmla="*/ 0 h 4" name="T5"/>
                  <a:gd fmla="*/ 0 w 5" name="T6"/>
                  <a:gd fmla="*/ 2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0" y="2"/>
                    </a:moveTo>
                    <a:cubicBezTo>
                      <a:pt x="3" y="0"/>
                      <a:pt x="3" y="4"/>
                      <a:pt x="5" y="3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Freeform 5234"/>
              <p:cNvSpPr/>
              <p:nvPr/>
            </p:nvSpPr>
            <p:spPr bwMode="auto">
              <a:xfrm>
                <a:off x="-4323" y="1236"/>
                <a:ext cx="16" cy="14"/>
              </a:xfrm>
              <a:custGeom>
                <a:gdLst>
                  <a:gd fmla="*/ 0 w 7" name="T0"/>
                  <a:gd fmla="*/ 3 h 6" name="T1"/>
                  <a:gd fmla="*/ 2 w 7" name="T2"/>
                  <a:gd fmla="*/ 5 h 6" name="T3"/>
                  <a:gd fmla="*/ 7 w 7" name="T4"/>
                  <a:gd fmla="*/ 6 h 6" name="T5"/>
                  <a:gd fmla="*/ 0 w 7" name="T6"/>
                  <a:gd fmla="*/ 3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7">
                    <a:moveTo>
                      <a:pt x="0" y="3"/>
                    </a:moveTo>
                    <a:cubicBezTo>
                      <a:pt x="2" y="3"/>
                      <a:pt x="3" y="2"/>
                      <a:pt x="2" y="5"/>
                    </a:cubicBezTo>
                    <a:cubicBezTo>
                      <a:pt x="4" y="5"/>
                      <a:pt x="5" y="6"/>
                      <a:pt x="7" y="6"/>
                    </a:cubicBezTo>
                    <a:cubicBezTo>
                      <a:pt x="5" y="4"/>
                      <a:pt x="2" y="0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5235"/>
              <p:cNvSpPr/>
              <p:nvPr/>
            </p:nvSpPr>
            <p:spPr bwMode="auto">
              <a:xfrm>
                <a:off x="-4236" y="1293"/>
                <a:ext cx="14" cy="9"/>
              </a:xfrm>
              <a:custGeom>
                <a:gdLst>
                  <a:gd fmla="*/ 1 w 6" name="T0"/>
                  <a:gd fmla="*/ 0 h 4" name="T1"/>
                  <a:gd fmla="*/ 3 w 6" name="T2"/>
                  <a:gd fmla="*/ 4 h 4" name="T3"/>
                  <a:gd fmla="*/ 6 w 6" name="T4"/>
                  <a:gd fmla="*/ 2 h 4" name="T5"/>
                  <a:gd fmla="*/ 3 w 6" name="T6"/>
                  <a:gd fmla="*/ 0 h 4" name="T7"/>
                  <a:gd fmla="*/ 1 w 6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6">
                    <a:moveTo>
                      <a:pt x="1" y="0"/>
                    </a:moveTo>
                    <a:cubicBezTo>
                      <a:pt x="0" y="3"/>
                      <a:pt x="3" y="1"/>
                      <a:pt x="3" y="4"/>
                    </a:cubicBezTo>
                    <a:cubicBezTo>
                      <a:pt x="4" y="4"/>
                      <a:pt x="6" y="4"/>
                      <a:pt x="6" y="2"/>
                    </a:cubicBezTo>
                    <a:cubicBezTo>
                      <a:pt x="4" y="2"/>
                      <a:pt x="4" y="1"/>
                      <a:pt x="3" y="0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" name="Freeform 5236"/>
              <p:cNvSpPr/>
              <p:nvPr/>
            </p:nvSpPr>
            <p:spPr bwMode="auto">
              <a:xfrm>
                <a:off x="-4255" y="1305"/>
                <a:ext cx="7" cy="7"/>
              </a:xfrm>
              <a:custGeom>
                <a:gdLst>
                  <a:gd fmla="*/ 1 w 3" name="T0"/>
                  <a:gd fmla="*/ 3 h 3" name="T1"/>
                  <a:gd fmla="*/ 1 w 3" name="T2"/>
                  <a:gd fmla="*/ 2 h 3" name="T3"/>
                  <a:gd fmla="*/ 3 w 3" name="T4"/>
                  <a:gd fmla="*/ 2 h 3" name="T5"/>
                  <a:gd fmla="*/ 2 w 3" name="T6"/>
                  <a:gd fmla="*/ 0 h 3" name="T7"/>
                  <a:gd fmla="*/ 0 w 3" name="T8"/>
                  <a:gd fmla="*/ 1 h 3" name="T9"/>
                  <a:gd fmla="*/ 1 w 3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1" y="0"/>
                      <a:pt x="1" y="2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" name="Freeform 5237"/>
              <p:cNvSpPr/>
              <p:nvPr/>
            </p:nvSpPr>
            <p:spPr bwMode="auto">
              <a:xfrm>
                <a:off x="-4250" y="1317"/>
                <a:ext cx="2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" name="Freeform 5238"/>
              <p:cNvSpPr/>
              <p:nvPr/>
            </p:nvSpPr>
            <p:spPr bwMode="auto">
              <a:xfrm>
                <a:off x="-4316" y="1253"/>
                <a:ext cx="47" cy="21"/>
              </a:xfrm>
              <a:custGeom>
                <a:gdLst>
                  <a:gd fmla="*/ 13 w 20" name="T0"/>
                  <a:gd fmla="*/ 0 h 9" name="T1"/>
                  <a:gd fmla="*/ 7 w 20" name="T2"/>
                  <a:gd fmla="*/ 2 h 9" name="T3"/>
                  <a:gd fmla="*/ 3 w 20" name="T4"/>
                  <a:gd fmla="*/ 0 h 9" name="T5"/>
                  <a:gd fmla="*/ 0 w 20" name="T6"/>
                  <a:gd fmla="*/ 1 h 9" name="T7"/>
                  <a:gd fmla="*/ 5 w 20" name="T8"/>
                  <a:gd fmla="*/ 3 h 9" name="T9"/>
                  <a:gd fmla="*/ 3 w 20" name="T10"/>
                  <a:gd fmla="*/ 4 h 9" name="T11"/>
                  <a:gd fmla="*/ 4 w 20" name="T12"/>
                  <a:gd fmla="*/ 6 h 9" name="T13"/>
                  <a:gd fmla="*/ 8 w 20" name="T14"/>
                  <a:gd fmla="*/ 4 h 9" name="T15"/>
                  <a:gd fmla="*/ 8 w 20" name="T16"/>
                  <a:gd fmla="*/ 4 h 9" name="T17"/>
                  <a:gd fmla="*/ 9 w 20" name="T18"/>
                  <a:gd fmla="*/ 6 h 9" name="T19"/>
                  <a:gd fmla="*/ 9 w 20" name="T20"/>
                  <a:gd fmla="*/ 6 h 9" name="T21"/>
                  <a:gd fmla="*/ 10 w 20" name="T22"/>
                  <a:gd fmla="*/ 6 h 9" name="T23"/>
                  <a:gd fmla="*/ 10 w 20" name="T24"/>
                  <a:gd fmla="*/ 6 h 9" name="T25"/>
                  <a:gd fmla="*/ 13 w 20" name="T26"/>
                  <a:gd fmla="*/ 6 h 9" name="T27"/>
                  <a:gd fmla="*/ 14 w 20" name="T28"/>
                  <a:gd fmla="*/ 8 h 9" name="T29"/>
                  <a:gd fmla="*/ 16 w 20" name="T30"/>
                  <a:gd fmla="*/ 7 h 9" name="T31"/>
                  <a:gd fmla="*/ 16 w 20" name="T32"/>
                  <a:gd fmla="*/ 8 h 9" name="T33"/>
                  <a:gd fmla="*/ 14 w 20" name="T34"/>
                  <a:gd fmla="*/ 6 h 9" name="T35"/>
                  <a:gd fmla="*/ 15 w 20" name="T36"/>
                  <a:gd fmla="*/ 7 h 9" name="T37"/>
                  <a:gd fmla="*/ 15 w 20" name="T38"/>
                  <a:gd fmla="*/ 6 h 9" name="T39"/>
                  <a:gd fmla="*/ 17 w 20" name="T40"/>
                  <a:gd fmla="*/ 7 h 9" name="T41"/>
                  <a:gd fmla="*/ 19 w 20" name="T42"/>
                  <a:gd fmla="*/ 6 h 9" name="T43"/>
                  <a:gd fmla="*/ 19 w 20" name="T44"/>
                  <a:gd fmla="*/ 6 h 9" name="T45"/>
                  <a:gd fmla="*/ 18 w 20" name="T46"/>
                  <a:gd fmla="*/ 5 h 9" name="T47"/>
                  <a:gd fmla="*/ 18 w 20" name="T48"/>
                  <a:gd fmla="*/ 6 h 9" name="T49"/>
                  <a:gd fmla="*/ 16 w 20" name="T50"/>
                  <a:gd fmla="*/ 5 h 9" name="T51"/>
                  <a:gd fmla="*/ 15 w 20" name="T52"/>
                  <a:gd fmla="*/ 5 h 9" name="T53"/>
                  <a:gd fmla="*/ 15 w 20" name="T54"/>
                  <a:gd fmla="*/ 4 h 9" name="T55"/>
                  <a:gd fmla="*/ 12 w 20" name="T56"/>
                  <a:gd fmla="*/ 4 h 9" name="T57"/>
                  <a:gd fmla="*/ 12 w 20" name="T58"/>
                  <a:gd fmla="*/ 3 h 9" name="T59"/>
                  <a:gd fmla="*/ 14 w 20" name="T60"/>
                  <a:gd fmla="*/ 4 h 9" name="T61"/>
                  <a:gd fmla="*/ 13 w 20" name="T62"/>
                  <a:gd fmla="*/ 0 h 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9" w="20">
                    <a:moveTo>
                      <a:pt x="13" y="0"/>
                    </a:moveTo>
                    <a:cubicBezTo>
                      <a:pt x="12" y="1"/>
                      <a:pt x="8" y="2"/>
                      <a:pt x="7" y="2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1"/>
                      <a:pt x="3" y="3"/>
                      <a:pt x="5" y="3"/>
                    </a:cubicBezTo>
                    <a:cubicBezTo>
                      <a:pt x="5" y="4"/>
                      <a:pt x="4" y="5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5" y="5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2" y="7"/>
                      <a:pt x="13" y="6"/>
                    </a:cubicBezTo>
                    <a:cubicBezTo>
                      <a:pt x="13" y="7"/>
                      <a:pt x="15" y="8"/>
                      <a:pt x="14" y="8"/>
                    </a:cubicBezTo>
                    <a:cubicBezTo>
                      <a:pt x="16" y="9"/>
                      <a:pt x="19" y="9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7"/>
                      <a:pt x="14" y="7"/>
                      <a:pt x="14" y="6"/>
                    </a:cubicBezTo>
                    <a:cubicBezTo>
                      <a:pt x="14" y="6"/>
                      <a:pt x="15" y="7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6" y="6"/>
                      <a:pt x="16" y="6"/>
                      <a:pt x="17" y="7"/>
                    </a:cubicBezTo>
                    <a:cubicBezTo>
                      <a:pt x="16" y="5"/>
                      <a:pt x="18" y="6"/>
                      <a:pt x="19" y="6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7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4" y="6"/>
                      <a:pt x="13" y="4"/>
                      <a:pt x="12" y="4"/>
                    </a:cubicBezTo>
                    <a:cubicBezTo>
                      <a:pt x="12" y="3"/>
                      <a:pt x="13" y="3"/>
                      <a:pt x="12" y="3"/>
                    </a:cubicBezTo>
                    <a:cubicBezTo>
                      <a:pt x="13" y="3"/>
                      <a:pt x="13" y="3"/>
                      <a:pt x="14" y="4"/>
                    </a:cubicBezTo>
                    <a:cubicBezTo>
                      <a:pt x="15" y="3"/>
                      <a:pt x="13" y="1"/>
                      <a:pt x="1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" name="Freeform 5239"/>
              <p:cNvSpPr/>
              <p:nvPr/>
            </p:nvSpPr>
            <p:spPr bwMode="auto">
              <a:xfrm>
                <a:off x="-4231" y="1276"/>
                <a:ext cx="9" cy="10"/>
              </a:xfrm>
              <a:custGeom>
                <a:gdLst>
                  <a:gd fmla="*/ 2 w 4" name="T0"/>
                  <a:gd fmla="*/ 2 h 4" name="T1"/>
                  <a:gd fmla="*/ 0 w 4" name="T2"/>
                  <a:gd fmla="*/ 3 h 4" name="T3"/>
                  <a:gd fmla="*/ 4 w 4" name="T4"/>
                  <a:gd fmla="*/ 4 h 4" name="T5"/>
                  <a:gd fmla="*/ 4 w 4" name="T6"/>
                  <a:gd fmla="*/ 3 h 4" name="T7"/>
                  <a:gd fmla="*/ 4 w 4" name="T8"/>
                  <a:gd fmla="*/ 2 h 4" name="T9"/>
                  <a:gd fmla="*/ 2 w 4" name="T10"/>
                  <a:gd fmla="*/ 2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2" y="2"/>
                    </a:moveTo>
                    <a:cubicBezTo>
                      <a:pt x="1" y="0"/>
                      <a:pt x="1" y="3"/>
                      <a:pt x="0" y="3"/>
                    </a:cubicBezTo>
                    <a:cubicBezTo>
                      <a:pt x="1" y="4"/>
                      <a:pt x="3" y="2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3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" name="Freeform 5240"/>
              <p:cNvSpPr/>
              <p:nvPr/>
            </p:nvSpPr>
            <p:spPr bwMode="auto">
              <a:xfrm>
                <a:off x="-4243" y="1279"/>
                <a:ext cx="14" cy="7"/>
              </a:xfrm>
              <a:custGeom>
                <a:gdLst>
                  <a:gd fmla="*/ 0 w 6" name="T0"/>
                  <a:gd fmla="*/ 1 h 3" name="T1"/>
                  <a:gd fmla="*/ 4 w 6" name="T2"/>
                  <a:gd fmla="*/ 1 h 3" name="T3"/>
                  <a:gd fmla="*/ 5 w 6" name="T4"/>
                  <a:gd fmla="*/ 3 h 3" name="T5"/>
                  <a:gd fmla="*/ 5 w 6" name="T6"/>
                  <a:gd fmla="*/ 0 h 3" name="T7"/>
                  <a:gd fmla="*/ 0 w 6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1"/>
                    </a:moveTo>
                    <a:cubicBezTo>
                      <a:pt x="1" y="2"/>
                      <a:pt x="3" y="1"/>
                      <a:pt x="4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6" y="2"/>
                      <a:pt x="4" y="1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" name="Freeform 5241"/>
              <p:cNvSpPr/>
              <p:nvPr/>
            </p:nvSpPr>
            <p:spPr bwMode="auto">
              <a:xfrm>
                <a:off x="-4520" y="1099"/>
                <a:ext cx="26" cy="21"/>
              </a:xfrm>
              <a:custGeom>
                <a:gdLst>
                  <a:gd fmla="*/ 3 w 11" name="T0"/>
                  <a:gd fmla="*/ 0 h 9" name="T1"/>
                  <a:gd fmla="*/ 2 w 11" name="T2"/>
                  <a:gd fmla="*/ 0 h 9" name="T3"/>
                  <a:gd fmla="*/ 2 w 11" name="T4"/>
                  <a:gd fmla="*/ 2 h 9" name="T5"/>
                  <a:gd fmla="*/ 3 w 11" name="T6"/>
                  <a:gd fmla="*/ 1 h 9" name="T7"/>
                  <a:gd fmla="*/ 2 w 11" name="T8"/>
                  <a:gd fmla="*/ 5 h 9" name="T9"/>
                  <a:gd fmla="*/ 1 w 11" name="T10"/>
                  <a:gd fmla="*/ 4 h 9" name="T11"/>
                  <a:gd fmla="*/ 1 w 11" name="T12"/>
                  <a:gd fmla="*/ 5 h 9" name="T13"/>
                  <a:gd fmla="*/ 1 w 11" name="T14"/>
                  <a:gd fmla="*/ 6 h 9" name="T15"/>
                  <a:gd fmla="*/ 2 w 11" name="T16"/>
                  <a:gd fmla="*/ 8 h 9" name="T17"/>
                  <a:gd fmla="*/ 5 w 11" name="T18"/>
                  <a:gd fmla="*/ 9 h 9" name="T19"/>
                  <a:gd fmla="*/ 4 w 11" name="T20"/>
                  <a:gd fmla="*/ 6 h 9" name="T21"/>
                  <a:gd fmla="*/ 5 w 11" name="T22"/>
                  <a:gd fmla="*/ 5 h 9" name="T23"/>
                  <a:gd fmla="*/ 3 w 11" name="T24"/>
                  <a:gd fmla="*/ 4 h 9" name="T25"/>
                  <a:gd fmla="*/ 4 w 11" name="T26"/>
                  <a:gd fmla="*/ 4 h 9" name="T27"/>
                  <a:gd fmla="*/ 5 w 11" name="T28"/>
                  <a:gd fmla="*/ 3 h 9" name="T29"/>
                  <a:gd fmla="*/ 5 w 11" name="T30"/>
                  <a:gd fmla="*/ 3 h 9" name="T31"/>
                  <a:gd fmla="*/ 7 w 11" name="T32"/>
                  <a:gd fmla="*/ 4 h 9" name="T33"/>
                  <a:gd fmla="*/ 7 w 11" name="T34"/>
                  <a:gd fmla="*/ 4 h 9" name="T35"/>
                  <a:gd fmla="*/ 7 w 11" name="T36"/>
                  <a:gd fmla="*/ 4 h 9" name="T37"/>
                  <a:gd fmla="*/ 9 w 11" name="T38"/>
                  <a:gd fmla="*/ 3 h 9" name="T39"/>
                  <a:gd fmla="*/ 9 w 11" name="T40"/>
                  <a:gd fmla="*/ 4 h 9" name="T41"/>
                  <a:gd fmla="*/ 8 w 11" name="T42"/>
                  <a:gd fmla="*/ 2 h 9" name="T43"/>
                  <a:gd fmla="*/ 8 w 11" name="T44"/>
                  <a:gd fmla="*/ 1 h 9" name="T45"/>
                  <a:gd fmla="*/ 3 w 11" name="T46"/>
                  <a:gd fmla="*/ 0 h 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9" w="1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1" y="1"/>
                      <a:pt x="2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5"/>
                      <a:pt x="3" y="7"/>
                      <a:pt x="2" y="8"/>
                    </a:cubicBezTo>
                    <a:cubicBezTo>
                      <a:pt x="2" y="8"/>
                      <a:pt x="3" y="8"/>
                      <a:pt x="5" y="9"/>
                    </a:cubicBezTo>
                    <a:cubicBezTo>
                      <a:pt x="4" y="8"/>
                      <a:pt x="3" y="6"/>
                      <a:pt x="4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" name="Freeform 5242"/>
              <p:cNvSpPr/>
              <p:nvPr/>
            </p:nvSpPr>
            <p:spPr bwMode="auto">
              <a:xfrm>
                <a:off x="-4224" y="1288"/>
                <a:ext cx="5" cy="7"/>
              </a:xfrm>
              <a:custGeom>
                <a:gdLst>
                  <a:gd fmla="*/ 1 w 2" name="T0"/>
                  <a:gd fmla="*/ 0 h 3" name="T1"/>
                  <a:gd fmla="*/ 0 w 2" name="T2"/>
                  <a:gd fmla="*/ 2 h 3" name="T3"/>
                  <a:gd fmla="*/ 0 w 2" name="T4"/>
                  <a:gd fmla="*/ 2 h 3" name="T5"/>
                  <a:gd fmla="*/ 1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0" y="0"/>
                      <a:pt x="2" y="1"/>
                      <a:pt x="0" y="2"/>
                    </a:cubicBezTo>
                    <a:cubicBezTo>
                      <a:pt x="0" y="2"/>
                      <a:pt x="1" y="2"/>
                      <a:pt x="0" y="2"/>
                    </a:cubicBezTo>
                    <a:cubicBezTo>
                      <a:pt x="2" y="3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" name="Freeform 5243"/>
              <p:cNvSpPr/>
              <p:nvPr/>
            </p:nvSpPr>
            <p:spPr bwMode="auto">
              <a:xfrm>
                <a:off x="-4508" y="1101"/>
                <a:ext cx="29" cy="12"/>
              </a:xfrm>
              <a:custGeom>
                <a:gdLst>
                  <a:gd fmla="*/ 0 w 12" name="T0"/>
                  <a:gd fmla="*/ 5 h 5" name="T1"/>
                  <a:gd fmla="*/ 3 w 12" name="T2"/>
                  <a:gd fmla="*/ 5 h 5" name="T3"/>
                  <a:gd fmla="*/ 1 w 12" name="T4"/>
                  <a:gd fmla="*/ 4 h 5" name="T5"/>
                  <a:gd fmla="*/ 5 w 12" name="T6"/>
                  <a:gd fmla="*/ 4 h 5" name="T7"/>
                  <a:gd fmla="*/ 4 w 12" name="T8"/>
                  <a:gd fmla="*/ 4 h 5" name="T9"/>
                  <a:gd fmla="*/ 7 w 12" name="T10"/>
                  <a:gd fmla="*/ 4 h 5" name="T11"/>
                  <a:gd fmla="*/ 4 w 12" name="T12"/>
                  <a:gd fmla="*/ 3 h 5" name="T13"/>
                  <a:gd fmla="*/ 4 w 12" name="T14"/>
                  <a:gd fmla="*/ 1 h 5" name="T15"/>
                  <a:gd fmla="*/ 10 w 12" name="T16"/>
                  <a:gd fmla="*/ 4 h 5" name="T17"/>
                  <a:gd fmla="*/ 10 w 12" name="T18"/>
                  <a:gd fmla="*/ 1 h 5" name="T19"/>
                  <a:gd fmla="*/ 0 w 12" name="T20"/>
                  <a:gd fmla="*/ 1 h 5" name="T21"/>
                  <a:gd fmla="*/ 0 w 12" name="T22"/>
                  <a:gd fmla="*/ 5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12">
                    <a:moveTo>
                      <a:pt x="0" y="5"/>
                    </a:moveTo>
                    <a:cubicBezTo>
                      <a:pt x="1" y="5"/>
                      <a:pt x="2" y="4"/>
                      <a:pt x="3" y="5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2" y="3"/>
                      <a:pt x="4" y="2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6" y="5"/>
                      <a:pt x="7" y="4"/>
                    </a:cubicBezTo>
                    <a:cubicBezTo>
                      <a:pt x="5" y="4"/>
                      <a:pt x="6" y="1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7" y="3"/>
                      <a:pt x="7" y="2"/>
                      <a:pt x="10" y="4"/>
                    </a:cubicBezTo>
                    <a:cubicBezTo>
                      <a:pt x="11" y="3"/>
                      <a:pt x="12" y="2"/>
                      <a:pt x="10" y="1"/>
                    </a:cubicBezTo>
                    <a:cubicBezTo>
                      <a:pt x="7" y="1"/>
                      <a:pt x="4" y="0"/>
                      <a:pt x="0" y="1"/>
                    </a:cubicBezTo>
                    <a:cubicBezTo>
                      <a:pt x="0" y="2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" name="Freeform 5244"/>
              <p:cNvSpPr/>
              <p:nvPr/>
            </p:nvSpPr>
            <p:spPr bwMode="auto">
              <a:xfrm>
                <a:off x="-4316" y="1239"/>
                <a:ext cx="16" cy="19"/>
              </a:xfrm>
              <a:custGeom>
                <a:gdLst>
                  <a:gd fmla="*/ 5 w 7" name="T0"/>
                  <a:gd fmla="*/ 1 h 8" name="T1"/>
                  <a:gd fmla="*/ 3 w 7" name="T2"/>
                  <a:gd fmla="*/ 0 h 8" name="T3"/>
                  <a:gd fmla="*/ 0 w 7" name="T4"/>
                  <a:gd fmla="*/ 6 h 8" name="T5"/>
                  <a:gd fmla="*/ 4 w 7" name="T6"/>
                  <a:gd fmla="*/ 6 h 8" name="T7"/>
                  <a:gd fmla="*/ 5 w 7" name="T8"/>
                  <a:gd fmla="*/ 1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5" y="1"/>
                    </a:moveTo>
                    <a:cubicBezTo>
                      <a:pt x="4" y="1"/>
                      <a:pt x="3" y="1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2" y="8"/>
                      <a:pt x="2" y="4"/>
                      <a:pt x="4" y="6"/>
                    </a:cubicBezTo>
                    <a:cubicBezTo>
                      <a:pt x="7" y="4"/>
                      <a:pt x="2" y="3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" name="Freeform 5245"/>
              <p:cNvSpPr/>
              <p:nvPr/>
            </p:nvSpPr>
            <p:spPr bwMode="auto">
              <a:xfrm>
                <a:off x="-4259" y="1255"/>
                <a:ext cx="7" cy="10"/>
              </a:xfrm>
              <a:custGeom>
                <a:gdLst>
                  <a:gd fmla="*/ 2 w 3" name="T0"/>
                  <a:gd fmla="*/ 2 h 4" name="T1"/>
                  <a:gd fmla="*/ 0 w 3" name="T2"/>
                  <a:gd fmla="*/ 3 h 4" name="T3"/>
                  <a:gd fmla="*/ 2 w 3" name="T4"/>
                  <a:gd fmla="*/ 4 h 4" name="T5"/>
                  <a:gd fmla="*/ 2 w 3" name="T6"/>
                  <a:gd fmla="*/ 3 h 4" name="T7"/>
                  <a:gd fmla="*/ 3 w 3" name="T8"/>
                  <a:gd fmla="*/ 3 h 4" name="T9"/>
                  <a:gd fmla="*/ 2 w 3" name="T10"/>
                  <a:gd fmla="*/ 0 h 4" name="T11"/>
                  <a:gd fmla="*/ 1 w 3" name="T12"/>
                  <a:gd fmla="*/ 0 h 4" name="T13"/>
                  <a:gd fmla="*/ 2 w 3" name="T14"/>
                  <a:gd fmla="*/ 2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3">
                    <a:moveTo>
                      <a:pt x="2" y="2"/>
                    </a:moveTo>
                    <a:cubicBezTo>
                      <a:pt x="2" y="3"/>
                      <a:pt x="1" y="2"/>
                      <a:pt x="0" y="3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7" name="Freeform 5246"/>
              <p:cNvSpPr/>
              <p:nvPr/>
            </p:nvSpPr>
            <p:spPr bwMode="auto">
              <a:xfrm>
                <a:off x="-4252" y="1276"/>
                <a:ext cx="4" cy="5"/>
              </a:xfrm>
              <a:custGeom>
                <a:gdLst>
                  <a:gd fmla="*/ 2 w 2" name="T0"/>
                  <a:gd fmla="*/ 2 h 2" name="T1"/>
                  <a:gd fmla="*/ 0 w 2" name="T2"/>
                  <a:gd fmla="*/ 0 h 2" name="T3"/>
                  <a:gd fmla="*/ 0 w 2" name="T4"/>
                  <a:gd fmla="*/ 1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8" name="Freeform 5247"/>
              <p:cNvSpPr/>
              <p:nvPr/>
            </p:nvSpPr>
            <p:spPr bwMode="auto">
              <a:xfrm>
                <a:off x="-4255" y="1284"/>
                <a:ext cx="7" cy="7"/>
              </a:xfrm>
              <a:custGeom>
                <a:gdLst>
                  <a:gd fmla="*/ 1 w 3" name="T0"/>
                  <a:gd fmla="*/ 3 h 3" name="T1"/>
                  <a:gd fmla="*/ 1 w 3" name="T2"/>
                  <a:gd fmla="*/ 2 h 3" name="T3"/>
                  <a:gd fmla="*/ 3 w 3" name="T4"/>
                  <a:gd fmla="*/ 2 h 3" name="T5"/>
                  <a:gd fmla="*/ 2 w 3" name="T6"/>
                  <a:gd fmla="*/ 0 h 3" name="T7"/>
                  <a:gd fmla="*/ 0 w 3" name="T8"/>
                  <a:gd fmla="*/ 1 h 3" name="T9"/>
                  <a:gd fmla="*/ 1 w 3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1" y="0"/>
                      <a:pt x="1" y="2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9" name="Freeform 5248"/>
              <p:cNvSpPr/>
              <p:nvPr/>
            </p:nvSpPr>
            <p:spPr bwMode="auto">
              <a:xfrm>
                <a:off x="-4316" y="1231"/>
                <a:ext cx="47" cy="22"/>
              </a:xfrm>
              <a:custGeom>
                <a:gdLst>
                  <a:gd fmla="*/ 13 w 20" name="T0"/>
                  <a:gd fmla="*/ 0 h 9" name="T1"/>
                  <a:gd fmla="*/ 7 w 20" name="T2"/>
                  <a:gd fmla="*/ 2 h 9" name="T3"/>
                  <a:gd fmla="*/ 3 w 20" name="T4"/>
                  <a:gd fmla="*/ 0 h 9" name="T5"/>
                  <a:gd fmla="*/ 0 w 20" name="T6"/>
                  <a:gd fmla="*/ 1 h 9" name="T7"/>
                  <a:gd fmla="*/ 5 w 20" name="T8"/>
                  <a:gd fmla="*/ 3 h 9" name="T9"/>
                  <a:gd fmla="*/ 3 w 20" name="T10"/>
                  <a:gd fmla="*/ 4 h 9" name="T11"/>
                  <a:gd fmla="*/ 4 w 20" name="T12"/>
                  <a:gd fmla="*/ 6 h 9" name="T13"/>
                  <a:gd fmla="*/ 8 w 20" name="T14"/>
                  <a:gd fmla="*/ 4 h 9" name="T15"/>
                  <a:gd fmla="*/ 8 w 20" name="T16"/>
                  <a:gd fmla="*/ 4 h 9" name="T17"/>
                  <a:gd fmla="*/ 9 w 20" name="T18"/>
                  <a:gd fmla="*/ 6 h 9" name="T19"/>
                  <a:gd fmla="*/ 9 w 20" name="T20"/>
                  <a:gd fmla="*/ 6 h 9" name="T21"/>
                  <a:gd fmla="*/ 10 w 20" name="T22"/>
                  <a:gd fmla="*/ 6 h 9" name="T23"/>
                  <a:gd fmla="*/ 10 w 20" name="T24"/>
                  <a:gd fmla="*/ 6 h 9" name="T25"/>
                  <a:gd fmla="*/ 13 w 20" name="T26"/>
                  <a:gd fmla="*/ 6 h 9" name="T27"/>
                  <a:gd fmla="*/ 14 w 20" name="T28"/>
                  <a:gd fmla="*/ 8 h 9" name="T29"/>
                  <a:gd fmla="*/ 16 w 20" name="T30"/>
                  <a:gd fmla="*/ 7 h 9" name="T31"/>
                  <a:gd fmla="*/ 16 w 20" name="T32"/>
                  <a:gd fmla="*/ 8 h 9" name="T33"/>
                  <a:gd fmla="*/ 14 w 20" name="T34"/>
                  <a:gd fmla="*/ 6 h 9" name="T35"/>
                  <a:gd fmla="*/ 15 w 20" name="T36"/>
                  <a:gd fmla="*/ 7 h 9" name="T37"/>
                  <a:gd fmla="*/ 16 w 20" name="T38"/>
                  <a:gd fmla="*/ 6 h 9" name="T39"/>
                  <a:gd fmla="*/ 17 w 20" name="T40"/>
                  <a:gd fmla="*/ 7 h 9" name="T41"/>
                  <a:gd fmla="*/ 19 w 20" name="T42"/>
                  <a:gd fmla="*/ 6 h 9" name="T43"/>
                  <a:gd fmla="*/ 19 w 20" name="T44"/>
                  <a:gd fmla="*/ 6 h 9" name="T45"/>
                  <a:gd fmla="*/ 18 w 20" name="T46"/>
                  <a:gd fmla="*/ 5 h 9" name="T47"/>
                  <a:gd fmla="*/ 18 w 20" name="T48"/>
                  <a:gd fmla="*/ 6 h 9" name="T49"/>
                  <a:gd fmla="*/ 16 w 20" name="T50"/>
                  <a:gd fmla="*/ 5 h 9" name="T51"/>
                  <a:gd fmla="*/ 15 w 20" name="T52"/>
                  <a:gd fmla="*/ 5 h 9" name="T53"/>
                  <a:gd fmla="*/ 15 w 20" name="T54"/>
                  <a:gd fmla="*/ 4 h 9" name="T55"/>
                  <a:gd fmla="*/ 12 w 20" name="T56"/>
                  <a:gd fmla="*/ 4 h 9" name="T57"/>
                  <a:gd fmla="*/ 12 w 20" name="T58"/>
                  <a:gd fmla="*/ 3 h 9" name="T59"/>
                  <a:gd fmla="*/ 14 w 20" name="T60"/>
                  <a:gd fmla="*/ 4 h 9" name="T61"/>
                  <a:gd fmla="*/ 13 w 20" name="T62"/>
                  <a:gd fmla="*/ 0 h 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9" w="20">
                    <a:moveTo>
                      <a:pt x="13" y="0"/>
                    </a:moveTo>
                    <a:cubicBezTo>
                      <a:pt x="12" y="1"/>
                      <a:pt x="8" y="2"/>
                      <a:pt x="7" y="2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1"/>
                      <a:pt x="2" y="0"/>
                      <a:pt x="0" y="1"/>
                    </a:cubicBezTo>
                    <a:cubicBezTo>
                      <a:pt x="2" y="1"/>
                      <a:pt x="3" y="3"/>
                      <a:pt x="5" y="3"/>
                    </a:cubicBezTo>
                    <a:cubicBezTo>
                      <a:pt x="5" y="4"/>
                      <a:pt x="4" y="5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2" y="7"/>
                      <a:pt x="13" y="6"/>
                    </a:cubicBezTo>
                    <a:cubicBezTo>
                      <a:pt x="13" y="7"/>
                      <a:pt x="15" y="8"/>
                      <a:pt x="14" y="8"/>
                    </a:cubicBezTo>
                    <a:cubicBezTo>
                      <a:pt x="16" y="9"/>
                      <a:pt x="19" y="9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4" y="7"/>
                      <a:pt x="14" y="6"/>
                    </a:cubicBezTo>
                    <a:cubicBezTo>
                      <a:pt x="14" y="6"/>
                      <a:pt x="15" y="7"/>
                      <a:pt x="15" y="7"/>
                    </a:cubicBezTo>
                    <a:cubicBezTo>
                      <a:pt x="15" y="7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7"/>
                    </a:cubicBezTo>
                    <a:cubicBezTo>
                      <a:pt x="16" y="5"/>
                      <a:pt x="18" y="6"/>
                      <a:pt x="19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7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2" y="4"/>
                      <a:pt x="13" y="3"/>
                      <a:pt x="12" y="3"/>
                    </a:cubicBezTo>
                    <a:cubicBezTo>
                      <a:pt x="13" y="3"/>
                      <a:pt x="13" y="3"/>
                      <a:pt x="14" y="4"/>
                    </a:cubicBezTo>
                    <a:cubicBezTo>
                      <a:pt x="15" y="3"/>
                      <a:pt x="13" y="1"/>
                      <a:pt x="1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0" name="Freeform 5249"/>
              <p:cNvSpPr/>
              <p:nvPr/>
            </p:nvSpPr>
            <p:spPr bwMode="auto">
              <a:xfrm>
                <a:off x="-4262" y="1291"/>
                <a:ext cx="10" cy="7"/>
              </a:xfrm>
              <a:custGeom>
                <a:gdLst>
                  <a:gd fmla="*/ 2 w 4" name="T0"/>
                  <a:gd fmla="*/ 1 h 3" name="T1"/>
                  <a:gd fmla="*/ 0 w 4" name="T2"/>
                  <a:gd fmla="*/ 2 h 3" name="T3"/>
                  <a:gd fmla="*/ 3 w 4" name="T4"/>
                  <a:gd fmla="*/ 3 h 3" name="T5"/>
                  <a:gd fmla="*/ 4 w 4" name="T6"/>
                  <a:gd fmla="*/ 3 h 3" name="T7"/>
                  <a:gd fmla="*/ 3 w 4" name="T8"/>
                  <a:gd fmla="*/ 2 h 3" name="T9"/>
                  <a:gd fmla="*/ 2 w 4" name="T10"/>
                  <a:gd fmla="*/ 1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4">
                    <a:moveTo>
                      <a:pt x="2" y="1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1" y="3"/>
                      <a:pt x="3" y="1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1" name="Freeform 5250"/>
              <p:cNvSpPr/>
              <p:nvPr/>
            </p:nvSpPr>
            <p:spPr bwMode="auto">
              <a:xfrm>
                <a:off x="-4274" y="1291"/>
                <a:ext cx="15" cy="7"/>
              </a:xfrm>
              <a:custGeom>
                <a:gdLst>
                  <a:gd fmla="*/ 0 w 6" name="T0"/>
                  <a:gd fmla="*/ 1 h 3" name="T1"/>
                  <a:gd fmla="*/ 4 w 6" name="T2"/>
                  <a:gd fmla="*/ 1 h 3" name="T3"/>
                  <a:gd fmla="*/ 5 w 6" name="T4"/>
                  <a:gd fmla="*/ 3 h 3" name="T5"/>
                  <a:gd fmla="*/ 5 w 6" name="T6"/>
                  <a:gd fmla="*/ 0 h 3" name="T7"/>
                  <a:gd fmla="*/ 0 w 6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1"/>
                    </a:moveTo>
                    <a:cubicBezTo>
                      <a:pt x="1" y="3"/>
                      <a:pt x="2" y="1"/>
                      <a:pt x="4" y="1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6" y="3"/>
                      <a:pt x="4" y="1"/>
                      <a:pt x="5" y="0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2" name="Freeform 5251"/>
              <p:cNvSpPr/>
              <p:nvPr/>
            </p:nvSpPr>
            <p:spPr bwMode="auto">
              <a:xfrm>
                <a:off x="-4250" y="1269"/>
                <a:ext cx="5" cy="0"/>
              </a:xfrm>
              <a:custGeom>
                <a:gdLst>
                  <a:gd fmla="*/ 2 w 2" name="T0"/>
                  <a:gd fmla="*/ 0 w 2" name="T1"/>
                  <a:gd fmla="*/ 2 w 2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3" name="Freeform 5252"/>
              <p:cNvSpPr/>
              <p:nvPr/>
            </p:nvSpPr>
            <p:spPr bwMode="auto">
              <a:xfrm>
                <a:off x="-4219" y="1279"/>
                <a:ext cx="4" cy="5"/>
              </a:xfrm>
              <a:custGeom>
                <a:gdLst>
                  <a:gd fmla="*/ 0 w 2" name="T0"/>
                  <a:gd fmla="*/ 2 h 2" name="T1"/>
                  <a:gd fmla="*/ 2 w 2" name="T2"/>
                  <a:gd fmla="*/ 1 h 2" name="T3"/>
                  <a:gd fmla="*/ 1 w 2" name="T4"/>
                  <a:gd fmla="*/ 0 h 2" name="T5"/>
                  <a:gd fmla="*/ 0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4" name="Freeform 5253"/>
              <p:cNvSpPr/>
              <p:nvPr/>
            </p:nvSpPr>
            <p:spPr bwMode="auto">
              <a:xfrm>
                <a:off x="-4250" y="1298"/>
                <a:ext cx="7" cy="7"/>
              </a:xfrm>
              <a:custGeom>
                <a:gdLst>
                  <a:gd fmla="*/ 3 w 3" name="T0"/>
                  <a:gd fmla="*/ 1 h 3" name="T1"/>
                  <a:gd fmla="*/ 2 w 3" name="T2"/>
                  <a:gd fmla="*/ 0 h 3" name="T3"/>
                  <a:gd fmla="*/ 1 w 3" name="T4"/>
                  <a:gd fmla="*/ 2 h 3" name="T5"/>
                  <a:gd fmla="*/ 3 w 3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0"/>
                      <a:pt x="2" y="2"/>
                      <a:pt x="1" y="2"/>
                    </a:cubicBezTo>
                    <a:cubicBezTo>
                      <a:pt x="2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5" name="Freeform 5254"/>
              <p:cNvSpPr/>
              <p:nvPr/>
            </p:nvSpPr>
            <p:spPr bwMode="auto">
              <a:xfrm>
                <a:off x="-4302" y="1243"/>
                <a:ext cx="12" cy="17"/>
              </a:xfrm>
              <a:custGeom>
                <a:gdLst>
                  <a:gd fmla="*/ 0 w 5" name="T0"/>
                  <a:gd fmla="*/ 1 h 7" name="T1"/>
                  <a:gd fmla="*/ 5 w 5" name="T2"/>
                  <a:gd fmla="*/ 7 h 7" name="T3"/>
                  <a:gd fmla="*/ 0 w 5" name="T4"/>
                  <a:gd fmla="*/ 1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0" y="1"/>
                    </a:moveTo>
                    <a:cubicBezTo>
                      <a:pt x="1" y="3"/>
                      <a:pt x="1" y="4"/>
                      <a:pt x="5" y="7"/>
                    </a:cubicBezTo>
                    <a:cubicBezTo>
                      <a:pt x="4" y="4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6" name="Freeform 5255"/>
              <p:cNvSpPr/>
              <p:nvPr/>
            </p:nvSpPr>
            <p:spPr bwMode="auto">
              <a:xfrm>
                <a:off x="-4316" y="1239"/>
                <a:ext cx="12" cy="7"/>
              </a:xfrm>
              <a:custGeom>
                <a:gdLst>
                  <a:gd fmla="*/ 4 w 5" name="T0"/>
                  <a:gd fmla="*/ 3 h 3" name="T1"/>
                  <a:gd fmla="*/ 4 w 5" name="T2"/>
                  <a:gd fmla="*/ 1 h 3" name="T3"/>
                  <a:gd fmla="*/ 2 w 5" name="T4"/>
                  <a:gd fmla="*/ 1 h 3" name="T5"/>
                  <a:gd fmla="*/ 4 w 5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5">
                    <a:moveTo>
                      <a:pt x="4" y="3"/>
                    </a:moveTo>
                    <a:cubicBezTo>
                      <a:pt x="5" y="2"/>
                      <a:pt x="4" y="2"/>
                      <a:pt x="4" y="1"/>
                    </a:cubicBezTo>
                    <a:cubicBezTo>
                      <a:pt x="3" y="0"/>
                      <a:pt x="0" y="1"/>
                      <a:pt x="2" y="1"/>
                    </a:cubicBezTo>
                    <a:cubicBezTo>
                      <a:pt x="4" y="0"/>
                      <a:pt x="2" y="3"/>
                      <a:pt x="4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7" name="Freeform 5256"/>
              <p:cNvSpPr/>
              <p:nvPr/>
            </p:nvSpPr>
            <p:spPr bwMode="auto">
              <a:xfrm>
                <a:off x="-4264" y="1302"/>
                <a:ext cx="9" cy="8"/>
              </a:xfrm>
              <a:custGeom>
                <a:gdLst>
                  <a:gd fmla="*/ 4 w 4" name="T0"/>
                  <a:gd fmla="*/ 2 h 3" name="T1"/>
                  <a:gd fmla="*/ 0 w 4" name="T2"/>
                  <a:gd fmla="*/ 1 h 3" name="T3"/>
                  <a:gd fmla="*/ 4 w 4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4" y="2"/>
                    </a:moveTo>
                    <a:cubicBezTo>
                      <a:pt x="2" y="2"/>
                      <a:pt x="2" y="0"/>
                      <a:pt x="0" y="1"/>
                    </a:cubicBezTo>
                    <a:cubicBezTo>
                      <a:pt x="1" y="1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8" name="Freeform 5257"/>
              <p:cNvSpPr/>
              <p:nvPr/>
            </p:nvSpPr>
            <p:spPr bwMode="auto">
              <a:xfrm>
                <a:off x="-4252" y="1293"/>
                <a:ext cx="21" cy="21"/>
              </a:xfrm>
              <a:custGeom>
                <a:gdLst>
                  <a:gd fmla="*/ 3 w 9" name="T0"/>
                  <a:gd fmla="*/ 1 h 9" name="T1"/>
                  <a:gd fmla="*/ 0 w 9" name="T2"/>
                  <a:gd fmla="*/ 2 h 9" name="T3"/>
                  <a:gd fmla="*/ 4 w 9" name="T4"/>
                  <a:gd fmla="*/ 9 h 9" name="T5"/>
                  <a:gd fmla="*/ 8 w 9" name="T6"/>
                  <a:gd fmla="*/ 8 h 9" name="T7"/>
                  <a:gd fmla="*/ 6 w 9" name="T8"/>
                  <a:gd fmla="*/ 5 h 9" name="T9"/>
                  <a:gd fmla="*/ 9 w 9" name="T10"/>
                  <a:gd fmla="*/ 7 h 9" name="T11"/>
                  <a:gd fmla="*/ 6 w 9" name="T12"/>
                  <a:gd fmla="*/ 2 h 9" name="T13"/>
                  <a:gd fmla="*/ 3 w 9" name="T14"/>
                  <a:gd fmla="*/ 1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9">
                    <a:moveTo>
                      <a:pt x="3" y="1"/>
                    </a:moveTo>
                    <a:cubicBezTo>
                      <a:pt x="1" y="0"/>
                      <a:pt x="2" y="3"/>
                      <a:pt x="0" y="2"/>
                    </a:cubicBezTo>
                    <a:cubicBezTo>
                      <a:pt x="2" y="3"/>
                      <a:pt x="4" y="7"/>
                      <a:pt x="4" y="9"/>
                    </a:cubicBezTo>
                    <a:cubicBezTo>
                      <a:pt x="5" y="9"/>
                      <a:pt x="6" y="7"/>
                      <a:pt x="8" y="8"/>
                    </a:cubicBezTo>
                    <a:cubicBezTo>
                      <a:pt x="9" y="9"/>
                      <a:pt x="6" y="6"/>
                      <a:pt x="6" y="5"/>
                    </a:cubicBezTo>
                    <a:cubicBezTo>
                      <a:pt x="7" y="5"/>
                      <a:pt x="7" y="8"/>
                      <a:pt x="9" y="7"/>
                    </a:cubicBezTo>
                    <a:cubicBezTo>
                      <a:pt x="7" y="6"/>
                      <a:pt x="6" y="4"/>
                      <a:pt x="6" y="2"/>
                    </a:cubicBezTo>
                    <a:cubicBezTo>
                      <a:pt x="5" y="3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9" name="Freeform 5258"/>
              <p:cNvSpPr/>
              <p:nvPr/>
            </p:nvSpPr>
            <p:spPr bwMode="auto">
              <a:xfrm>
                <a:off x="-4243" y="1284"/>
                <a:ext cx="28" cy="21"/>
              </a:xfrm>
              <a:custGeom>
                <a:gdLst>
                  <a:gd fmla="*/ 5 w 12" name="T0"/>
                  <a:gd fmla="*/ 9 h 9" name="T1"/>
                  <a:gd fmla="*/ 6 w 12" name="T2"/>
                  <a:gd fmla="*/ 7 h 9" name="T3"/>
                  <a:gd fmla="*/ 8 w 12" name="T4"/>
                  <a:gd fmla="*/ 8 h 9" name="T5"/>
                  <a:gd fmla="*/ 6 w 12" name="T6"/>
                  <a:gd fmla="*/ 6 h 9" name="T7"/>
                  <a:gd fmla="*/ 6 w 12" name="T8"/>
                  <a:gd fmla="*/ 6 h 9" name="T9"/>
                  <a:gd fmla="*/ 5 w 12" name="T10"/>
                  <a:gd fmla="*/ 5 h 9" name="T11"/>
                  <a:gd fmla="*/ 9 w 12" name="T12"/>
                  <a:gd fmla="*/ 7 h 9" name="T13"/>
                  <a:gd fmla="*/ 9 w 12" name="T14"/>
                  <a:gd fmla="*/ 5 h 9" name="T15"/>
                  <a:gd fmla="*/ 11 w 12" name="T16"/>
                  <a:gd fmla="*/ 6 h 9" name="T17"/>
                  <a:gd fmla="*/ 11 w 12" name="T18"/>
                  <a:gd fmla="*/ 4 h 9" name="T19"/>
                  <a:gd fmla="*/ 9 w 12" name="T20"/>
                  <a:gd fmla="*/ 3 h 9" name="T21"/>
                  <a:gd fmla="*/ 10 w 12" name="T22"/>
                  <a:gd fmla="*/ 1 h 9" name="T23"/>
                  <a:gd fmla="*/ 6 w 12" name="T24"/>
                  <a:gd fmla="*/ 3 h 9" name="T25"/>
                  <a:gd fmla="*/ 4 w 12" name="T26"/>
                  <a:gd fmla="*/ 2 h 9" name="T27"/>
                  <a:gd fmla="*/ 0 w 12" name="T28"/>
                  <a:gd fmla="*/ 4 h 9" name="T29"/>
                  <a:gd fmla="*/ 3 w 12" name="T30"/>
                  <a:gd fmla="*/ 4 h 9" name="T31"/>
                  <a:gd fmla="*/ 5 w 12" name="T32"/>
                  <a:gd fmla="*/ 9 h 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" w="12">
                    <a:moveTo>
                      <a:pt x="5" y="9"/>
                    </a:moveTo>
                    <a:cubicBezTo>
                      <a:pt x="6" y="9"/>
                      <a:pt x="6" y="7"/>
                      <a:pt x="6" y="7"/>
                    </a:cubicBezTo>
                    <a:cubicBezTo>
                      <a:pt x="7" y="8"/>
                      <a:pt x="8" y="9"/>
                      <a:pt x="8" y="8"/>
                    </a:cubicBezTo>
                    <a:cubicBezTo>
                      <a:pt x="7" y="8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5"/>
                      <a:pt x="8" y="5"/>
                      <a:pt x="9" y="7"/>
                    </a:cubicBezTo>
                    <a:cubicBezTo>
                      <a:pt x="10" y="6"/>
                      <a:pt x="9" y="6"/>
                      <a:pt x="9" y="5"/>
                    </a:cubicBezTo>
                    <a:cubicBezTo>
                      <a:pt x="10" y="5"/>
                      <a:pt x="10" y="5"/>
                      <a:pt x="11" y="6"/>
                    </a:cubicBezTo>
                    <a:cubicBezTo>
                      <a:pt x="11" y="5"/>
                      <a:pt x="8" y="2"/>
                      <a:pt x="11" y="4"/>
                    </a:cubicBezTo>
                    <a:cubicBezTo>
                      <a:pt x="12" y="3"/>
                      <a:pt x="9" y="2"/>
                      <a:pt x="9" y="3"/>
                    </a:cubicBezTo>
                    <a:cubicBezTo>
                      <a:pt x="8" y="2"/>
                      <a:pt x="9" y="1"/>
                      <a:pt x="10" y="1"/>
                    </a:cubicBezTo>
                    <a:cubicBezTo>
                      <a:pt x="10" y="0"/>
                      <a:pt x="6" y="2"/>
                      <a:pt x="6" y="3"/>
                    </a:cubicBezTo>
                    <a:cubicBezTo>
                      <a:pt x="6" y="3"/>
                      <a:pt x="4" y="2"/>
                      <a:pt x="4" y="2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5" y="6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0" name="Freeform 5259"/>
              <p:cNvSpPr/>
              <p:nvPr/>
            </p:nvSpPr>
            <p:spPr bwMode="auto">
              <a:xfrm>
                <a:off x="-4269" y="1293"/>
                <a:ext cx="12" cy="9"/>
              </a:xfrm>
              <a:custGeom>
                <a:gdLst>
                  <a:gd fmla="*/ 1 w 5" name="T0"/>
                  <a:gd fmla="*/ 1 h 4" name="T1"/>
                  <a:gd fmla="*/ 2 w 5" name="T2"/>
                  <a:gd fmla="*/ 3 h 4" name="T3"/>
                  <a:gd fmla="*/ 5 w 5" name="T4"/>
                  <a:gd fmla="*/ 2 h 4" name="T5"/>
                  <a:gd fmla="*/ 1 w 5" name="T6"/>
                  <a:gd fmla="*/ 1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1" y="1"/>
                    </a:moveTo>
                    <a:cubicBezTo>
                      <a:pt x="0" y="2"/>
                      <a:pt x="3" y="2"/>
                      <a:pt x="2" y="3"/>
                    </a:cubicBezTo>
                    <a:cubicBezTo>
                      <a:pt x="3" y="4"/>
                      <a:pt x="2" y="1"/>
                      <a:pt x="5" y="2"/>
                    </a:cubicBezTo>
                    <a:cubicBezTo>
                      <a:pt x="4" y="0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1" name="Freeform 5260"/>
              <p:cNvSpPr/>
              <p:nvPr/>
            </p:nvSpPr>
            <p:spPr bwMode="auto">
              <a:xfrm>
                <a:off x="-4314" y="1250"/>
                <a:ext cx="10" cy="5"/>
              </a:xfrm>
              <a:custGeom>
                <a:gdLst>
                  <a:gd fmla="*/ 0 w 4" name="T0"/>
                  <a:gd fmla="*/ 2 h 2" name="T1"/>
                  <a:gd fmla="*/ 2 w 4" name="T2"/>
                  <a:gd fmla="*/ 2 h 2" name="T3"/>
                  <a:gd fmla="*/ 2 w 4" name="T4"/>
                  <a:gd fmla="*/ 0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4" y="1"/>
                      <a:pt x="2" y="1"/>
                      <a:pt x="2" y="0"/>
                    </a:cubicBezTo>
                    <a:cubicBezTo>
                      <a:pt x="2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2" name="Freeform 5261"/>
              <p:cNvSpPr/>
              <p:nvPr/>
            </p:nvSpPr>
            <p:spPr bwMode="auto">
              <a:xfrm>
                <a:off x="-4312" y="1248"/>
                <a:ext cx="3" cy="2"/>
              </a:xfrm>
              <a:custGeom>
                <a:gdLst>
                  <a:gd fmla="*/ 1 w 1" name="T0"/>
                  <a:gd fmla="*/ 1 h 1" name="T1"/>
                  <a:gd fmla="*/ 0 w 1" name="T2"/>
                  <a:gd fmla="*/ 0 h 1" name="T3"/>
                  <a:gd fmla="*/ 1 w 1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3" name="Freeform 5262"/>
              <p:cNvSpPr/>
              <p:nvPr/>
            </p:nvSpPr>
            <p:spPr bwMode="auto">
              <a:xfrm>
                <a:off x="-4269" y="1300"/>
                <a:ext cx="10" cy="10"/>
              </a:xfrm>
              <a:custGeom>
                <a:gdLst>
                  <a:gd fmla="*/ 3 w 4" name="T0"/>
                  <a:gd fmla="*/ 0 h 4" name="T1"/>
                  <a:gd fmla="*/ 1 w 4" name="T2"/>
                  <a:gd fmla="*/ 4 h 4" name="T3"/>
                  <a:gd fmla="*/ 2 w 4" name="T4"/>
                  <a:gd fmla="*/ 4 h 4" name="T5"/>
                  <a:gd fmla="*/ 3 w 4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3" y="0"/>
                    </a:moveTo>
                    <a:cubicBezTo>
                      <a:pt x="2" y="2"/>
                      <a:pt x="0" y="2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0" y="2"/>
                      <a:pt x="4" y="3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Freeform 5263"/>
              <p:cNvSpPr/>
              <p:nvPr/>
            </p:nvSpPr>
            <p:spPr bwMode="auto">
              <a:xfrm>
                <a:off x="-4319" y="1241"/>
                <a:ext cx="17" cy="7"/>
              </a:xfrm>
              <a:custGeom>
                <a:gdLst>
                  <a:gd fmla="*/ 3 w 7" name="T0"/>
                  <a:gd fmla="*/ 3 h 3" name="T1"/>
                  <a:gd fmla="*/ 6 w 7" name="T2"/>
                  <a:gd fmla="*/ 2 h 3" name="T3"/>
                  <a:gd fmla="*/ 3 w 7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7">
                    <a:moveTo>
                      <a:pt x="3" y="3"/>
                    </a:moveTo>
                    <a:cubicBezTo>
                      <a:pt x="3" y="1"/>
                      <a:pt x="5" y="2"/>
                      <a:pt x="6" y="2"/>
                    </a:cubicBezTo>
                    <a:cubicBezTo>
                      <a:pt x="7" y="2"/>
                      <a:pt x="0" y="0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Freeform 5264"/>
              <p:cNvSpPr/>
              <p:nvPr/>
            </p:nvSpPr>
            <p:spPr bwMode="auto">
              <a:xfrm>
                <a:off x="-4252" y="1276"/>
                <a:ext cx="9" cy="5"/>
              </a:xfrm>
              <a:custGeom>
                <a:gdLst>
                  <a:gd fmla="*/ 0 w 4" name="T0"/>
                  <a:gd fmla="*/ 2 h 2" name="T1"/>
                  <a:gd fmla="*/ 4 w 4" name="T2"/>
                  <a:gd fmla="*/ 1 h 2" name="T3"/>
                  <a:gd fmla="*/ 0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cubicBezTo>
                      <a:pt x="0" y="2"/>
                      <a:pt x="2" y="1"/>
                      <a:pt x="4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Freeform 5265"/>
              <p:cNvSpPr>
                <a:spLocks noEditPoints="1"/>
              </p:cNvSpPr>
              <p:nvPr/>
            </p:nvSpPr>
            <p:spPr bwMode="auto">
              <a:xfrm>
                <a:off x="-4255" y="1260"/>
                <a:ext cx="22" cy="16"/>
              </a:xfrm>
              <a:custGeom>
                <a:gdLst>
                  <a:gd fmla="*/ 7 w 9" name="T0"/>
                  <a:gd fmla="*/ 1 h 7" name="T1"/>
                  <a:gd fmla="*/ 7 w 9" name="T2"/>
                  <a:gd fmla="*/ 1 h 7" name="T3"/>
                  <a:gd fmla="*/ 4 w 9" name="T4"/>
                  <a:gd fmla="*/ 0 h 7" name="T5"/>
                  <a:gd fmla="*/ 3 w 9" name="T6"/>
                  <a:gd fmla="*/ 0 h 7" name="T7"/>
                  <a:gd fmla="*/ 2 w 9" name="T8"/>
                  <a:gd fmla="*/ 0 h 7" name="T9"/>
                  <a:gd fmla="*/ 3 w 9" name="T10"/>
                  <a:gd fmla="*/ 1 h 7" name="T11"/>
                  <a:gd fmla="*/ 4 w 9" name="T12"/>
                  <a:gd fmla="*/ 1 h 7" name="T13"/>
                  <a:gd fmla="*/ 1 w 9" name="T14"/>
                  <a:gd fmla="*/ 3 h 7" name="T15"/>
                  <a:gd fmla="*/ 2 w 9" name="T16"/>
                  <a:gd fmla="*/ 3 h 7" name="T17"/>
                  <a:gd fmla="*/ 0 w 9" name="T18"/>
                  <a:gd fmla="*/ 3 h 7" name="T19"/>
                  <a:gd fmla="*/ 1 w 9" name="T20"/>
                  <a:gd fmla="*/ 4 h 7" name="T21"/>
                  <a:gd fmla="*/ 5 w 9" name="T22"/>
                  <a:gd fmla="*/ 5 h 7" name="T23"/>
                  <a:gd fmla="*/ 7 w 9" name="T24"/>
                  <a:gd fmla="*/ 6 h 7" name="T25"/>
                  <a:gd fmla="*/ 7 w 9" name="T26"/>
                  <a:gd fmla="*/ 6 h 7" name="T27"/>
                  <a:gd fmla="*/ 8 w 9" name="T28"/>
                  <a:gd fmla="*/ 6 h 7" name="T29"/>
                  <a:gd fmla="*/ 4 w 9" name="T30"/>
                  <a:gd fmla="*/ 3 h 7" name="T31"/>
                  <a:gd fmla="*/ 4 w 9" name="T32"/>
                  <a:gd fmla="*/ 4 h 7" name="T33"/>
                  <a:gd fmla="*/ 4 w 9" name="T34"/>
                  <a:gd fmla="*/ 4 h 7" name="T35"/>
                  <a:gd fmla="*/ 4 w 9" name="T36"/>
                  <a:gd fmla="*/ 4 h 7" name="T37"/>
                  <a:gd fmla="*/ 7 w 9" name="T38"/>
                  <a:gd fmla="*/ 1 h 7" name="T39"/>
                  <a:gd fmla="*/ 2 w 9" name="T40"/>
                  <a:gd fmla="*/ 4 h 7" name="T41"/>
                  <a:gd fmla="*/ 4 w 9" name="T42"/>
                  <a:gd fmla="*/ 4 h 7" name="T43"/>
                  <a:gd fmla="*/ 2 w 9" name="T44"/>
                  <a:gd fmla="*/ 4 h 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7" w="9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2" y="0"/>
                      <a:pt x="2" y="2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4"/>
                      <a:pt x="2" y="4"/>
                      <a:pt x="1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6" y="6"/>
                      <a:pt x="6" y="7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9" y="5"/>
                      <a:pt x="5" y="5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6" y="3"/>
                      <a:pt x="7" y="1"/>
                    </a:cubicBezTo>
                    <a:close/>
                    <a:moveTo>
                      <a:pt x="2" y="4"/>
                    </a:moveTo>
                    <a:cubicBezTo>
                      <a:pt x="3" y="4"/>
                      <a:pt x="3" y="4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6" name="Freeform 5267"/>
            <p:cNvSpPr/>
            <p:nvPr/>
          </p:nvSpPr>
          <p:spPr bwMode="auto">
            <a:xfrm>
              <a:off x="10845239" y="3173343"/>
              <a:ext cx="19050" cy="19050"/>
            </a:xfrm>
            <a:custGeom>
              <a:gdLst>
                <a:gd fmla="*/ 0 w 5" name="T0"/>
                <a:gd fmla="*/ 2 h 5" name="T1"/>
                <a:gd fmla="*/ 3 w 5" name="T2"/>
                <a:gd fmla="*/ 5 h 5" name="T3"/>
                <a:gd fmla="*/ 5 w 5" name="T4"/>
                <a:gd fmla="*/ 3 h 5" name="T5"/>
                <a:gd fmla="*/ 0 w 5" name="T6"/>
                <a:gd fmla="*/ 2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5">
                  <a:moveTo>
                    <a:pt x="0" y="2"/>
                  </a:moveTo>
                  <a:cubicBezTo>
                    <a:pt x="1" y="2"/>
                    <a:pt x="2" y="4"/>
                    <a:pt x="3" y="5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5268"/>
            <p:cNvSpPr/>
            <p:nvPr/>
          </p:nvSpPr>
          <p:spPr bwMode="auto">
            <a:xfrm>
              <a:off x="10908739" y="3170168"/>
              <a:ext cx="41275" cy="33338"/>
            </a:xfrm>
            <a:custGeom>
              <a:gdLst>
                <a:gd fmla="*/ 5 w 11" name="T0"/>
                <a:gd fmla="*/ 3 h 9" name="T1"/>
                <a:gd fmla="*/ 5 w 11" name="T2"/>
                <a:gd fmla="*/ 3 h 9" name="T3"/>
                <a:gd fmla="*/ 5 w 11" name="T4"/>
                <a:gd fmla="*/ 4 h 9" name="T5"/>
                <a:gd fmla="*/ 5 w 11" name="T6"/>
                <a:gd fmla="*/ 4 h 9" name="T7"/>
                <a:gd fmla="*/ 5 w 11" name="T8"/>
                <a:gd fmla="*/ 4 h 9" name="T9"/>
                <a:gd fmla="*/ 5 w 11" name="T10"/>
                <a:gd fmla="*/ 4 h 9" name="T11"/>
                <a:gd fmla="*/ 3 w 11" name="T12"/>
                <a:gd fmla="*/ 5 h 9" name="T13"/>
                <a:gd fmla="*/ 3 w 11" name="T14"/>
                <a:gd fmla="*/ 4 h 9" name="T15"/>
                <a:gd fmla="*/ 2 w 11" name="T16"/>
                <a:gd fmla="*/ 4 h 9" name="T17"/>
                <a:gd fmla="*/ 1 w 11" name="T18"/>
                <a:gd fmla="*/ 5 h 9" name="T19"/>
                <a:gd fmla="*/ 3 w 11" name="T20"/>
                <a:gd fmla="*/ 6 h 9" name="T21"/>
                <a:gd fmla="*/ 1 w 11" name="T22"/>
                <a:gd fmla="*/ 7 h 9" name="T23"/>
                <a:gd fmla="*/ 4 w 11" name="T24"/>
                <a:gd fmla="*/ 9 h 9" name="T25"/>
                <a:gd fmla="*/ 6 w 11" name="T26"/>
                <a:gd fmla="*/ 7 h 9" name="T27"/>
                <a:gd fmla="*/ 6 w 11" name="T28"/>
                <a:gd fmla="*/ 7 h 9" name="T29"/>
                <a:gd fmla="*/ 6 w 11" name="T30"/>
                <a:gd fmla="*/ 7 h 9" name="T31"/>
                <a:gd fmla="*/ 6 w 11" name="T32"/>
                <a:gd fmla="*/ 6 h 9" name="T33"/>
                <a:gd fmla="*/ 7 w 11" name="T34"/>
                <a:gd fmla="*/ 5 h 9" name="T35"/>
                <a:gd fmla="*/ 7 w 11" name="T36"/>
                <a:gd fmla="*/ 5 h 9" name="T37"/>
                <a:gd fmla="*/ 7 w 11" name="T38"/>
                <a:gd fmla="*/ 4 h 9" name="T39"/>
                <a:gd fmla="*/ 8 w 11" name="T40"/>
                <a:gd fmla="*/ 4 h 9" name="T41"/>
                <a:gd fmla="*/ 9 w 11" name="T42"/>
                <a:gd fmla="*/ 3 h 9" name="T43"/>
                <a:gd fmla="*/ 9 w 11" name="T44"/>
                <a:gd fmla="*/ 3 h 9" name="T45"/>
                <a:gd fmla="*/ 9 w 11" name="T46"/>
                <a:gd fmla="*/ 0 h 9" name="T47"/>
                <a:gd fmla="*/ 6 w 11" name="T48"/>
                <a:gd fmla="*/ 3 h 9" name="T49"/>
                <a:gd fmla="*/ 5 w 11" name="T50"/>
                <a:gd fmla="*/ 3 h 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9" w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2" y="2"/>
                    <a:pt x="1" y="6"/>
                    <a:pt x="2" y="4"/>
                  </a:cubicBezTo>
                  <a:cubicBezTo>
                    <a:pt x="0" y="3"/>
                    <a:pt x="1" y="5"/>
                    <a:pt x="1" y="5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1" y="1"/>
                    <a:pt x="9" y="0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5269"/>
            <p:cNvSpPr/>
            <p:nvPr/>
          </p:nvSpPr>
          <p:spPr bwMode="auto">
            <a:xfrm>
              <a:off x="10977002" y="3222556"/>
              <a:ext cx="17462" cy="15875"/>
            </a:xfrm>
            <a:custGeom>
              <a:gdLst>
                <a:gd fmla="*/ 3 w 5" name="T0"/>
                <a:gd fmla="*/ 4 h 4" name="T1"/>
                <a:gd fmla="*/ 2 w 5" name="T2"/>
                <a:gd fmla="*/ 0 h 4" name="T3"/>
                <a:gd fmla="*/ 0 w 5" name="T4"/>
                <a:gd fmla="*/ 4 h 4" name="T5"/>
                <a:gd fmla="*/ 3 w 5" name="T6"/>
                <a:gd fmla="*/ 4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5">
                  <a:moveTo>
                    <a:pt x="3" y="4"/>
                  </a:moveTo>
                  <a:cubicBezTo>
                    <a:pt x="5" y="3"/>
                    <a:pt x="5" y="1"/>
                    <a:pt x="2" y="0"/>
                  </a:cubicBezTo>
                  <a:cubicBezTo>
                    <a:pt x="0" y="1"/>
                    <a:pt x="2" y="2"/>
                    <a:pt x="0" y="4"/>
                  </a:cubicBezTo>
                  <a:cubicBezTo>
                    <a:pt x="1" y="4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5270"/>
            <p:cNvSpPr/>
            <p:nvPr/>
          </p:nvSpPr>
          <p:spPr bwMode="auto">
            <a:xfrm>
              <a:off x="10911914" y="3238431"/>
              <a:ext cx="30162" cy="22225"/>
            </a:xfrm>
            <a:custGeom>
              <a:gdLst>
                <a:gd fmla="*/ 8 w 8" name="T0"/>
                <a:gd fmla="*/ 4 h 6" name="T1"/>
                <a:gd fmla="*/ 6 w 8" name="T2"/>
                <a:gd fmla="*/ 2 h 6" name="T3"/>
                <a:gd fmla="*/ 4 w 8" name="T4"/>
                <a:gd fmla="*/ 0 h 6" name="T5"/>
                <a:gd fmla="*/ 0 w 8" name="T6"/>
                <a:gd fmla="*/ 3 h 6" name="T7"/>
                <a:gd fmla="*/ 2 w 8" name="T8"/>
                <a:gd fmla="*/ 5 h 6" name="T9"/>
                <a:gd fmla="*/ 8 w 8" name="T10"/>
                <a:gd fmla="*/ 4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8">
                  <a:moveTo>
                    <a:pt x="8" y="4"/>
                  </a:moveTo>
                  <a:cubicBezTo>
                    <a:pt x="7" y="3"/>
                    <a:pt x="7" y="3"/>
                    <a:pt x="6" y="2"/>
                  </a:cubicBezTo>
                  <a:cubicBezTo>
                    <a:pt x="5" y="2"/>
                    <a:pt x="5" y="1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4" y="3"/>
                    <a:pt x="6" y="6"/>
                    <a:pt x="8" y="4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5271"/>
            <p:cNvSpPr/>
            <p:nvPr/>
          </p:nvSpPr>
          <p:spPr bwMode="auto">
            <a:xfrm>
              <a:off x="10953189" y="3208268"/>
              <a:ext cx="23812" cy="25400"/>
            </a:xfrm>
            <a:custGeom>
              <a:gdLst>
                <a:gd fmla="*/ 0 w 6" name="T0"/>
                <a:gd fmla="*/ 0 h 7" name="T1"/>
                <a:gd fmla="*/ 6 w 6" name="T2"/>
                <a:gd fmla="*/ 6 h 7" name="T3"/>
                <a:gd fmla="*/ 0 w 6" name="T4"/>
                <a:gd fmla="*/ 0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6">
                  <a:moveTo>
                    <a:pt x="0" y="0"/>
                  </a:moveTo>
                  <a:cubicBezTo>
                    <a:pt x="2" y="2"/>
                    <a:pt x="5" y="7"/>
                    <a:pt x="6" y="6"/>
                  </a:cubicBezTo>
                  <a:cubicBezTo>
                    <a:pt x="5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5272"/>
            <p:cNvSpPr/>
            <p:nvPr/>
          </p:nvSpPr>
          <p:spPr bwMode="auto">
            <a:xfrm>
              <a:off x="10969064" y="3222556"/>
              <a:ext cx="11112" cy="11113"/>
            </a:xfrm>
            <a:custGeom>
              <a:gdLst>
                <a:gd fmla="*/ 0 w 3" name="T0"/>
                <a:gd fmla="*/ 0 h 3" name="T1"/>
                <a:gd fmla="*/ 0 w 3" name="T2"/>
                <a:gd fmla="*/ 1 h 3" name="T3"/>
                <a:gd fmla="*/ 3 w 3" name="T4"/>
                <a:gd fmla="*/ 1 h 3" name="T5"/>
                <a:gd fmla="*/ 0 w 3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5273"/>
            <p:cNvSpPr/>
            <p:nvPr/>
          </p:nvSpPr>
          <p:spPr bwMode="auto">
            <a:xfrm>
              <a:off x="10961127" y="3211443"/>
              <a:ext cx="15875" cy="11113"/>
            </a:xfrm>
            <a:custGeom>
              <a:gdLst>
                <a:gd fmla="*/ 3 w 4" name="T0"/>
                <a:gd fmla="*/ 0 h 3" name="T1"/>
                <a:gd fmla="*/ 0 w 4" name="T2"/>
                <a:gd fmla="*/ 1 h 3" name="T3"/>
                <a:gd fmla="*/ 2 w 4" name="T4"/>
                <a:gd fmla="*/ 3 h 3" name="T5"/>
                <a:gd fmla="*/ 4 w 4" name="T6"/>
                <a:gd fmla="*/ 3 h 3" name="T7"/>
                <a:gd fmla="*/ 3 w 4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4">
                  <a:moveTo>
                    <a:pt x="3" y="0"/>
                  </a:moveTo>
                  <a:cubicBezTo>
                    <a:pt x="2" y="2"/>
                    <a:pt x="2" y="2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2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5274"/>
            <p:cNvSpPr/>
            <p:nvPr/>
          </p:nvSpPr>
          <p:spPr bwMode="auto">
            <a:xfrm>
              <a:off x="10900802" y="3159056"/>
              <a:ext cx="57150" cy="49213"/>
            </a:xfrm>
            <a:custGeom>
              <a:gdLst>
                <a:gd fmla="*/ 10 w 15" name="T0"/>
                <a:gd fmla="*/ 9 h 13" name="T1"/>
                <a:gd fmla="*/ 9 w 15" name="T2"/>
                <a:gd fmla="*/ 7 h 13" name="T3"/>
                <a:gd fmla="*/ 11 w 15" name="T4"/>
                <a:gd fmla="*/ 7 h 13" name="T5"/>
                <a:gd fmla="*/ 10 w 15" name="T6"/>
                <a:gd fmla="*/ 5 h 13" name="T7"/>
                <a:gd fmla="*/ 12 w 15" name="T8"/>
                <a:gd fmla="*/ 7 h 13" name="T9"/>
                <a:gd fmla="*/ 13 w 15" name="T10"/>
                <a:gd fmla="*/ 6 h 13" name="T11"/>
                <a:gd fmla="*/ 14 w 15" name="T12"/>
                <a:gd fmla="*/ 4 h 13" name="T13"/>
                <a:gd fmla="*/ 14 w 15" name="T14"/>
                <a:gd fmla="*/ 1 h 13" name="T15"/>
                <a:gd fmla="*/ 12 w 15" name="T16"/>
                <a:gd fmla="*/ 4 h 13" name="T17"/>
                <a:gd fmla="*/ 10 w 15" name="T18"/>
                <a:gd fmla="*/ 4 h 13" name="T19"/>
                <a:gd fmla="*/ 7 w 15" name="T20"/>
                <a:gd fmla="*/ 3 h 13" name="T21"/>
                <a:gd fmla="*/ 8 w 15" name="T22"/>
                <a:gd fmla="*/ 3 h 13" name="T23"/>
                <a:gd fmla="*/ 6 w 15" name="T24"/>
                <a:gd fmla="*/ 4 h 13" name="T25"/>
                <a:gd fmla="*/ 9 w 15" name="T26"/>
                <a:gd fmla="*/ 5 h 13" name="T27"/>
                <a:gd fmla="*/ 4 w 15" name="T28"/>
                <a:gd fmla="*/ 6 h 13" name="T29"/>
                <a:gd fmla="*/ 5 w 15" name="T30"/>
                <a:gd fmla="*/ 2 h 13" name="T31"/>
                <a:gd fmla="*/ 0 w 15" name="T32"/>
                <a:gd fmla="*/ 3 h 13" name="T33"/>
                <a:gd fmla="*/ 2 w 15" name="T34"/>
                <a:gd fmla="*/ 3 h 13" name="T35"/>
                <a:gd fmla="*/ 3 w 15" name="T36"/>
                <a:gd fmla="*/ 4 h 13" name="T37"/>
                <a:gd fmla="*/ 1 w 15" name="T38"/>
                <a:gd fmla="*/ 4 h 13" name="T39"/>
                <a:gd fmla="*/ 2 w 15" name="T40"/>
                <a:gd fmla="*/ 9 h 13" name="T41"/>
                <a:gd fmla="*/ 3 w 15" name="T42"/>
                <a:gd fmla="*/ 9 h 13" name="T43"/>
                <a:gd fmla="*/ 5 w 15" name="T44"/>
                <a:gd fmla="*/ 9 h 13" name="T45"/>
                <a:gd fmla="*/ 4 w 15" name="T46"/>
                <a:gd fmla="*/ 7 h 13" name="T47"/>
                <a:gd fmla="*/ 8 w 15" name="T48"/>
                <a:gd fmla="*/ 7 h 13" name="T49"/>
                <a:gd fmla="*/ 4 w 15" name="T50"/>
                <a:gd fmla="*/ 11 h 13" name="T51"/>
                <a:gd fmla="*/ 7 w 15" name="T52"/>
                <a:gd fmla="*/ 13 h 13" name="T53"/>
                <a:gd fmla="*/ 8 w 15" name="T54"/>
                <a:gd fmla="*/ 13 h 13" name="T55"/>
                <a:gd fmla="*/ 10 w 15" name="T56"/>
                <a:gd fmla="*/ 9 h 1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3" w="15">
                  <a:moveTo>
                    <a:pt x="10" y="9"/>
                  </a:moveTo>
                  <a:cubicBezTo>
                    <a:pt x="11" y="9"/>
                    <a:pt x="9" y="8"/>
                    <a:pt x="9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3" y="6"/>
                    <a:pt x="10" y="6"/>
                    <a:pt x="10" y="5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3" y="6"/>
                    <a:pt x="12" y="5"/>
                    <a:pt x="13" y="6"/>
                  </a:cubicBezTo>
                  <a:cubicBezTo>
                    <a:pt x="14" y="6"/>
                    <a:pt x="11" y="4"/>
                    <a:pt x="14" y="4"/>
                  </a:cubicBezTo>
                  <a:cubicBezTo>
                    <a:pt x="14" y="2"/>
                    <a:pt x="15" y="3"/>
                    <a:pt x="14" y="1"/>
                  </a:cubicBezTo>
                  <a:cubicBezTo>
                    <a:pt x="12" y="2"/>
                    <a:pt x="13" y="4"/>
                    <a:pt x="12" y="4"/>
                  </a:cubicBezTo>
                  <a:cubicBezTo>
                    <a:pt x="11" y="4"/>
                    <a:pt x="10" y="2"/>
                    <a:pt x="10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7" y="2"/>
                    <a:pt x="8" y="4"/>
                    <a:pt x="8" y="3"/>
                  </a:cubicBezTo>
                  <a:cubicBezTo>
                    <a:pt x="7" y="0"/>
                    <a:pt x="7" y="3"/>
                    <a:pt x="6" y="4"/>
                  </a:cubicBezTo>
                  <a:cubicBezTo>
                    <a:pt x="6" y="5"/>
                    <a:pt x="8" y="4"/>
                    <a:pt x="9" y="5"/>
                  </a:cubicBezTo>
                  <a:cubicBezTo>
                    <a:pt x="8" y="7"/>
                    <a:pt x="5" y="3"/>
                    <a:pt x="4" y="6"/>
                  </a:cubicBezTo>
                  <a:cubicBezTo>
                    <a:pt x="3" y="4"/>
                    <a:pt x="6" y="4"/>
                    <a:pt x="5" y="2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2" y="6"/>
                    <a:pt x="3" y="7"/>
                    <a:pt x="2" y="9"/>
                  </a:cubicBezTo>
                  <a:cubicBezTo>
                    <a:pt x="2" y="10"/>
                    <a:pt x="4" y="8"/>
                    <a:pt x="3" y="9"/>
                  </a:cubicBezTo>
                  <a:cubicBezTo>
                    <a:pt x="5" y="12"/>
                    <a:pt x="4" y="7"/>
                    <a:pt x="5" y="9"/>
                  </a:cubicBezTo>
                  <a:cubicBezTo>
                    <a:pt x="6" y="8"/>
                    <a:pt x="4" y="7"/>
                    <a:pt x="4" y="7"/>
                  </a:cubicBezTo>
                  <a:cubicBezTo>
                    <a:pt x="5" y="6"/>
                    <a:pt x="8" y="8"/>
                    <a:pt x="8" y="7"/>
                  </a:cubicBezTo>
                  <a:cubicBezTo>
                    <a:pt x="8" y="9"/>
                    <a:pt x="6" y="10"/>
                    <a:pt x="4" y="11"/>
                  </a:cubicBezTo>
                  <a:cubicBezTo>
                    <a:pt x="5" y="12"/>
                    <a:pt x="7" y="11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6" y="11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5275"/>
            <p:cNvSpPr/>
            <p:nvPr/>
          </p:nvSpPr>
          <p:spPr bwMode="auto">
            <a:xfrm>
              <a:off x="10924614" y="3203506"/>
              <a:ext cx="11112" cy="11113"/>
            </a:xfrm>
            <a:custGeom>
              <a:gdLst>
                <a:gd fmla="*/ 2 w 3" name="T0"/>
                <a:gd fmla="*/ 0 h 3" name="T1"/>
                <a:gd fmla="*/ 1 w 3" name="T2"/>
                <a:gd fmla="*/ 1 h 3" name="T3"/>
                <a:gd fmla="*/ 3 w 3" name="T4"/>
                <a:gd fmla="*/ 2 h 3" name="T5"/>
                <a:gd fmla="*/ 2 w 3" name="T6"/>
                <a:gd fmla="*/ 2 h 3" name="T7"/>
                <a:gd fmla="*/ 2 w 3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2" y="0"/>
                  </a:moveTo>
                  <a:cubicBezTo>
                    <a:pt x="1" y="1"/>
                    <a:pt x="1" y="2"/>
                    <a:pt x="1" y="1"/>
                  </a:cubicBezTo>
                  <a:cubicBezTo>
                    <a:pt x="0" y="2"/>
                    <a:pt x="2" y="3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5276"/>
            <p:cNvSpPr/>
            <p:nvPr/>
          </p:nvSpPr>
          <p:spPr bwMode="auto">
            <a:xfrm>
              <a:off x="10935727" y="3241606"/>
              <a:ext cx="17462" cy="7938"/>
            </a:xfrm>
            <a:custGeom>
              <a:gdLst>
                <a:gd fmla="*/ 5 w 5" name="T0"/>
                <a:gd fmla="*/ 2 h 2" name="T1"/>
                <a:gd fmla="*/ 1 w 5" name="T2"/>
                <a:gd fmla="*/ 0 h 2" name="T3"/>
                <a:gd fmla="*/ 2 w 5" name="T4"/>
                <a:gd fmla="*/ 2 h 2" name="T5"/>
                <a:gd fmla="*/ 5 w 5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5">
                  <a:moveTo>
                    <a:pt x="5" y="2"/>
                  </a:moveTo>
                  <a:cubicBezTo>
                    <a:pt x="3" y="0"/>
                    <a:pt x="2" y="1"/>
                    <a:pt x="1" y="0"/>
                  </a:cubicBezTo>
                  <a:cubicBezTo>
                    <a:pt x="0" y="1"/>
                    <a:pt x="1" y="0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5277"/>
            <p:cNvSpPr/>
            <p:nvPr/>
          </p:nvSpPr>
          <p:spPr bwMode="auto">
            <a:xfrm>
              <a:off x="10935727" y="3197156"/>
              <a:ext cx="33337" cy="36513"/>
            </a:xfrm>
            <a:custGeom>
              <a:gdLst>
                <a:gd fmla="*/ 4 w 9" name="T0"/>
                <a:gd fmla="*/ 3 h 10" name="T1"/>
                <a:gd fmla="*/ 4 w 9" name="T2"/>
                <a:gd fmla="*/ 3 h 10" name="T3"/>
                <a:gd fmla="*/ 4 w 9" name="T4"/>
                <a:gd fmla="*/ 2 h 10" name="T5"/>
                <a:gd fmla="*/ 1 w 9" name="T6"/>
                <a:gd fmla="*/ 4 h 10" name="T7"/>
                <a:gd fmla="*/ 2 w 9" name="T8"/>
                <a:gd fmla="*/ 3 h 10" name="T9"/>
                <a:gd fmla="*/ 3 w 9" name="T10"/>
                <a:gd fmla="*/ 4 h 10" name="T11"/>
                <a:gd fmla="*/ 1 w 9" name="T12"/>
                <a:gd fmla="*/ 6 h 10" name="T13"/>
                <a:gd fmla="*/ 7 w 9" name="T14"/>
                <a:gd fmla="*/ 0 h 10" name="T15"/>
                <a:gd fmla="*/ 4 w 9" name="T16"/>
                <a:gd fmla="*/ 3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9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2" y="2"/>
                    <a:pt x="0" y="2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10"/>
                    <a:pt x="9" y="3"/>
                    <a:pt x="7" y="0"/>
                  </a:cubicBezTo>
                  <a:cubicBezTo>
                    <a:pt x="6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36" name="组合 435"/>
          <p:cNvGrpSpPr/>
          <p:nvPr/>
        </p:nvGrpSpPr>
        <p:grpSpPr>
          <a:xfrm>
            <a:off x="796046" y="3165663"/>
            <a:ext cx="2636837" cy="3375025"/>
            <a:chOff x="5692214" y="2670106"/>
            <a:chExt cx="2636837" cy="3375025"/>
          </a:xfrm>
        </p:grpSpPr>
        <p:sp>
          <p:nvSpPr>
            <p:cNvPr id="437" name="Freeform 5292"/>
            <p:cNvSpPr/>
            <p:nvPr/>
          </p:nvSpPr>
          <p:spPr bwMode="auto">
            <a:xfrm>
              <a:off x="5692214" y="3906768"/>
              <a:ext cx="330200" cy="992188"/>
            </a:xfrm>
            <a:custGeom>
              <a:gdLst>
                <a:gd fmla="*/ 77 w 88" name="T0"/>
                <a:gd fmla="*/ 10 h 264" name="T1"/>
                <a:gd fmla="*/ 83 w 88" name="T2"/>
                <a:gd fmla="*/ 17 h 264" name="T3"/>
                <a:gd fmla="*/ 73 w 88" name="T4"/>
                <a:gd fmla="*/ 39 h 264" name="T5"/>
                <a:gd fmla="*/ 46 w 88" name="T6"/>
                <a:gd fmla="*/ 68 h 264" name="T7"/>
                <a:gd fmla="*/ 35 w 88" name="T8"/>
                <a:gd fmla="*/ 111 h 264" name="T9"/>
                <a:gd fmla="*/ 36 w 88" name="T10"/>
                <a:gd fmla="*/ 169 h 264" name="T11"/>
                <a:gd fmla="*/ 41 w 88" name="T12"/>
                <a:gd fmla="*/ 200 h 264" name="T13"/>
                <a:gd fmla="*/ 45 w 88" name="T14"/>
                <a:gd fmla="*/ 211 h 264" name="T15"/>
                <a:gd fmla="*/ 55 w 88" name="T16"/>
                <a:gd fmla="*/ 216 h 264" name="T17"/>
                <a:gd fmla="*/ 65 w 88" name="T18"/>
                <a:gd fmla="*/ 231 h 264" name="T19"/>
                <a:gd fmla="*/ 66 w 88" name="T20"/>
                <a:gd fmla="*/ 247 h 264" name="T21"/>
                <a:gd fmla="*/ 59 w 88" name="T22"/>
                <a:gd fmla="*/ 253 h 264" name="T23"/>
                <a:gd fmla="*/ 53 w 88" name="T24"/>
                <a:gd fmla="*/ 259 h 264" name="T25"/>
                <a:gd fmla="*/ 44 w 88" name="T26"/>
                <a:gd fmla="*/ 259 h 264" name="T27"/>
                <a:gd fmla="*/ 35 w 88" name="T28"/>
                <a:gd fmla="*/ 262 h 264" name="T29"/>
                <a:gd fmla="*/ 25 w 88" name="T30"/>
                <a:gd fmla="*/ 260 h 264" name="T31"/>
                <a:gd fmla="*/ 14 w 88" name="T32"/>
                <a:gd fmla="*/ 260 h 264" name="T33"/>
                <a:gd fmla="*/ 5 w 88" name="T34"/>
                <a:gd fmla="*/ 225 h 264" name="T35"/>
                <a:gd fmla="*/ 16 w 88" name="T36"/>
                <a:gd fmla="*/ 209 h 264" name="T37"/>
                <a:gd fmla="*/ 12 w 88" name="T38"/>
                <a:gd fmla="*/ 159 h 264" name="T39"/>
                <a:gd fmla="*/ 9 w 88" name="T40"/>
                <a:gd fmla="*/ 105 h 264" name="T41"/>
                <a:gd fmla="*/ 17 w 88" name="T42"/>
                <a:gd fmla="*/ 67 h 264" name="T43"/>
                <a:gd fmla="*/ 25 w 88" name="T44"/>
                <a:gd fmla="*/ 45 h 264" name="T45"/>
                <a:gd fmla="*/ 77 w 88" name="T46"/>
                <a:gd fmla="*/ 10 h 2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64" w="88">
                  <a:moveTo>
                    <a:pt x="77" y="10"/>
                  </a:moveTo>
                  <a:cubicBezTo>
                    <a:pt x="79" y="12"/>
                    <a:pt x="81" y="14"/>
                    <a:pt x="83" y="17"/>
                  </a:cubicBezTo>
                  <a:cubicBezTo>
                    <a:pt x="88" y="28"/>
                    <a:pt x="81" y="33"/>
                    <a:pt x="73" y="39"/>
                  </a:cubicBezTo>
                  <a:cubicBezTo>
                    <a:pt x="60" y="47"/>
                    <a:pt x="51" y="54"/>
                    <a:pt x="46" y="68"/>
                  </a:cubicBezTo>
                  <a:cubicBezTo>
                    <a:pt x="42" y="82"/>
                    <a:pt x="36" y="96"/>
                    <a:pt x="35" y="111"/>
                  </a:cubicBezTo>
                  <a:cubicBezTo>
                    <a:pt x="34" y="131"/>
                    <a:pt x="35" y="150"/>
                    <a:pt x="36" y="169"/>
                  </a:cubicBezTo>
                  <a:cubicBezTo>
                    <a:pt x="37" y="180"/>
                    <a:pt x="38" y="190"/>
                    <a:pt x="41" y="200"/>
                  </a:cubicBezTo>
                  <a:cubicBezTo>
                    <a:pt x="42" y="204"/>
                    <a:pt x="43" y="208"/>
                    <a:pt x="45" y="211"/>
                  </a:cubicBezTo>
                  <a:cubicBezTo>
                    <a:pt x="48" y="214"/>
                    <a:pt x="52" y="214"/>
                    <a:pt x="55" y="216"/>
                  </a:cubicBezTo>
                  <a:cubicBezTo>
                    <a:pt x="60" y="220"/>
                    <a:pt x="64" y="225"/>
                    <a:pt x="65" y="231"/>
                  </a:cubicBezTo>
                  <a:cubicBezTo>
                    <a:pt x="66" y="235"/>
                    <a:pt x="68" y="243"/>
                    <a:pt x="66" y="247"/>
                  </a:cubicBezTo>
                  <a:cubicBezTo>
                    <a:pt x="65" y="251"/>
                    <a:pt x="62" y="251"/>
                    <a:pt x="59" y="253"/>
                  </a:cubicBezTo>
                  <a:cubicBezTo>
                    <a:pt x="57" y="255"/>
                    <a:pt x="56" y="258"/>
                    <a:pt x="53" y="259"/>
                  </a:cubicBezTo>
                  <a:cubicBezTo>
                    <a:pt x="49" y="262"/>
                    <a:pt x="48" y="260"/>
                    <a:pt x="44" y="259"/>
                  </a:cubicBezTo>
                  <a:cubicBezTo>
                    <a:pt x="39" y="258"/>
                    <a:pt x="39" y="260"/>
                    <a:pt x="35" y="262"/>
                  </a:cubicBezTo>
                  <a:cubicBezTo>
                    <a:pt x="30" y="264"/>
                    <a:pt x="29" y="261"/>
                    <a:pt x="25" y="260"/>
                  </a:cubicBezTo>
                  <a:cubicBezTo>
                    <a:pt x="21" y="259"/>
                    <a:pt x="18" y="262"/>
                    <a:pt x="14" y="260"/>
                  </a:cubicBezTo>
                  <a:cubicBezTo>
                    <a:pt x="2" y="254"/>
                    <a:pt x="0" y="235"/>
                    <a:pt x="5" y="225"/>
                  </a:cubicBezTo>
                  <a:cubicBezTo>
                    <a:pt x="8" y="219"/>
                    <a:pt x="15" y="215"/>
                    <a:pt x="16" y="209"/>
                  </a:cubicBezTo>
                  <a:cubicBezTo>
                    <a:pt x="20" y="193"/>
                    <a:pt x="13" y="174"/>
                    <a:pt x="12" y="159"/>
                  </a:cubicBezTo>
                  <a:cubicBezTo>
                    <a:pt x="11" y="141"/>
                    <a:pt x="8" y="123"/>
                    <a:pt x="9" y="105"/>
                  </a:cubicBezTo>
                  <a:cubicBezTo>
                    <a:pt x="10" y="92"/>
                    <a:pt x="13" y="79"/>
                    <a:pt x="17" y="67"/>
                  </a:cubicBezTo>
                  <a:cubicBezTo>
                    <a:pt x="19" y="60"/>
                    <a:pt x="22" y="52"/>
                    <a:pt x="25" y="45"/>
                  </a:cubicBezTo>
                  <a:cubicBezTo>
                    <a:pt x="31" y="29"/>
                    <a:pt x="57" y="0"/>
                    <a:pt x="77" y="10"/>
                  </a:cubicBezTo>
                  <a:close/>
                </a:path>
              </a:pathLst>
            </a:custGeom>
            <a:solidFill>
              <a:srgbClr val="D4AA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Freeform 5290"/>
            <p:cNvSpPr/>
            <p:nvPr/>
          </p:nvSpPr>
          <p:spPr bwMode="auto">
            <a:xfrm>
              <a:off x="6841564" y="5905431"/>
              <a:ext cx="819150" cy="139700"/>
            </a:xfrm>
            <a:custGeom>
              <a:gdLst>
                <a:gd fmla="*/ 133 w 218" name="T0"/>
                <a:gd fmla="*/ 31 h 37" name="T1"/>
                <a:gd fmla="*/ 118 w 218" name="T2"/>
                <a:gd fmla="*/ 29 h 37" name="T3"/>
                <a:gd fmla="*/ 78 w 218" name="T4"/>
                <a:gd fmla="*/ 32 h 37" name="T5"/>
                <a:gd fmla="*/ 57 w 218" name="T6"/>
                <a:gd fmla="*/ 35 h 37" name="T7"/>
                <a:gd fmla="*/ 17 w 218" name="T8"/>
                <a:gd fmla="*/ 30 h 37" name="T9"/>
                <a:gd fmla="*/ 8 w 218" name="T10"/>
                <a:gd fmla="*/ 21 h 37" name="T11"/>
                <a:gd fmla="*/ 53 w 218" name="T12"/>
                <a:gd fmla="*/ 3 h 37" name="T13"/>
                <a:gd fmla="*/ 68 w 218" name="T14"/>
                <a:gd fmla="*/ 7 h 37" name="T15"/>
                <a:gd fmla="*/ 94 w 218" name="T16"/>
                <a:gd fmla="*/ 11 h 37" name="T17"/>
                <a:gd fmla="*/ 128 w 218" name="T18"/>
                <a:gd fmla="*/ 9 h 37" name="T19"/>
                <a:gd fmla="*/ 169 w 218" name="T20"/>
                <a:gd fmla="*/ 2 h 37" name="T21"/>
                <a:gd fmla="*/ 207 w 218" name="T22"/>
                <a:gd fmla="*/ 4 h 37" name="T23"/>
                <a:gd fmla="*/ 217 w 218" name="T24"/>
                <a:gd fmla="*/ 14 h 37" name="T25"/>
                <a:gd fmla="*/ 206 w 218" name="T26"/>
                <a:gd fmla="*/ 28 h 37" name="T27"/>
                <a:gd fmla="*/ 198 w 218" name="T28"/>
                <a:gd fmla="*/ 31 h 37" name="T29"/>
                <a:gd fmla="*/ 133 w 218" name="T30"/>
                <a:gd fmla="*/ 31 h 3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7" w="218">
                  <a:moveTo>
                    <a:pt x="133" y="31"/>
                  </a:moveTo>
                  <a:cubicBezTo>
                    <a:pt x="128" y="29"/>
                    <a:pt x="123" y="29"/>
                    <a:pt x="118" y="29"/>
                  </a:cubicBezTo>
                  <a:cubicBezTo>
                    <a:pt x="104" y="29"/>
                    <a:pt x="91" y="29"/>
                    <a:pt x="78" y="32"/>
                  </a:cubicBezTo>
                  <a:cubicBezTo>
                    <a:pt x="71" y="33"/>
                    <a:pt x="64" y="34"/>
                    <a:pt x="57" y="35"/>
                  </a:cubicBezTo>
                  <a:cubicBezTo>
                    <a:pt x="44" y="36"/>
                    <a:pt x="27" y="36"/>
                    <a:pt x="17" y="30"/>
                  </a:cubicBezTo>
                  <a:cubicBezTo>
                    <a:pt x="13" y="28"/>
                    <a:pt x="10" y="25"/>
                    <a:pt x="8" y="21"/>
                  </a:cubicBezTo>
                  <a:cubicBezTo>
                    <a:pt x="0" y="4"/>
                    <a:pt x="40" y="1"/>
                    <a:pt x="53" y="3"/>
                  </a:cubicBezTo>
                  <a:cubicBezTo>
                    <a:pt x="58" y="4"/>
                    <a:pt x="63" y="6"/>
                    <a:pt x="68" y="7"/>
                  </a:cubicBezTo>
                  <a:cubicBezTo>
                    <a:pt x="77" y="10"/>
                    <a:pt x="85" y="11"/>
                    <a:pt x="94" y="11"/>
                  </a:cubicBezTo>
                  <a:cubicBezTo>
                    <a:pt x="106" y="12"/>
                    <a:pt x="116" y="11"/>
                    <a:pt x="128" y="9"/>
                  </a:cubicBezTo>
                  <a:cubicBezTo>
                    <a:pt x="141" y="6"/>
                    <a:pt x="155" y="3"/>
                    <a:pt x="169" y="2"/>
                  </a:cubicBezTo>
                  <a:cubicBezTo>
                    <a:pt x="180" y="1"/>
                    <a:pt x="196" y="0"/>
                    <a:pt x="207" y="4"/>
                  </a:cubicBezTo>
                  <a:cubicBezTo>
                    <a:pt x="212" y="6"/>
                    <a:pt x="218" y="9"/>
                    <a:pt x="217" y="14"/>
                  </a:cubicBezTo>
                  <a:cubicBezTo>
                    <a:pt x="217" y="19"/>
                    <a:pt x="210" y="25"/>
                    <a:pt x="206" y="28"/>
                  </a:cubicBezTo>
                  <a:cubicBezTo>
                    <a:pt x="204" y="30"/>
                    <a:pt x="201" y="30"/>
                    <a:pt x="198" y="31"/>
                  </a:cubicBezTo>
                  <a:cubicBezTo>
                    <a:pt x="177" y="37"/>
                    <a:pt x="154" y="36"/>
                    <a:pt x="133" y="31"/>
                  </a:cubicBezTo>
                  <a:close/>
                </a:path>
              </a:pathLst>
            </a:custGeom>
            <a:solidFill>
              <a:srgbClr val="7CA5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Freeform 5291">
              <a:hlinkClick r:id="rId2"/>
            </p:cNvPr>
            <p:cNvSpPr/>
            <p:nvPr/>
          </p:nvSpPr>
          <p:spPr bwMode="auto">
            <a:xfrm>
              <a:off x="6181164" y="4643368"/>
              <a:ext cx="1806575" cy="1355725"/>
            </a:xfrm>
            <a:custGeom>
              <a:gdLst>
                <a:gd fmla="*/ 323 w 481" name="T0"/>
                <a:gd fmla="*/ 310 h 361" name="T1"/>
                <a:gd fmla="*/ 317 w 481" name="T2"/>
                <a:gd fmla="*/ 350 h 361" name="T3"/>
                <a:gd fmla="*/ 342 w 481" name="T4"/>
                <a:gd fmla="*/ 346 h 361" name="T5"/>
                <a:gd fmla="*/ 370 w 481" name="T6"/>
                <a:gd fmla="*/ 357 h 361" name="T7"/>
                <a:gd fmla="*/ 374 w 481" name="T8"/>
                <a:gd fmla="*/ 334 h 361" name="T9"/>
                <a:gd fmla="*/ 354 w 481" name="T10"/>
                <a:gd fmla="*/ 313 h 361" name="T11"/>
                <a:gd fmla="*/ 362 w 481" name="T12"/>
                <a:gd fmla="*/ 231 h 361" name="T13"/>
                <a:gd fmla="*/ 384 w 481" name="T14"/>
                <a:gd fmla="*/ 191 h 361" name="T15"/>
                <a:gd fmla="*/ 411 w 481" name="T16"/>
                <a:gd fmla="*/ 173 h 361" name="T17"/>
                <a:gd fmla="*/ 438 w 481" name="T18"/>
                <a:gd fmla="*/ 149 h 361" name="T19"/>
                <a:gd fmla="*/ 473 w 481" name="T20"/>
                <a:gd fmla="*/ 105 h 361" name="T21"/>
                <a:gd fmla="*/ 479 w 481" name="T22"/>
                <a:gd fmla="*/ 57 h 361" name="T23"/>
                <a:gd fmla="*/ 448 w 481" name="T24"/>
                <a:gd fmla="*/ 36 h 361" name="T25"/>
                <a:gd fmla="*/ 311 w 481" name="T26"/>
                <a:gd fmla="*/ 5 h 361" name="T27"/>
                <a:gd fmla="*/ 91 w 481" name="T28"/>
                <a:gd fmla="*/ 54 h 361" name="T29"/>
                <a:gd fmla="*/ 2 w 481" name="T30"/>
                <a:gd fmla="*/ 97 h 361" name="T31"/>
                <a:gd fmla="*/ 14 w 481" name="T32"/>
                <a:gd fmla="*/ 128 h 361" name="T33"/>
                <a:gd fmla="*/ 49 w 481" name="T34"/>
                <a:gd fmla="*/ 154 h 361" name="T35"/>
                <a:gd fmla="*/ 118 w 481" name="T36"/>
                <a:gd fmla="*/ 187 h 361" name="T37"/>
                <a:gd fmla="*/ 164 w 481" name="T38"/>
                <a:gd fmla="*/ 201 h 361" name="T39"/>
                <a:gd fmla="*/ 199 w 481" name="T40"/>
                <a:gd fmla="*/ 225 h 361" name="T41"/>
                <a:gd fmla="*/ 192 w 481" name="T42"/>
                <a:gd fmla="*/ 311 h 361" name="T43"/>
                <a:gd fmla="*/ 187 w 481" name="T44"/>
                <a:gd fmla="*/ 351 h 361" name="T45"/>
                <a:gd fmla="*/ 212 w 481" name="T46"/>
                <a:gd fmla="*/ 342 h 361" name="T47"/>
                <a:gd fmla="*/ 257 w 481" name="T48"/>
                <a:gd fmla="*/ 353 h 361" name="T49"/>
                <a:gd fmla="*/ 225 w 481" name="T50"/>
                <a:gd fmla="*/ 319 h 361" name="T51"/>
                <a:gd fmla="*/ 227 w 481" name="T52"/>
                <a:gd fmla="*/ 291 h 361" name="T53"/>
                <a:gd fmla="*/ 234 w 481" name="T54"/>
                <a:gd fmla="*/ 241 h 361" name="T55"/>
                <a:gd fmla="*/ 237 w 481" name="T56"/>
                <a:gd fmla="*/ 221 h 361" name="T57"/>
                <a:gd fmla="*/ 294 w 481" name="T58"/>
                <a:gd fmla="*/ 211 h 361" name="T59"/>
                <a:gd fmla="*/ 327 w 481" name="T60"/>
                <a:gd fmla="*/ 209 h 361" name="T61"/>
                <a:gd fmla="*/ 328 w 481" name="T62"/>
                <a:gd fmla="*/ 243 h 361" name="T63"/>
                <a:gd fmla="*/ 325 w 481" name="T64"/>
                <a:gd fmla="*/ 282 h 36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61" w="481">
                  <a:moveTo>
                    <a:pt x="325" y="282"/>
                  </a:moveTo>
                  <a:cubicBezTo>
                    <a:pt x="324" y="291"/>
                    <a:pt x="323" y="300"/>
                    <a:pt x="323" y="310"/>
                  </a:cubicBezTo>
                  <a:cubicBezTo>
                    <a:pt x="322" y="319"/>
                    <a:pt x="320" y="328"/>
                    <a:pt x="319" y="338"/>
                  </a:cubicBezTo>
                  <a:cubicBezTo>
                    <a:pt x="318" y="342"/>
                    <a:pt x="317" y="346"/>
                    <a:pt x="317" y="350"/>
                  </a:cubicBezTo>
                  <a:cubicBezTo>
                    <a:pt x="324" y="351"/>
                    <a:pt x="331" y="353"/>
                    <a:pt x="338" y="352"/>
                  </a:cubicBezTo>
                  <a:cubicBezTo>
                    <a:pt x="342" y="352"/>
                    <a:pt x="341" y="349"/>
                    <a:pt x="342" y="346"/>
                  </a:cubicBezTo>
                  <a:cubicBezTo>
                    <a:pt x="345" y="340"/>
                    <a:pt x="350" y="346"/>
                    <a:pt x="353" y="347"/>
                  </a:cubicBezTo>
                  <a:cubicBezTo>
                    <a:pt x="359" y="351"/>
                    <a:pt x="364" y="355"/>
                    <a:pt x="370" y="357"/>
                  </a:cubicBezTo>
                  <a:cubicBezTo>
                    <a:pt x="379" y="359"/>
                    <a:pt x="398" y="351"/>
                    <a:pt x="388" y="341"/>
                  </a:cubicBezTo>
                  <a:cubicBezTo>
                    <a:pt x="384" y="336"/>
                    <a:pt x="380" y="336"/>
                    <a:pt x="374" y="334"/>
                  </a:cubicBezTo>
                  <a:cubicBezTo>
                    <a:pt x="369" y="332"/>
                    <a:pt x="364" y="328"/>
                    <a:pt x="359" y="326"/>
                  </a:cubicBezTo>
                  <a:cubicBezTo>
                    <a:pt x="352" y="324"/>
                    <a:pt x="353" y="319"/>
                    <a:pt x="354" y="313"/>
                  </a:cubicBezTo>
                  <a:cubicBezTo>
                    <a:pt x="355" y="306"/>
                    <a:pt x="356" y="299"/>
                    <a:pt x="357" y="292"/>
                  </a:cubicBezTo>
                  <a:cubicBezTo>
                    <a:pt x="359" y="271"/>
                    <a:pt x="360" y="251"/>
                    <a:pt x="362" y="231"/>
                  </a:cubicBezTo>
                  <a:cubicBezTo>
                    <a:pt x="363" y="221"/>
                    <a:pt x="365" y="202"/>
                    <a:pt x="373" y="196"/>
                  </a:cubicBezTo>
                  <a:cubicBezTo>
                    <a:pt x="376" y="193"/>
                    <a:pt x="381" y="193"/>
                    <a:pt x="384" y="191"/>
                  </a:cubicBezTo>
                  <a:cubicBezTo>
                    <a:pt x="390" y="188"/>
                    <a:pt x="395" y="184"/>
                    <a:pt x="400" y="180"/>
                  </a:cubicBezTo>
                  <a:cubicBezTo>
                    <a:pt x="404" y="178"/>
                    <a:pt x="407" y="175"/>
                    <a:pt x="411" y="173"/>
                  </a:cubicBezTo>
                  <a:cubicBezTo>
                    <a:pt x="415" y="170"/>
                    <a:pt x="419" y="166"/>
                    <a:pt x="422" y="163"/>
                  </a:cubicBezTo>
                  <a:cubicBezTo>
                    <a:pt x="428" y="159"/>
                    <a:pt x="433" y="154"/>
                    <a:pt x="438" y="149"/>
                  </a:cubicBezTo>
                  <a:cubicBezTo>
                    <a:pt x="444" y="143"/>
                    <a:pt x="450" y="138"/>
                    <a:pt x="456" y="131"/>
                  </a:cubicBezTo>
                  <a:cubicBezTo>
                    <a:pt x="463" y="124"/>
                    <a:pt x="469" y="115"/>
                    <a:pt x="473" y="105"/>
                  </a:cubicBezTo>
                  <a:cubicBezTo>
                    <a:pt x="476" y="95"/>
                    <a:pt x="481" y="83"/>
                    <a:pt x="481" y="73"/>
                  </a:cubicBezTo>
                  <a:cubicBezTo>
                    <a:pt x="481" y="68"/>
                    <a:pt x="481" y="62"/>
                    <a:pt x="479" y="57"/>
                  </a:cubicBezTo>
                  <a:cubicBezTo>
                    <a:pt x="477" y="50"/>
                    <a:pt x="470" y="50"/>
                    <a:pt x="465" y="48"/>
                  </a:cubicBezTo>
                  <a:cubicBezTo>
                    <a:pt x="459" y="46"/>
                    <a:pt x="454" y="39"/>
                    <a:pt x="448" y="36"/>
                  </a:cubicBezTo>
                  <a:cubicBezTo>
                    <a:pt x="438" y="30"/>
                    <a:pt x="427" y="24"/>
                    <a:pt x="415" y="20"/>
                  </a:cubicBezTo>
                  <a:cubicBezTo>
                    <a:pt x="383" y="8"/>
                    <a:pt x="347" y="7"/>
                    <a:pt x="311" y="5"/>
                  </a:cubicBezTo>
                  <a:cubicBezTo>
                    <a:pt x="274" y="4"/>
                    <a:pt x="234" y="0"/>
                    <a:pt x="199" y="15"/>
                  </a:cubicBezTo>
                  <a:cubicBezTo>
                    <a:pt x="164" y="30"/>
                    <a:pt x="128" y="42"/>
                    <a:pt x="91" y="54"/>
                  </a:cubicBezTo>
                  <a:cubicBezTo>
                    <a:pt x="70" y="61"/>
                    <a:pt x="47" y="65"/>
                    <a:pt x="26" y="76"/>
                  </a:cubicBezTo>
                  <a:cubicBezTo>
                    <a:pt x="18" y="80"/>
                    <a:pt x="6" y="86"/>
                    <a:pt x="2" y="97"/>
                  </a:cubicBezTo>
                  <a:cubicBezTo>
                    <a:pt x="0" y="103"/>
                    <a:pt x="1" y="108"/>
                    <a:pt x="4" y="113"/>
                  </a:cubicBezTo>
                  <a:cubicBezTo>
                    <a:pt x="7" y="118"/>
                    <a:pt x="10" y="124"/>
                    <a:pt x="14" y="128"/>
                  </a:cubicBezTo>
                  <a:cubicBezTo>
                    <a:pt x="18" y="134"/>
                    <a:pt x="24" y="137"/>
                    <a:pt x="30" y="141"/>
                  </a:cubicBezTo>
                  <a:cubicBezTo>
                    <a:pt x="37" y="145"/>
                    <a:pt x="43" y="149"/>
                    <a:pt x="49" y="154"/>
                  </a:cubicBezTo>
                  <a:cubicBezTo>
                    <a:pt x="62" y="162"/>
                    <a:pt x="74" y="170"/>
                    <a:pt x="88" y="176"/>
                  </a:cubicBezTo>
                  <a:cubicBezTo>
                    <a:pt x="97" y="181"/>
                    <a:pt x="108" y="184"/>
                    <a:pt x="118" y="187"/>
                  </a:cubicBezTo>
                  <a:cubicBezTo>
                    <a:pt x="128" y="189"/>
                    <a:pt x="137" y="193"/>
                    <a:pt x="146" y="196"/>
                  </a:cubicBezTo>
                  <a:cubicBezTo>
                    <a:pt x="152" y="198"/>
                    <a:pt x="158" y="198"/>
                    <a:pt x="164" y="201"/>
                  </a:cubicBezTo>
                  <a:cubicBezTo>
                    <a:pt x="175" y="205"/>
                    <a:pt x="194" y="199"/>
                    <a:pt x="198" y="213"/>
                  </a:cubicBezTo>
                  <a:cubicBezTo>
                    <a:pt x="199" y="217"/>
                    <a:pt x="199" y="221"/>
                    <a:pt x="199" y="225"/>
                  </a:cubicBezTo>
                  <a:cubicBezTo>
                    <a:pt x="199" y="235"/>
                    <a:pt x="197" y="244"/>
                    <a:pt x="197" y="254"/>
                  </a:cubicBezTo>
                  <a:cubicBezTo>
                    <a:pt x="196" y="273"/>
                    <a:pt x="194" y="292"/>
                    <a:pt x="192" y="311"/>
                  </a:cubicBezTo>
                  <a:cubicBezTo>
                    <a:pt x="192" y="320"/>
                    <a:pt x="191" y="330"/>
                    <a:pt x="189" y="340"/>
                  </a:cubicBezTo>
                  <a:cubicBezTo>
                    <a:pt x="189" y="342"/>
                    <a:pt x="186" y="348"/>
                    <a:pt x="187" y="351"/>
                  </a:cubicBezTo>
                  <a:cubicBezTo>
                    <a:pt x="189" y="354"/>
                    <a:pt x="201" y="354"/>
                    <a:pt x="204" y="354"/>
                  </a:cubicBezTo>
                  <a:cubicBezTo>
                    <a:pt x="213" y="354"/>
                    <a:pt x="207" y="344"/>
                    <a:pt x="212" y="342"/>
                  </a:cubicBezTo>
                  <a:cubicBezTo>
                    <a:pt x="216" y="340"/>
                    <a:pt x="228" y="352"/>
                    <a:pt x="233" y="353"/>
                  </a:cubicBezTo>
                  <a:cubicBezTo>
                    <a:pt x="240" y="356"/>
                    <a:pt x="252" y="361"/>
                    <a:pt x="257" y="353"/>
                  </a:cubicBezTo>
                  <a:cubicBezTo>
                    <a:pt x="263" y="342"/>
                    <a:pt x="249" y="336"/>
                    <a:pt x="241" y="333"/>
                  </a:cubicBezTo>
                  <a:cubicBezTo>
                    <a:pt x="236" y="330"/>
                    <a:pt x="226" y="326"/>
                    <a:pt x="225" y="319"/>
                  </a:cubicBezTo>
                  <a:cubicBezTo>
                    <a:pt x="224" y="315"/>
                    <a:pt x="226" y="309"/>
                    <a:pt x="226" y="305"/>
                  </a:cubicBezTo>
                  <a:cubicBezTo>
                    <a:pt x="226" y="301"/>
                    <a:pt x="227" y="296"/>
                    <a:pt x="227" y="291"/>
                  </a:cubicBezTo>
                  <a:cubicBezTo>
                    <a:pt x="229" y="281"/>
                    <a:pt x="230" y="272"/>
                    <a:pt x="232" y="262"/>
                  </a:cubicBezTo>
                  <a:cubicBezTo>
                    <a:pt x="233" y="255"/>
                    <a:pt x="234" y="248"/>
                    <a:pt x="234" y="241"/>
                  </a:cubicBezTo>
                  <a:cubicBezTo>
                    <a:pt x="234" y="238"/>
                    <a:pt x="235" y="235"/>
                    <a:pt x="235" y="233"/>
                  </a:cubicBezTo>
                  <a:cubicBezTo>
                    <a:pt x="236" y="228"/>
                    <a:pt x="237" y="225"/>
                    <a:pt x="237" y="221"/>
                  </a:cubicBezTo>
                  <a:cubicBezTo>
                    <a:pt x="238" y="215"/>
                    <a:pt x="239" y="214"/>
                    <a:pt x="245" y="214"/>
                  </a:cubicBezTo>
                  <a:cubicBezTo>
                    <a:pt x="262" y="212"/>
                    <a:pt x="278" y="213"/>
                    <a:pt x="294" y="211"/>
                  </a:cubicBezTo>
                  <a:cubicBezTo>
                    <a:pt x="301" y="211"/>
                    <a:pt x="308" y="209"/>
                    <a:pt x="315" y="209"/>
                  </a:cubicBezTo>
                  <a:cubicBezTo>
                    <a:pt x="319" y="209"/>
                    <a:pt x="323" y="208"/>
                    <a:pt x="327" y="209"/>
                  </a:cubicBezTo>
                  <a:cubicBezTo>
                    <a:pt x="333" y="210"/>
                    <a:pt x="331" y="216"/>
                    <a:pt x="331" y="221"/>
                  </a:cubicBezTo>
                  <a:cubicBezTo>
                    <a:pt x="329" y="228"/>
                    <a:pt x="329" y="235"/>
                    <a:pt x="328" y="243"/>
                  </a:cubicBezTo>
                  <a:cubicBezTo>
                    <a:pt x="328" y="248"/>
                    <a:pt x="328" y="253"/>
                    <a:pt x="328" y="258"/>
                  </a:cubicBezTo>
                  <a:cubicBezTo>
                    <a:pt x="327" y="266"/>
                    <a:pt x="326" y="274"/>
                    <a:pt x="325" y="282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Freeform 5294">
              <a:hlinkClick r:id="rId2"/>
            </p:cNvPr>
            <p:cNvSpPr/>
            <p:nvPr/>
          </p:nvSpPr>
          <p:spPr bwMode="auto">
            <a:xfrm>
              <a:off x="5873189" y="3455918"/>
              <a:ext cx="2233612" cy="1641475"/>
            </a:xfrm>
            <a:custGeom>
              <a:gdLst>
                <a:gd fmla="*/ 562 w 595" name="T0"/>
                <a:gd fmla="*/ 330 h 437" name="T1"/>
                <a:gd fmla="*/ 528 w 595" name="T2"/>
                <a:gd fmla="*/ 211 h 437" name="T3"/>
                <a:gd fmla="*/ 517 w 595" name="T4"/>
                <a:gd fmla="*/ 181 h 437" name="T5"/>
                <a:gd fmla="*/ 508 w 595" name="T6"/>
                <a:gd fmla="*/ 164 h 437" name="T7"/>
                <a:gd fmla="*/ 559 w 595" name="T8"/>
                <a:gd fmla="*/ 171 h 437" name="T9"/>
                <a:gd fmla="*/ 583 w 595" name="T10"/>
                <a:gd fmla="*/ 177 h 437" name="T11"/>
                <a:gd fmla="*/ 594 w 595" name="T12"/>
                <a:gd fmla="*/ 152 h 437" name="T13"/>
                <a:gd fmla="*/ 574 w 595" name="T14"/>
                <a:gd fmla="*/ 132 h 437" name="T15"/>
                <a:gd fmla="*/ 513 w 595" name="T16"/>
                <a:gd fmla="*/ 110 h 437" name="T17"/>
                <a:gd fmla="*/ 493 w 595" name="T18"/>
                <a:gd fmla="*/ 109 h 437" name="T19"/>
                <a:gd fmla="*/ 478 w 595" name="T20"/>
                <a:gd fmla="*/ 108 h 437" name="T21"/>
                <a:gd fmla="*/ 470 w 595" name="T22"/>
                <a:gd fmla="*/ 100 h 437" name="T23"/>
                <a:gd fmla="*/ 394 w 595" name="T24"/>
                <a:gd fmla="*/ 34 h 437" name="T25"/>
                <a:gd fmla="*/ 325 w 595" name="T26"/>
                <a:gd fmla="*/ 15 h 437" name="T27"/>
                <a:gd fmla="*/ 256 w 595" name="T28"/>
                <a:gd fmla="*/ 4 h 437" name="T29"/>
                <a:gd fmla="*/ 170 w 595" name="T30"/>
                <a:gd fmla="*/ 32 h 437" name="T31"/>
                <a:gd fmla="*/ 136 w 595" name="T32"/>
                <a:gd fmla="*/ 57 h 437" name="T33"/>
                <a:gd fmla="*/ 121 w 595" name="T34"/>
                <a:gd fmla="*/ 73 h 437" name="T35"/>
                <a:gd fmla="*/ 109 w 595" name="T36"/>
                <a:gd fmla="*/ 90 h 437" name="T37"/>
                <a:gd fmla="*/ 82 w 595" name="T38"/>
                <a:gd fmla="*/ 90 h 437" name="T39"/>
                <a:gd fmla="*/ 42 w 595" name="T40"/>
                <a:gd fmla="*/ 103 h 437" name="T41"/>
                <a:gd fmla="*/ 17 w 595" name="T42"/>
                <a:gd fmla="*/ 117 h 437" name="T43"/>
                <a:gd fmla="*/ 2 w 595" name="T44"/>
                <a:gd fmla="*/ 141 h 437" name="T45"/>
                <a:gd fmla="*/ 13 w 595" name="T46"/>
                <a:gd fmla="*/ 168 h 437" name="T47"/>
                <a:gd fmla="*/ 40 w 595" name="T48"/>
                <a:gd fmla="*/ 154 h 437" name="T49"/>
                <a:gd fmla="*/ 84 w 595" name="T50"/>
                <a:gd fmla="*/ 150 h 437" name="T51"/>
                <a:gd fmla="*/ 74 w 595" name="T52"/>
                <a:gd fmla="*/ 180 h 437" name="T53"/>
                <a:gd fmla="*/ 66 w 595" name="T54"/>
                <a:gd fmla="*/ 211 h 437" name="T55"/>
                <a:gd fmla="*/ 58 w 595" name="T56"/>
                <a:gd fmla="*/ 381 h 437" name="T57"/>
                <a:gd fmla="*/ 90 w 595" name="T58"/>
                <a:gd fmla="*/ 435 h 437" name="T59"/>
                <a:gd fmla="*/ 120 w 595" name="T60"/>
                <a:gd fmla="*/ 424 h 437" name="T61"/>
                <a:gd fmla="*/ 154 w 595" name="T62"/>
                <a:gd fmla="*/ 414 h 437" name="T63"/>
                <a:gd fmla="*/ 251 w 595" name="T64"/>
                <a:gd fmla="*/ 392 h 437" name="T65"/>
                <a:gd fmla="*/ 284 w 595" name="T66"/>
                <a:gd fmla="*/ 389 h 437" name="T67"/>
                <a:gd fmla="*/ 368 w 595" name="T68"/>
                <a:gd fmla="*/ 381 h 437" name="T69"/>
                <a:gd fmla="*/ 433 w 595" name="T70"/>
                <a:gd fmla="*/ 377 h 437" name="T71"/>
                <a:gd fmla="*/ 562 w 595" name="T72"/>
                <a:gd fmla="*/ 387 h 437" name="T73"/>
                <a:gd fmla="*/ 562 w 595" name="T74"/>
                <a:gd fmla="*/ 330 h 43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37" w="595">
                  <a:moveTo>
                    <a:pt x="562" y="330"/>
                  </a:moveTo>
                  <a:cubicBezTo>
                    <a:pt x="551" y="290"/>
                    <a:pt x="542" y="250"/>
                    <a:pt x="528" y="211"/>
                  </a:cubicBezTo>
                  <a:cubicBezTo>
                    <a:pt x="525" y="201"/>
                    <a:pt x="521" y="191"/>
                    <a:pt x="517" y="181"/>
                  </a:cubicBezTo>
                  <a:cubicBezTo>
                    <a:pt x="515" y="178"/>
                    <a:pt x="506" y="167"/>
                    <a:pt x="508" y="164"/>
                  </a:cubicBezTo>
                  <a:cubicBezTo>
                    <a:pt x="514" y="149"/>
                    <a:pt x="552" y="167"/>
                    <a:pt x="559" y="171"/>
                  </a:cubicBezTo>
                  <a:cubicBezTo>
                    <a:pt x="565" y="175"/>
                    <a:pt x="576" y="182"/>
                    <a:pt x="583" y="177"/>
                  </a:cubicBezTo>
                  <a:cubicBezTo>
                    <a:pt x="586" y="175"/>
                    <a:pt x="595" y="156"/>
                    <a:pt x="594" y="152"/>
                  </a:cubicBezTo>
                  <a:cubicBezTo>
                    <a:pt x="594" y="143"/>
                    <a:pt x="580" y="136"/>
                    <a:pt x="574" y="132"/>
                  </a:cubicBezTo>
                  <a:cubicBezTo>
                    <a:pt x="558" y="122"/>
                    <a:pt x="532" y="112"/>
                    <a:pt x="513" y="110"/>
                  </a:cubicBezTo>
                  <a:cubicBezTo>
                    <a:pt x="506" y="110"/>
                    <a:pt x="500" y="109"/>
                    <a:pt x="493" y="109"/>
                  </a:cubicBezTo>
                  <a:cubicBezTo>
                    <a:pt x="488" y="110"/>
                    <a:pt x="483" y="110"/>
                    <a:pt x="478" y="108"/>
                  </a:cubicBezTo>
                  <a:cubicBezTo>
                    <a:pt x="474" y="107"/>
                    <a:pt x="472" y="103"/>
                    <a:pt x="470" y="100"/>
                  </a:cubicBezTo>
                  <a:cubicBezTo>
                    <a:pt x="447" y="73"/>
                    <a:pt x="428" y="48"/>
                    <a:pt x="394" y="34"/>
                  </a:cubicBezTo>
                  <a:cubicBezTo>
                    <a:pt x="370" y="24"/>
                    <a:pt x="349" y="20"/>
                    <a:pt x="325" y="15"/>
                  </a:cubicBezTo>
                  <a:cubicBezTo>
                    <a:pt x="303" y="9"/>
                    <a:pt x="280" y="0"/>
                    <a:pt x="256" y="4"/>
                  </a:cubicBezTo>
                  <a:cubicBezTo>
                    <a:pt x="226" y="9"/>
                    <a:pt x="197" y="17"/>
                    <a:pt x="170" y="32"/>
                  </a:cubicBezTo>
                  <a:cubicBezTo>
                    <a:pt x="158" y="39"/>
                    <a:pt x="146" y="47"/>
                    <a:pt x="136" y="57"/>
                  </a:cubicBezTo>
                  <a:cubicBezTo>
                    <a:pt x="131" y="62"/>
                    <a:pt x="126" y="67"/>
                    <a:pt x="121" y="73"/>
                  </a:cubicBezTo>
                  <a:cubicBezTo>
                    <a:pt x="118" y="77"/>
                    <a:pt x="111" y="84"/>
                    <a:pt x="109" y="90"/>
                  </a:cubicBezTo>
                  <a:cubicBezTo>
                    <a:pt x="109" y="89"/>
                    <a:pt x="84" y="90"/>
                    <a:pt x="82" y="90"/>
                  </a:cubicBezTo>
                  <a:cubicBezTo>
                    <a:pt x="66" y="91"/>
                    <a:pt x="56" y="97"/>
                    <a:pt x="42" y="103"/>
                  </a:cubicBezTo>
                  <a:cubicBezTo>
                    <a:pt x="32" y="106"/>
                    <a:pt x="25" y="109"/>
                    <a:pt x="17" y="117"/>
                  </a:cubicBezTo>
                  <a:cubicBezTo>
                    <a:pt x="9" y="124"/>
                    <a:pt x="0" y="130"/>
                    <a:pt x="2" y="141"/>
                  </a:cubicBezTo>
                  <a:cubicBezTo>
                    <a:pt x="3" y="149"/>
                    <a:pt x="5" y="166"/>
                    <a:pt x="13" y="168"/>
                  </a:cubicBezTo>
                  <a:cubicBezTo>
                    <a:pt x="22" y="171"/>
                    <a:pt x="33" y="158"/>
                    <a:pt x="40" y="154"/>
                  </a:cubicBezTo>
                  <a:cubicBezTo>
                    <a:pt x="48" y="150"/>
                    <a:pt x="79" y="139"/>
                    <a:pt x="84" y="150"/>
                  </a:cubicBezTo>
                  <a:cubicBezTo>
                    <a:pt x="86" y="155"/>
                    <a:pt x="76" y="175"/>
                    <a:pt x="74" y="180"/>
                  </a:cubicBezTo>
                  <a:cubicBezTo>
                    <a:pt x="71" y="190"/>
                    <a:pt x="68" y="200"/>
                    <a:pt x="66" y="211"/>
                  </a:cubicBezTo>
                  <a:cubicBezTo>
                    <a:pt x="55" y="264"/>
                    <a:pt x="41" y="328"/>
                    <a:pt x="58" y="381"/>
                  </a:cubicBezTo>
                  <a:cubicBezTo>
                    <a:pt x="62" y="396"/>
                    <a:pt x="72" y="431"/>
                    <a:pt x="90" y="435"/>
                  </a:cubicBezTo>
                  <a:cubicBezTo>
                    <a:pt x="101" y="437"/>
                    <a:pt x="110" y="428"/>
                    <a:pt x="120" y="424"/>
                  </a:cubicBezTo>
                  <a:cubicBezTo>
                    <a:pt x="131" y="420"/>
                    <a:pt x="143" y="417"/>
                    <a:pt x="154" y="414"/>
                  </a:cubicBezTo>
                  <a:cubicBezTo>
                    <a:pt x="185" y="405"/>
                    <a:pt x="219" y="401"/>
                    <a:pt x="251" y="392"/>
                  </a:cubicBezTo>
                  <a:cubicBezTo>
                    <a:pt x="262" y="390"/>
                    <a:pt x="272" y="390"/>
                    <a:pt x="284" y="389"/>
                  </a:cubicBezTo>
                  <a:cubicBezTo>
                    <a:pt x="312" y="385"/>
                    <a:pt x="340" y="382"/>
                    <a:pt x="368" y="381"/>
                  </a:cubicBezTo>
                  <a:cubicBezTo>
                    <a:pt x="390" y="381"/>
                    <a:pt x="412" y="377"/>
                    <a:pt x="433" y="377"/>
                  </a:cubicBezTo>
                  <a:cubicBezTo>
                    <a:pt x="474" y="376"/>
                    <a:pt x="524" y="372"/>
                    <a:pt x="562" y="387"/>
                  </a:cubicBezTo>
                  <a:cubicBezTo>
                    <a:pt x="568" y="389"/>
                    <a:pt x="563" y="335"/>
                    <a:pt x="562" y="33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Freeform 5295"/>
            <p:cNvSpPr/>
            <p:nvPr/>
          </p:nvSpPr>
          <p:spPr bwMode="auto">
            <a:xfrm>
              <a:off x="6946339" y="4365556"/>
              <a:ext cx="177800" cy="596900"/>
            </a:xfrm>
            <a:custGeom>
              <a:gdLst>
                <a:gd fmla="*/ 18 w 47" name="T0"/>
                <a:gd fmla="*/ 81 h 159" name="T1"/>
                <a:gd fmla="*/ 0 w 47" name="T2"/>
                <a:gd fmla="*/ 14 h 159" name="T3"/>
                <a:gd fmla="*/ 34 w 47" name="T4"/>
                <a:gd fmla="*/ 18 h 159" name="T5"/>
                <a:gd fmla="*/ 40 w 47" name="T6"/>
                <a:gd fmla="*/ 56 h 159" name="T7"/>
                <a:gd fmla="*/ 45 w 47" name="T8"/>
                <a:gd fmla="*/ 91 h 159" name="T9"/>
                <a:gd fmla="*/ 46 w 47" name="T10"/>
                <a:gd fmla="*/ 105 h 159" name="T11"/>
                <a:gd fmla="*/ 46 w 47" name="T12"/>
                <a:gd fmla="*/ 148 h 159" name="T13"/>
                <a:gd fmla="*/ 32 w 47" name="T14"/>
                <a:gd fmla="*/ 159 h 159" name="T15"/>
                <a:gd fmla="*/ 23 w 47" name="T16"/>
                <a:gd fmla="*/ 146 h 159" name="T17"/>
                <a:gd fmla="*/ 18 w 47" name="T18"/>
                <a:gd fmla="*/ 91 h 159" name="T19"/>
                <a:gd fmla="*/ 18 w 47" name="T20"/>
                <a:gd fmla="*/ 81 h 15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9" w="47">
                  <a:moveTo>
                    <a:pt x="18" y="81"/>
                  </a:moveTo>
                  <a:cubicBezTo>
                    <a:pt x="17" y="58"/>
                    <a:pt x="15" y="31"/>
                    <a:pt x="0" y="14"/>
                  </a:cubicBezTo>
                  <a:cubicBezTo>
                    <a:pt x="6" y="20"/>
                    <a:pt x="28" y="0"/>
                    <a:pt x="34" y="18"/>
                  </a:cubicBezTo>
                  <a:cubicBezTo>
                    <a:pt x="38" y="29"/>
                    <a:pt x="37" y="44"/>
                    <a:pt x="40" y="56"/>
                  </a:cubicBezTo>
                  <a:cubicBezTo>
                    <a:pt x="43" y="67"/>
                    <a:pt x="44" y="79"/>
                    <a:pt x="45" y="91"/>
                  </a:cubicBezTo>
                  <a:cubicBezTo>
                    <a:pt x="45" y="95"/>
                    <a:pt x="46" y="100"/>
                    <a:pt x="46" y="105"/>
                  </a:cubicBezTo>
                  <a:cubicBezTo>
                    <a:pt x="47" y="119"/>
                    <a:pt x="47" y="133"/>
                    <a:pt x="46" y="148"/>
                  </a:cubicBezTo>
                  <a:cubicBezTo>
                    <a:pt x="46" y="155"/>
                    <a:pt x="39" y="159"/>
                    <a:pt x="32" y="159"/>
                  </a:cubicBezTo>
                  <a:cubicBezTo>
                    <a:pt x="25" y="159"/>
                    <a:pt x="23" y="152"/>
                    <a:pt x="23" y="146"/>
                  </a:cubicBezTo>
                  <a:cubicBezTo>
                    <a:pt x="22" y="128"/>
                    <a:pt x="19" y="109"/>
                    <a:pt x="18" y="91"/>
                  </a:cubicBezTo>
                  <a:cubicBezTo>
                    <a:pt x="18" y="88"/>
                    <a:pt x="18" y="85"/>
                    <a:pt x="18" y="8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Freeform 5296"/>
            <p:cNvSpPr/>
            <p:nvPr/>
          </p:nvSpPr>
          <p:spPr bwMode="auto">
            <a:xfrm>
              <a:off x="6984439" y="4906893"/>
              <a:ext cx="173037" cy="100013"/>
            </a:xfrm>
            <a:custGeom>
              <a:gdLst>
                <a:gd fmla="*/ 24 w 46" name="T0"/>
                <a:gd fmla="*/ 3 h 27" name="T1"/>
                <a:gd fmla="*/ 9 w 46" name="T2"/>
                <a:gd fmla="*/ 6 h 27" name="T3"/>
                <a:gd fmla="*/ 15 w 46" name="T4"/>
                <a:gd fmla="*/ 24 h 27" name="T5"/>
                <a:gd fmla="*/ 38 w 46" name="T6"/>
                <a:gd fmla="*/ 20 h 27" name="T7"/>
                <a:gd fmla="*/ 42 w 46" name="T8"/>
                <a:gd fmla="*/ 5 h 27" name="T9"/>
                <a:gd fmla="*/ 24 w 46" name="T10"/>
                <a:gd fmla="*/ 3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46">
                  <a:moveTo>
                    <a:pt x="24" y="3"/>
                  </a:moveTo>
                  <a:cubicBezTo>
                    <a:pt x="18" y="3"/>
                    <a:pt x="13" y="4"/>
                    <a:pt x="9" y="6"/>
                  </a:cubicBezTo>
                  <a:cubicBezTo>
                    <a:pt x="0" y="11"/>
                    <a:pt x="9" y="22"/>
                    <a:pt x="15" y="24"/>
                  </a:cubicBezTo>
                  <a:cubicBezTo>
                    <a:pt x="23" y="27"/>
                    <a:pt x="31" y="25"/>
                    <a:pt x="38" y="20"/>
                  </a:cubicBezTo>
                  <a:cubicBezTo>
                    <a:pt x="42" y="17"/>
                    <a:pt x="46" y="10"/>
                    <a:pt x="42" y="5"/>
                  </a:cubicBezTo>
                  <a:cubicBezTo>
                    <a:pt x="39" y="0"/>
                    <a:pt x="30" y="2"/>
                    <a:pt x="24" y="3"/>
                  </a:cubicBezTo>
                  <a:close/>
                </a:path>
              </a:pathLst>
            </a:custGeom>
            <a:solidFill>
              <a:srgbClr val="9898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Freeform 5297"/>
            <p:cNvSpPr/>
            <p:nvPr/>
          </p:nvSpPr>
          <p:spPr bwMode="auto">
            <a:xfrm>
              <a:off x="7578164" y="4327456"/>
              <a:ext cx="176212" cy="596900"/>
            </a:xfrm>
            <a:custGeom>
              <a:gdLst>
                <a:gd fmla="*/ 18 w 47" name="T0"/>
                <a:gd fmla="*/ 81 h 159" name="T1"/>
                <a:gd fmla="*/ 0 w 47" name="T2"/>
                <a:gd fmla="*/ 14 h 159" name="T3"/>
                <a:gd fmla="*/ 34 w 47" name="T4"/>
                <a:gd fmla="*/ 19 h 159" name="T5"/>
                <a:gd fmla="*/ 40 w 47" name="T6"/>
                <a:gd fmla="*/ 56 h 159" name="T7"/>
                <a:gd fmla="*/ 45 w 47" name="T8"/>
                <a:gd fmla="*/ 91 h 159" name="T9"/>
                <a:gd fmla="*/ 46 w 47" name="T10"/>
                <a:gd fmla="*/ 105 h 159" name="T11"/>
                <a:gd fmla="*/ 47 w 47" name="T12"/>
                <a:gd fmla="*/ 148 h 159" name="T13"/>
                <a:gd fmla="*/ 32 w 47" name="T14"/>
                <a:gd fmla="*/ 159 h 159" name="T15"/>
                <a:gd fmla="*/ 23 w 47" name="T16"/>
                <a:gd fmla="*/ 146 h 159" name="T17"/>
                <a:gd fmla="*/ 19 w 47" name="T18"/>
                <a:gd fmla="*/ 92 h 159" name="T19"/>
                <a:gd fmla="*/ 18 w 47" name="T20"/>
                <a:gd fmla="*/ 81 h 15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9" w="47">
                  <a:moveTo>
                    <a:pt x="18" y="81"/>
                  </a:moveTo>
                  <a:cubicBezTo>
                    <a:pt x="17" y="59"/>
                    <a:pt x="15" y="32"/>
                    <a:pt x="0" y="14"/>
                  </a:cubicBezTo>
                  <a:cubicBezTo>
                    <a:pt x="6" y="21"/>
                    <a:pt x="28" y="0"/>
                    <a:pt x="34" y="19"/>
                  </a:cubicBezTo>
                  <a:cubicBezTo>
                    <a:pt x="38" y="30"/>
                    <a:pt x="37" y="44"/>
                    <a:pt x="40" y="56"/>
                  </a:cubicBezTo>
                  <a:cubicBezTo>
                    <a:pt x="43" y="68"/>
                    <a:pt x="44" y="80"/>
                    <a:pt x="45" y="91"/>
                  </a:cubicBezTo>
                  <a:cubicBezTo>
                    <a:pt x="46" y="96"/>
                    <a:pt x="46" y="101"/>
                    <a:pt x="46" y="105"/>
                  </a:cubicBezTo>
                  <a:cubicBezTo>
                    <a:pt x="47" y="120"/>
                    <a:pt x="47" y="134"/>
                    <a:pt x="47" y="148"/>
                  </a:cubicBezTo>
                  <a:cubicBezTo>
                    <a:pt x="46" y="155"/>
                    <a:pt x="39" y="159"/>
                    <a:pt x="32" y="159"/>
                  </a:cubicBezTo>
                  <a:cubicBezTo>
                    <a:pt x="25" y="159"/>
                    <a:pt x="23" y="153"/>
                    <a:pt x="23" y="146"/>
                  </a:cubicBezTo>
                  <a:cubicBezTo>
                    <a:pt x="22" y="128"/>
                    <a:pt x="20" y="110"/>
                    <a:pt x="19" y="92"/>
                  </a:cubicBezTo>
                  <a:cubicBezTo>
                    <a:pt x="18" y="88"/>
                    <a:pt x="18" y="85"/>
                    <a:pt x="18" y="8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Freeform 5298"/>
            <p:cNvSpPr/>
            <p:nvPr/>
          </p:nvSpPr>
          <p:spPr bwMode="auto">
            <a:xfrm>
              <a:off x="7614677" y="4868793"/>
              <a:ext cx="177800" cy="101600"/>
            </a:xfrm>
            <a:custGeom>
              <a:gdLst>
                <a:gd fmla="*/ 25 w 47" name="T0"/>
                <a:gd fmla="*/ 3 h 27" name="T1"/>
                <a:gd fmla="*/ 10 w 47" name="T2"/>
                <a:gd fmla="*/ 7 h 27" name="T3"/>
                <a:gd fmla="*/ 16 w 47" name="T4"/>
                <a:gd fmla="*/ 24 h 27" name="T5"/>
                <a:gd fmla="*/ 38 w 47" name="T6"/>
                <a:gd fmla="*/ 21 h 27" name="T7"/>
                <a:gd fmla="*/ 43 w 47" name="T8"/>
                <a:gd fmla="*/ 5 h 27" name="T9"/>
                <a:gd fmla="*/ 25 w 47" name="T10"/>
                <a:gd fmla="*/ 3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47">
                  <a:moveTo>
                    <a:pt x="25" y="3"/>
                  </a:moveTo>
                  <a:cubicBezTo>
                    <a:pt x="19" y="4"/>
                    <a:pt x="13" y="5"/>
                    <a:pt x="10" y="7"/>
                  </a:cubicBezTo>
                  <a:cubicBezTo>
                    <a:pt x="0" y="12"/>
                    <a:pt x="9" y="22"/>
                    <a:pt x="16" y="24"/>
                  </a:cubicBezTo>
                  <a:cubicBezTo>
                    <a:pt x="23" y="27"/>
                    <a:pt x="32" y="26"/>
                    <a:pt x="38" y="21"/>
                  </a:cubicBezTo>
                  <a:cubicBezTo>
                    <a:pt x="42" y="17"/>
                    <a:pt x="47" y="10"/>
                    <a:pt x="43" y="5"/>
                  </a:cubicBezTo>
                  <a:cubicBezTo>
                    <a:pt x="39" y="0"/>
                    <a:pt x="30" y="3"/>
                    <a:pt x="25" y="3"/>
                  </a:cubicBezTo>
                  <a:close/>
                </a:path>
              </a:pathLst>
            </a:custGeom>
            <a:solidFill>
              <a:srgbClr val="9898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5" name="Freeform 5299"/>
            <p:cNvSpPr/>
            <p:nvPr/>
          </p:nvSpPr>
          <p:spPr bwMode="auto">
            <a:xfrm>
              <a:off x="6582802" y="2670106"/>
              <a:ext cx="1581150" cy="1654175"/>
            </a:xfrm>
            <a:custGeom>
              <a:gdLst>
                <a:gd fmla="*/ 98 w 421" name="T0"/>
                <a:gd fmla="*/ 32 h 440" name="T1"/>
                <a:gd fmla="*/ 132 w 421" name="T2"/>
                <a:gd fmla="*/ 12 h 440" name="T3"/>
                <a:gd fmla="*/ 220 w 421" name="T4"/>
                <a:gd fmla="*/ 18 h 440" name="T5"/>
                <a:gd fmla="*/ 280 w 421" name="T6"/>
                <a:gd fmla="*/ 75 h 440" name="T7"/>
                <a:gd fmla="*/ 289 w 421" name="T8"/>
                <a:gd fmla="*/ 128 h 440" name="T9"/>
                <a:gd fmla="*/ 295 w 421" name="T10"/>
                <a:gd fmla="*/ 179 h 440" name="T11"/>
                <a:gd fmla="*/ 356 w 421" name="T12"/>
                <a:gd fmla="*/ 206 h 440" name="T13"/>
                <a:gd fmla="*/ 418 w 421" name="T14"/>
                <a:gd fmla="*/ 281 h 440" name="T15"/>
                <a:gd fmla="*/ 358 w 421" name="T16"/>
                <a:gd fmla="*/ 382 h 440" name="T17"/>
                <a:gd fmla="*/ 106 w 421" name="T18"/>
                <a:gd fmla="*/ 318 h 440" name="T19"/>
                <a:gd fmla="*/ 66 w 421" name="T20"/>
                <a:gd fmla="*/ 280 h 440" name="T21"/>
                <a:gd fmla="*/ 17 w 421" name="T22"/>
                <a:gd fmla="*/ 259 h 440" name="T23"/>
                <a:gd fmla="*/ 1 w 421" name="T24"/>
                <a:gd fmla="*/ 212 h 440" name="T25"/>
                <a:gd fmla="*/ 12 w 421" name="T26"/>
                <a:gd fmla="*/ 166 h 440" name="T27"/>
                <a:gd fmla="*/ 26 w 421" name="T28"/>
                <a:gd fmla="*/ 144 h 440" name="T29"/>
                <a:gd fmla="*/ 54 w 421" name="T30"/>
                <a:gd fmla="*/ 142 h 440" name="T31"/>
                <a:gd fmla="*/ 63 w 421" name="T32"/>
                <a:gd fmla="*/ 94 h 440" name="T33"/>
                <a:gd fmla="*/ 75 w 421" name="T34"/>
                <a:gd fmla="*/ 57 h 440" name="T35"/>
                <a:gd fmla="*/ 98 w 421" name="T36"/>
                <a:gd fmla="*/ 32 h 44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40" w="421">
                  <a:moveTo>
                    <a:pt x="98" y="32"/>
                  </a:moveTo>
                  <a:cubicBezTo>
                    <a:pt x="108" y="24"/>
                    <a:pt x="120" y="17"/>
                    <a:pt x="132" y="12"/>
                  </a:cubicBezTo>
                  <a:cubicBezTo>
                    <a:pt x="161" y="0"/>
                    <a:pt x="192" y="4"/>
                    <a:pt x="220" y="18"/>
                  </a:cubicBezTo>
                  <a:cubicBezTo>
                    <a:pt x="248" y="31"/>
                    <a:pt x="270" y="45"/>
                    <a:pt x="280" y="75"/>
                  </a:cubicBezTo>
                  <a:cubicBezTo>
                    <a:pt x="286" y="92"/>
                    <a:pt x="289" y="110"/>
                    <a:pt x="289" y="128"/>
                  </a:cubicBezTo>
                  <a:cubicBezTo>
                    <a:pt x="288" y="145"/>
                    <a:pt x="281" y="166"/>
                    <a:pt x="295" y="179"/>
                  </a:cubicBezTo>
                  <a:cubicBezTo>
                    <a:pt x="311" y="194"/>
                    <a:pt x="337" y="198"/>
                    <a:pt x="356" y="206"/>
                  </a:cubicBezTo>
                  <a:cubicBezTo>
                    <a:pt x="379" y="217"/>
                    <a:pt x="416" y="255"/>
                    <a:pt x="418" y="281"/>
                  </a:cubicBezTo>
                  <a:cubicBezTo>
                    <a:pt x="421" y="309"/>
                    <a:pt x="381" y="366"/>
                    <a:pt x="358" y="382"/>
                  </a:cubicBezTo>
                  <a:cubicBezTo>
                    <a:pt x="280" y="440"/>
                    <a:pt x="162" y="381"/>
                    <a:pt x="106" y="318"/>
                  </a:cubicBezTo>
                  <a:cubicBezTo>
                    <a:pt x="92" y="302"/>
                    <a:pt x="88" y="287"/>
                    <a:pt x="66" y="280"/>
                  </a:cubicBezTo>
                  <a:cubicBezTo>
                    <a:pt x="50" y="274"/>
                    <a:pt x="30" y="269"/>
                    <a:pt x="17" y="259"/>
                  </a:cubicBezTo>
                  <a:cubicBezTo>
                    <a:pt x="5" y="251"/>
                    <a:pt x="0" y="227"/>
                    <a:pt x="1" y="212"/>
                  </a:cubicBezTo>
                  <a:cubicBezTo>
                    <a:pt x="1" y="195"/>
                    <a:pt x="5" y="181"/>
                    <a:pt x="12" y="166"/>
                  </a:cubicBezTo>
                  <a:cubicBezTo>
                    <a:pt x="16" y="158"/>
                    <a:pt x="17" y="149"/>
                    <a:pt x="26" y="144"/>
                  </a:cubicBezTo>
                  <a:cubicBezTo>
                    <a:pt x="36" y="138"/>
                    <a:pt x="45" y="145"/>
                    <a:pt x="54" y="142"/>
                  </a:cubicBezTo>
                  <a:cubicBezTo>
                    <a:pt x="46" y="136"/>
                    <a:pt x="61" y="102"/>
                    <a:pt x="63" y="94"/>
                  </a:cubicBezTo>
                  <a:cubicBezTo>
                    <a:pt x="66" y="82"/>
                    <a:pt x="69" y="68"/>
                    <a:pt x="75" y="57"/>
                  </a:cubicBezTo>
                  <a:cubicBezTo>
                    <a:pt x="81" y="47"/>
                    <a:pt x="89" y="39"/>
                    <a:pt x="98" y="32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6" name="Freeform 5300"/>
            <p:cNvSpPr/>
            <p:nvPr/>
          </p:nvSpPr>
          <p:spPr bwMode="auto">
            <a:xfrm>
              <a:off x="7182877" y="2854256"/>
              <a:ext cx="574675" cy="906463"/>
            </a:xfrm>
            <a:custGeom>
              <a:gdLst>
                <a:gd fmla="*/ 96 w 153" name="T0"/>
                <a:gd fmla="*/ 4 h 241" name="T1"/>
                <a:gd fmla="*/ 110 w 153" name="T2"/>
                <a:gd fmla="*/ 37 h 241" name="T3"/>
                <a:gd fmla="*/ 105 w 153" name="T4"/>
                <a:gd fmla="*/ 75 h 241" name="T5"/>
                <a:gd fmla="*/ 88 w 153" name="T6"/>
                <a:gd fmla="*/ 110 h 241" name="T7"/>
                <a:gd fmla="*/ 75 w 153" name="T8"/>
                <a:gd fmla="*/ 138 h 241" name="T9"/>
                <a:gd fmla="*/ 148 w 153" name="T10"/>
                <a:gd fmla="*/ 153 h 241" name="T11"/>
                <a:gd fmla="*/ 123 w 153" name="T12"/>
                <a:gd fmla="*/ 172 h 241" name="T13"/>
                <a:gd fmla="*/ 96 w 153" name="T14"/>
                <a:gd fmla="*/ 179 h 241" name="T15"/>
                <a:gd fmla="*/ 95 w 153" name="T16"/>
                <a:gd fmla="*/ 196 h 241" name="T17"/>
                <a:gd fmla="*/ 113 w 153" name="T18"/>
                <a:gd fmla="*/ 215 h 241" name="T19"/>
                <a:gd fmla="*/ 112 w 153" name="T20"/>
                <a:gd fmla="*/ 231 h 241" name="T21"/>
                <a:gd fmla="*/ 99 w 153" name="T22"/>
                <a:gd fmla="*/ 237 h 241" name="T23"/>
                <a:gd fmla="*/ 59 w 153" name="T24"/>
                <a:gd fmla="*/ 236 h 241" name="T25"/>
                <a:gd fmla="*/ 27 w 153" name="T26"/>
                <a:gd fmla="*/ 223 h 241" name="T27"/>
                <a:gd fmla="*/ 4 w 153" name="T28"/>
                <a:gd fmla="*/ 202 h 241" name="T29"/>
                <a:gd fmla="*/ 1 w 153" name="T30"/>
                <a:gd fmla="*/ 203 h 241" name="T31"/>
                <a:gd fmla="*/ 19 w 153" name="T32"/>
                <a:gd fmla="*/ 222 h 241" name="T33"/>
                <a:gd fmla="*/ 46 w 153" name="T34"/>
                <a:gd fmla="*/ 236 h 241" name="T35"/>
                <a:gd fmla="*/ 84 w 153" name="T36"/>
                <a:gd fmla="*/ 241 h 241" name="T37"/>
                <a:gd fmla="*/ 112 w 153" name="T38"/>
                <a:gd fmla="*/ 235 h 241" name="T39"/>
                <a:gd fmla="*/ 116 w 153" name="T40"/>
                <a:gd fmla="*/ 214 h 241" name="T41"/>
                <a:gd fmla="*/ 97 w 153" name="T42"/>
                <a:gd fmla="*/ 194 h 241" name="T43"/>
                <a:gd fmla="*/ 97 w 153" name="T44"/>
                <a:gd fmla="*/ 183 h 241" name="T45"/>
                <a:gd fmla="*/ 112 w 153" name="T46"/>
                <a:gd fmla="*/ 176 h 241" name="T47"/>
                <a:gd fmla="*/ 144 w 153" name="T48"/>
                <a:gd fmla="*/ 169 h 241" name="T49"/>
                <a:gd fmla="*/ 150 w 153" name="T50"/>
                <a:gd fmla="*/ 147 h 241" name="T51"/>
                <a:gd fmla="*/ 130 w 153" name="T52"/>
                <a:gd fmla="*/ 141 h 241" name="T53"/>
                <a:gd fmla="*/ 107 w 153" name="T54"/>
                <a:gd fmla="*/ 146 h 241" name="T55"/>
                <a:gd fmla="*/ 87 w 153" name="T56"/>
                <a:gd fmla="*/ 150 h 241" name="T57"/>
                <a:gd fmla="*/ 80 w 153" name="T58"/>
                <a:gd fmla="*/ 130 h 241" name="T59"/>
                <a:gd fmla="*/ 97 w 153" name="T60"/>
                <a:gd fmla="*/ 100 h 241" name="T61"/>
                <a:gd fmla="*/ 112 w 153" name="T62"/>
                <a:gd fmla="*/ 64 h 241" name="T63"/>
                <a:gd fmla="*/ 112 w 153" name="T64"/>
                <a:gd fmla="*/ 29 h 241" name="T65"/>
                <a:gd fmla="*/ 99 w 153" name="T66"/>
                <a:gd fmla="*/ 2 h 241" name="T67"/>
                <a:gd fmla="*/ 96 w 153" name="T68"/>
                <a:gd fmla="*/ 4 h 24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41" w="153">
                  <a:moveTo>
                    <a:pt x="96" y="4"/>
                  </a:moveTo>
                  <a:cubicBezTo>
                    <a:pt x="104" y="12"/>
                    <a:pt x="108" y="26"/>
                    <a:pt x="110" y="37"/>
                  </a:cubicBezTo>
                  <a:cubicBezTo>
                    <a:pt x="111" y="50"/>
                    <a:pt x="109" y="63"/>
                    <a:pt x="105" y="75"/>
                  </a:cubicBezTo>
                  <a:cubicBezTo>
                    <a:pt x="101" y="87"/>
                    <a:pt x="94" y="99"/>
                    <a:pt x="88" y="110"/>
                  </a:cubicBezTo>
                  <a:cubicBezTo>
                    <a:pt x="82" y="118"/>
                    <a:pt x="75" y="127"/>
                    <a:pt x="75" y="138"/>
                  </a:cubicBezTo>
                  <a:cubicBezTo>
                    <a:pt x="72" y="179"/>
                    <a:pt x="146" y="123"/>
                    <a:pt x="148" y="153"/>
                  </a:cubicBezTo>
                  <a:cubicBezTo>
                    <a:pt x="149" y="167"/>
                    <a:pt x="134" y="171"/>
                    <a:pt x="123" y="172"/>
                  </a:cubicBezTo>
                  <a:cubicBezTo>
                    <a:pt x="114" y="173"/>
                    <a:pt x="102" y="172"/>
                    <a:pt x="96" y="179"/>
                  </a:cubicBezTo>
                  <a:cubicBezTo>
                    <a:pt x="91" y="183"/>
                    <a:pt x="92" y="191"/>
                    <a:pt x="95" y="196"/>
                  </a:cubicBezTo>
                  <a:cubicBezTo>
                    <a:pt x="98" y="205"/>
                    <a:pt x="108" y="208"/>
                    <a:pt x="113" y="215"/>
                  </a:cubicBezTo>
                  <a:cubicBezTo>
                    <a:pt x="116" y="220"/>
                    <a:pt x="116" y="227"/>
                    <a:pt x="112" y="231"/>
                  </a:cubicBezTo>
                  <a:cubicBezTo>
                    <a:pt x="109" y="235"/>
                    <a:pt x="103" y="236"/>
                    <a:pt x="99" y="237"/>
                  </a:cubicBezTo>
                  <a:cubicBezTo>
                    <a:pt x="86" y="239"/>
                    <a:pt x="71" y="239"/>
                    <a:pt x="59" y="236"/>
                  </a:cubicBezTo>
                  <a:cubicBezTo>
                    <a:pt x="47" y="234"/>
                    <a:pt x="37" y="229"/>
                    <a:pt x="27" y="223"/>
                  </a:cubicBezTo>
                  <a:cubicBezTo>
                    <a:pt x="18" y="219"/>
                    <a:pt x="8" y="212"/>
                    <a:pt x="4" y="202"/>
                  </a:cubicBezTo>
                  <a:cubicBezTo>
                    <a:pt x="3" y="200"/>
                    <a:pt x="0" y="201"/>
                    <a:pt x="1" y="203"/>
                  </a:cubicBezTo>
                  <a:cubicBezTo>
                    <a:pt x="4" y="212"/>
                    <a:pt x="11" y="217"/>
                    <a:pt x="19" y="222"/>
                  </a:cubicBezTo>
                  <a:cubicBezTo>
                    <a:pt x="27" y="228"/>
                    <a:pt x="36" y="232"/>
                    <a:pt x="46" y="236"/>
                  </a:cubicBezTo>
                  <a:cubicBezTo>
                    <a:pt x="58" y="240"/>
                    <a:pt x="71" y="241"/>
                    <a:pt x="84" y="241"/>
                  </a:cubicBezTo>
                  <a:cubicBezTo>
                    <a:pt x="93" y="241"/>
                    <a:pt x="104" y="241"/>
                    <a:pt x="112" y="235"/>
                  </a:cubicBezTo>
                  <a:cubicBezTo>
                    <a:pt x="119" y="230"/>
                    <a:pt x="120" y="220"/>
                    <a:pt x="116" y="214"/>
                  </a:cubicBezTo>
                  <a:cubicBezTo>
                    <a:pt x="111" y="206"/>
                    <a:pt x="102" y="203"/>
                    <a:pt x="97" y="194"/>
                  </a:cubicBezTo>
                  <a:cubicBezTo>
                    <a:pt x="96" y="191"/>
                    <a:pt x="95" y="186"/>
                    <a:pt x="97" y="183"/>
                  </a:cubicBezTo>
                  <a:cubicBezTo>
                    <a:pt x="99" y="177"/>
                    <a:pt x="107" y="177"/>
                    <a:pt x="112" y="176"/>
                  </a:cubicBezTo>
                  <a:cubicBezTo>
                    <a:pt x="123" y="175"/>
                    <a:pt x="134" y="176"/>
                    <a:pt x="144" y="169"/>
                  </a:cubicBezTo>
                  <a:cubicBezTo>
                    <a:pt x="150" y="164"/>
                    <a:pt x="153" y="155"/>
                    <a:pt x="150" y="147"/>
                  </a:cubicBezTo>
                  <a:cubicBezTo>
                    <a:pt x="147" y="140"/>
                    <a:pt x="137" y="140"/>
                    <a:pt x="130" y="141"/>
                  </a:cubicBezTo>
                  <a:cubicBezTo>
                    <a:pt x="122" y="142"/>
                    <a:pt x="115" y="144"/>
                    <a:pt x="107" y="146"/>
                  </a:cubicBezTo>
                  <a:cubicBezTo>
                    <a:pt x="101" y="149"/>
                    <a:pt x="94" y="151"/>
                    <a:pt x="87" y="150"/>
                  </a:cubicBezTo>
                  <a:cubicBezTo>
                    <a:pt x="76" y="150"/>
                    <a:pt x="77" y="137"/>
                    <a:pt x="80" y="130"/>
                  </a:cubicBezTo>
                  <a:cubicBezTo>
                    <a:pt x="84" y="119"/>
                    <a:pt x="92" y="110"/>
                    <a:pt x="97" y="100"/>
                  </a:cubicBezTo>
                  <a:cubicBezTo>
                    <a:pt x="103" y="88"/>
                    <a:pt x="109" y="77"/>
                    <a:pt x="112" y="64"/>
                  </a:cubicBezTo>
                  <a:cubicBezTo>
                    <a:pt x="114" y="53"/>
                    <a:pt x="114" y="40"/>
                    <a:pt x="112" y="29"/>
                  </a:cubicBezTo>
                  <a:cubicBezTo>
                    <a:pt x="110" y="20"/>
                    <a:pt x="105" y="9"/>
                    <a:pt x="99" y="2"/>
                  </a:cubicBezTo>
                  <a:cubicBezTo>
                    <a:pt x="97" y="0"/>
                    <a:pt x="95" y="3"/>
                    <a:pt x="96" y="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7" name="Freeform 5301"/>
            <p:cNvSpPr/>
            <p:nvPr/>
          </p:nvSpPr>
          <p:spPr bwMode="auto">
            <a:xfrm>
              <a:off x="6278002" y="2735193"/>
              <a:ext cx="728662" cy="1103313"/>
            </a:xfrm>
            <a:custGeom>
              <a:gdLst>
                <a:gd fmla="*/ 101 w 194" name="T0"/>
                <a:gd fmla="*/ 291 h 294" name="T1"/>
                <a:gd fmla="*/ 115 w 194" name="T2"/>
                <a:gd fmla="*/ 293 h 294" name="T3"/>
                <a:gd fmla="*/ 126 w 194" name="T4"/>
                <a:gd fmla="*/ 266 h 294" name="T5"/>
                <a:gd fmla="*/ 144 w 194" name="T6"/>
                <a:gd fmla="*/ 240 h 294" name="T7"/>
                <a:gd fmla="*/ 129 w 194" name="T8"/>
                <a:gd fmla="*/ 231 h 294" name="T9"/>
                <a:gd fmla="*/ 99 w 194" name="T10"/>
                <a:gd fmla="*/ 148 h 294" name="T11"/>
                <a:gd fmla="*/ 124 w 194" name="T12"/>
                <a:gd fmla="*/ 139 h 294" name="T13"/>
                <a:gd fmla="*/ 135 w 194" name="T14"/>
                <a:gd fmla="*/ 145 h 294" name="T15"/>
                <a:gd fmla="*/ 140 w 194" name="T16"/>
                <a:gd fmla="*/ 150 h 294" name="T17"/>
                <a:gd fmla="*/ 146 w 194" name="T18"/>
                <a:gd fmla="*/ 159 h 294" name="T19"/>
                <a:gd fmla="*/ 153 w 194" name="T20"/>
                <a:gd fmla="*/ 165 h 294" name="T21"/>
                <a:gd fmla="*/ 161 w 194" name="T22"/>
                <a:gd fmla="*/ 156 h 294" name="T23"/>
                <a:gd fmla="*/ 171 w 194" name="T24"/>
                <a:gd fmla="*/ 142 h 294" name="T25"/>
                <a:gd fmla="*/ 181 w 194" name="T26"/>
                <a:gd fmla="*/ 114 h 294" name="T27"/>
                <a:gd fmla="*/ 184 w 194" name="T28"/>
                <a:gd fmla="*/ 55 h 294" name="T29"/>
                <a:gd fmla="*/ 179 w 194" name="T30"/>
                <a:gd fmla="*/ 7 h 294" name="T31"/>
                <a:gd fmla="*/ 138 w 194" name="T32"/>
                <a:gd fmla="*/ 5 h 294" name="T33"/>
                <a:gd fmla="*/ 81 w 194" name="T34"/>
                <a:gd fmla="*/ 47 h 294" name="T35"/>
                <a:gd fmla="*/ 52 w 194" name="T36"/>
                <a:gd fmla="*/ 61 h 294" name="T37"/>
                <a:gd fmla="*/ 45 w 194" name="T38"/>
                <a:gd fmla="*/ 108 h 294" name="T39"/>
                <a:gd fmla="*/ 13 w 194" name="T40"/>
                <a:gd fmla="*/ 161 h 294" name="T41"/>
                <a:gd fmla="*/ 22 w 194" name="T42"/>
                <a:gd fmla="*/ 215 h 294" name="T43"/>
                <a:gd fmla="*/ 51 w 194" name="T44"/>
                <a:gd fmla="*/ 235 h 294" name="T45"/>
                <a:gd fmla="*/ 45 w 194" name="T46"/>
                <a:gd fmla="*/ 253 h 294" name="T47"/>
                <a:gd fmla="*/ 51 w 194" name="T48"/>
                <a:gd fmla="*/ 266 h 294" name="T49"/>
                <a:gd fmla="*/ 68 w 194" name="T50"/>
                <a:gd fmla="*/ 272 h 294" name="T51"/>
                <a:gd fmla="*/ 83 w 194" name="T52"/>
                <a:gd fmla="*/ 276 h 294" name="T53"/>
                <a:gd fmla="*/ 91 w 194" name="T54"/>
                <a:gd fmla="*/ 284 h 294" name="T55"/>
                <a:gd fmla="*/ 101 w 194" name="T56"/>
                <a:gd fmla="*/ 291 h 29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94" w="194">
                  <a:moveTo>
                    <a:pt x="101" y="291"/>
                  </a:moveTo>
                  <a:cubicBezTo>
                    <a:pt x="106" y="293"/>
                    <a:pt x="110" y="294"/>
                    <a:pt x="115" y="293"/>
                  </a:cubicBezTo>
                  <a:cubicBezTo>
                    <a:pt x="127" y="289"/>
                    <a:pt x="122" y="275"/>
                    <a:pt x="126" y="266"/>
                  </a:cubicBezTo>
                  <a:cubicBezTo>
                    <a:pt x="132" y="256"/>
                    <a:pt x="150" y="255"/>
                    <a:pt x="144" y="240"/>
                  </a:cubicBezTo>
                  <a:cubicBezTo>
                    <a:pt x="141" y="231"/>
                    <a:pt x="138" y="232"/>
                    <a:pt x="129" y="231"/>
                  </a:cubicBezTo>
                  <a:cubicBezTo>
                    <a:pt x="101" y="227"/>
                    <a:pt x="77" y="170"/>
                    <a:pt x="99" y="148"/>
                  </a:cubicBezTo>
                  <a:cubicBezTo>
                    <a:pt x="105" y="142"/>
                    <a:pt x="115" y="138"/>
                    <a:pt x="124" y="139"/>
                  </a:cubicBezTo>
                  <a:cubicBezTo>
                    <a:pt x="128" y="140"/>
                    <a:pt x="132" y="143"/>
                    <a:pt x="135" y="145"/>
                  </a:cubicBezTo>
                  <a:cubicBezTo>
                    <a:pt x="137" y="147"/>
                    <a:pt x="138" y="148"/>
                    <a:pt x="140" y="150"/>
                  </a:cubicBezTo>
                  <a:cubicBezTo>
                    <a:pt x="143" y="153"/>
                    <a:pt x="144" y="156"/>
                    <a:pt x="146" y="159"/>
                  </a:cubicBezTo>
                  <a:cubicBezTo>
                    <a:pt x="147" y="162"/>
                    <a:pt x="149" y="165"/>
                    <a:pt x="153" y="165"/>
                  </a:cubicBezTo>
                  <a:cubicBezTo>
                    <a:pt x="158" y="164"/>
                    <a:pt x="160" y="160"/>
                    <a:pt x="161" y="156"/>
                  </a:cubicBezTo>
                  <a:cubicBezTo>
                    <a:pt x="163" y="151"/>
                    <a:pt x="168" y="147"/>
                    <a:pt x="171" y="142"/>
                  </a:cubicBezTo>
                  <a:cubicBezTo>
                    <a:pt x="176" y="134"/>
                    <a:pt x="180" y="124"/>
                    <a:pt x="181" y="114"/>
                  </a:cubicBezTo>
                  <a:cubicBezTo>
                    <a:pt x="184" y="95"/>
                    <a:pt x="180" y="74"/>
                    <a:pt x="184" y="55"/>
                  </a:cubicBezTo>
                  <a:cubicBezTo>
                    <a:pt x="188" y="40"/>
                    <a:pt x="194" y="19"/>
                    <a:pt x="179" y="7"/>
                  </a:cubicBezTo>
                  <a:cubicBezTo>
                    <a:pt x="169" y="0"/>
                    <a:pt x="150" y="2"/>
                    <a:pt x="138" y="5"/>
                  </a:cubicBezTo>
                  <a:cubicBezTo>
                    <a:pt x="110" y="10"/>
                    <a:pt x="97" y="27"/>
                    <a:pt x="81" y="47"/>
                  </a:cubicBezTo>
                  <a:cubicBezTo>
                    <a:pt x="74" y="57"/>
                    <a:pt x="61" y="55"/>
                    <a:pt x="52" y="61"/>
                  </a:cubicBezTo>
                  <a:cubicBezTo>
                    <a:pt x="28" y="78"/>
                    <a:pt x="41" y="88"/>
                    <a:pt x="45" y="108"/>
                  </a:cubicBezTo>
                  <a:cubicBezTo>
                    <a:pt x="49" y="134"/>
                    <a:pt x="29" y="144"/>
                    <a:pt x="13" y="161"/>
                  </a:cubicBezTo>
                  <a:cubicBezTo>
                    <a:pt x="0" y="176"/>
                    <a:pt x="9" y="203"/>
                    <a:pt x="22" y="215"/>
                  </a:cubicBezTo>
                  <a:cubicBezTo>
                    <a:pt x="31" y="223"/>
                    <a:pt x="49" y="221"/>
                    <a:pt x="51" y="235"/>
                  </a:cubicBezTo>
                  <a:cubicBezTo>
                    <a:pt x="52" y="241"/>
                    <a:pt x="45" y="247"/>
                    <a:pt x="45" y="253"/>
                  </a:cubicBezTo>
                  <a:cubicBezTo>
                    <a:pt x="44" y="259"/>
                    <a:pt x="46" y="264"/>
                    <a:pt x="51" y="266"/>
                  </a:cubicBezTo>
                  <a:cubicBezTo>
                    <a:pt x="56" y="270"/>
                    <a:pt x="62" y="270"/>
                    <a:pt x="68" y="272"/>
                  </a:cubicBezTo>
                  <a:cubicBezTo>
                    <a:pt x="73" y="273"/>
                    <a:pt x="79" y="273"/>
                    <a:pt x="83" y="276"/>
                  </a:cubicBezTo>
                  <a:cubicBezTo>
                    <a:pt x="87" y="278"/>
                    <a:pt x="88" y="282"/>
                    <a:pt x="91" y="284"/>
                  </a:cubicBezTo>
                  <a:cubicBezTo>
                    <a:pt x="93" y="287"/>
                    <a:pt x="98" y="289"/>
                    <a:pt x="101" y="291"/>
                  </a:cubicBezTo>
                  <a:close/>
                </a:path>
              </a:pathLst>
            </a:custGeom>
            <a:solidFill>
              <a:srgbClr val="DCE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8" name="Freeform 5302">
              <a:hlinkClick r:id="rId2"/>
            </p:cNvPr>
            <p:cNvSpPr/>
            <p:nvPr/>
          </p:nvSpPr>
          <p:spPr bwMode="auto">
            <a:xfrm>
              <a:off x="6574864" y="2933631"/>
              <a:ext cx="1731962" cy="1814513"/>
            </a:xfrm>
            <a:custGeom>
              <a:gdLst>
                <a:gd fmla="*/ 105 w 461" name="T0"/>
                <a:gd fmla="*/ 70 h 483" name="T1"/>
                <a:gd fmla="*/ 117 w 461" name="T2"/>
                <a:gd fmla="*/ 131 h 483" name="T3"/>
                <a:gd fmla="*/ 230 w 461" name="T4"/>
                <a:gd fmla="*/ 190 h 483" name="T5"/>
                <a:gd fmla="*/ 372 w 461" name="T6"/>
                <a:gd fmla="*/ 176 h 483" name="T7"/>
                <a:gd fmla="*/ 425 w 461" name="T8"/>
                <a:gd fmla="*/ 208 h 483" name="T9"/>
                <a:gd fmla="*/ 433 w 461" name="T10"/>
                <a:gd fmla="*/ 237 h 483" name="T11"/>
                <a:gd fmla="*/ 450 w 461" name="T12"/>
                <a:gd fmla="*/ 264 h 483" name="T13"/>
                <a:gd fmla="*/ 435 w 461" name="T14"/>
                <a:gd fmla="*/ 285 h 483" name="T15"/>
                <a:gd fmla="*/ 449 w 461" name="T16"/>
                <a:gd fmla="*/ 301 h 483" name="T17"/>
                <a:gd fmla="*/ 434 w 461" name="T18"/>
                <a:gd fmla="*/ 348 h 483" name="T19"/>
                <a:gd fmla="*/ 434 w 461" name="T20"/>
                <a:gd fmla="*/ 384 h 483" name="T21"/>
                <a:gd fmla="*/ 421 w 461" name="T22"/>
                <a:gd fmla="*/ 405 h 483" name="T23"/>
                <a:gd fmla="*/ 416 w 461" name="T24"/>
                <a:gd fmla="*/ 428 h 483" name="T25"/>
                <a:gd fmla="*/ 380 w 461" name="T26"/>
                <a:gd fmla="*/ 448 h 483" name="T27"/>
                <a:gd fmla="*/ 354 w 461" name="T28"/>
                <a:gd fmla="*/ 472 h 483" name="T29"/>
                <a:gd fmla="*/ 284 w 461" name="T30"/>
                <a:gd fmla="*/ 455 h 483" name="T31"/>
                <a:gd fmla="*/ 255 w 461" name="T32"/>
                <a:gd fmla="*/ 470 h 483" name="T33"/>
                <a:gd fmla="*/ 218 w 461" name="T34"/>
                <a:gd fmla="*/ 461 h 483" name="T35"/>
                <a:gd fmla="*/ 184 w 461" name="T36"/>
                <a:gd fmla="*/ 450 h 483" name="T37"/>
                <a:gd fmla="*/ 137 w 461" name="T38"/>
                <a:gd fmla="*/ 442 h 483" name="T39"/>
                <a:gd fmla="*/ 137 w 461" name="T40"/>
                <a:gd fmla="*/ 432 h 483" name="T41"/>
                <a:gd fmla="*/ 93 w 461" name="T42"/>
                <a:gd fmla="*/ 417 h 483" name="T43"/>
                <a:gd fmla="*/ 82 w 461" name="T44"/>
                <a:gd fmla="*/ 387 h 483" name="T45"/>
                <a:gd fmla="*/ 57 w 461" name="T46"/>
                <a:gd fmla="*/ 376 h 483" name="T47"/>
                <a:gd fmla="*/ 53 w 461" name="T48"/>
                <a:gd fmla="*/ 324 h 483" name="T49"/>
                <a:gd fmla="*/ 32 w 461" name="T50"/>
                <a:gd fmla="*/ 303 h 483" name="T51"/>
                <a:gd fmla="*/ 27 w 461" name="T52"/>
                <a:gd fmla="*/ 284 h 483" name="T53"/>
                <a:gd fmla="*/ 22 w 461" name="T54"/>
                <a:gd fmla="*/ 267 h 483" name="T55"/>
                <a:gd fmla="*/ 7 w 461" name="T56"/>
                <a:gd fmla="*/ 258 h 483" name="T57"/>
                <a:gd fmla="*/ 6 w 461" name="T58"/>
                <a:gd fmla="*/ 243 h 483" name="T59"/>
                <a:gd fmla="*/ 8 w 461" name="T60"/>
                <a:gd fmla="*/ 227 h 483" name="T61"/>
                <a:gd fmla="*/ 4 w 461" name="T62"/>
                <a:gd fmla="*/ 213 h 483" name="T63"/>
                <a:gd fmla="*/ 17 w 461" name="T64"/>
                <a:gd fmla="*/ 208 h 483" name="T65"/>
                <a:gd fmla="*/ 33 w 461" name="T66"/>
                <a:gd fmla="*/ 188 h 483" name="T67"/>
                <a:gd fmla="*/ 56 w 461" name="T68"/>
                <a:gd fmla="*/ 172 h 483" name="T69"/>
                <a:gd fmla="*/ 52 w 461" name="T70"/>
                <a:gd fmla="*/ 60 h 483" name="T71"/>
                <a:gd fmla="*/ 88 w 461" name="T72"/>
                <a:gd fmla="*/ 14 h 483" name="T73"/>
                <a:gd fmla="*/ 105 w 461" name="T74"/>
                <a:gd fmla="*/ 70 h 48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82" w="461">
                  <a:moveTo>
                    <a:pt x="105" y="70"/>
                  </a:moveTo>
                  <a:cubicBezTo>
                    <a:pt x="110" y="98"/>
                    <a:pt x="114" y="125"/>
                    <a:pt x="117" y="131"/>
                  </a:cubicBezTo>
                  <a:cubicBezTo>
                    <a:pt x="137" y="175"/>
                    <a:pt x="181" y="185"/>
                    <a:pt x="230" y="190"/>
                  </a:cubicBezTo>
                  <a:cubicBezTo>
                    <a:pt x="279" y="195"/>
                    <a:pt x="320" y="170"/>
                    <a:pt x="372" y="176"/>
                  </a:cubicBezTo>
                  <a:cubicBezTo>
                    <a:pt x="396" y="178"/>
                    <a:pt x="414" y="185"/>
                    <a:pt x="425" y="208"/>
                  </a:cubicBezTo>
                  <a:cubicBezTo>
                    <a:pt x="430" y="216"/>
                    <a:pt x="429" y="228"/>
                    <a:pt x="433" y="237"/>
                  </a:cubicBezTo>
                  <a:cubicBezTo>
                    <a:pt x="438" y="246"/>
                    <a:pt x="452" y="252"/>
                    <a:pt x="450" y="264"/>
                  </a:cubicBezTo>
                  <a:cubicBezTo>
                    <a:pt x="449" y="272"/>
                    <a:pt x="437" y="276"/>
                    <a:pt x="435" y="285"/>
                  </a:cubicBezTo>
                  <a:cubicBezTo>
                    <a:pt x="433" y="296"/>
                    <a:pt x="443" y="293"/>
                    <a:pt x="449" y="301"/>
                  </a:cubicBezTo>
                  <a:cubicBezTo>
                    <a:pt x="461" y="320"/>
                    <a:pt x="439" y="332"/>
                    <a:pt x="434" y="348"/>
                  </a:cubicBezTo>
                  <a:cubicBezTo>
                    <a:pt x="444" y="359"/>
                    <a:pt x="441" y="372"/>
                    <a:pt x="434" y="384"/>
                  </a:cubicBezTo>
                  <a:cubicBezTo>
                    <a:pt x="430" y="391"/>
                    <a:pt x="424" y="397"/>
                    <a:pt x="421" y="405"/>
                  </a:cubicBezTo>
                  <a:cubicBezTo>
                    <a:pt x="418" y="412"/>
                    <a:pt x="419" y="421"/>
                    <a:pt x="416" y="428"/>
                  </a:cubicBezTo>
                  <a:cubicBezTo>
                    <a:pt x="410" y="443"/>
                    <a:pt x="390" y="438"/>
                    <a:pt x="380" y="448"/>
                  </a:cubicBezTo>
                  <a:cubicBezTo>
                    <a:pt x="372" y="456"/>
                    <a:pt x="365" y="467"/>
                    <a:pt x="354" y="472"/>
                  </a:cubicBezTo>
                  <a:cubicBezTo>
                    <a:pt x="329" y="483"/>
                    <a:pt x="307" y="454"/>
                    <a:pt x="284" y="455"/>
                  </a:cubicBezTo>
                  <a:cubicBezTo>
                    <a:pt x="271" y="455"/>
                    <a:pt x="265" y="467"/>
                    <a:pt x="255" y="470"/>
                  </a:cubicBezTo>
                  <a:cubicBezTo>
                    <a:pt x="242" y="472"/>
                    <a:pt x="229" y="466"/>
                    <a:pt x="218" y="461"/>
                  </a:cubicBezTo>
                  <a:cubicBezTo>
                    <a:pt x="203" y="454"/>
                    <a:pt x="200" y="451"/>
                    <a:pt x="184" y="450"/>
                  </a:cubicBezTo>
                  <a:cubicBezTo>
                    <a:pt x="171" y="450"/>
                    <a:pt x="145" y="460"/>
                    <a:pt x="137" y="442"/>
                  </a:cubicBezTo>
                  <a:cubicBezTo>
                    <a:pt x="136" y="439"/>
                    <a:pt x="138" y="435"/>
                    <a:pt x="137" y="432"/>
                  </a:cubicBezTo>
                  <a:cubicBezTo>
                    <a:pt x="129" y="417"/>
                    <a:pt x="105" y="426"/>
                    <a:pt x="93" y="417"/>
                  </a:cubicBezTo>
                  <a:cubicBezTo>
                    <a:pt x="82" y="410"/>
                    <a:pt x="90" y="396"/>
                    <a:pt x="82" y="387"/>
                  </a:cubicBezTo>
                  <a:cubicBezTo>
                    <a:pt x="75" y="380"/>
                    <a:pt x="64" y="382"/>
                    <a:pt x="57" y="376"/>
                  </a:cubicBezTo>
                  <a:cubicBezTo>
                    <a:pt x="38" y="358"/>
                    <a:pt x="58" y="343"/>
                    <a:pt x="53" y="324"/>
                  </a:cubicBezTo>
                  <a:cubicBezTo>
                    <a:pt x="50" y="314"/>
                    <a:pt x="37" y="312"/>
                    <a:pt x="32" y="303"/>
                  </a:cubicBezTo>
                  <a:cubicBezTo>
                    <a:pt x="29" y="297"/>
                    <a:pt x="28" y="290"/>
                    <a:pt x="27" y="284"/>
                  </a:cubicBezTo>
                  <a:cubicBezTo>
                    <a:pt x="26" y="279"/>
                    <a:pt x="26" y="271"/>
                    <a:pt x="22" y="267"/>
                  </a:cubicBezTo>
                  <a:cubicBezTo>
                    <a:pt x="18" y="263"/>
                    <a:pt x="10" y="262"/>
                    <a:pt x="7" y="258"/>
                  </a:cubicBezTo>
                  <a:cubicBezTo>
                    <a:pt x="3" y="253"/>
                    <a:pt x="5" y="247"/>
                    <a:pt x="6" y="243"/>
                  </a:cubicBezTo>
                  <a:cubicBezTo>
                    <a:pt x="8" y="238"/>
                    <a:pt x="10" y="231"/>
                    <a:pt x="8" y="227"/>
                  </a:cubicBezTo>
                  <a:cubicBezTo>
                    <a:pt x="6" y="223"/>
                    <a:pt x="0" y="217"/>
                    <a:pt x="4" y="213"/>
                  </a:cubicBezTo>
                  <a:cubicBezTo>
                    <a:pt x="7" y="210"/>
                    <a:pt x="13" y="210"/>
                    <a:pt x="17" y="208"/>
                  </a:cubicBezTo>
                  <a:cubicBezTo>
                    <a:pt x="23" y="203"/>
                    <a:pt x="25" y="194"/>
                    <a:pt x="33" y="188"/>
                  </a:cubicBezTo>
                  <a:cubicBezTo>
                    <a:pt x="41" y="183"/>
                    <a:pt x="50" y="179"/>
                    <a:pt x="56" y="172"/>
                  </a:cubicBezTo>
                  <a:cubicBezTo>
                    <a:pt x="87" y="135"/>
                    <a:pt x="62" y="94"/>
                    <a:pt x="52" y="60"/>
                  </a:cubicBezTo>
                  <a:cubicBezTo>
                    <a:pt x="46" y="40"/>
                    <a:pt x="64" y="0"/>
                    <a:pt x="88" y="14"/>
                  </a:cubicBezTo>
                  <a:cubicBezTo>
                    <a:pt x="104" y="24"/>
                    <a:pt x="102" y="54"/>
                    <a:pt x="105" y="70"/>
                  </a:cubicBezTo>
                  <a:close/>
                </a:path>
              </a:pathLst>
            </a:custGeom>
            <a:solidFill>
              <a:srgbClr val="DCE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9" name="Freeform 5303"/>
            <p:cNvSpPr/>
            <p:nvPr/>
          </p:nvSpPr>
          <p:spPr bwMode="auto">
            <a:xfrm>
              <a:off x="7149539" y="3447981"/>
              <a:ext cx="1179512" cy="615950"/>
            </a:xfrm>
            <a:custGeom>
              <a:gdLst>
                <a:gd fmla="*/ 235 w 314" name="T0"/>
                <a:gd fmla="*/ 21 h 164" name="T1"/>
                <a:gd fmla="*/ 212 w 314" name="T2"/>
                <a:gd fmla="*/ 8 h 164" name="T3"/>
                <a:gd fmla="*/ 157 w 314" name="T4"/>
                <a:gd fmla="*/ 31 h 164" name="T5"/>
                <a:gd fmla="*/ 126 w 314" name="T6"/>
                <a:gd fmla="*/ 25 h 164" name="T7"/>
                <a:gd fmla="*/ 96 w 314" name="T8"/>
                <a:gd fmla="*/ 29 h 164" name="T9"/>
                <a:gd fmla="*/ 51 w 314" name="T10"/>
                <a:gd fmla="*/ 68 h 164" name="T11"/>
                <a:gd fmla="*/ 33 w 314" name="T12"/>
                <a:gd fmla="*/ 110 h 164" name="T13"/>
                <a:gd fmla="*/ 0 w 314" name="T14"/>
                <a:gd fmla="*/ 142 h 164" name="T15"/>
                <a:gd fmla="*/ 59 w 314" name="T16"/>
                <a:gd fmla="*/ 157 h 164" name="T17"/>
                <a:gd fmla="*/ 124 w 314" name="T18"/>
                <a:gd fmla="*/ 118 h 164" name="T19"/>
                <a:gd fmla="*/ 175 w 314" name="T20"/>
                <a:gd fmla="*/ 90 h 164" name="T21"/>
                <a:gd fmla="*/ 234 w 314" name="T22"/>
                <a:gd fmla="*/ 101 h 164" name="T23"/>
                <a:gd fmla="*/ 314 w 314" name="T24"/>
                <a:gd fmla="*/ 81 h 164" name="T25"/>
                <a:gd fmla="*/ 313 w 314" name="T26"/>
                <a:gd fmla="*/ 75 h 164" name="T27"/>
                <a:gd fmla="*/ 235 w 314" name="T28"/>
                <a:gd fmla="*/ 21 h 1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4" w="314">
                  <a:moveTo>
                    <a:pt x="235" y="21"/>
                  </a:moveTo>
                  <a:cubicBezTo>
                    <a:pt x="228" y="16"/>
                    <a:pt x="221" y="11"/>
                    <a:pt x="212" y="8"/>
                  </a:cubicBezTo>
                  <a:cubicBezTo>
                    <a:pt x="186" y="0"/>
                    <a:pt x="181" y="28"/>
                    <a:pt x="157" y="31"/>
                  </a:cubicBezTo>
                  <a:cubicBezTo>
                    <a:pt x="146" y="33"/>
                    <a:pt x="137" y="26"/>
                    <a:pt x="126" y="25"/>
                  </a:cubicBezTo>
                  <a:cubicBezTo>
                    <a:pt x="115" y="24"/>
                    <a:pt x="106" y="25"/>
                    <a:pt x="96" y="29"/>
                  </a:cubicBezTo>
                  <a:cubicBezTo>
                    <a:pt x="78" y="37"/>
                    <a:pt x="61" y="51"/>
                    <a:pt x="51" y="68"/>
                  </a:cubicBezTo>
                  <a:cubicBezTo>
                    <a:pt x="43" y="81"/>
                    <a:pt x="40" y="97"/>
                    <a:pt x="33" y="110"/>
                  </a:cubicBezTo>
                  <a:cubicBezTo>
                    <a:pt x="31" y="114"/>
                    <a:pt x="3" y="147"/>
                    <a:pt x="0" y="142"/>
                  </a:cubicBezTo>
                  <a:cubicBezTo>
                    <a:pt x="10" y="164"/>
                    <a:pt x="40" y="162"/>
                    <a:pt x="59" y="157"/>
                  </a:cubicBezTo>
                  <a:cubicBezTo>
                    <a:pt x="84" y="150"/>
                    <a:pt x="107" y="136"/>
                    <a:pt x="124" y="118"/>
                  </a:cubicBezTo>
                  <a:cubicBezTo>
                    <a:pt x="141" y="100"/>
                    <a:pt x="148" y="85"/>
                    <a:pt x="175" y="90"/>
                  </a:cubicBezTo>
                  <a:cubicBezTo>
                    <a:pt x="195" y="93"/>
                    <a:pt x="214" y="98"/>
                    <a:pt x="234" y="101"/>
                  </a:cubicBezTo>
                  <a:cubicBezTo>
                    <a:pt x="255" y="104"/>
                    <a:pt x="313" y="116"/>
                    <a:pt x="314" y="81"/>
                  </a:cubicBezTo>
                  <a:cubicBezTo>
                    <a:pt x="314" y="79"/>
                    <a:pt x="314" y="77"/>
                    <a:pt x="313" y="75"/>
                  </a:cubicBezTo>
                  <a:cubicBezTo>
                    <a:pt x="272" y="73"/>
                    <a:pt x="259" y="41"/>
                    <a:pt x="235" y="21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0" name="Freeform 5307"/>
            <p:cNvSpPr/>
            <p:nvPr/>
          </p:nvSpPr>
          <p:spPr bwMode="auto">
            <a:xfrm>
              <a:off x="7224152" y="2978081"/>
              <a:ext cx="158750" cy="76200"/>
            </a:xfrm>
            <a:custGeom>
              <a:gdLst>
                <a:gd fmla="*/ 38 w 42" name="T0"/>
                <a:gd fmla="*/ 19 h 20" name="T1"/>
                <a:gd fmla="*/ 20 w 42" name="T2"/>
                <a:gd fmla="*/ 11 h 20" name="T3"/>
                <a:gd fmla="*/ 3 w 42" name="T4"/>
                <a:gd fmla="*/ 5 h 20" name="T5"/>
                <a:gd fmla="*/ 5 w 42" name="T6"/>
                <a:gd fmla="*/ 1 h 20" name="T7"/>
                <a:gd fmla="*/ 21 w 42" name="T8"/>
                <a:gd fmla="*/ 7 h 20" name="T9"/>
                <a:gd fmla="*/ 39 w 42" name="T10"/>
                <a:gd fmla="*/ 14 h 20" name="T11"/>
                <a:gd fmla="*/ 38 w 42" name="T12"/>
                <a:gd fmla="*/ 19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42">
                  <a:moveTo>
                    <a:pt x="38" y="19"/>
                  </a:moveTo>
                  <a:cubicBezTo>
                    <a:pt x="32" y="17"/>
                    <a:pt x="26" y="14"/>
                    <a:pt x="20" y="11"/>
                  </a:cubicBezTo>
                  <a:cubicBezTo>
                    <a:pt x="14" y="9"/>
                    <a:pt x="9" y="8"/>
                    <a:pt x="3" y="5"/>
                  </a:cubicBezTo>
                  <a:cubicBezTo>
                    <a:pt x="0" y="4"/>
                    <a:pt x="2" y="0"/>
                    <a:pt x="5" y="1"/>
                  </a:cubicBezTo>
                  <a:cubicBezTo>
                    <a:pt x="10" y="4"/>
                    <a:pt x="16" y="5"/>
                    <a:pt x="21" y="7"/>
                  </a:cubicBezTo>
                  <a:cubicBezTo>
                    <a:pt x="27" y="9"/>
                    <a:pt x="33" y="13"/>
                    <a:pt x="39" y="14"/>
                  </a:cubicBezTo>
                  <a:cubicBezTo>
                    <a:pt x="42" y="15"/>
                    <a:pt x="41" y="20"/>
                    <a:pt x="38" y="1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1" name="Freeform 5308"/>
            <p:cNvSpPr/>
            <p:nvPr/>
          </p:nvSpPr>
          <p:spPr bwMode="auto">
            <a:xfrm>
              <a:off x="7416239" y="2917756"/>
              <a:ext cx="120650" cy="128588"/>
            </a:xfrm>
            <a:custGeom>
              <a:gdLst>
                <a:gd fmla="*/ 30 w 32" name="T0"/>
                <a:gd fmla="*/ 4 h 34" name="T1"/>
                <a:gd fmla="*/ 17 w 32" name="T2"/>
                <a:gd fmla="*/ 18 h 34" name="T3"/>
                <a:gd fmla="*/ 5 w 32" name="T4"/>
                <a:gd fmla="*/ 32 h 34" name="T5"/>
                <a:gd fmla="*/ 2 w 32" name="T6"/>
                <a:gd fmla="*/ 29 h 34" name="T7"/>
                <a:gd fmla="*/ 13 w 32" name="T8"/>
                <a:gd fmla="*/ 16 h 34" name="T9"/>
                <a:gd fmla="*/ 27 w 32" name="T10"/>
                <a:gd fmla="*/ 2 h 34" name="T11"/>
                <a:gd fmla="*/ 30 w 32" name="T12"/>
                <a:gd fmla="*/ 4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32">
                  <a:moveTo>
                    <a:pt x="30" y="4"/>
                  </a:moveTo>
                  <a:cubicBezTo>
                    <a:pt x="27" y="10"/>
                    <a:pt x="21" y="14"/>
                    <a:pt x="17" y="18"/>
                  </a:cubicBezTo>
                  <a:cubicBezTo>
                    <a:pt x="13" y="23"/>
                    <a:pt x="10" y="28"/>
                    <a:pt x="5" y="32"/>
                  </a:cubicBezTo>
                  <a:cubicBezTo>
                    <a:pt x="3" y="34"/>
                    <a:pt x="0" y="31"/>
                    <a:pt x="2" y="29"/>
                  </a:cubicBezTo>
                  <a:cubicBezTo>
                    <a:pt x="6" y="25"/>
                    <a:pt x="10" y="21"/>
                    <a:pt x="13" y="16"/>
                  </a:cubicBezTo>
                  <a:cubicBezTo>
                    <a:pt x="18" y="11"/>
                    <a:pt x="23" y="7"/>
                    <a:pt x="27" y="2"/>
                  </a:cubicBezTo>
                  <a:cubicBezTo>
                    <a:pt x="28" y="0"/>
                    <a:pt x="32" y="2"/>
                    <a:pt x="30" y="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2" name="Oval 5309"/>
            <p:cNvSpPr>
              <a:spLocks noChangeArrowheads="1"/>
            </p:cNvSpPr>
            <p:nvPr/>
          </p:nvSpPr>
          <p:spPr bwMode="auto">
            <a:xfrm>
              <a:off x="7330514" y="3049518"/>
              <a:ext cx="41275" cy="60325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3" name="Oval 5310"/>
            <p:cNvSpPr>
              <a:spLocks noChangeArrowheads="1"/>
            </p:cNvSpPr>
            <p:nvPr/>
          </p:nvSpPr>
          <p:spPr bwMode="auto">
            <a:xfrm>
              <a:off x="7438464" y="3035231"/>
              <a:ext cx="41275" cy="60325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58" name="Freeform 5278">
            <a:hlinkClick r:id="rId2"/>
          </p:cNvPr>
          <p:cNvSpPr/>
          <p:nvPr/>
        </p:nvSpPr>
        <p:spPr bwMode="auto">
          <a:xfrm>
            <a:off x="4399593" y="3528060"/>
            <a:ext cx="632310" cy="605661"/>
          </a:xfrm>
          <a:custGeom>
            <a:gdLst>
              <a:gd fmla="*/ 283 w 331" name="T0"/>
              <a:gd fmla="*/ 48 h 317" name="T1"/>
              <a:gd fmla="*/ 306 w 331" name="T2"/>
              <a:gd fmla="*/ 74 h 317" name="T3"/>
              <a:gd fmla="*/ 330 w 331" name="T4"/>
              <a:gd fmla="*/ 146 h 317" name="T5"/>
              <a:gd fmla="*/ 288 w 331" name="T6"/>
              <a:gd fmla="*/ 259 h 317" name="T7"/>
              <a:gd fmla="*/ 102 w 331" name="T8"/>
              <a:gd fmla="*/ 281 h 317" name="T9"/>
              <a:gd fmla="*/ 26 w 331" name="T10"/>
              <a:gd fmla="*/ 209 h 317" name="T11"/>
              <a:gd fmla="*/ 58 w 331" name="T12"/>
              <a:gd fmla="*/ 38 h 317" name="T13"/>
              <a:gd fmla="*/ 203 w 331" name="T14"/>
              <a:gd fmla="*/ 11 h 317" name="T15"/>
              <a:gd fmla="*/ 255 w 331" name="T16"/>
              <a:gd fmla="*/ 26 h 317" name="T17"/>
              <a:gd fmla="*/ 283 w 331" name="T18"/>
              <a:gd fmla="*/ 48 h 31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17" w="331">
                <a:moveTo>
                  <a:pt x="283" y="48"/>
                </a:moveTo>
                <a:cubicBezTo>
                  <a:pt x="292" y="57"/>
                  <a:pt x="300" y="67"/>
                  <a:pt x="306" y="74"/>
                </a:cubicBezTo>
                <a:cubicBezTo>
                  <a:pt x="321" y="95"/>
                  <a:pt x="331" y="120"/>
                  <a:pt x="330" y="146"/>
                </a:cubicBezTo>
                <a:cubicBezTo>
                  <a:pt x="328" y="189"/>
                  <a:pt x="325" y="231"/>
                  <a:pt x="288" y="259"/>
                </a:cubicBezTo>
                <a:cubicBezTo>
                  <a:pt x="232" y="300"/>
                  <a:pt x="166" y="317"/>
                  <a:pt x="102" y="281"/>
                </a:cubicBezTo>
                <a:cubicBezTo>
                  <a:pt x="70" y="264"/>
                  <a:pt x="40" y="244"/>
                  <a:pt x="26" y="209"/>
                </a:cubicBezTo>
                <a:cubicBezTo>
                  <a:pt x="0" y="148"/>
                  <a:pt x="0" y="81"/>
                  <a:pt x="58" y="38"/>
                </a:cubicBezTo>
                <a:cubicBezTo>
                  <a:pt x="98" y="9"/>
                  <a:pt x="154" y="0"/>
                  <a:pt x="203" y="11"/>
                </a:cubicBezTo>
                <a:cubicBezTo>
                  <a:pt x="220" y="15"/>
                  <a:pt x="239" y="18"/>
                  <a:pt x="255" y="26"/>
                </a:cubicBezTo>
                <a:cubicBezTo>
                  <a:pt x="263" y="31"/>
                  <a:pt x="274" y="39"/>
                  <a:pt x="283" y="4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66" name="组合 465"/>
          <p:cNvGrpSpPr/>
          <p:nvPr/>
        </p:nvGrpSpPr>
        <p:grpSpPr>
          <a:xfrm>
            <a:off x="386471" y="3421250"/>
            <a:ext cx="1454150" cy="695256"/>
            <a:chOff x="5282639" y="2925693"/>
            <a:chExt cx="1454150" cy="695256"/>
          </a:xfrm>
        </p:grpSpPr>
        <p:sp>
          <p:nvSpPr>
            <p:cNvPr id="467" name="Freeform 5311"/>
            <p:cNvSpPr/>
            <p:nvPr/>
          </p:nvSpPr>
          <p:spPr bwMode="auto">
            <a:xfrm>
              <a:off x="5282639" y="2925693"/>
              <a:ext cx="739775" cy="627063"/>
            </a:xfrm>
            <a:custGeom>
              <a:gdLst>
                <a:gd fmla="*/ 125 w 197" name="T0"/>
                <a:gd fmla="*/ 122 h 167" name="T1"/>
                <a:gd fmla="*/ 124 w 197" name="T2"/>
                <a:gd fmla="*/ 152 h 167" name="T3"/>
                <a:gd fmla="*/ 97 w 197" name="T4"/>
                <a:gd fmla="*/ 158 h 167" name="T5"/>
                <a:gd fmla="*/ 85 w 197" name="T6"/>
                <a:gd fmla="*/ 147 h 167" name="T7"/>
                <a:gd fmla="*/ 72 w 197" name="T8"/>
                <a:gd fmla="*/ 163 h 167" name="T9"/>
                <a:gd fmla="*/ 51 w 197" name="T10"/>
                <a:gd fmla="*/ 164 h 167" name="T11"/>
                <a:gd fmla="*/ 33 w 197" name="T12"/>
                <a:gd fmla="*/ 124 h 167" name="T13"/>
                <a:gd fmla="*/ 10 w 197" name="T14"/>
                <a:gd fmla="*/ 114 h 167" name="T15"/>
                <a:gd fmla="*/ 1 w 197" name="T16"/>
                <a:gd fmla="*/ 88 h 167" name="T17"/>
                <a:gd fmla="*/ 5 w 197" name="T18"/>
                <a:gd fmla="*/ 56 h 167" name="T19"/>
                <a:gd fmla="*/ 14 w 197" name="T20"/>
                <a:gd fmla="*/ 42 h 167" name="T21"/>
                <a:gd fmla="*/ 46 w 197" name="T22"/>
                <a:gd fmla="*/ 39 h 167" name="T23"/>
                <a:gd fmla="*/ 47 w 197" name="T24"/>
                <a:gd fmla="*/ 10 h 167" name="T25"/>
                <a:gd fmla="*/ 71 w 197" name="T26"/>
                <a:gd fmla="*/ 3 h 167" name="T27"/>
                <a:gd fmla="*/ 89 w 197" name="T28"/>
                <a:gd fmla="*/ 23 h 167" name="T29"/>
                <a:gd fmla="*/ 103 w 197" name="T30"/>
                <a:gd fmla="*/ 17 h 167" name="T31"/>
                <a:gd fmla="*/ 118 w 197" name="T32"/>
                <a:gd fmla="*/ 19 h 167" name="T33"/>
                <a:gd fmla="*/ 131 w 197" name="T34"/>
                <a:gd fmla="*/ 47 h 167" name="T35"/>
                <a:gd fmla="*/ 131 w 197" name="T36"/>
                <a:gd fmla="*/ 48 h 167" name="T37"/>
                <a:gd fmla="*/ 125 w 197" name="T38"/>
                <a:gd fmla="*/ 63 h 167" name="T39"/>
                <a:gd fmla="*/ 120 w 197" name="T40"/>
                <a:gd fmla="*/ 70 h 167" name="T41"/>
                <a:gd fmla="*/ 117 w 197" name="T42"/>
                <a:gd fmla="*/ 73 h 167" name="T43"/>
                <a:gd fmla="*/ 114 w 197" name="T44"/>
                <a:gd fmla="*/ 76 h 167" name="T45"/>
                <a:gd fmla="*/ 118 w 197" name="T46"/>
                <a:gd fmla="*/ 75 h 167" name="T47"/>
                <a:gd fmla="*/ 121 w 197" name="T48"/>
                <a:gd fmla="*/ 75 h 167" name="T49"/>
                <a:gd fmla="*/ 125 w 197" name="T50"/>
                <a:gd fmla="*/ 75 h 167" name="T51"/>
                <a:gd fmla="*/ 129 w 197" name="T52"/>
                <a:gd fmla="*/ 75 h 167" name="T53"/>
                <a:gd fmla="*/ 139 w 197" name="T54"/>
                <a:gd fmla="*/ 75 h 167" name="T55"/>
                <a:gd fmla="*/ 143 w 197" name="T56"/>
                <a:gd fmla="*/ 74 h 167" name="T57"/>
                <a:gd fmla="*/ 150 w 197" name="T58"/>
                <a:gd fmla="*/ 73 h 167" name="T59"/>
                <a:gd fmla="*/ 178 w 197" name="T60"/>
                <a:gd fmla="*/ 69 h 167" name="T61"/>
                <a:gd fmla="*/ 197 w 197" name="T62"/>
                <a:gd fmla="*/ 67 h 167" name="T63"/>
                <a:gd fmla="*/ 192 w 197" name="T64"/>
                <a:gd fmla="*/ 71 h 167" name="T65"/>
                <a:gd fmla="*/ 186 w 197" name="T66"/>
                <a:gd fmla="*/ 76 h 167" name="T67"/>
                <a:gd fmla="*/ 194 w 197" name="T68"/>
                <a:gd fmla="*/ 78 h 167" name="T69"/>
                <a:gd fmla="*/ 185 w 197" name="T70"/>
                <a:gd fmla="*/ 83 h 167" name="T71"/>
                <a:gd fmla="*/ 193 w 197" name="T72"/>
                <a:gd fmla="*/ 89 h 167" name="T73"/>
                <a:gd fmla="*/ 187 w 197" name="T74"/>
                <a:gd fmla="*/ 95 h 167" name="T75"/>
                <a:gd fmla="*/ 192 w 197" name="T76"/>
                <a:gd fmla="*/ 106 h 167" name="T77"/>
                <a:gd fmla="*/ 190 w 197" name="T78"/>
                <a:gd fmla="*/ 111 h 167" name="T79"/>
                <a:gd fmla="*/ 193 w 197" name="T80"/>
                <a:gd fmla="*/ 117 h 167" name="T81"/>
                <a:gd fmla="*/ 163 w 197" name="T82"/>
                <a:gd fmla="*/ 110 h 167" name="T83"/>
                <a:gd fmla="*/ 132 w 197" name="T84"/>
                <a:gd fmla="*/ 106 h 167" name="T85"/>
                <a:gd fmla="*/ 117 w 197" name="T86"/>
                <a:gd fmla="*/ 104 h 167" name="T87"/>
                <a:gd fmla="*/ 125 w 197" name="T88"/>
                <a:gd fmla="*/ 122 h 16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67" w="19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8" name="Freeform 5311"/>
            <p:cNvSpPr/>
            <p:nvPr/>
          </p:nvSpPr>
          <p:spPr bwMode="auto">
            <a:xfrm rot="10800000">
              <a:off x="5997014" y="2993886"/>
              <a:ext cx="739775" cy="627063"/>
            </a:xfrm>
            <a:custGeom>
              <a:gdLst>
                <a:gd fmla="*/ 125 w 197" name="T0"/>
                <a:gd fmla="*/ 122 h 167" name="T1"/>
                <a:gd fmla="*/ 124 w 197" name="T2"/>
                <a:gd fmla="*/ 152 h 167" name="T3"/>
                <a:gd fmla="*/ 97 w 197" name="T4"/>
                <a:gd fmla="*/ 158 h 167" name="T5"/>
                <a:gd fmla="*/ 85 w 197" name="T6"/>
                <a:gd fmla="*/ 147 h 167" name="T7"/>
                <a:gd fmla="*/ 72 w 197" name="T8"/>
                <a:gd fmla="*/ 163 h 167" name="T9"/>
                <a:gd fmla="*/ 51 w 197" name="T10"/>
                <a:gd fmla="*/ 164 h 167" name="T11"/>
                <a:gd fmla="*/ 33 w 197" name="T12"/>
                <a:gd fmla="*/ 124 h 167" name="T13"/>
                <a:gd fmla="*/ 10 w 197" name="T14"/>
                <a:gd fmla="*/ 114 h 167" name="T15"/>
                <a:gd fmla="*/ 1 w 197" name="T16"/>
                <a:gd fmla="*/ 88 h 167" name="T17"/>
                <a:gd fmla="*/ 5 w 197" name="T18"/>
                <a:gd fmla="*/ 56 h 167" name="T19"/>
                <a:gd fmla="*/ 14 w 197" name="T20"/>
                <a:gd fmla="*/ 42 h 167" name="T21"/>
                <a:gd fmla="*/ 46 w 197" name="T22"/>
                <a:gd fmla="*/ 39 h 167" name="T23"/>
                <a:gd fmla="*/ 47 w 197" name="T24"/>
                <a:gd fmla="*/ 10 h 167" name="T25"/>
                <a:gd fmla="*/ 71 w 197" name="T26"/>
                <a:gd fmla="*/ 3 h 167" name="T27"/>
                <a:gd fmla="*/ 89 w 197" name="T28"/>
                <a:gd fmla="*/ 23 h 167" name="T29"/>
                <a:gd fmla="*/ 103 w 197" name="T30"/>
                <a:gd fmla="*/ 17 h 167" name="T31"/>
                <a:gd fmla="*/ 118 w 197" name="T32"/>
                <a:gd fmla="*/ 19 h 167" name="T33"/>
                <a:gd fmla="*/ 131 w 197" name="T34"/>
                <a:gd fmla="*/ 47 h 167" name="T35"/>
                <a:gd fmla="*/ 131 w 197" name="T36"/>
                <a:gd fmla="*/ 48 h 167" name="T37"/>
                <a:gd fmla="*/ 125 w 197" name="T38"/>
                <a:gd fmla="*/ 63 h 167" name="T39"/>
                <a:gd fmla="*/ 120 w 197" name="T40"/>
                <a:gd fmla="*/ 70 h 167" name="T41"/>
                <a:gd fmla="*/ 117 w 197" name="T42"/>
                <a:gd fmla="*/ 73 h 167" name="T43"/>
                <a:gd fmla="*/ 114 w 197" name="T44"/>
                <a:gd fmla="*/ 76 h 167" name="T45"/>
                <a:gd fmla="*/ 118 w 197" name="T46"/>
                <a:gd fmla="*/ 75 h 167" name="T47"/>
                <a:gd fmla="*/ 121 w 197" name="T48"/>
                <a:gd fmla="*/ 75 h 167" name="T49"/>
                <a:gd fmla="*/ 125 w 197" name="T50"/>
                <a:gd fmla="*/ 75 h 167" name="T51"/>
                <a:gd fmla="*/ 129 w 197" name="T52"/>
                <a:gd fmla="*/ 75 h 167" name="T53"/>
                <a:gd fmla="*/ 139 w 197" name="T54"/>
                <a:gd fmla="*/ 75 h 167" name="T55"/>
                <a:gd fmla="*/ 143 w 197" name="T56"/>
                <a:gd fmla="*/ 74 h 167" name="T57"/>
                <a:gd fmla="*/ 150 w 197" name="T58"/>
                <a:gd fmla="*/ 73 h 167" name="T59"/>
                <a:gd fmla="*/ 178 w 197" name="T60"/>
                <a:gd fmla="*/ 69 h 167" name="T61"/>
                <a:gd fmla="*/ 197 w 197" name="T62"/>
                <a:gd fmla="*/ 67 h 167" name="T63"/>
                <a:gd fmla="*/ 192 w 197" name="T64"/>
                <a:gd fmla="*/ 71 h 167" name="T65"/>
                <a:gd fmla="*/ 186 w 197" name="T66"/>
                <a:gd fmla="*/ 76 h 167" name="T67"/>
                <a:gd fmla="*/ 194 w 197" name="T68"/>
                <a:gd fmla="*/ 78 h 167" name="T69"/>
                <a:gd fmla="*/ 185 w 197" name="T70"/>
                <a:gd fmla="*/ 83 h 167" name="T71"/>
                <a:gd fmla="*/ 193 w 197" name="T72"/>
                <a:gd fmla="*/ 89 h 167" name="T73"/>
                <a:gd fmla="*/ 187 w 197" name="T74"/>
                <a:gd fmla="*/ 95 h 167" name="T75"/>
                <a:gd fmla="*/ 192 w 197" name="T76"/>
                <a:gd fmla="*/ 106 h 167" name="T77"/>
                <a:gd fmla="*/ 190 w 197" name="T78"/>
                <a:gd fmla="*/ 111 h 167" name="T79"/>
                <a:gd fmla="*/ 193 w 197" name="T80"/>
                <a:gd fmla="*/ 117 h 167" name="T81"/>
                <a:gd fmla="*/ 163 w 197" name="T82"/>
                <a:gd fmla="*/ 110 h 167" name="T83"/>
                <a:gd fmla="*/ 132 w 197" name="T84"/>
                <a:gd fmla="*/ 106 h 167" name="T85"/>
                <a:gd fmla="*/ 117 w 197" name="T86"/>
                <a:gd fmla="*/ 104 h 167" name="T87"/>
                <a:gd fmla="*/ 125 w 197" name="T88"/>
                <a:gd fmla="*/ 122 h 16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67" w="19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>
                <a:alpha val="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69" name="组合 468"/>
          <p:cNvGrpSpPr/>
          <p:nvPr/>
        </p:nvGrpSpPr>
        <p:grpSpPr>
          <a:xfrm rot="3033412">
            <a:off x="881385" y="2724102"/>
            <a:ext cx="1926757" cy="921218"/>
            <a:chOff x="5282639" y="2925693"/>
            <a:chExt cx="1454150" cy="695256"/>
          </a:xfrm>
        </p:grpSpPr>
        <p:sp>
          <p:nvSpPr>
            <p:cNvPr id="470" name="Freeform 5311"/>
            <p:cNvSpPr/>
            <p:nvPr/>
          </p:nvSpPr>
          <p:spPr bwMode="auto">
            <a:xfrm>
              <a:off x="5282639" y="2925693"/>
              <a:ext cx="739775" cy="627063"/>
            </a:xfrm>
            <a:custGeom>
              <a:gdLst>
                <a:gd fmla="*/ 125 w 197" name="T0"/>
                <a:gd fmla="*/ 122 h 167" name="T1"/>
                <a:gd fmla="*/ 124 w 197" name="T2"/>
                <a:gd fmla="*/ 152 h 167" name="T3"/>
                <a:gd fmla="*/ 97 w 197" name="T4"/>
                <a:gd fmla="*/ 158 h 167" name="T5"/>
                <a:gd fmla="*/ 85 w 197" name="T6"/>
                <a:gd fmla="*/ 147 h 167" name="T7"/>
                <a:gd fmla="*/ 72 w 197" name="T8"/>
                <a:gd fmla="*/ 163 h 167" name="T9"/>
                <a:gd fmla="*/ 51 w 197" name="T10"/>
                <a:gd fmla="*/ 164 h 167" name="T11"/>
                <a:gd fmla="*/ 33 w 197" name="T12"/>
                <a:gd fmla="*/ 124 h 167" name="T13"/>
                <a:gd fmla="*/ 10 w 197" name="T14"/>
                <a:gd fmla="*/ 114 h 167" name="T15"/>
                <a:gd fmla="*/ 1 w 197" name="T16"/>
                <a:gd fmla="*/ 88 h 167" name="T17"/>
                <a:gd fmla="*/ 5 w 197" name="T18"/>
                <a:gd fmla="*/ 56 h 167" name="T19"/>
                <a:gd fmla="*/ 14 w 197" name="T20"/>
                <a:gd fmla="*/ 42 h 167" name="T21"/>
                <a:gd fmla="*/ 46 w 197" name="T22"/>
                <a:gd fmla="*/ 39 h 167" name="T23"/>
                <a:gd fmla="*/ 47 w 197" name="T24"/>
                <a:gd fmla="*/ 10 h 167" name="T25"/>
                <a:gd fmla="*/ 71 w 197" name="T26"/>
                <a:gd fmla="*/ 3 h 167" name="T27"/>
                <a:gd fmla="*/ 89 w 197" name="T28"/>
                <a:gd fmla="*/ 23 h 167" name="T29"/>
                <a:gd fmla="*/ 103 w 197" name="T30"/>
                <a:gd fmla="*/ 17 h 167" name="T31"/>
                <a:gd fmla="*/ 118 w 197" name="T32"/>
                <a:gd fmla="*/ 19 h 167" name="T33"/>
                <a:gd fmla="*/ 131 w 197" name="T34"/>
                <a:gd fmla="*/ 47 h 167" name="T35"/>
                <a:gd fmla="*/ 131 w 197" name="T36"/>
                <a:gd fmla="*/ 48 h 167" name="T37"/>
                <a:gd fmla="*/ 125 w 197" name="T38"/>
                <a:gd fmla="*/ 63 h 167" name="T39"/>
                <a:gd fmla="*/ 120 w 197" name="T40"/>
                <a:gd fmla="*/ 70 h 167" name="T41"/>
                <a:gd fmla="*/ 117 w 197" name="T42"/>
                <a:gd fmla="*/ 73 h 167" name="T43"/>
                <a:gd fmla="*/ 114 w 197" name="T44"/>
                <a:gd fmla="*/ 76 h 167" name="T45"/>
                <a:gd fmla="*/ 118 w 197" name="T46"/>
                <a:gd fmla="*/ 75 h 167" name="T47"/>
                <a:gd fmla="*/ 121 w 197" name="T48"/>
                <a:gd fmla="*/ 75 h 167" name="T49"/>
                <a:gd fmla="*/ 125 w 197" name="T50"/>
                <a:gd fmla="*/ 75 h 167" name="T51"/>
                <a:gd fmla="*/ 129 w 197" name="T52"/>
                <a:gd fmla="*/ 75 h 167" name="T53"/>
                <a:gd fmla="*/ 139 w 197" name="T54"/>
                <a:gd fmla="*/ 75 h 167" name="T55"/>
                <a:gd fmla="*/ 143 w 197" name="T56"/>
                <a:gd fmla="*/ 74 h 167" name="T57"/>
                <a:gd fmla="*/ 150 w 197" name="T58"/>
                <a:gd fmla="*/ 73 h 167" name="T59"/>
                <a:gd fmla="*/ 178 w 197" name="T60"/>
                <a:gd fmla="*/ 69 h 167" name="T61"/>
                <a:gd fmla="*/ 197 w 197" name="T62"/>
                <a:gd fmla="*/ 67 h 167" name="T63"/>
                <a:gd fmla="*/ 192 w 197" name="T64"/>
                <a:gd fmla="*/ 71 h 167" name="T65"/>
                <a:gd fmla="*/ 186 w 197" name="T66"/>
                <a:gd fmla="*/ 76 h 167" name="T67"/>
                <a:gd fmla="*/ 194 w 197" name="T68"/>
                <a:gd fmla="*/ 78 h 167" name="T69"/>
                <a:gd fmla="*/ 185 w 197" name="T70"/>
                <a:gd fmla="*/ 83 h 167" name="T71"/>
                <a:gd fmla="*/ 193 w 197" name="T72"/>
                <a:gd fmla="*/ 89 h 167" name="T73"/>
                <a:gd fmla="*/ 187 w 197" name="T74"/>
                <a:gd fmla="*/ 95 h 167" name="T75"/>
                <a:gd fmla="*/ 192 w 197" name="T76"/>
                <a:gd fmla="*/ 106 h 167" name="T77"/>
                <a:gd fmla="*/ 190 w 197" name="T78"/>
                <a:gd fmla="*/ 111 h 167" name="T79"/>
                <a:gd fmla="*/ 193 w 197" name="T80"/>
                <a:gd fmla="*/ 117 h 167" name="T81"/>
                <a:gd fmla="*/ 163 w 197" name="T82"/>
                <a:gd fmla="*/ 110 h 167" name="T83"/>
                <a:gd fmla="*/ 132 w 197" name="T84"/>
                <a:gd fmla="*/ 106 h 167" name="T85"/>
                <a:gd fmla="*/ 117 w 197" name="T86"/>
                <a:gd fmla="*/ 104 h 167" name="T87"/>
                <a:gd fmla="*/ 125 w 197" name="T88"/>
                <a:gd fmla="*/ 122 h 16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67" w="19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1" name="Freeform 5311"/>
            <p:cNvSpPr/>
            <p:nvPr/>
          </p:nvSpPr>
          <p:spPr bwMode="auto">
            <a:xfrm rot="10800000">
              <a:off x="5997014" y="2993886"/>
              <a:ext cx="739775" cy="627063"/>
            </a:xfrm>
            <a:custGeom>
              <a:gdLst>
                <a:gd fmla="*/ 125 w 197" name="T0"/>
                <a:gd fmla="*/ 122 h 167" name="T1"/>
                <a:gd fmla="*/ 124 w 197" name="T2"/>
                <a:gd fmla="*/ 152 h 167" name="T3"/>
                <a:gd fmla="*/ 97 w 197" name="T4"/>
                <a:gd fmla="*/ 158 h 167" name="T5"/>
                <a:gd fmla="*/ 85 w 197" name="T6"/>
                <a:gd fmla="*/ 147 h 167" name="T7"/>
                <a:gd fmla="*/ 72 w 197" name="T8"/>
                <a:gd fmla="*/ 163 h 167" name="T9"/>
                <a:gd fmla="*/ 51 w 197" name="T10"/>
                <a:gd fmla="*/ 164 h 167" name="T11"/>
                <a:gd fmla="*/ 33 w 197" name="T12"/>
                <a:gd fmla="*/ 124 h 167" name="T13"/>
                <a:gd fmla="*/ 10 w 197" name="T14"/>
                <a:gd fmla="*/ 114 h 167" name="T15"/>
                <a:gd fmla="*/ 1 w 197" name="T16"/>
                <a:gd fmla="*/ 88 h 167" name="T17"/>
                <a:gd fmla="*/ 5 w 197" name="T18"/>
                <a:gd fmla="*/ 56 h 167" name="T19"/>
                <a:gd fmla="*/ 14 w 197" name="T20"/>
                <a:gd fmla="*/ 42 h 167" name="T21"/>
                <a:gd fmla="*/ 46 w 197" name="T22"/>
                <a:gd fmla="*/ 39 h 167" name="T23"/>
                <a:gd fmla="*/ 47 w 197" name="T24"/>
                <a:gd fmla="*/ 10 h 167" name="T25"/>
                <a:gd fmla="*/ 71 w 197" name="T26"/>
                <a:gd fmla="*/ 3 h 167" name="T27"/>
                <a:gd fmla="*/ 89 w 197" name="T28"/>
                <a:gd fmla="*/ 23 h 167" name="T29"/>
                <a:gd fmla="*/ 103 w 197" name="T30"/>
                <a:gd fmla="*/ 17 h 167" name="T31"/>
                <a:gd fmla="*/ 118 w 197" name="T32"/>
                <a:gd fmla="*/ 19 h 167" name="T33"/>
                <a:gd fmla="*/ 131 w 197" name="T34"/>
                <a:gd fmla="*/ 47 h 167" name="T35"/>
                <a:gd fmla="*/ 131 w 197" name="T36"/>
                <a:gd fmla="*/ 48 h 167" name="T37"/>
                <a:gd fmla="*/ 125 w 197" name="T38"/>
                <a:gd fmla="*/ 63 h 167" name="T39"/>
                <a:gd fmla="*/ 120 w 197" name="T40"/>
                <a:gd fmla="*/ 70 h 167" name="T41"/>
                <a:gd fmla="*/ 117 w 197" name="T42"/>
                <a:gd fmla="*/ 73 h 167" name="T43"/>
                <a:gd fmla="*/ 114 w 197" name="T44"/>
                <a:gd fmla="*/ 76 h 167" name="T45"/>
                <a:gd fmla="*/ 118 w 197" name="T46"/>
                <a:gd fmla="*/ 75 h 167" name="T47"/>
                <a:gd fmla="*/ 121 w 197" name="T48"/>
                <a:gd fmla="*/ 75 h 167" name="T49"/>
                <a:gd fmla="*/ 125 w 197" name="T50"/>
                <a:gd fmla="*/ 75 h 167" name="T51"/>
                <a:gd fmla="*/ 129 w 197" name="T52"/>
                <a:gd fmla="*/ 75 h 167" name="T53"/>
                <a:gd fmla="*/ 139 w 197" name="T54"/>
                <a:gd fmla="*/ 75 h 167" name="T55"/>
                <a:gd fmla="*/ 143 w 197" name="T56"/>
                <a:gd fmla="*/ 74 h 167" name="T57"/>
                <a:gd fmla="*/ 150 w 197" name="T58"/>
                <a:gd fmla="*/ 73 h 167" name="T59"/>
                <a:gd fmla="*/ 178 w 197" name="T60"/>
                <a:gd fmla="*/ 69 h 167" name="T61"/>
                <a:gd fmla="*/ 197 w 197" name="T62"/>
                <a:gd fmla="*/ 67 h 167" name="T63"/>
                <a:gd fmla="*/ 192 w 197" name="T64"/>
                <a:gd fmla="*/ 71 h 167" name="T65"/>
                <a:gd fmla="*/ 186 w 197" name="T66"/>
                <a:gd fmla="*/ 76 h 167" name="T67"/>
                <a:gd fmla="*/ 194 w 197" name="T68"/>
                <a:gd fmla="*/ 78 h 167" name="T69"/>
                <a:gd fmla="*/ 185 w 197" name="T70"/>
                <a:gd fmla="*/ 83 h 167" name="T71"/>
                <a:gd fmla="*/ 193 w 197" name="T72"/>
                <a:gd fmla="*/ 89 h 167" name="T73"/>
                <a:gd fmla="*/ 187 w 197" name="T74"/>
                <a:gd fmla="*/ 95 h 167" name="T75"/>
                <a:gd fmla="*/ 192 w 197" name="T76"/>
                <a:gd fmla="*/ 106 h 167" name="T77"/>
                <a:gd fmla="*/ 190 w 197" name="T78"/>
                <a:gd fmla="*/ 111 h 167" name="T79"/>
                <a:gd fmla="*/ 193 w 197" name="T80"/>
                <a:gd fmla="*/ 117 h 167" name="T81"/>
                <a:gd fmla="*/ 163 w 197" name="T82"/>
                <a:gd fmla="*/ 110 h 167" name="T83"/>
                <a:gd fmla="*/ 132 w 197" name="T84"/>
                <a:gd fmla="*/ 106 h 167" name="T85"/>
                <a:gd fmla="*/ 117 w 197" name="T86"/>
                <a:gd fmla="*/ 104 h 167" name="T87"/>
                <a:gd fmla="*/ 125 w 197" name="T88"/>
                <a:gd fmla="*/ 122 h 16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67" w="19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>
                <a:alpha val="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72" name="组合 471"/>
          <p:cNvGrpSpPr/>
          <p:nvPr/>
        </p:nvGrpSpPr>
        <p:grpSpPr>
          <a:xfrm rot="8221742">
            <a:off x="2013197" y="2826220"/>
            <a:ext cx="1767466" cy="845058"/>
            <a:chOff x="5282639" y="2925693"/>
            <a:chExt cx="1454150" cy="695256"/>
          </a:xfrm>
        </p:grpSpPr>
        <p:sp>
          <p:nvSpPr>
            <p:cNvPr id="473" name="Freeform 5311"/>
            <p:cNvSpPr/>
            <p:nvPr/>
          </p:nvSpPr>
          <p:spPr bwMode="auto">
            <a:xfrm>
              <a:off x="5282639" y="2925693"/>
              <a:ext cx="739775" cy="627063"/>
            </a:xfrm>
            <a:custGeom>
              <a:gdLst>
                <a:gd fmla="*/ 125 w 197" name="T0"/>
                <a:gd fmla="*/ 122 h 167" name="T1"/>
                <a:gd fmla="*/ 124 w 197" name="T2"/>
                <a:gd fmla="*/ 152 h 167" name="T3"/>
                <a:gd fmla="*/ 97 w 197" name="T4"/>
                <a:gd fmla="*/ 158 h 167" name="T5"/>
                <a:gd fmla="*/ 85 w 197" name="T6"/>
                <a:gd fmla="*/ 147 h 167" name="T7"/>
                <a:gd fmla="*/ 72 w 197" name="T8"/>
                <a:gd fmla="*/ 163 h 167" name="T9"/>
                <a:gd fmla="*/ 51 w 197" name="T10"/>
                <a:gd fmla="*/ 164 h 167" name="T11"/>
                <a:gd fmla="*/ 33 w 197" name="T12"/>
                <a:gd fmla="*/ 124 h 167" name="T13"/>
                <a:gd fmla="*/ 10 w 197" name="T14"/>
                <a:gd fmla="*/ 114 h 167" name="T15"/>
                <a:gd fmla="*/ 1 w 197" name="T16"/>
                <a:gd fmla="*/ 88 h 167" name="T17"/>
                <a:gd fmla="*/ 5 w 197" name="T18"/>
                <a:gd fmla="*/ 56 h 167" name="T19"/>
                <a:gd fmla="*/ 14 w 197" name="T20"/>
                <a:gd fmla="*/ 42 h 167" name="T21"/>
                <a:gd fmla="*/ 46 w 197" name="T22"/>
                <a:gd fmla="*/ 39 h 167" name="T23"/>
                <a:gd fmla="*/ 47 w 197" name="T24"/>
                <a:gd fmla="*/ 10 h 167" name="T25"/>
                <a:gd fmla="*/ 71 w 197" name="T26"/>
                <a:gd fmla="*/ 3 h 167" name="T27"/>
                <a:gd fmla="*/ 89 w 197" name="T28"/>
                <a:gd fmla="*/ 23 h 167" name="T29"/>
                <a:gd fmla="*/ 103 w 197" name="T30"/>
                <a:gd fmla="*/ 17 h 167" name="T31"/>
                <a:gd fmla="*/ 118 w 197" name="T32"/>
                <a:gd fmla="*/ 19 h 167" name="T33"/>
                <a:gd fmla="*/ 131 w 197" name="T34"/>
                <a:gd fmla="*/ 47 h 167" name="T35"/>
                <a:gd fmla="*/ 131 w 197" name="T36"/>
                <a:gd fmla="*/ 48 h 167" name="T37"/>
                <a:gd fmla="*/ 125 w 197" name="T38"/>
                <a:gd fmla="*/ 63 h 167" name="T39"/>
                <a:gd fmla="*/ 120 w 197" name="T40"/>
                <a:gd fmla="*/ 70 h 167" name="T41"/>
                <a:gd fmla="*/ 117 w 197" name="T42"/>
                <a:gd fmla="*/ 73 h 167" name="T43"/>
                <a:gd fmla="*/ 114 w 197" name="T44"/>
                <a:gd fmla="*/ 76 h 167" name="T45"/>
                <a:gd fmla="*/ 118 w 197" name="T46"/>
                <a:gd fmla="*/ 75 h 167" name="T47"/>
                <a:gd fmla="*/ 121 w 197" name="T48"/>
                <a:gd fmla="*/ 75 h 167" name="T49"/>
                <a:gd fmla="*/ 125 w 197" name="T50"/>
                <a:gd fmla="*/ 75 h 167" name="T51"/>
                <a:gd fmla="*/ 129 w 197" name="T52"/>
                <a:gd fmla="*/ 75 h 167" name="T53"/>
                <a:gd fmla="*/ 139 w 197" name="T54"/>
                <a:gd fmla="*/ 75 h 167" name="T55"/>
                <a:gd fmla="*/ 143 w 197" name="T56"/>
                <a:gd fmla="*/ 74 h 167" name="T57"/>
                <a:gd fmla="*/ 150 w 197" name="T58"/>
                <a:gd fmla="*/ 73 h 167" name="T59"/>
                <a:gd fmla="*/ 178 w 197" name="T60"/>
                <a:gd fmla="*/ 69 h 167" name="T61"/>
                <a:gd fmla="*/ 197 w 197" name="T62"/>
                <a:gd fmla="*/ 67 h 167" name="T63"/>
                <a:gd fmla="*/ 192 w 197" name="T64"/>
                <a:gd fmla="*/ 71 h 167" name="T65"/>
                <a:gd fmla="*/ 186 w 197" name="T66"/>
                <a:gd fmla="*/ 76 h 167" name="T67"/>
                <a:gd fmla="*/ 194 w 197" name="T68"/>
                <a:gd fmla="*/ 78 h 167" name="T69"/>
                <a:gd fmla="*/ 185 w 197" name="T70"/>
                <a:gd fmla="*/ 83 h 167" name="T71"/>
                <a:gd fmla="*/ 193 w 197" name="T72"/>
                <a:gd fmla="*/ 89 h 167" name="T73"/>
                <a:gd fmla="*/ 187 w 197" name="T74"/>
                <a:gd fmla="*/ 95 h 167" name="T75"/>
                <a:gd fmla="*/ 192 w 197" name="T76"/>
                <a:gd fmla="*/ 106 h 167" name="T77"/>
                <a:gd fmla="*/ 190 w 197" name="T78"/>
                <a:gd fmla="*/ 111 h 167" name="T79"/>
                <a:gd fmla="*/ 193 w 197" name="T80"/>
                <a:gd fmla="*/ 117 h 167" name="T81"/>
                <a:gd fmla="*/ 163 w 197" name="T82"/>
                <a:gd fmla="*/ 110 h 167" name="T83"/>
                <a:gd fmla="*/ 132 w 197" name="T84"/>
                <a:gd fmla="*/ 106 h 167" name="T85"/>
                <a:gd fmla="*/ 117 w 197" name="T86"/>
                <a:gd fmla="*/ 104 h 167" name="T87"/>
                <a:gd fmla="*/ 125 w 197" name="T88"/>
                <a:gd fmla="*/ 122 h 16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67" w="19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4" name="Freeform 5311"/>
            <p:cNvSpPr/>
            <p:nvPr/>
          </p:nvSpPr>
          <p:spPr bwMode="auto">
            <a:xfrm rot="10800000">
              <a:off x="5997014" y="2993886"/>
              <a:ext cx="739775" cy="627063"/>
            </a:xfrm>
            <a:custGeom>
              <a:gdLst>
                <a:gd fmla="*/ 125 w 197" name="T0"/>
                <a:gd fmla="*/ 122 h 167" name="T1"/>
                <a:gd fmla="*/ 124 w 197" name="T2"/>
                <a:gd fmla="*/ 152 h 167" name="T3"/>
                <a:gd fmla="*/ 97 w 197" name="T4"/>
                <a:gd fmla="*/ 158 h 167" name="T5"/>
                <a:gd fmla="*/ 85 w 197" name="T6"/>
                <a:gd fmla="*/ 147 h 167" name="T7"/>
                <a:gd fmla="*/ 72 w 197" name="T8"/>
                <a:gd fmla="*/ 163 h 167" name="T9"/>
                <a:gd fmla="*/ 51 w 197" name="T10"/>
                <a:gd fmla="*/ 164 h 167" name="T11"/>
                <a:gd fmla="*/ 33 w 197" name="T12"/>
                <a:gd fmla="*/ 124 h 167" name="T13"/>
                <a:gd fmla="*/ 10 w 197" name="T14"/>
                <a:gd fmla="*/ 114 h 167" name="T15"/>
                <a:gd fmla="*/ 1 w 197" name="T16"/>
                <a:gd fmla="*/ 88 h 167" name="T17"/>
                <a:gd fmla="*/ 5 w 197" name="T18"/>
                <a:gd fmla="*/ 56 h 167" name="T19"/>
                <a:gd fmla="*/ 14 w 197" name="T20"/>
                <a:gd fmla="*/ 42 h 167" name="T21"/>
                <a:gd fmla="*/ 46 w 197" name="T22"/>
                <a:gd fmla="*/ 39 h 167" name="T23"/>
                <a:gd fmla="*/ 47 w 197" name="T24"/>
                <a:gd fmla="*/ 10 h 167" name="T25"/>
                <a:gd fmla="*/ 71 w 197" name="T26"/>
                <a:gd fmla="*/ 3 h 167" name="T27"/>
                <a:gd fmla="*/ 89 w 197" name="T28"/>
                <a:gd fmla="*/ 23 h 167" name="T29"/>
                <a:gd fmla="*/ 103 w 197" name="T30"/>
                <a:gd fmla="*/ 17 h 167" name="T31"/>
                <a:gd fmla="*/ 118 w 197" name="T32"/>
                <a:gd fmla="*/ 19 h 167" name="T33"/>
                <a:gd fmla="*/ 131 w 197" name="T34"/>
                <a:gd fmla="*/ 47 h 167" name="T35"/>
                <a:gd fmla="*/ 131 w 197" name="T36"/>
                <a:gd fmla="*/ 48 h 167" name="T37"/>
                <a:gd fmla="*/ 125 w 197" name="T38"/>
                <a:gd fmla="*/ 63 h 167" name="T39"/>
                <a:gd fmla="*/ 120 w 197" name="T40"/>
                <a:gd fmla="*/ 70 h 167" name="T41"/>
                <a:gd fmla="*/ 117 w 197" name="T42"/>
                <a:gd fmla="*/ 73 h 167" name="T43"/>
                <a:gd fmla="*/ 114 w 197" name="T44"/>
                <a:gd fmla="*/ 76 h 167" name="T45"/>
                <a:gd fmla="*/ 118 w 197" name="T46"/>
                <a:gd fmla="*/ 75 h 167" name="T47"/>
                <a:gd fmla="*/ 121 w 197" name="T48"/>
                <a:gd fmla="*/ 75 h 167" name="T49"/>
                <a:gd fmla="*/ 125 w 197" name="T50"/>
                <a:gd fmla="*/ 75 h 167" name="T51"/>
                <a:gd fmla="*/ 129 w 197" name="T52"/>
                <a:gd fmla="*/ 75 h 167" name="T53"/>
                <a:gd fmla="*/ 139 w 197" name="T54"/>
                <a:gd fmla="*/ 75 h 167" name="T55"/>
                <a:gd fmla="*/ 143 w 197" name="T56"/>
                <a:gd fmla="*/ 74 h 167" name="T57"/>
                <a:gd fmla="*/ 150 w 197" name="T58"/>
                <a:gd fmla="*/ 73 h 167" name="T59"/>
                <a:gd fmla="*/ 178 w 197" name="T60"/>
                <a:gd fmla="*/ 69 h 167" name="T61"/>
                <a:gd fmla="*/ 197 w 197" name="T62"/>
                <a:gd fmla="*/ 67 h 167" name="T63"/>
                <a:gd fmla="*/ 192 w 197" name="T64"/>
                <a:gd fmla="*/ 71 h 167" name="T65"/>
                <a:gd fmla="*/ 186 w 197" name="T66"/>
                <a:gd fmla="*/ 76 h 167" name="T67"/>
                <a:gd fmla="*/ 194 w 197" name="T68"/>
                <a:gd fmla="*/ 78 h 167" name="T69"/>
                <a:gd fmla="*/ 185 w 197" name="T70"/>
                <a:gd fmla="*/ 83 h 167" name="T71"/>
                <a:gd fmla="*/ 193 w 197" name="T72"/>
                <a:gd fmla="*/ 89 h 167" name="T73"/>
                <a:gd fmla="*/ 187 w 197" name="T74"/>
                <a:gd fmla="*/ 95 h 167" name="T75"/>
                <a:gd fmla="*/ 192 w 197" name="T76"/>
                <a:gd fmla="*/ 106 h 167" name="T77"/>
                <a:gd fmla="*/ 190 w 197" name="T78"/>
                <a:gd fmla="*/ 111 h 167" name="T79"/>
                <a:gd fmla="*/ 193 w 197" name="T80"/>
                <a:gd fmla="*/ 117 h 167" name="T81"/>
                <a:gd fmla="*/ 163 w 197" name="T82"/>
                <a:gd fmla="*/ 110 h 167" name="T83"/>
                <a:gd fmla="*/ 132 w 197" name="T84"/>
                <a:gd fmla="*/ 106 h 167" name="T85"/>
                <a:gd fmla="*/ 117 w 197" name="T86"/>
                <a:gd fmla="*/ 104 h 167" name="T87"/>
                <a:gd fmla="*/ 125 w 197" name="T88"/>
                <a:gd fmla="*/ 122 h 16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67" w="19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>
                <a:alpha val="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5341257" y="3120571"/>
            <a:ext cx="6458857" cy="1690823"/>
            <a:chOff x="5341257" y="3120571"/>
            <a:chExt cx="6458857" cy="1690823"/>
          </a:xfrm>
        </p:grpSpPr>
        <p:grpSp>
          <p:nvGrpSpPr>
            <p:cNvPr id="480" name="组合 479"/>
            <p:cNvGrpSpPr/>
            <p:nvPr/>
          </p:nvGrpSpPr>
          <p:grpSpPr>
            <a:xfrm>
              <a:off x="5341257" y="3120571"/>
              <a:ext cx="6458857" cy="1509486"/>
              <a:chOff x="5341257" y="3120571"/>
              <a:chExt cx="6458857" cy="1509486"/>
            </a:xfrm>
          </p:grpSpPr>
          <p:sp>
            <p:nvSpPr>
              <p:cNvPr id="477" name="任意多边形 476"/>
              <p:cNvSpPr/>
              <p:nvPr/>
            </p:nvSpPr>
            <p:spPr>
              <a:xfrm>
                <a:off x="5341257" y="3120571"/>
                <a:ext cx="6458857" cy="1509486"/>
              </a:xfrm>
              <a:custGeom>
                <a:gdLst>
                  <a:gd fmla="*/ 0 w 6458857" name="connsiteX0"/>
                  <a:gd fmla="*/ 856343 h 1509486" name="connsiteY0"/>
                  <a:gd fmla="*/ 609600 w 6458857" name="connsiteX1"/>
                  <a:gd fmla="*/ 319315 h 1509486" name="connsiteY1"/>
                  <a:gd fmla="*/ 6052457 w 6458857" name="connsiteX2"/>
                  <a:gd fmla="*/ 0 h 1509486" name="connsiteY2"/>
                  <a:gd fmla="*/ 6458857 w 6458857" name="connsiteX3"/>
                  <a:gd fmla="*/ 391886 h 1509486" name="connsiteY3"/>
                  <a:gd fmla="*/ 6415314 w 6458857" name="connsiteX4"/>
                  <a:gd fmla="*/ 1509486 h 1509486" name="connsiteY4"/>
                  <a:gd fmla="*/ 6241143 w 6458857" name="connsiteX5"/>
                  <a:gd fmla="*/ 1451429 h 1509486" name="connsiteY5"/>
                  <a:gd fmla="*/ 435429 w 6458857" name="connsiteX6"/>
                  <a:gd fmla="*/ 1132115 h 1509486" name="connsiteY6"/>
                  <a:gd fmla="*/ 0 w 6458857" name="connsiteX7"/>
                  <a:gd fmla="*/ 856343 h 1509486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509486" w="6458857">
                    <a:moveTo>
                      <a:pt x="0" y="856343"/>
                    </a:moveTo>
                    <a:lnTo>
                      <a:pt x="609600" y="319315"/>
                    </a:lnTo>
                    <a:lnTo>
                      <a:pt x="6052457" y="0"/>
                    </a:lnTo>
                    <a:lnTo>
                      <a:pt x="6458857" y="391886"/>
                    </a:lnTo>
                    <a:lnTo>
                      <a:pt x="6415314" y="1509486"/>
                    </a:lnTo>
                    <a:lnTo>
                      <a:pt x="6241143" y="1451429"/>
                    </a:lnTo>
                    <a:lnTo>
                      <a:pt x="435429" y="1132115"/>
                    </a:lnTo>
                    <a:lnTo>
                      <a:pt x="0" y="8563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097711" y="3454834"/>
                <a:ext cx="4856480" cy="70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en-US" lang="zh-CN" spc="600" sz="4000">
                    <a:latin charset="-122" panose="02000000000000000000" pitchFamily="2" typeface="张海山锐谐体"/>
                    <a:ea charset="-122" panose="02000000000000000000" pitchFamily="2" typeface="张海山锐谐体"/>
                  </a:rPr>
                  <a:t>还是改回第一稿吧</a:t>
                </a:r>
              </a:p>
            </p:txBody>
          </p:sp>
        </p:grpSp>
        <p:sp>
          <p:nvSpPr>
            <p:cNvPr id="481" name="TextBox 480"/>
            <p:cNvSpPr txBox="1"/>
            <p:nvPr/>
          </p:nvSpPr>
          <p:spPr>
            <a:xfrm rot="160330">
              <a:off x="9201976" y="3795737"/>
              <a:ext cx="2438571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60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……</a:t>
              </a:r>
            </a:p>
          </p:txBody>
        </p:sp>
      </p:grpSp>
    </p:spTree>
    <p:extLst>
      <p:ext uri="{BB962C8B-B14F-4D97-AF65-F5344CB8AC3E}">
        <p14:creationId val="105105726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utoRev="1" fill="hold" id="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dur="500" fill="hold" id="6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6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1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35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36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41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42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  <p:cond delay="0" evt="onBegin">
                          <p:tn val="42"/>
                        </p:cond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47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48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45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698126" y="2032022"/>
            <a:ext cx="2055292" cy="2055292"/>
            <a:chOff x="698126" y="2032022"/>
            <a:chExt cx="2055292" cy="2055292"/>
          </a:xfrm>
        </p:grpSpPr>
        <p:grpSp>
          <p:nvGrpSpPr>
            <p:cNvPr id="3" name="组合 2"/>
            <p:cNvGrpSpPr/>
            <p:nvPr/>
          </p:nvGrpSpPr>
          <p:grpSpPr>
            <a:xfrm>
              <a:off x="698126" y="2032022"/>
              <a:ext cx="2055292" cy="2055292"/>
              <a:chOff x="2971188" y="304982"/>
              <a:chExt cx="6248036" cy="6248036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859631" y="2595795"/>
              <a:ext cx="17068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5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主题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882843" y="2032022"/>
            <a:ext cx="2055292" cy="2055292"/>
            <a:chOff x="2882843" y="2032022"/>
            <a:chExt cx="2055292" cy="2055292"/>
          </a:xfrm>
        </p:grpSpPr>
        <p:grpSp>
          <p:nvGrpSpPr>
            <p:cNvPr id="7" name="组合 6"/>
            <p:cNvGrpSpPr/>
            <p:nvPr/>
          </p:nvGrpSpPr>
          <p:grpSpPr>
            <a:xfrm>
              <a:off x="2882843" y="2032022"/>
              <a:ext cx="2055292" cy="2055292"/>
              <a:chOff x="2971188" y="304982"/>
              <a:chExt cx="6248036" cy="624803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3051658" y="2595795"/>
              <a:ext cx="17068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5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风格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67560" y="2032022"/>
            <a:ext cx="2055292" cy="2055292"/>
            <a:chOff x="5067560" y="2032022"/>
            <a:chExt cx="2055292" cy="2055292"/>
          </a:xfrm>
        </p:grpSpPr>
        <p:grpSp>
          <p:nvGrpSpPr>
            <p:cNvPr id="10" name="组合 9"/>
            <p:cNvGrpSpPr/>
            <p:nvPr/>
          </p:nvGrpSpPr>
          <p:grpSpPr>
            <a:xfrm>
              <a:off x="5067560" y="2032022"/>
              <a:ext cx="2055292" cy="2055292"/>
              <a:chOff x="2971188" y="304982"/>
              <a:chExt cx="6248036" cy="6248036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5243686" y="2595795"/>
              <a:ext cx="17068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5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颜色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252277" y="2032022"/>
            <a:ext cx="2055292" cy="2055292"/>
            <a:chOff x="7252277" y="2032022"/>
            <a:chExt cx="2055292" cy="2055292"/>
          </a:xfrm>
        </p:grpSpPr>
        <p:grpSp>
          <p:nvGrpSpPr>
            <p:cNvPr id="13" name="组合 12"/>
            <p:cNvGrpSpPr/>
            <p:nvPr/>
          </p:nvGrpSpPr>
          <p:grpSpPr>
            <a:xfrm>
              <a:off x="7252277" y="2032022"/>
              <a:ext cx="2055292" cy="2055292"/>
              <a:chOff x="2971188" y="304982"/>
              <a:chExt cx="6248036" cy="624803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7435712" y="2595795"/>
              <a:ext cx="17068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5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字体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436995" y="2032022"/>
            <a:ext cx="2055292" cy="2055292"/>
            <a:chOff x="9436995" y="2032022"/>
            <a:chExt cx="2055292" cy="2055292"/>
          </a:xfrm>
        </p:grpSpPr>
        <p:grpSp>
          <p:nvGrpSpPr>
            <p:cNvPr id="22" name="组合 21"/>
            <p:cNvGrpSpPr/>
            <p:nvPr/>
          </p:nvGrpSpPr>
          <p:grpSpPr>
            <a:xfrm>
              <a:off x="9436995" y="2032022"/>
              <a:ext cx="2055292" cy="2055292"/>
              <a:chOff x="2971188" y="304982"/>
              <a:chExt cx="6248036" cy="624803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9627741" y="2595795"/>
              <a:ext cx="17068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5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版式</a:t>
              </a:r>
            </a:p>
          </p:txBody>
        </p:sp>
      </p:grpSp>
    </p:spTree>
    <p:extLst>
      <p:ext uri="{BB962C8B-B14F-4D97-AF65-F5344CB8AC3E}">
        <p14:creationId val="26213953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10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7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18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5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26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3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34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  <p:cond delay="0" evt="onBegin">
                          <p:tn val="34"/>
                        </p:cond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1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42"/>
                                        <p:tgtEl>
                                          <p:spTgt spid="3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698126" y="2032022"/>
            <a:ext cx="2055292" cy="2055292"/>
            <a:chOff x="698126" y="2032022"/>
            <a:chExt cx="2055292" cy="2055292"/>
          </a:xfrm>
        </p:grpSpPr>
        <p:grpSp>
          <p:nvGrpSpPr>
            <p:cNvPr id="3" name="组合 2"/>
            <p:cNvGrpSpPr/>
            <p:nvPr/>
          </p:nvGrpSpPr>
          <p:grpSpPr>
            <a:xfrm>
              <a:off x="698126" y="2032022"/>
              <a:ext cx="2055292" cy="2055292"/>
              <a:chOff x="2971188" y="304982"/>
              <a:chExt cx="6248036" cy="6248036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859631" y="2595795"/>
              <a:ext cx="17068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5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主题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882843" y="2032022"/>
            <a:ext cx="2055292" cy="2055292"/>
            <a:chOff x="2882843" y="2032022"/>
            <a:chExt cx="2055292" cy="2055292"/>
          </a:xfrm>
        </p:grpSpPr>
        <p:grpSp>
          <p:nvGrpSpPr>
            <p:cNvPr id="7" name="组合 6"/>
            <p:cNvGrpSpPr/>
            <p:nvPr/>
          </p:nvGrpSpPr>
          <p:grpSpPr>
            <a:xfrm>
              <a:off x="2882843" y="2032022"/>
              <a:ext cx="2055292" cy="2055292"/>
              <a:chOff x="2971188" y="304982"/>
              <a:chExt cx="6248036" cy="624803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3051658" y="2595795"/>
              <a:ext cx="17068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5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风格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67560" y="2032022"/>
            <a:ext cx="2055292" cy="2055292"/>
            <a:chOff x="5067560" y="2032022"/>
            <a:chExt cx="2055292" cy="2055292"/>
          </a:xfrm>
        </p:grpSpPr>
        <p:grpSp>
          <p:nvGrpSpPr>
            <p:cNvPr id="10" name="组合 9"/>
            <p:cNvGrpSpPr/>
            <p:nvPr/>
          </p:nvGrpSpPr>
          <p:grpSpPr>
            <a:xfrm>
              <a:off x="5067560" y="2032022"/>
              <a:ext cx="2055292" cy="2055292"/>
              <a:chOff x="2971188" y="304982"/>
              <a:chExt cx="6248036" cy="6248036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5243686" y="2595795"/>
              <a:ext cx="17068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5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颜色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252277" y="2032022"/>
            <a:ext cx="2055292" cy="2055292"/>
            <a:chOff x="7252277" y="2032022"/>
            <a:chExt cx="2055292" cy="2055292"/>
          </a:xfrm>
        </p:grpSpPr>
        <p:grpSp>
          <p:nvGrpSpPr>
            <p:cNvPr id="13" name="组合 12"/>
            <p:cNvGrpSpPr/>
            <p:nvPr/>
          </p:nvGrpSpPr>
          <p:grpSpPr>
            <a:xfrm>
              <a:off x="7252277" y="2032022"/>
              <a:ext cx="2055292" cy="2055292"/>
              <a:chOff x="2971188" y="304982"/>
              <a:chExt cx="6248036" cy="624803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7435712" y="2595795"/>
              <a:ext cx="17068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5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字体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436995" y="2032022"/>
            <a:ext cx="2055292" cy="2055292"/>
            <a:chOff x="9436995" y="2032022"/>
            <a:chExt cx="2055292" cy="2055292"/>
          </a:xfrm>
        </p:grpSpPr>
        <p:grpSp>
          <p:nvGrpSpPr>
            <p:cNvPr id="22" name="组合 21"/>
            <p:cNvGrpSpPr/>
            <p:nvPr/>
          </p:nvGrpSpPr>
          <p:grpSpPr>
            <a:xfrm>
              <a:off x="9436995" y="2032022"/>
              <a:ext cx="2055292" cy="2055292"/>
              <a:chOff x="2971188" y="304982"/>
              <a:chExt cx="6248036" cy="624803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9627741" y="2595795"/>
              <a:ext cx="17068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54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版式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461826" y="2060848"/>
            <a:ext cx="11266760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这五个元素</a:t>
            </a:r>
          </a:p>
          <a:p>
            <a:pPr algn="ctr"/>
            <a:r>
              <a:rPr altLang="en-US" lang="zh-CN" spc="30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将决定你整个PPT的质量</a:t>
            </a:r>
          </a:p>
        </p:txBody>
      </p:sp>
    </p:spTree>
    <p:extLst>
      <p:ext uri="{BB962C8B-B14F-4D97-AF65-F5344CB8AC3E}">
        <p14:creationId val="23245952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xit" presetID="23" presetSubtype="54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300" id="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3" presetSubtype="54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300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xit" presetID="23" presetSubtype="544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300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23" presetSubtype="544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300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xit" presetID="23" presetSubtype="544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300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3" presetSubtype="52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sp>
          <p:nvSpPr>
            <p:cNvPr id="5" name="椭圆 4"/>
            <p:cNvSpPr/>
            <p:nvPr/>
          </p:nvSpPr>
          <p:spPr>
            <a:xfrm>
              <a:off x="3075441" y="409235"/>
              <a:ext cx="6039530" cy="603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2971188" y="304982"/>
              <a:ext cx="6248036" cy="624803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" name="矩形 6"/>
          <p:cNvSpPr/>
          <p:nvPr/>
        </p:nvSpPr>
        <p:spPr>
          <a:xfrm>
            <a:off x="4479765" y="2578626"/>
            <a:ext cx="32308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4800">
                <a:latin charset="-122" panose="02000000000000000000" pitchFamily="2" typeface="张海山锐谐体"/>
                <a:ea charset="-122" panose="02000000000000000000" pitchFamily="2" typeface="张海山锐谐体"/>
              </a:rPr>
              <a:t>客户说的话</a:t>
            </a:r>
          </a:p>
        </p:txBody>
      </p:sp>
      <p:sp>
        <p:nvSpPr>
          <p:cNvPr id="95" name="矩形 94"/>
          <p:cNvSpPr/>
          <p:nvPr/>
        </p:nvSpPr>
        <p:spPr>
          <a:xfrm>
            <a:off x="4451166" y="1044792"/>
            <a:ext cx="3256280" cy="184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600" sz="11500">
                <a:latin charset="-122" panose="02000000000000000000" pitchFamily="2" typeface="张海山锐谐体"/>
                <a:ea charset="-122" panose="02000000000000000000" pitchFamily="2" typeface="张海山锐谐体"/>
              </a:rPr>
              <a:t>翻译</a:t>
            </a:r>
          </a:p>
        </p:txBody>
      </p:sp>
      <p:sp>
        <p:nvSpPr>
          <p:cNvPr id="97" name="AutoShape 3"/>
          <p:cNvSpPr>
            <a:spLocks noChangeArrowheads="1" noChangeAspect="1" noTextEdit="1"/>
          </p:cNvSpPr>
          <p:nvPr/>
        </p:nvSpPr>
        <p:spPr bwMode="auto">
          <a:xfrm>
            <a:off x="4144963" y="3021013"/>
            <a:ext cx="390048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10" name="组合 309"/>
          <p:cNvGrpSpPr/>
          <p:nvPr/>
        </p:nvGrpSpPr>
        <p:grpSpPr>
          <a:xfrm>
            <a:off x="4143376" y="3282951"/>
            <a:ext cx="3903662" cy="3595688"/>
            <a:chOff x="4143376" y="3282951"/>
            <a:chExt cx="3903662" cy="3595688"/>
          </a:xfrm>
        </p:grpSpPr>
        <p:sp>
          <p:nvSpPr>
            <p:cNvPr id="123" name="Freeform 18"/>
            <p:cNvSpPr/>
            <p:nvPr/>
          </p:nvSpPr>
          <p:spPr bwMode="auto">
            <a:xfrm>
              <a:off x="5668963" y="4106864"/>
              <a:ext cx="130175" cy="147638"/>
            </a:xfrm>
            <a:custGeom>
              <a:gdLst>
                <a:gd fmla="*/ 78 w 125" name="T0"/>
                <a:gd fmla="*/ 4 h 142" name="T1"/>
                <a:gd fmla="*/ 124 w 125" name="T2"/>
                <a:gd fmla="*/ 138 h 142" name="T3"/>
                <a:gd fmla="*/ 0 w 125" name="T4"/>
                <a:gd fmla="*/ 48 h 142" name="T5"/>
                <a:gd fmla="*/ 78 w 125" name="T6"/>
                <a:gd fmla="*/ 4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25">
                  <a:moveTo>
                    <a:pt x="78" y="4"/>
                  </a:moveTo>
                  <a:cubicBezTo>
                    <a:pt x="79" y="5"/>
                    <a:pt x="122" y="134"/>
                    <a:pt x="124" y="138"/>
                  </a:cubicBezTo>
                  <a:cubicBezTo>
                    <a:pt x="125" y="142"/>
                    <a:pt x="0" y="48"/>
                    <a:pt x="0" y="48"/>
                  </a:cubicBezTo>
                  <a:cubicBezTo>
                    <a:pt x="0" y="48"/>
                    <a:pt x="76" y="0"/>
                    <a:pt x="78" y="4"/>
                  </a:cubicBezTo>
                  <a:close/>
                </a:path>
              </a:pathLst>
            </a:custGeom>
            <a:solidFill>
              <a:srgbClr val="0098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19"/>
            <p:cNvSpPr/>
            <p:nvPr/>
          </p:nvSpPr>
          <p:spPr bwMode="auto">
            <a:xfrm>
              <a:off x="5668963" y="4108451"/>
              <a:ext cx="130175" cy="141288"/>
            </a:xfrm>
            <a:custGeom>
              <a:gdLst>
                <a:gd fmla="*/ 78 w 124" name="T0"/>
                <a:gd fmla="*/ 1 h 135" name="T1"/>
                <a:gd fmla="*/ 77 w 124" name="T2"/>
                <a:gd fmla="*/ 0 h 135" name="T3"/>
                <a:gd fmla="*/ 0 w 124" name="T4"/>
                <a:gd fmla="*/ 45 h 135" name="T5"/>
                <a:gd fmla="*/ 124 w 124" name="T6"/>
                <a:gd fmla="*/ 135 h 135" name="T7"/>
                <a:gd fmla="*/ 124 w 124" name="T8"/>
                <a:gd fmla="*/ 135 h 135" name="T9"/>
                <a:gd fmla="*/ 78 w 124" name="T10"/>
                <a:gd fmla="*/ 1 h 1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5" w="124">
                  <a:moveTo>
                    <a:pt x="78" y="1"/>
                  </a:moveTo>
                  <a:cubicBezTo>
                    <a:pt x="78" y="0"/>
                    <a:pt x="78" y="0"/>
                    <a:pt x="77" y="0"/>
                  </a:cubicBezTo>
                  <a:cubicBezTo>
                    <a:pt x="68" y="2"/>
                    <a:pt x="0" y="45"/>
                    <a:pt x="0" y="45"/>
                  </a:cubicBezTo>
                  <a:cubicBezTo>
                    <a:pt x="0" y="45"/>
                    <a:pt x="121" y="135"/>
                    <a:pt x="124" y="135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2" y="131"/>
                    <a:pt x="79" y="2"/>
                    <a:pt x="78" y="1"/>
                  </a:cubicBez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20"/>
            <p:cNvSpPr>
              <a:spLocks noEditPoints="1"/>
            </p:cNvSpPr>
            <p:nvPr/>
          </p:nvSpPr>
          <p:spPr bwMode="auto">
            <a:xfrm>
              <a:off x="5468938" y="3773489"/>
              <a:ext cx="403225" cy="404813"/>
            </a:xfrm>
            <a:custGeom>
              <a:gdLst>
                <a:gd fmla="*/ 0 w 386" name="T0"/>
                <a:gd fmla="*/ 194 h 387" name="T1"/>
                <a:gd fmla="*/ 193 w 386" name="T2"/>
                <a:gd fmla="*/ 387 h 387" name="T3"/>
                <a:gd fmla="*/ 386 w 386" name="T4"/>
                <a:gd fmla="*/ 193 h 387" name="T5"/>
                <a:gd fmla="*/ 193 w 386" name="T6"/>
                <a:gd fmla="*/ 0 h 387" name="T7"/>
                <a:gd fmla="*/ 0 w 386" name="T8"/>
                <a:gd fmla="*/ 194 h 387" name="T9"/>
                <a:gd fmla="*/ 73 w 386" name="T10"/>
                <a:gd fmla="*/ 245 h 387" name="T11"/>
                <a:gd fmla="*/ 89 w 386" name="T12"/>
                <a:gd fmla="*/ 229 h 387" name="T13"/>
                <a:gd fmla="*/ 297 w 386" name="T14"/>
                <a:gd fmla="*/ 229 h 387" name="T15"/>
                <a:gd fmla="*/ 313 w 386" name="T16"/>
                <a:gd fmla="*/ 245 h 387" name="T17"/>
                <a:gd fmla="*/ 297 w 386" name="T18"/>
                <a:gd fmla="*/ 260 h 387" name="T19"/>
                <a:gd fmla="*/ 89 w 386" name="T20"/>
                <a:gd fmla="*/ 261 h 387" name="T21"/>
                <a:gd fmla="*/ 73 w 386" name="T22"/>
                <a:gd fmla="*/ 245 h 387" name="T23"/>
                <a:gd fmla="*/ 73 w 386" name="T24"/>
                <a:gd fmla="*/ 191 h 387" name="T25"/>
                <a:gd fmla="*/ 88 w 386" name="T26"/>
                <a:gd fmla="*/ 175 h 387" name="T27"/>
                <a:gd fmla="*/ 297 w 386" name="T28"/>
                <a:gd fmla="*/ 175 h 387" name="T29"/>
                <a:gd fmla="*/ 313 w 386" name="T30"/>
                <a:gd fmla="*/ 190 h 387" name="T31"/>
                <a:gd fmla="*/ 297 w 386" name="T32"/>
                <a:gd fmla="*/ 206 h 387" name="T33"/>
                <a:gd fmla="*/ 89 w 386" name="T34"/>
                <a:gd fmla="*/ 206 h 387" name="T35"/>
                <a:gd fmla="*/ 73 w 386" name="T36"/>
                <a:gd fmla="*/ 191 h 387" name="T37"/>
                <a:gd fmla="*/ 73 w 386" name="T38"/>
                <a:gd fmla="*/ 136 h 387" name="T39"/>
                <a:gd fmla="*/ 88 w 386" name="T40"/>
                <a:gd fmla="*/ 120 h 387" name="T41"/>
                <a:gd fmla="*/ 297 w 386" name="T42"/>
                <a:gd fmla="*/ 120 h 387" name="T43"/>
                <a:gd fmla="*/ 313 w 386" name="T44"/>
                <a:gd fmla="*/ 136 h 387" name="T45"/>
                <a:gd fmla="*/ 297 w 386" name="T46"/>
                <a:gd fmla="*/ 151 h 387" name="T47"/>
                <a:gd fmla="*/ 88 w 386" name="T48"/>
                <a:gd fmla="*/ 152 h 387" name="T49"/>
                <a:gd fmla="*/ 73 w 386" name="T50"/>
                <a:gd fmla="*/ 136 h 3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87" w="386">
                  <a:moveTo>
                    <a:pt x="0" y="194"/>
                  </a:moveTo>
                  <a:cubicBezTo>
                    <a:pt x="0" y="300"/>
                    <a:pt x="86" y="387"/>
                    <a:pt x="193" y="387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  <a:moveTo>
                    <a:pt x="73" y="245"/>
                  </a:moveTo>
                  <a:cubicBezTo>
                    <a:pt x="73" y="236"/>
                    <a:pt x="80" y="229"/>
                    <a:pt x="89" y="229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306" y="229"/>
                    <a:pt x="313" y="236"/>
                    <a:pt x="313" y="245"/>
                  </a:cubicBezTo>
                  <a:cubicBezTo>
                    <a:pt x="313" y="253"/>
                    <a:pt x="306" y="260"/>
                    <a:pt x="297" y="260"/>
                  </a:cubicBezTo>
                  <a:cubicBezTo>
                    <a:pt x="89" y="261"/>
                    <a:pt x="89" y="261"/>
                    <a:pt x="89" y="261"/>
                  </a:cubicBezTo>
                  <a:cubicBezTo>
                    <a:pt x="80" y="261"/>
                    <a:pt x="73" y="254"/>
                    <a:pt x="73" y="245"/>
                  </a:cubicBezTo>
                  <a:close/>
                  <a:moveTo>
                    <a:pt x="73" y="191"/>
                  </a:moveTo>
                  <a:cubicBezTo>
                    <a:pt x="73" y="182"/>
                    <a:pt x="80" y="175"/>
                    <a:pt x="88" y="175"/>
                  </a:cubicBezTo>
                  <a:cubicBezTo>
                    <a:pt x="297" y="175"/>
                    <a:pt x="297" y="175"/>
                    <a:pt x="297" y="175"/>
                  </a:cubicBezTo>
                  <a:cubicBezTo>
                    <a:pt x="306" y="175"/>
                    <a:pt x="313" y="182"/>
                    <a:pt x="313" y="190"/>
                  </a:cubicBezTo>
                  <a:cubicBezTo>
                    <a:pt x="313" y="199"/>
                    <a:pt x="306" y="206"/>
                    <a:pt x="297" y="206"/>
                  </a:cubicBezTo>
                  <a:cubicBezTo>
                    <a:pt x="89" y="206"/>
                    <a:pt x="89" y="206"/>
                    <a:pt x="89" y="206"/>
                  </a:cubicBezTo>
                  <a:cubicBezTo>
                    <a:pt x="80" y="206"/>
                    <a:pt x="73" y="199"/>
                    <a:pt x="73" y="191"/>
                  </a:cubicBezTo>
                  <a:close/>
                  <a:moveTo>
                    <a:pt x="73" y="136"/>
                  </a:moveTo>
                  <a:cubicBezTo>
                    <a:pt x="73" y="127"/>
                    <a:pt x="80" y="120"/>
                    <a:pt x="88" y="120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306" y="120"/>
                    <a:pt x="313" y="127"/>
                    <a:pt x="313" y="136"/>
                  </a:cubicBezTo>
                  <a:cubicBezTo>
                    <a:pt x="313" y="144"/>
                    <a:pt x="306" y="151"/>
                    <a:pt x="297" y="151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0" y="152"/>
                    <a:pt x="73" y="145"/>
                    <a:pt x="73" y="136"/>
                  </a:cubicBez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21"/>
            <p:cNvSpPr/>
            <p:nvPr/>
          </p:nvSpPr>
          <p:spPr bwMode="auto">
            <a:xfrm>
              <a:off x="4724401" y="4919664"/>
              <a:ext cx="387350" cy="388938"/>
            </a:xfrm>
            <a:custGeom>
              <a:gdLst>
                <a:gd fmla="*/ 371 w 371" name="T0"/>
                <a:gd fmla="*/ 186 h 372" name="T1"/>
                <a:gd fmla="*/ 185 w 371" name="T2"/>
                <a:gd fmla="*/ 372 h 372" name="T3"/>
                <a:gd fmla="*/ 0 w 371" name="T4"/>
                <a:gd fmla="*/ 186 h 372" name="T5"/>
                <a:gd fmla="*/ 186 w 371" name="T6"/>
                <a:gd fmla="*/ 1 h 372" name="T7"/>
                <a:gd fmla="*/ 371 w 371" name="T8"/>
                <a:gd fmla="*/ 186 h 37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2" w="371">
                  <a:moveTo>
                    <a:pt x="371" y="186"/>
                  </a:moveTo>
                  <a:cubicBezTo>
                    <a:pt x="371" y="289"/>
                    <a:pt x="288" y="372"/>
                    <a:pt x="185" y="372"/>
                  </a:cubicBezTo>
                  <a:cubicBezTo>
                    <a:pt x="83" y="372"/>
                    <a:pt x="0" y="289"/>
                    <a:pt x="0" y="186"/>
                  </a:cubicBezTo>
                  <a:cubicBezTo>
                    <a:pt x="0" y="83"/>
                    <a:pt x="83" y="0"/>
                    <a:pt x="186" y="1"/>
                  </a:cubicBezTo>
                  <a:cubicBezTo>
                    <a:pt x="288" y="1"/>
                    <a:pt x="371" y="84"/>
                    <a:pt x="371" y="186"/>
                  </a:cubicBez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22"/>
            <p:cNvSpPr>
              <a:spLocks noEditPoints="1"/>
            </p:cNvSpPr>
            <p:nvPr/>
          </p:nvSpPr>
          <p:spPr bwMode="auto">
            <a:xfrm>
              <a:off x="4716463" y="4913314"/>
              <a:ext cx="403225" cy="403225"/>
            </a:xfrm>
            <a:custGeom>
              <a:gdLst>
                <a:gd fmla="*/ 328 w 385" name="T0"/>
                <a:gd fmla="*/ 328 h 385" name="T1"/>
                <a:gd fmla="*/ 192 w 385" name="T2"/>
                <a:gd fmla="*/ 384 h 385" name="T3"/>
                <a:gd fmla="*/ 0 w 385" name="T4"/>
                <a:gd fmla="*/ 192 h 385" name="T5"/>
                <a:gd fmla="*/ 57 w 385" name="T6"/>
                <a:gd fmla="*/ 56 h 385" name="T7"/>
                <a:gd fmla="*/ 193 w 385" name="T8"/>
                <a:gd fmla="*/ 0 h 385" name="T9"/>
                <a:gd fmla="*/ 385 w 385" name="T10"/>
                <a:gd fmla="*/ 192 h 385" name="T11"/>
                <a:gd fmla="*/ 328 w 385" name="T12"/>
                <a:gd fmla="*/ 328 h 385" name="T13"/>
                <a:gd fmla="*/ 66 w 385" name="T14"/>
                <a:gd fmla="*/ 66 h 385" name="T15"/>
                <a:gd fmla="*/ 14 w 385" name="T16"/>
                <a:gd fmla="*/ 192 h 385" name="T17"/>
                <a:gd fmla="*/ 192 w 385" name="T18"/>
                <a:gd fmla="*/ 371 h 385" name="T19"/>
                <a:gd fmla="*/ 319 w 385" name="T20"/>
                <a:gd fmla="*/ 319 h 385" name="T21"/>
                <a:gd fmla="*/ 372 w 385" name="T22"/>
                <a:gd fmla="*/ 192 h 385" name="T23"/>
                <a:gd fmla="*/ 193 w 385" name="T24"/>
                <a:gd fmla="*/ 13 h 385" name="T25"/>
                <a:gd fmla="*/ 66 w 385" name="T26"/>
                <a:gd fmla="*/ 66 h 38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85" w="385">
                  <a:moveTo>
                    <a:pt x="328" y="328"/>
                  </a:moveTo>
                  <a:cubicBezTo>
                    <a:pt x="292" y="365"/>
                    <a:pt x="244" y="385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141"/>
                    <a:pt x="20" y="92"/>
                    <a:pt x="57" y="56"/>
                  </a:cubicBezTo>
                  <a:cubicBezTo>
                    <a:pt x="93" y="20"/>
                    <a:pt x="141" y="0"/>
                    <a:pt x="193" y="0"/>
                  </a:cubicBezTo>
                  <a:cubicBezTo>
                    <a:pt x="299" y="0"/>
                    <a:pt x="385" y="86"/>
                    <a:pt x="385" y="192"/>
                  </a:cubicBezTo>
                  <a:cubicBezTo>
                    <a:pt x="385" y="244"/>
                    <a:pt x="365" y="292"/>
                    <a:pt x="328" y="328"/>
                  </a:cubicBezTo>
                  <a:close/>
                  <a:moveTo>
                    <a:pt x="66" y="66"/>
                  </a:moveTo>
                  <a:cubicBezTo>
                    <a:pt x="32" y="99"/>
                    <a:pt x="14" y="144"/>
                    <a:pt x="14" y="192"/>
                  </a:cubicBezTo>
                  <a:cubicBezTo>
                    <a:pt x="14" y="291"/>
                    <a:pt x="94" y="371"/>
                    <a:pt x="192" y="371"/>
                  </a:cubicBezTo>
                  <a:cubicBezTo>
                    <a:pt x="240" y="371"/>
                    <a:pt x="285" y="353"/>
                    <a:pt x="319" y="319"/>
                  </a:cubicBezTo>
                  <a:cubicBezTo>
                    <a:pt x="353" y="285"/>
                    <a:pt x="372" y="240"/>
                    <a:pt x="372" y="192"/>
                  </a:cubicBezTo>
                  <a:cubicBezTo>
                    <a:pt x="372" y="94"/>
                    <a:pt x="291" y="13"/>
                    <a:pt x="193" y="13"/>
                  </a:cubicBezTo>
                  <a:cubicBezTo>
                    <a:pt x="145" y="13"/>
                    <a:pt x="100" y="32"/>
                    <a:pt x="66" y="66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23"/>
            <p:cNvSpPr>
              <a:spLocks noEditPoints="1"/>
            </p:cNvSpPr>
            <p:nvPr/>
          </p:nvSpPr>
          <p:spPr bwMode="auto">
            <a:xfrm>
              <a:off x="4724401" y="4921251"/>
              <a:ext cx="387350" cy="387350"/>
            </a:xfrm>
            <a:custGeom>
              <a:gdLst>
                <a:gd fmla="*/ 271 w 371" name="T0"/>
                <a:gd fmla="*/ 268 h 371" name="T1"/>
                <a:gd fmla="*/ 371 w 371" name="T2"/>
                <a:gd fmla="*/ 191 h 371" name="T3"/>
                <a:gd fmla="*/ 371 w 371" name="T4"/>
                <a:gd fmla="*/ 180 h 371" name="T5"/>
                <a:gd fmla="*/ 274 w 371" name="T6"/>
                <a:gd fmla="*/ 102 h 371" name="T7"/>
                <a:gd fmla="*/ 325 w 371" name="T8"/>
                <a:gd fmla="*/ 63 h 371" name="T9"/>
                <a:gd fmla="*/ 208 w 371" name="T10"/>
                <a:gd fmla="*/ 1 h 371" name="T11"/>
                <a:gd fmla="*/ 163 w 371" name="T12"/>
                <a:gd fmla="*/ 1 h 371" name="T13"/>
                <a:gd fmla="*/ 47 w 371" name="T14"/>
                <a:gd fmla="*/ 62 h 371" name="T15"/>
                <a:gd fmla="*/ 98 w 371" name="T16"/>
                <a:gd fmla="*/ 102 h 371" name="T17"/>
                <a:gd fmla="*/ 0 w 371" name="T18"/>
                <a:gd fmla="*/ 180 h 371" name="T19"/>
                <a:gd fmla="*/ 0 w 371" name="T20"/>
                <a:gd fmla="*/ 190 h 371" name="T21"/>
                <a:gd fmla="*/ 100 w 371" name="T22"/>
                <a:gd fmla="*/ 267 h 371" name="T23"/>
                <a:gd fmla="*/ 46 w 371" name="T24"/>
                <a:gd fmla="*/ 308 h 371" name="T25"/>
                <a:gd fmla="*/ 173 w 371" name="T26"/>
                <a:gd fmla="*/ 370 h 371" name="T27"/>
                <a:gd fmla="*/ 198 w 371" name="T28"/>
                <a:gd fmla="*/ 370 h 371" name="T29"/>
                <a:gd fmla="*/ 325 w 371" name="T30"/>
                <a:gd fmla="*/ 308 h 371" name="T31"/>
                <a:gd fmla="*/ 180 w 371" name="T32"/>
                <a:gd fmla="*/ 363 h 371" name="T33"/>
                <a:gd fmla="*/ 180 w 371" name="T34"/>
                <a:gd fmla="*/ 263 h 371" name="T35"/>
                <a:gd fmla="*/ 180 w 371" name="T36"/>
                <a:gd fmla="*/ 253 h 371" name="T37"/>
                <a:gd fmla="*/ 96 w 371" name="T38"/>
                <a:gd fmla="*/ 190 h 371" name="T39"/>
                <a:gd fmla="*/ 180 w 371" name="T40"/>
                <a:gd fmla="*/ 253 h 371" name="T41"/>
                <a:gd fmla="*/ 95 w 371" name="T42"/>
                <a:gd fmla="*/ 180 h 371" name="T43"/>
                <a:gd fmla="*/ 180 w 371" name="T44"/>
                <a:gd fmla="*/ 118 h 371" name="T45"/>
                <a:gd fmla="*/ 180 w 371" name="T46"/>
                <a:gd fmla="*/ 107 h 371" name="T47"/>
                <a:gd fmla="*/ 181 w 371" name="T48"/>
                <a:gd fmla="*/ 0 h 371" name="T49"/>
                <a:gd fmla="*/ 191 w 371" name="T50"/>
                <a:gd fmla="*/ 0 h 371" name="T51"/>
                <a:gd fmla="*/ 191 w 371" name="T52"/>
                <a:gd fmla="*/ 107 h 371" name="T53"/>
                <a:gd fmla="*/ 191 w 371" name="T54"/>
                <a:gd fmla="*/ 118 h 371" name="T55"/>
                <a:gd fmla="*/ 276 w 371" name="T56"/>
                <a:gd fmla="*/ 180 h 371" name="T57"/>
                <a:gd fmla="*/ 191 w 371" name="T58"/>
                <a:gd fmla="*/ 118 h 371" name="T59"/>
                <a:gd fmla="*/ 191 w 371" name="T60"/>
                <a:gd fmla="*/ 263 h 371" name="T61"/>
                <a:gd fmla="*/ 191 w 371" name="T62"/>
                <a:gd fmla="*/ 363 h 371" name="T63"/>
                <a:gd fmla="*/ 191 w 371" name="T64"/>
                <a:gd fmla="*/ 253 h 371" name="T65"/>
                <a:gd fmla="*/ 276 w 371" name="T66"/>
                <a:gd fmla="*/ 191 h 37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71" w="371">
                  <a:moveTo>
                    <a:pt x="331" y="300"/>
                  </a:moveTo>
                  <a:cubicBezTo>
                    <a:pt x="313" y="287"/>
                    <a:pt x="293" y="276"/>
                    <a:pt x="271" y="268"/>
                  </a:cubicBezTo>
                  <a:cubicBezTo>
                    <a:pt x="280" y="244"/>
                    <a:pt x="285" y="218"/>
                    <a:pt x="286" y="191"/>
                  </a:cubicBezTo>
                  <a:cubicBezTo>
                    <a:pt x="371" y="191"/>
                    <a:pt x="371" y="191"/>
                    <a:pt x="371" y="191"/>
                  </a:cubicBezTo>
                  <a:cubicBezTo>
                    <a:pt x="371" y="189"/>
                    <a:pt x="371" y="187"/>
                    <a:pt x="371" y="185"/>
                  </a:cubicBezTo>
                  <a:cubicBezTo>
                    <a:pt x="371" y="184"/>
                    <a:pt x="371" y="182"/>
                    <a:pt x="371" y="180"/>
                  </a:cubicBezTo>
                  <a:cubicBezTo>
                    <a:pt x="286" y="180"/>
                    <a:pt x="286" y="180"/>
                    <a:pt x="286" y="180"/>
                  </a:cubicBezTo>
                  <a:cubicBezTo>
                    <a:pt x="286" y="153"/>
                    <a:pt x="282" y="127"/>
                    <a:pt x="274" y="102"/>
                  </a:cubicBezTo>
                  <a:cubicBezTo>
                    <a:pt x="295" y="94"/>
                    <a:pt x="314" y="84"/>
                    <a:pt x="332" y="71"/>
                  </a:cubicBezTo>
                  <a:cubicBezTo>
                    <a:pt x="330" y="68"/>
                    <a:pt x="327" y="65"/>
                    <a:pt x="325" y="63"/>
                  </a:cubicBezTo>
                  <a:cubicBezTo>
                    <a:pt x="308" y="75"/>
                    <a:pt x="290" y="85"/>
                    <a:pt x="270" y="92"/>
                  </a:cubicBezTo>
                  <a:cubicBezTo>
                    <a:pt x="257" y="57"/>
                    <a:pt x="235" y="26"/>
                    <a:pt x="208" y="1"/>
                  </a:cubicBezTo>
                  <a:cubicBezTo>
                    <a:pt x="201" y="0"/>
                    <a:pt x="193" y="0"/>
                    <a:pt x="186" y="0"/>
                  </a:cubicBezTo>
                  <a:cubicBezTo>
                    <a:pt x="178" y="0"/>
                    <a:pt x="171" y="0"/>
                    <a:pt x="163" y="1"/>
                  </a:cubicBezTo>
                  <a:cubicBezTo>
                    <a:pt x="136" y="25"/>
                    <a:pt x="115" y="57"/>
                    <a:pt x="101" y="92"/>
                  </a:cubicBezTo>
                  <a:cubicBezTo>
                    <a:pt x="81" y="84"/>
                    <a:pt x="63" y="74"/>
                    <a:pt x="47" y="62"/>
                  </a:cubicBezTo>
                  <a:cubicBezTo>
                    <a:pt x="44" y="65"/>
                    <a:pt x="42" y="68"/>
                    <a:pt x="40" y="70"/>
                  </a:cubicBezTo>
                  <a:cubicBezTo>
                    <a:pt x="57" y="83"/>
                    <a:pt x="77" y="94"/>
                    <a:pt x="98" y="102"/>
                  </a:cubicBezTo>
                  <a:cubicBezTo>
                    <a:pt x="90" y="126"/>
                    <a:pt x="85" y="153"/>
                    <a:pt x="85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1"/>
                    <a:pt x="0" y="183"/>
                    <a:pt x="0" y="185"/>
                  </a:cubicBezTo>
                  <a:cubicBezTo>
                    <a:pt x="0" y="187"/>
                    <a:pt x="0" y="189"/>
                    <a:pt x="0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6" y="217"/>
                    <a:pt x="91" y="243"/>
                    <a:pt x="100" y="267"/>
                  </a:cubicBezTo>
                  <a:cubicBezTo>
                    <a:pt x="78" y="275"/>
                    <a:pt x="58" y="286"/>
                    <a:pt x="39" y="300"/>
                  </a:cubicBezTo>
                  <a:cubicBezTo>
                    <a:pt x="42" y="302"/>
                    <a:pt x="44" y="305"/>
                    <a:pt x="46" y="308"/>
                  </a:cubicBezTo>
                  <a:cubicBezTo>
                    <a:pt x="64" y="295"/>
                    <a:pt x="83" y="285"/>
                    <a:pt x="104" y="277"/>
                  </a:cubicBezTo>
                  <a:cubicBezTo>
                    <a:pt x="119" y="314"/>
                    <a:pt x="143" y="346"/>
                    <a:pt x="173" y="370"/>
                  </a:cubicBezTo>
                  <a:cubicBezTo>
                    <a:pt x="177" y="371"/>
                    <a:pt x="181" y="371"/>
                    <a:pt x="185" y="371"/>
                  </a:cubicBezTo>
                  <a:cubicBezTo>
                    <a:pt x="190" y="371"/>
                    <a:pt x="194" y="371"/>
                    <a:pt x="198" y="370"/>
                  </a:cubicBezTo>
                  <a:cubicBezTo>
                    <a:pt x="228" y="346"/>
                    <a:pt x="252" y="314"/>
                    <a:pt x="267" y="277"/>
                  </a:cubicBezTo>
                  <a:cubicBezTo>
                    <a:pt x="288" y="285"/>
                    <a:pt x="307" y="295"/>
                    <a:pt x="325" y="308"/>
                  </a:cubicBezTo>
                  <a:cubicBezTo>
                    <a:pt x="327" y="305"/>
                    <a:pt x="329" y="303"/>
                    <a:pt x="331" y="300"/>
                  </a:cubicBezTo>
                  <a:close/>
                  <a:moveTo>
                    <a:pt x="180" y="363"/>
                  </a:moveTo>
                  <a:cubicBezTo>
                    <a:pt x="152" y="340"/>
                    <a:pt x="129" y="309"/>
                    <a:pt x="114" y="274"/>
                  </a:cubicBezTo>
                  <a:cubicBezTo>
                    <a:pt x="135" y="267"/>
                    <a:pt x="157" y="264"/>
                    <a:pt x="180" y="263"/>
                  </a:cubicBezTo>
                  <a:lnTo>
                    <a:pt x="180" y="363"/>
                  </a:lnTo>
                  <a:close/>
                  <a:moveTo>
                    <a:pt x="180" y="253"/>
                  </a:moveTo>
                  <a:cubicBezTo>
                    <a:pt x="156" y="253"/>
                    <a:pt x="132" y="257"/>
                    <a:pt x="110" y="264"/>
                  </a:cubicBezTo>
                  <a:cubicBezTo>
                    <a:pt x="101" y="241"/>
                    <a:pt x="96" y="216"/>
                    <a:pt x="96" y="190"/>
                  </a:cubicBezTo>
                  <a:cubicBezTo>
                    <a:pt x="180" y="190"/>
                    <a:pt x="180" y="190"/>
                    <a:pt x="180" y="190"/>
                  </a:cubicBezTo>
                  <a:lnTo>
                    <a:pt x="180" y="253"/>
                  </a:lnTo>
                  <a:close/>
                  <a:moveTo>
                    <a:pt x="180" y="180"/>
                  </a:moveTo>
                  <a:cubicBezTo>
                    <a:pt x="95" y="180"/>
                    <a:pt x="95" y="180"/>
                    <a:pt x="95" y="180"/>
                  </a:cubicBezTo>
                  <a:cubicBezTo>
                    <a:pt x="96" y="154"/>
                    <a:pt x="100" y="129"/>
                    <a:pt x="108" y="105"/>
                  </a:cubicBezTo>
                  <a:cubicBezTo>
                    <a:pt x="131" y="113"/>
                    <a:pt x="155" y="117"/>
                    <a:pt x="180" y="118"/>
                  </a:cubicBezTo>
                  <a:lnTo>
                    <a:pt x="180" y="180"/>
                  </a:lnTo>
                  <a:close/>
                  <a:moveTo>
                    <a:pt x="180" y="107"/>
                  </a:moveTo>
                  <a:cubicBezTo>
                    <a:pt x="156" y="107"/>
                    <a:pt x="133" y="103"/>
                    <a:pt x="111" y="95"/>
                  </a:cubicBezTo>
                  <a:cubicBezTo>
                    <a:pt x="126" y="57"/>
                    <a:pt x="150" y="24"/>
                    <a:pt x="181" y="0"/>
                  </a:cubicBezTo>
                  <a:lnTo>
                    <a:pt x="180" y="107"/>
                  </a:lnTo>
                  <a:close/>
                  <a:moveTo>
                    <a:pt x="191" y="0"/>
                  </a:moveTo>
                  <a:cubicBezTo>
                    <a:pt x="222" y="24"/>
                    <a:pt x="246" y="57"/>
                    <a:pt x="260" y="96"/>
                  </a:cubicBezTo>
                  <a:cubicBezTo>
                    <a:pt x="238" y="103"/>
                    <a:pt x="215" y="107"/>
                    <a:pt x="191" y="107"/>
                  </a:cubicBezTo>
                  <a:lnTo>
                    <a:pt x="191" y="0"/>
                  </a:lnTo>
                  <a:close/>
                  <a:moveTo>
                    <a:pt x="191" y="118"/>
                  </a:moveTo>
                  <a:cubicBezTo>
                    <a:pt x="216" y="117"/>
                    <a:pt x="241" y="113"/>
                    <a:pt x="264" y="106"/>
                  </a:cubicBezTo>
                  <a:cubicBezTo>
                    <a:pt x="271" y="129"/>
                    <a:pt x="276" y="154"/>
                    <a:pt x="276" y="180"/>
                  </a:cubicBezTo>
                  <a:cubicBezTo>
                    <a:pt x="191" y="180"/>
                    <a:pt x="191" y="180"/>
                    <a:pt x="191" y="180"/>
                  </a:cubicBezTo>
                  <a:lnTo>
                    <a:pt x="191" y="118"/>
                  </a:lnTo>
                  <a:close/>
                  <a:moveTo>
                    <a:pt x="191" y="363"/>
                  </a:moveTo>
                  <a:cubicBezTo>
                    <a:pt x="191" y="263"/>
                    <a:pt x="191" y="263"/>
                    <a:pt x="191" y="263"/>
                  </a:cubicBezTo>
                  <a:cubicBezTo>
                    <a:pt x="214" y="264"/>
                    <a:pt x="236" y="267"/>
                    <a:pt x="257" y="274"/>
                  </a:cubicBezTo>
                  <a:cubicBezTo>
                    <a:pt x="242" y="309"/>
                    <a:pt x="219" y="340"/>
                    <a:pt x="191" y="363"/>
                  </a:cubicBezTo>
                  <a:close/>
                  <a:moveTo>
                    <a:pt x="261" y="264"/>
                  </a:moveTo>
                  <a:cubicBezTo>
                    <a:pt x="239" y="257"/>
                    <a:pt x="215" y="253"/>
                    <a:pt x="191" y="253"/>
                  </a:cubicBezTo>
                  <a:cubicBezTo>
                    <a:pt x="191" y="190"/>
                    <a:pt x="191" y="190"/>
                    <a:pt x="191" y="190"/>
                  </a:cubicBezTo>
                  <a:cubicBezTo>
                    <a:pt x="276" y="191"/>
                    <a:pt x="276" y="191"/>
                    <a:pt x="276" y="191"/>
                  </a:cubicBezTo>
                  <a:cubicBezTo>
                    <a:pt x="275" y="216"/>
                    <a:pt x="270" y="241"/>
                    <a:pt x="261" y="26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57"/>
            <p:cNvSpPr>
              <a:spLocks noEditPoints="1"/>
            </p:cNvSpPr>
            <p:nvPr/>
          </p:nvSpPr>
          <p:spPr bwMode="auto">
            <a:xfrm>
              <a:off x="4300538" y="4019551"/>
              <a:ext cx="236537" cy="236538"/>
            </a:xfrm>
            <a:custGeom>
              <a:gdLst>
                <a:gd fmla="*/ 173 w 226" name="T0"/>
                <a:gd fmla="*/ 44 h 225" name="T1"/>
                <a:gd fmla="*/ 185 w 226" name="T2"/>
                <a:gd fmla="*/ 25 h 225" name="T3"/>
                <a:gd fmla="*/ 160 w 226" name="T4"/>
                <a:gd fmla="*/ 9 h 225" name="T5"/>
                <a:gd fmla="*/ 148 w 226" name="T6"/>
                <a:gd fmla="*/ 28 h 225" name="T7"/>
                <a:gd fmla="*/ 107 w 226" name="T8"/>
                <a:gd fmla="*/ 21 h 225" name="T9"/>
                <a:gd fmla="*/ 102 w 226" name="T10"/>
                <a:gd fmla="*/ 0 h 225" name="T11"/>
                <a:gd fmla="*/ 73 w 226" name="T12"/>
                <a:gd fmla="*/ 7 h 225" name="T13"/>
                <a:gd fmla="*/ 78 w 226" name="T14"/>
                <a:gd fmla="*/ 28 h 225" name="T15"/>
                <a:gd fmla="*/ 44 w 226" name="T16"/>
                <a:gd fmla="*/ 53 h 225" name="T17"/>
                <a:gd fmla="*/ 25 w 226" name="T18"/>
                <a:gd fmla="*/ 41 h 225" name="T19"/>
                <a:gd fmla="*/ 10 w 226" name="T20"/>
                <a:gd fmla="*/ 66 h 225" name="T21"/>
                <a:gd fmla="*/ 29 w 226" name="T22"/>
                <a:gd fmla="*/ 78 h 225" name="T23"/>
                <a:gd fmla="*/ 22 w 226" name="T24"/>
                <a:gd fmla="*/ 119 h 225" name="T25"/>
                <a:gd fmla="*/ 0 w 226" name="T26"/>
                <a:gd fmla="*/ 124 h 225" name="T27"/>
                <a:gd fmla="*/ 7 w 226" name="T28"/>
                <a:gd fmla="*/ 153 h 225" name="T29"/>
                <a:gd fmla="*/ 29 w 226" name="T30"/>
                <a:gd fmla="*/ 147 h 225" name="T31"/>
                <a:gd fmla="*/ 53 w 226" name="T32"/>
                <a:gd fmla="*/ 181 h 225" name="T33"/>
                <a:gd fmla="*/ 41 w 226" name="T34"/>
                <a:gd fmla="*/ 200 h 225" name="T35"/>
                <a:gd fmla="*/ 66 w 226" name="T36"/>
                <a:gd fmla="*/ 216 h 225" name="T37"/>
                <a:gd fmla="*/ 78 w 226" name="T38"/>
                <a:gd fmla="*/ 197 h 225" name="T39"/>
                <a:gd fmla="*/ 119 w 226" name="T40"/>
                <a:gd fmla="*/ 203 h 225" name="T41"/>
                <a:gd fmla="*/ 124 w 226" name="T42"/>
                <a:gd fmla="*/ 225 h 225" name="T43"/>
                <a:gd fmla="*/ 153 w 226" name="T44"/>
                <a:gd fmla="*/ 218 h 225" name="T45"/>
                <a:gd fmla="*/ 148 w 226" name="T46"/>
                <a:gd fmla="*/ 196 h 225" name="T47"/>
                <a:gd fmla="*/ 182 w 226" name="T48"/>
                <a:gd fmla="*/ 172 h 225" name="T49"/>
                <a:gd fmla="*/ 201 w 226" name="T50"/>
                <a:gd fmla="*/ 184 h 225" name="T51"/>
                <a:gd fmla="*/ 216 w 226" name="T52"/>
                <a:gd fmla="*/ 159 h 225" name="T53"/>
                <a:gd fmla="*/ 197 w 226" name="T54"/>
                <a:gd fmla="*/ 147 h 225" name="T55"/>
                <a:gd fmla="*/ 204 w 226" name="T56"/>
                <a:gd fmla="*/ 106 h 225" name="T57"/>
                <a:gd fmla="*/ 226 w 226" name="T58"/>
                <a:gd fmla="*/ 101 h 225" name="T59"/>
                <a:gd fmla="*/ 219 w 226" name="T60"/>
                <a:gd fmla="*/ 72 h 225" name="T61"/>
                <a:gd fmla="*/ 197 w 226" name="T62"/>
                <a:gd fmla="*/ 77 h 225" name="T63"/>
                <a:gd fmla="*/ 173 w 226" name="T64"/>
                <a:gd fmla="*/ 44 h 225" name="T65"/>
                <a:gd fmla="*/ 164 w 226" name="T66"/>
                <a:gd fmla="*/ 100 h 225" name="T67"/>
                <a:gd fmla="*/ 125 w 226" name="T68"/>
                <a:gd fmla="*/ 163 h 225" name="T69"/>
                <a:gd fmla="*/ 62 w 226" name="T70"/>
                <a:gd fmla="*/ 124 h 225" name="T71"/>
                <a:gd fmla="*/ 101 w 226" name="T72"/>
                <a:gd fmla="*/ 61 h 225" name="T73"/>
                <a:gd fmla="*/ 164 w 226" name="T74"/>
                <a:gd fmla="*/ 100 h 22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25" w="226">
                  <a:moveTo>
                    <a:pt x="173" y="44"/>
                  </a:moveTo>
                  <a:cubicBezTo>
                    <a:pt x="185" y="25"/>
                    <a:pt x="185" y="25"/>
                    <a:pt x="185" y="25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35" y="23"/>
                    <a:pt x="121" y="20"/>
                    <a:pt x="107" y="2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65" y="34"/>
                    <a:pt x="53" y="42"/>
                    <a:pt x="44" y="5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3" y="90"/>
                    <a:pt x="21" y="104"/>
                    <a:pt x="22" y="11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4" y="161"/>
                    <a:pt x="43" y="172"/>
                    <a:pt x="53" y="181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91" y="202"/>
                    <a:pt x="105" y="204"/>
                    <a:pt x="119" y="203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161" y="191"/>
                    <a:pt x="173" y="183"/>
                    <a:pt x="182" y="172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203" y="134"/>
                    <a:pt x="205" y="120"/>
                    <a:pt x="204" y="106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19" y="72"/>
                    <a:pt x="219" y="72"/>
                    <a:pt x="219" y="72"/>
                  </a:cubicBezTo>
                  <a:cubicBezTo>
                    <a:pt x="197" y="77"/>
                    <a:pt x="197" y="77"/>
                    <a:pt x="197" y="77"/>
                  </a:cubicBezTo>
                  <a:cubicBezTo>
                    <a:pt x="192" y="64"/>
                    <a:pt x="183" y="53"/>
                    <a:pt x="173" y="44"/>
                  </a:cubicBezTo>
                  <a:close/>
                  <a:moveTo>
                    <a:pt x="164" y="100"/>
                  </a:moveTo>
                  <a:cubicBezTo>
                    <a:pt x="171" y="128"/>
                    <a:pt x="153" y="157"/>
                    <a:pt x="125" y="163"/>
                  </a:cubicBezTo>
                  <a:cubicBezTo>
                    <a:pt x="97" y="170"/>
                    <a:pt x="69" y="152"/>
                    <a:pt x="62" y="124"/>
                  </a:cubicBezTo>
                  <a:cubicBezTo>
                    <a:pt x="55" y="96"/>
                    <a:pt x="73" y="68"/>
                    <a:pt x="101" y="61"/>
                  </a:cubicBezTo>
                  <a:cubicBezTo>
                    <a:pt x="129" y="55"/>
                    <a:pt x="157" y="72"/>
                    <a:pt x="164" y="100"/>
                  </a:cubicBez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4186238" y="3875089"/>
              <a:ext cx="611187" cy="763588"/>
            </a:xfrm>
            <a:custGeom>
              <a:gdLst>
                <a:gd fmla="*/ 584 w 584" name="T0"/>
                <a:gd fmla="*/ 730 h 730" name="T1"/>
                <a:gd fmla="*/ 168 w 584" name="T2"/>
                <a:gd fmla="*/ 730 h 730" name="T3"/>
                <a:gd fmla="*/ 41 w 584" name="T4"/>
                <a:gd fmla="*/ 683 h 730" name="T5"/>
                <a:gd fmla="*/ 6 w 584" name="T6"/>
                <a:gd fmla="*/ 568 h 730" name="T7"/>
                <a:gd fmla="*/ 6 w 584" name="T8"/>
                <a:gd fmla="*/ 147 h 730" name="T9"/>
                <a:gd fmla="*/ 45 w 584" name="T10"/>
                <a:gd fmla="*/ 42 h 730" name="T11"/>
                <a:gd fmla="*/ 152 w 584" name="T12"/>
                <a:gd fmla="*/ 1 h 730" name="T13"/>
                <a:gd fmla="*/ 358 w 584" name="T14"/>
                <a:gd fmla="*/ 1 h 730" name="T15"/>
                <a:gd fmla="*/ 358 w 584" name="T16"/>
                <a:gd fmla="*/ 6 h 730" name="T17"/>
                <a:gd fmla="*/ 152 w 584" name="T18"/>
                <a:gd fmla="*/ 6 h 730" name="T19"/>
                <a:gd fmla="*/ 49 w 584" name="T20"/>
                <a:gd fmla="*/ 46 h 730" name="T21"/>
                <a:gd fmla="*/ 11 w 584" name="T22"/>
                <a:gd fmla="*/ 147 h 730" name="T23"/>
                <a:gd fmla="*/ 11 w 584" name="T24"/>
                <a:gd fmla="*/ 569 h 730" name="T25"/>
                <a:gd fmla="*/ 11 w 584" name="T26"/>
                <a:gd fmla="*/ 569 h 730" name="T27"/>
                <a:gd fmla="*/ 45 w 584" name="T28"/>
                <a:gd fmla="*/ 679 h 730" name="T29"/>
                <a:gd fmla="*/ 168 w 584" name="T30"/>
                <a:gd fmla="*/ 725 h 730" name="T31"/>
                <a:gd fmla="*/ 584 w 584" name="T32"/>
                <a:gd fmla="*/ 725 h 730" name="T33"/>
                <a:gd fmla="*/ 584 w 584" name="T34"/>
                <a:gd fmla="*/ 730 h 73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30" w="584">
                  <a:moveTo>
                    <a:pt x="584" y="730"/>
                  </a:moveTo>
                  <a:cubicBezTo>
                    <a:pt x="168" y="730"/>
                    <a:pt x="168" y="730"/>
                    <a:pt x="168" y="730"/>
                  </a:cubicBezTo>
                  <a:cubicBezTo>
                    <a:pt x="111" y="730"/>
                    <a:pt x="68" y="714"/>
                    <a:pt x="41" y="683"/>
                  </a:cubicBezTo>
                  <a:cubicBezTo>
                    <a:pt x="0" y="637"/>
                    <a:pt x="6" y="572"/>
                    <a:pt x="6" y="56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6" y="102"/>
                    <a:pt x="19" y="67"/>
                    <a:pt x="45" y="42"/>
                  </a:cubicBezTo>
                  <a:cubicBezTo>
                    <a:pt x="88" y="0"/>
                    <a:pt x="152" y="1"/>
                    <a:pt x="152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6"/>
                    <a:pt x="358" y="6"/>
                    <a:pt x="358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90" y="5"/>
                    <a:pt x="49" y="46"/>
                  </a:cubicBezTo>
                  <a:cubicBezTo>
                    <a:pt x="24" y="70"/>
                    <a:pt x="11" y="104"/>
                    <a:pt x="11" y="147"/>
                  </a:cubicBezTo>
                  <a:cubicBezTo>
                    <a:pt x="11" y="569"/>
                    <a:pt x="11" y="569"/>
                    <a:pt x="11" y="569"/>
                  </a:cubicBezTo>
                  <a:cubicBezTo>
                    <a:pt x="11" y="569"/>
                    <a:pt x="11" y="569"/>
                    <a:pt x="11" y="569"/>
                  </a:cubicBezTo>
                  <a:cubicBezTo>
                    <a:pt x="11" y="569"/>
                    <a:pt x="4" y="634"/>
                    <a:pt x="45" y="679"/>
                  </a:cubicBezTo>
                  <a:cubicBezTo>
                    <a:pt x="71" y="709"/>
                    <a:pt x="113" y="725"/>
                    <a:pt x="168" y="725"/>
                  </a:cubicBezTo>
                  <a:cubicBezTo>
                    <a:pt x="584" y="725"/>
                    <a:pt x="584" y="725"/>
                    <a:pt x="584" y="725"/>
                  </a:cubicBezTo>
                  <a:lnTo>
                    <a:pt x="584" y="730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5381626" y="3673476"/>
              <a:ext cx="862012" cy="412750"/>
            </a:xfrm>
            <a:custGeom>
              <a:gdLst>
                <a:gd fmla="*/ 824 w 824" name="T0"/>
                <a:gd fmla="*/ 395 h 395" name="T1"/>
                <a:gd fmla="*/ 686 w 824" name="T2"/>
                <a:gd fmla="*/ 395 h 395" name="T3"/>
                <a:gd fmla="*/ 563 w 824" name="T4"/>
                <a:gd fmla="*/ 349 h 395" name="T5"/>
                <a:gd fmla="*/ 528 w 824" name="T6"/>
                <a:gd fmla="*/ 237 h 395" name="T7"/>
                <a:gd fmla="*/ 528 w 824" name="T8"/>
                <a:gd fmla="*/ 153 h 395" name="T9"/>
                <a:gd fmla="*/ 454 w 824" name="T10"/>
                <a:gd fmla="*/ 26 h 395" name="T11"/>
                <a:gd fmla="*/ 380 w 824" name="T12"/>
                <a:gd fmla="*/ 5 h 395" name="T13"/>
                <a:gd fmla="*/ 0 w 824" name="T14"/>
                <a:gd fmla="*/ 5 h 395" name="T15"/>
                <a:gd fmla="*/ 0 w 824" name="T16"/>
                <a:gd fmla="*/ 0 h 395" name="T17"/>
                <a:gd fmla="*/ 380 w 824" name="T18"/>
                <a:gd fmla="*/ 0 h 395" name="T19"/>
                <a:gd fmla="*/ 457 w 824" name="T20"/>
                <a:gd fmla="*/ 21 h 395" name="T21"/>
                <a:gd fmla="*/ 533 w 824" name="T22"/>
                <a:gd fmla="*/ 153 h 395" name="T23"/>
                <a:gd fmla="*/ 533 w 824" name="T24"/>
                <a:gd fmla="*/ 250 h 395" name="T25"/>
                <a:gd fmla="*/ 533 w 824" name="T26"/>
                <a:gd fmla="*/ 250 h 395" name="T27"/>
                <a:gd fmla="*/ 566 w 824" name="T28"/>
                <a:gd fmla="*/ 345 h 395" name="T29"/>
                <a:gd fmla="*/ 686 w 824" name="T30"/>
                <a:gd fmla="*/ 389 h 395" name="T31"/>
                <a:gd fmla="*/ 824 w 824" name="T32"/>
                <a:gd fmla="*/ 389 h 395" name="T33"/>
                <a:gd fmla="*/ 824 w 824" name="T34"/>
                <a:gd fmla="*/ 395 h 39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95" w="824">
                  <a:moveTo>
                    <a:pt x="824" y="395"/>
                  </a:moveTo>
                  <a:cubicBezTo>
                    <a:pt x="686" y="395"/>
                    <a:pt x="686" y="395"/>
                    <a:pt x="686" y="395"/>
                  </a:cubicBezTo>
                  <a:cubicBezTo>
                    <a:pt x="631" y="395"/>
                    <a:pt x="590" y="379"/>
                    <a:pt x="563" y="349"/>
                  </a:cubicBezTo>
                  <a:cubicBezTo>
                    <a:pt x="522" y="304"/>
                    <a:pt x="528" y="240"/>
                    <a:pt x="528" y="237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8" y="94"/>
                    <a:pt x="503" y="51"/>
                    <a:pt x="454" y="26"/>
                  </a:cubicBezTo>
                  <a:cubicBezTo>
                    <a:pt x="418" y="6"/>
                    <a:pt x="380" y="5"/>
                    <a:pt x="38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382" y="0"/>
                    <a:pt x="419" y="1"/>
                    <a:pt x="457" y="21"/>
                  </a:cubicBezTo>
                  <a:cubicBezTo>
                    <a:pt x="492" y="39"/>
                    <a:pt x="533" y="77"/>
                    <a:pt x="533" y="153"/>
                  </a:cubicBezTo>
                  <a:cubicBezTo>
                    <a:pt x="533" y="250"/>
                    <a:pt x="533" y="250"/>
                    <a:pt x="533" y="250"/>
                  </a:cubicBezTo>
                  <a:cubicBezTo>
                    <a:pt x="533" y="250"/>
                    <a:pt x="533" y="250"/>
                    <a:pt x="533" y="250"/>
                  </a:cubicBezTo>
                  <a:cubicBezTo>
                    <a:pt x="533" y="270"/>
                    <a:pt x="537" y="313"/>
                    <a:pt x="566" y="345"/>
                  </a:cubicBezTo>
                  <a:cubicBezTo>
                    <a:pt x="593" y="375"/>
                    <a:pt x="633" y="389"/>
                    <a:pt x="686" y="389"/>
                  </a:cubicBezTo>
                  <a:cubicBezTo>
                    <a:pt x="824" y="389"/>
                    <a:pt x="824" y="389"/>
                    <a:pt x="824" y="389"/>
                  </a:cubicBezTo>
                  <a:lnTo>
                    <a:pt x="824" y="395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4525963" y="4440239"/>
              <a:ext cx="1200150" cy="403225"/>
            </a:xfrm>
            <a:custGeom>
              <a:gdLst>
                <a:gd fmla="*/ 963 w 1148" name="T0"/>
                <a:gd fmla="*/ 385 h 385" name="T1"/>
                <a:gd fmla="*/ 1067 w 1148" name="T2"/>
                <a:gd fmla="*/ 385 h 385" name="T3"/>
                <a:gd fmla="*/ 1148 w 1148" name="T4"/>
                <a:gd fmla="*/ 304 h 385" name="T5"/>
                <a:gd fmla="*/ 1148 w 1148" name="T6"/>
                <a:gd fmla="*/ 81 h 385" name="T7"/>
                <a:gd fmla="*/ 1067 w 1148" name="T8"/>
                <a:gd fmla="*/ 0 h 385" name="T9"/>
                <a:gd fmla="*/ 0 w 1148" name="T10"/>
                <a:gd fmla="*/ 0 h 385" name="T11"/>
                <a:gd fmla="*/ 0 w 1148" name="T12"/>
                <a:gd fmla="*/ 5 h 385" name="T13"/>
                <a:gd fmla="*/ 1067 w 1148" name="T14"/>
                <a:gd fmla="*/ 5 h 385" name="T15"/>
                <a:gd fmla="*/ 1143 w 1148" name="T16"/>
                <a:gd fmla="*/ 81 h 385" name="T17"/>
                <a:gd fmla="*/ 1143 w 1148" name="T18"/>
                <a:gd fmla="*/ 304 h 385" name="T19"/>
                <a:gd fmla="*/ 1067 w 1148" name="T20"/>
                <a:gd fmla="*/ 380 h 385" name="T21"/>
                <a:gd fmla="*/ 963 w 1148" name="T22"/>
                <a:gd fmla="*/ 380 h 385" name="T23"/>
                <a:gd fmla="*/ 963 w 1148" name="T24"/>
                <a:gd fmla="*/ 385 h 38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85" w="1148">
                  <a:moveTo>
                    <a:pt x="963" y="385"/>
                  </a:moveTo>
                  <a:cubicBezTo>
                    <a:pt x="1067" y="385"/>
                    <a:pt x="1067" y="385"/>
                    <a:pt x="1067" y="385"/>
                  </a:cubicBezTo>
                  <a:cubicBezTo>
                    <a:pt x="1147" y="385"/>
                    <a:pt x="1148" y="305"/>
                    <a:pt x="1148" y="304"/>
                  </a:cubicBezTo>
                  <a:cubicBezTo>
                    <a:pt x="1148" y="81"/>
                    <a:pt x="1148" y="81"/>
                    <a:pt x="1148" y="81"/>
                  </a:cubicBezTo>
                  <a:cubicBezTo>
                    <a:pt x="1148" y="2"/>
                    <a:pt x="1068" y="0"/>
                    <a:pt x="10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067" y="5"/>
                    <a:pt x="1067" y="5"/>
                    <a:pt x="1067" y="5"/>
                  </a:cubicBezTo>
                  <a:cubicBezTo>
                    <a:pt x="1070" y="5"/>
                    <a:pt x="1143" y="7"/>
                    <a:pt x="1143" y="81"/>
                  </a:cubicBezTo>
                  <a:cubicBezTo>
                    <a:pt x="1143" y="304"/>
                    <a:pt x="1143" y="304"/>
                    <a:pt x="1143" y="304"/>
                  </a:cubicBezTo>
                  <a:cubicBezTo>
                    <a:pt x="1143" y="307"/>
                    <a:pt x="1142" y="380"/>
                    <a:pt x="1067" y="380"/>
                  </a:cubicBezTo>
                  <a:cubicBezTo>
                    <a:pt x="963" y="380"/>
                    <a:pt x="963" y="380"/>
                    <a:pt x="963" y="380"/>
                  </a:cubicBezTo>
                  <a:lnTo>
                    <a:pt x="963" y="385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61"/>
            <p:cNvSpPr/>
            <p:nvPr/>
          </p:nvSpPr>
          <p:spPr bwMode="auto">
            <a:xfrm>
              <a:off x="4954588" y="3282951"/>
              <a:ext cx="1089025" cy="1501775"/>
            </a:xfrm>
            <a:custGeom>
              <a:gdLst>
                <a:gd fmla="*/ 1041 w 1041" name="T0"/>
                <a:gd fmla="*/ 1435 h 1435" name="T1"/>
                <a:gd fmla="*/ 1036 w 1041" name="T2"/>
                <a:gd fmla="*/ 1435 h 1435" name="T3"/>
                <a:gd fmla="*/ 1036 w 1041" name="T4"/>
                <a:gd fmla="*/ 154 h 1435" name="T5"/>
                <a:gd fmla="*/ 996 w 1041" name="T6"/>
                <a:gd fmla="*/ 46 h 1435" name="T7"/>
                <a:gd fmla="*/ 889 w 1041" name="T8"/>
                <a:gd fmla="*/ 8 h 1435" name="T9"/>
                <a:gd fmla="*/ 171 w 1041" name="T10"/>
                <a:gd fmla="*/ 8 h 1435" name="T11"/>
                <a:gd fmla="*/ 48 w 1041" name="T12"/>
                <a:gd fmla="*/ 53 h 1435" name="T13"/>
                <a:gd fmla="*/ 11 w 1041" name="T14"/>
                <a:gd fmla="*/ 167 h 1435" name="T15"/>
                <a:gd fmla="*/ 11 w 1041" name="T16"/>
                <a:gd fmla="*/ 300 h 1435" name="T17"/>
                <a:gd fmla="*/ 6 w 1041" name="T18"/>
                <a:gd fmla="*/ 300 h 1435" name="T19"/>
                <a:gd fmla="*/ 6 w 1041" name="T20"/>
                <a:gd fmla="*/ 167 h 1435" name="T21"/>
                <a:gd fmla="*/ 44 w 1041" name="T22"/>
                <a:gd fmla="*/ 50 h 1435" name="T23"/>
                <a:gd fmla="*/ 171 w 1041" name="T24"/>
                <a:gd fmla="*/ 2 h 1435" name="T25"/>
                <a:gd fmla="*/ 889 w 1041" name="T26"/>
                <a:gd fmla="*/ 2 h 1435" name="T27"/>
                <a:gd fmla="*/ 999 w 1041" name="T28"/>
                <a:gd fmla="*/ 42 h 1435" name="T29"/>
                <a:gd fmla="*/ 1041 w 1041" name="T30"/>
                <a:gd fmla="*/ 154 h 1435" name="T31"/>
                <a:gd fmla="*/ 1041 w 1041" name="T32"/>
                <a:gd fmla="*/ 1435 h 143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435" w="1041">
                  <a:moveTo>
                    <a:pt x="1041" y="1435"/>
                  </a:moveTo>
                  <a:cubicBezTo>
                    <a:pt x="1036" y="1435"/>
                    <a:pt x="1036" y="1435"/>
                    <a:pt x="1036" y="1435"/>
                  </a:cubicBezTo>
                  <a:cubicBezTo>
                    <a:pt x="1036" y="154"/>
                    <a:pt x="1036" y="154"/>
                    <a:pt x="1036" y="154"/>
                  </a:cubicBezTo>
                  <a:cubicBezTo>
                    <a:pt x="1036" y="107"/>
                    <a:pt x="1022" y="71"/>
                    <a:pt x="996" y="46"/>
                  </a:cubicBezTo>
                  <a:cubicBezTo>
                    <a:pt x="953" y="5"/>
                    <a:pt x="890" y="7"/>
                    <a:pt x="889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17" y="8"/>
                    <a:pt x="75" y="23"/>
                    <a:pt x="48" y="53"/>
                  </a:cubicBezTo>
                  <a:cubicBezTo>
                    <a:pt x="5" y="100"/>
                    <a:pt x="11" y="167"/>
                    <a:pt x="11" y="167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7"/>
                    <a:pt x="0" y="98"/>
                    <a:pt x="44" y="50"/>
                  </a:cubicBezTo>
                  <a:cubicBezTo>
                    <a:pt x="73" y="18"/>
                    <a:pt x="115" y="2"/>
                    <a:pt x="171" y="2"/>
                  </a:cubicBezTo>
                  <a:cubicBezTo>
                    <a:pt x="889" y="2"/>
                    <a:pt x="889" y="2"/>
                    <a:pt x="889" y="2"/>
                  </a:cubicBezTo>
                  <a:cubicBezTo>
                    <a:pt x="890" y="2"/>
                    <a:pt x="955" y="0"/>
                    <a:pt x="999" y="42"/>
                  </a:cubicBezTo>
                  <a:cubicBezTo>
                    <a:pt x="1027" y="68"/>
                    <a:pt x="1041" y="106"/>
                    <a:pt x="1041" y="154"/>
                  </a:cubicBezTo>
                  <a:lnTo>
                    <a:pt x="1041" y="1435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62"/>
            <p:cNvSpPr>
              <a:spLocks noEditPoints="1"/>
            </p:cNvSpPr>
            <p:nvPr/>
          </p:nvSpPr>
          <p:spPr bwMode="auto">
            <a:xfrm>
              <a:off x="7097713" y="4122739"/>
              <a:ext cx="130175" cy="130175"/>
            </a:xfrm>
            <a:custGeom>
              <a:gdLst>
                <a:gd fmla="*/ 113 w 125" name="T0"/>
                <a:gd fmla="*/ 59 h 125" name="T1"/>
                <a:gd fmla="*/ 125 w 125" name="T2"/>
                <a:gd fmla="*/ 56 h 125" name="T3"/>
                <a:gd fmla="*/ 122 w 125" name="T4"/>
                <a:gd fmla="*/ 40 h 125" name="T5"/>
                <a:gd fmla="*/ 110 w 125" name="T6"/>
                <a:gd fmla="*/ 43 h 125" name="T7"/>
                <a:gd fmla="*/ 96 w 125" name="T8"/>
                <a:gd fmla="*/ 24 h 125" name="T9"/>
                <a:gd fmla="*/ 103 w 125" name="T10"/>
                <a:gd fmla="*/ 14 h 125" name="T11"/>
                <a:gd fmla="*/ 89 w 125" name="T12"/>
                <a:gd fmla="*/ 5 h 125" name="T13"/>
                <a:gd fmla="*/ 82 w 125" name="T14"/>
                <a:gd fmla="*/ 16 h 125" name="T15"/>
                <a:gd fmla="*/ 59 w 125" name="T16"/>
                <a:gd fmla="*/ 12 h 125" name="T17"/>
                <a:gd fmla="*/ 56 w 125" name="T18"/>
                <a:gd fmla="*/ 0 h 125" name="T19"/>
                <a:gd fmla="*/ 40 w 125" name="T20"/>
                <a:gd fmla="*/ 4 h 125" name="T21"/>
                <a:gd fmla="*/ 43 w 125" name="T22"/>
                <a:gd fmla="*/ 16 h 125" name="T23"/>
                <a:gd fmla="*/ 25 w 125" name="T24"/>
                <a:gd fmla="*/ 29 h 125" name="T25"/>
                <a:gd fmla="*/ 14 w 125" name="T26"/>
                <a:gd fmla="*/ 23 h 125" name="T27"/>
                <a:gd fmla="*/ 5 w 125" name="T28"/>
                <a:gd fmla="*/ 37 h 125" name="T29"/>
                <a:gd fmla="*/ 16 w 125" name="T30"/>
                <a:gd fmla="*/ 43 h 125" name="T31"/>
                <a:gd fmla="*/ 12 w 125" name="T32"/>
                <a:gd fmla="*/ 66 h 125" name="T33"/>
                <a:gd fmla="*/ 0 w 125" name="T34"/>
                <a:gd fmla="*/ 69 h 125" name="T35"/>
                <a:gd fmla="*/ 4 w 125" name="T36"/>
                <a:gd fmla="*/ 85 h 125" name="T37"/>
                <a:gd fmla="*/ 16 w 125" name="T38"/>
                <a:gd fmla="*/ 82 h 125" name="T39"/>
                <a:gd fmla="*/ 30 w 125" name="T40"/>
                <a:gd fmla="*/ 101 h 125" name="T41"/>
                <a:gd fmla="*/ 23 w 125" name="T42"/>
                <a:gd fmla="*/ 111 h 125" name="T43"/>
                <a:gd fmla="*/ 37 w 125" name="T44"/>
                <a:gd fmla="*/ 120 h 125" name="T45"/>
                <a:gd fmla="*/ 44 w 125" name="T46"/>
                <a:gd fmla="*/ 109 h 125" name="T47"/>
                <a:gd fmla="*/ 66 w 125" name="T48"/>
                <a:gd fmla="*/ 113 h 125" name="T49"/>
                <a:gd fmla="*/ 69 w 125" name="T50"/>
                <a:gd fmla="*/ 125 h 125" name="T51"/>
                <a:gd fmla="*/ 85 w 125" name="T52"/>
                <a:gd fmla="*/ 121 h 125" name="T53"/>
                <a:gd fmla="*/ 82 w 125" name="T54"/>
                <a:gd fmla="*/ 109 h 125" name="T55"/>
                <a:gd fmla="*/ 101 w 125" name="T56"/>
                <a:gd fmla="*/ 96 h 125" name="T57"/>
                <a:gd fmla="*/ 112 w 125" name="T58"/>
                <a:gd fmla="*/ 102 h 125" name="T59"/>
                <a:gd fmla="*/ 120 w 125" name="T60"/>
                <a:gd fmla="*/ 88 h 125" name="T61"/>
                <a:gd fmla="*/ 110 w 125" name="T62"/>
                <a:gd fmla="*/ 82 h 125" name="T63"/>
                <a:gd fmla="*/ 113 w 125" name="T64"/>
                <a:gd fmla="*/ 59 h 125" name="T65"/>
                <a:gd fmla="*/ 88 w 125" name="T66"/>
                <a:gd fmla="*/ 78 h 125" name="T67"/>
                <a:gd fmla="*/ 48 w 125" name="T68"/>
                <a:gd fmla="*/ 87 h 125" name="T69"/>
                <a:gd fmla="*/ 38 w 125" name="T70"/>
                <a:gd fmla="*/ 47 h 125" name="T71"/>
                <a:gd fmla="*/ 78 w 125" name="T72"/>
                <a:gd fmla="*/ 38 h 125" name="T73"/>
                <a:gd fmla="*/ 88 w 125" name="T74"/>
                <a:gd fmla="*/ 78 h 12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25" w="125">
                  <a:moveTo>
                    <a:pt x="113" y="59"/>
                  </a:moveTo>
                  <a:cubicBezTo>
                    <a:pt x="125" y="56"/>
                    <a:pt x="125" y="56"/>
                    <a:pt x="125" y="56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7" y="36"/>
                    <a:pt x="102" y="30"/>
                    <a:pt x="96" y="2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75" y="13"/>
                    <a:pt x="67" y="11"/>
                    <a:pt x="59" y="1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19"/>
                    <a:pt x="30" y="23"/>
                    <a:pt x="25" y="29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3" y="50"/>
                    <a:pt x="12" y="58"/>
                    <a:pt x="12" y="6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9" y="89"/>
                    <a:pt x="24" y="95"/>
                    <a:pt x="30" y="10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51" y="112"/>
                    <a:pt x="59" y="113"/>
                    <a:pt x="66" y="113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9" y="106"/>
                    <a:pt x="96" y="102"/>
                    <a:pt x="101" y="96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3" y="75"/>
                    <a:pt x="114" y="67"/>
                    <a:pt x="113" y="59"/>
                  </a:cubicBezTo>
                  <a:close/>
                  <a:moveTo>
                    <a:pt x="88" y="78"/>
                  </a:moveTo>
                  <a:cubicBezTo>
                    <a:pt x="79" y="91"/>
                    <a:pt x="61" y="96"/>
                    <a:pt x="48" y="87"/>
                  </a:cubicBezTo>
                  <a:cubicBezTo>
                    <a:pt x="34" y="79"/>
                    <a:pt x="30" y="61"/>
                    <a:pt x="38" y="47"/>
                  </a:cubicBezTo>
                  <a:cubicBezTo>
                    <a:pt x="47" y="34"/>
                    <a:pt x="64" y="29"/>
                    <a:pt x="78" y="38"/>
                  </a:cubicBezTo>
                  <a:cubicBezTo>
                    <a:pt x="92" y="46"/>
                    <a:pt x="96" y="64"/>
                    <a:pt x="88" y="78"/>
                  </a:cubicBez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5043488" y="4216401"/>
              <a:ext cx="130175" cy="131763"/>
            </a:xfrm>
            <a:custGeom>
              <a:gdLst>
                <a:gd fmla="*/ 113 w 125" name="T0"/>
                <a:gd fmla="*/ 59 h 125" name="T1"/>
                <a:gd fmla="*/ 125 w 125" name="T2"/>
                <a:gd fmla="*/ 56 h 125" name="T3"/>
                <a:gd fmla="*/ 121 w 125" name="T4"/>
                <a:gd fmla="*/ 40 h 125" name="T5"/>
                <a:gd fmla="*/ 109 w 125" name="T6"/>
                <a:gd fmla="*/ 43 h 125" name="T7"/>
                <a:gd fmla="*/ 96 w 125" name="T8"/>
                <a:gd fmla="*/ 24 h 125" name="T9"/>
                <a:gd fmla="*/ 102 w 125" name="T10"/>
                <a:gd fmla="*/ 14 h 125" name="T11"/>
                <a:gd fmla="*/ 88 w 125" name="T12"/>
                <a:gd fmla="*/ 5 h 125" name="T13"/>
                <a:gd fmla="*/ 82 w 125" name="T14"/>
                <a:gd fmla="*/ 16 h 125" name="T15"/>
                <a:gd fmla="*/ 59 w 125" name="T16"/>
                <a:gd fmla="*/ 12 h 125" name="T17"/>
                <a:gd fmla="*/ 56 w 125" name="T18"/>
                <a:gd fmla="*/ 0 h 125" name="T19"/>
                <a:gd fmla="*/ 40 w 125" name="T20"/>
                <a:gd fmla="*/ 4 h 125" name="T21"/>
                <a:gd fmla="*/ 43 w 125" name="T22"/>
                <a:gd fmla="*/ 16 h 125" name="T23"/>
                <a:gd fmla="*/ 24 w 125" name="T24"/>
                <a:gd fmla="*/ 29 h 125" name="T25"/>
                <a:gd fmla="*/ 14 w 125" name="T26"/>
                <a:gd fmla="*/ 22 h 125" name="T27"/>
                <a:gd fmla="*/ 5 w 125" name="T28"/>
                <a:gd fmla="*/ 36 h 125" name="T29"/>
                <a:gd fmla="*/ 16 w 125" name="T30"/>
                <a:gd fmla="*/ 43 h 125" name="T31"/>
                <a:gd fmla="*/ 12 w 125" name="T32"/>
                <a:gd fmla="*/ 66 h 125" name="T33"/>
                <a:gd fmla="*/ 0 w 125" name="T34"/>
                <a:gd fmla="*/ 68 h 125" name="T35"/>
                <a:gd fmla="*/ 4 w 125" name="T36"/>
                <a:gd fmla="*/ 84 h 125" name="T37"/>
                <a:gd fmla="*/ 16 w 125" name="T38"/>
                <a:gd fmla="*/ 82 h 125" name="T39"/>
                <a:gd fmla="*/ 29 w 125" name="T40"/>
                <a:gd fmla="*/ 100 h 125" name="T41"/>
                <a:gd fmla="*/ 23 w 125" name="T42"/>
                <a:gd fmla="*/ 111 h 125" name="T43"/>
                <a:gd fmla="*/ 37 w 125" name="T44"/>
                <a:gd fmla="*/ 120 h 125" name="T45"/>
                <a:gd fmla="*/ 43 w 125" name="T46"/>
                <a:gd fmla="*/ 109 h 125" name="T47"/>
                <a:gd fmla="*/ 66 w 125" name="T48"/>
                <a:gd fmla="*/ 113 h 125" name="T49"/>
                <a:gd fmla="*/ 69 w 125" name="T50"/>
                <a:gd fmla="*/ 125 h 125" name="T51"/>
                <a:gd fmla="*/ 85 w 125" name="T52"/>
                <a:gd fmla="*/ 121 h 125" name="T53"/>
                <a:gd fmla="*/ 82 w 125" name="T54"/>
                <a:gd fmla="*/ 109 h 125" name="T55"/>
                <a:gd fmla="*/ 101 w 125" name="T56"/>
                <a:gd fmla="*/ 96 h 125" name="T57"/>
                <a:gd fmla="*/ 111 w 125" name="T58"/>
                <a:gd fmla="*/ 102 h 125" name="T59"/>
                <a:gd fmla="*/ 120 w 125" name="T60"/>
                <a:gd fmla="*/ 88 h 125" name="T61"/>
                <a:gd fmla="*/ 109 w 125" name="T62"/>
                <a:gd fmla="*/ 82 h 125" name="T63"/>
                <a:gd fmla="*/ 113 w 125" name="T64"/>
                <a:gd fmla="*/ 59 h 125" name="T65"/>
                <a:gd fmla="*/ 87 w 125" name="T66"/>
                <a:gd fmla="*/ 78 h 125" name="T67"/>
                <a:gd fmla="*/ 47 w 125" name="T68"/>
                <a:gd fmla="*/ 87 h 125" name="T69"/>
                <a:gd fmla="*/ 38 w 125" name="T70"/>
                <a:gd fmla="*/ 47 h 125" name="T71"/>
                <a:gd fmla="*/ 78 w 125" name="T72"/>
                <a:gd fmla="*/ 38 h 125" name="T73"/>
                <a:gd fmla="*/ 87 w 125" name="T74"/>
                <a:gd fmla="*/ 78 h 12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25" w="125">
                  <a:moveTo>
                    <a:pt x="113" y="59"/>
                  </a:moveTo>
                  <a:cubicBezTo>
                    <a:pt x="125" y="56"/>
                    <a:pt x="125" y="56"/>
                    <a:pt x="125" y="5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6" y="36"/>
                    <a:pt x="102" y="29"/>
                    <a:pt x="96" y="2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74" y="12"/>
                    <a:pt x="67" y="11"/>
                    <a:pt x="59" y="1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18"/>
                    <a:pt x="29" y="23"/>
                    <a:pt x="2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3" y="50"/>
                    <a:pt x="11" y="58"/>
                    <a:pt x="12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9" y="89"/>
                    <a:pt x="23" y="95"/>
                    <a:pt x="29" y="100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1" y="112"/>
                    <a:pt x="58" y="113"/>
                    <a:pt x="66" y="113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9" y="106"/>
                    <a:pt x="95" y="102"/>
                    <a:pt x="101" y="96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2" y="74"/>
                    <a:pt x="114" y="67"/>
                    <a:pt x="113" y="59"/>
                  </a:cubicBezTo>
                  <a:close/>
                  <a:moveTo>
                    <a:pt x="87" y="78"/>
                  </a:moveTo>
                  <a:cubicBezTo>
                    <a:pt x="79" y="91"/>
                    <a:pt x="61" y="95"/>
                    <a:pt x="47" y="87"/>
                  </a:cubicBezTo>
                  <a:cubicBezTo>
                    <a:pt x="34" y="78"/>
                    <a:pt x="29" y="61"/>
                    <a:pt x="38" y="47"/>
                  </a:cubicBezTo>
                  <a:cubicBezTo>
                    <a:pt x="46" y="33"/>
                    <a:pt x="64" y="29"/>
                    <a:pt x="78" y="38"/>
                  </a:cubicBezTo>
                  <a:cubicBezTo>
                    <a:pt x="91" y="46"/>
                    <a:pt x="96" y="64"/>
                    <a:pt x="87" y="78"/>
                  </a:cubicBez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4143376" y="4222751"/>
              <a:ext cx="107950" cy="92075"/>
            </a:xfrm>
            <a:custGeom>
              <a:gdLst>
                <a:gd fmla="*/ 0 w 68" name="T0"/>
                <a:gd fmla="*/ 58 h 58" name="T1"/>
                <a:gd fmla="*/ 34 w 68" name="T2"/>
                <a:gd fmla="*/ 0 h 58" name="T3"/>
                <a:gd fmla="*/ 68 w 68" name="T4"/>
                <a:gd fmla="*/ 58 h 58" name="T5"/>
                <a:gd fmla="*/ 0 w 68" name="T6"/>
                <a:gd fmla="*/ 58 h 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68">
                  <a:moveTo>
                    <a:pt x="0" y="58"/>
                  </a:moveTo>
                  <a:lnTo>
                    <a:pt x="34" y="0"/>
                  </a:lnTo>
                  <a:lnTo>
                    <a:pt x="68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5207001" y="4391026"/>
              <a:ext cx="92075" cy="107950"/>
            </a:xfrm>
            <a:custGeom>
              <a:gdLst>
                <a:gd fmla="*/ 58 w 58" name="T0"/>
                <a:gd fmla="*/ 68 h 68" name="T1"/>
                <a:gd fmla="*/ 0 w 58" name="T2"/>
                <a:gd fmla="*/ 35 h 68" name="T3"/>
                <a:gd fmla="*/ 58 w 58" name="T4"/>
                <a:gd fmla="*/ 0 h 68" name="T5"/>
                <a:gd fmla="*/ 58 w 58" name="T6"/>
                <a:gd fmla="*/ 68 h 6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" w="57">
                  <a:moveTo>
                    <a:pt x="58" y="68"/>
                  </a:moveTo>
                  <a:lnTo>
                    <a:pt x="0" y="35"/>
                  </a:lnTo>
                  <a:lnTo>
                    <a:pt x="58" y="0"/>
                  </a:lnTo>
                  <a:lnTo>
                    <a:pt x="58" y="68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5245101" y="3976689"/>
              <a:ext cx="1011237" cy="828675"/>
            </a:xfrm>
            <a:custGeom>
              <a:gdLst>
                <a:gd fmla="*/ 967 w 967" name="T0"/>
                <a:gd fmla="*/ 793 h 793" name="T1"/>
                <a:gd fmla="*/ 961 w 967" name="T2"/>
                <a:gd fmla="*/ 793 h 793" name="T3"/>
                <a:gd fmla="*/ 961 w 967" name="T4"/>
                <a:gd fmla="*/ 428 h 793" name="T5"/>
                <a:gd fmla="*/ 899 w 967" name="T6"/>
                <a:gd fmla="*/ 318 h 793" name="T7"/>
                <a:gd fmla="*/ 836 w 967" name="T8"/>
                <a:gd fmla="*/ 303 h 793" name="T9"/>
                <a:gd fmla="*/ 121 w 967" name="T10"/>
                <a:gd fmla="*/ 303 h 793" name="T11"/>
                <a:gd fmla="*/ 27 w 967" name="T12"/>
                <a:gd fmla="*/ 268 h 793" name="T13"/>
                <a:gd fmla="*/ 7 w 967" name="T14"/>
                <a:gd fmla="*/ 189 h 793" name="T15"/>
                <a:gd fmla="*/ 7 w 967" name="T16"/>
                <a:gd fmla="*/ 0 h 793" name="T17"/>
                <a:gd fmla="*/ 12 w 967" name="T18"/>
                <a:gd fmla="*/ 0 h 793" name="T19"/>
                <a:gd fmla="*/ 12 w 967" name="T20"/>
                <a:gd fmla="*/ 189 h 793" name="T21"/>
                <a:gd fmla="*/ 31 w 967" name="T22"/>
                <a:gd fmla="*/ 264 h 793" name="T23"/>
                <a:gd fmla="*/ 121 w 967" name="T24"/>
                <a:gd fmla="*/ 297 h 793" name="T25"/>
                <a:gd fmla="*/ 836 w 967" name="T26"/>
                <a:gd fmla="*/ 297 h 793" name="T27"/>
                <a:gd fmla="*/ 901 w 967" name="T28"/>
                <a:gd fmla="*/ 314 h 793" name="T29"/>
                <a:gd fmla="*/ 967 w 967" name="T30"/>
                <a:gd fmla="*/ 428 h 793" name="T31"/>
                <a:gd fmla="*/ 967 w 967" name="T32"/>
                <a:gd fmla="*/ 793 h 79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93" w="965">
                  <a:moveTo>
                    <a:pt x="967" y="793"/>
                  </a:moveTo>
                  <a:cubicBezTo>
                    <a:pt x="961" y="793"/>
                    <a:pt x="961" y="793"/>
                    <a:pt x="961" y="793"/>
                  </a:cubicBezTo>
                  <a:cubicBezTo>
                    <a:pt x="961" y="428"/>
                    <a:pt x="961" y="428"/>
                    <a:pt x="961" y="428"/>
                  </a:cubicBezTo>
                  <a:cubicBezTo>
                    <a:pt x="961" y="376"/>
                    <a:pt x="940" y="339"/>
                    <a:pt x="899" y="318"/>
                  </a:cubicBezTo>
                  <a:cubicBezTo>
                    <a:pt x="868" y="303"/>
                    <a:pt x="837" y="303"/>
                    <a:pt x="836" y="303"/>
                  </a:cubicBezTo>
                  <a:cubicBezTo>
                    <a:pt x="121" y="303"/>
                    <a:pt x="121" y="303"/>
                    <a:pt x="121" y="303"/>
                  </a:cubicBezTo>
                  <a:cubicBezTo>
                    <a:pt x="78" y="303"/>
                    <a:pt x="46" y="291"/>
                    <a:pt x="27" y="268"/>
                  </a:cubicBezTo>
                  <a:cubicBezTo>
                    <a:pt x="0" y="235"/>
                    <a:pt x="6" y="192"/>
                    <a:pt x="7" y="18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2" y="190"/>
                    <a:pt x="5" y="233"/>
                    <a:pt x="31" y="264"/>
                  </a:cubicBezTo>
                  <a:cubicBezTo>
                    <a:pt x="49" y="286"/>
                    <a:pt x="80" y="297"/>
                    <a:pt x="121" y="297"/>
                  </a:cubicBezTo>
                  <a:cubicBezTo>
                    <a:pt x="836" y="297"/>
                    <a:pt x="836" y="297"/>
                    <a:pt x="836" y="297"/>
                  </a:cubicBezTo>
                  <a:cubicBezTo>
                    <a:pt x="838" y="297"/>
                    <a:pt x="869" y="298"/>
                    <a:pt x="901" y="314"/>
                  </a:cubicBezTo>
                  <a:cubicBezTo>
                    <a:pt x="931" y="329"/>
                    <a:pt x="967" y="360"/>
                    <a:pt x="967" y="428"/>
                  </a:cubicBezTo>
                  <a:lnTo>
                    <a:pt x="967" y="793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6197601" y="4403726"/>
              <a:ext cx="107950" cy="92075"/>
            </a:xfrm>
            <a:custGeom>
              <a:gdLst>
                <a:gd fmla="*/ 68 w 68" name="T0"/>
                <a:gd fmla="*/ 0 h 58" name="T1"/>
                <a:gd fmla="*/ 34 w 68" name="T2"/>
                <a:gd fmla="*/ 58 h 58" name="T3"/>
                <a:gd fmla="*/ 0 w 68" name="T4"/>
                <a:gd fmla="*/ 0 h 58" name="T5"/>
                <a:gd fmla="*/ 68 w 68" name="T6"/>
                <a:gd fmla="*/ 0 h 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68">
                  <a:moveTo>
                    <a:pt x="68" y="0"/>
                  </a:moveTo>
                  <a:lnTo>
                    <a:pt x="34" y="5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6608763" y="4211639"/>
              <a:ext cx="947737" cy="561975"/>
            </a:xfrm>
            <a:custGeom>
              <a:gdLst>
                <a:gd fmla="*/ 5 w 906" name="T0"/>
                <a:gd fmla="*/ 537 h 537" name="T1"/>
                <a:gd fmla="*/ 0 w 906" name="T2"/>
                <a:gd fmla="*/ 537 h 537" name="T3"/>
                <a:gd fmla="*/ 0 w 906" name="T4"/>
                <a:gd fmla="*/ 333 h 537" name="T5"/>
                <a:gd fmla="*/ 46 w 906" name="T6"/>
                <a:gd fmla="*/ 237 h 537" name="T7"/>
                <a:gd fmla="*/ 124 w 906" name="T8"/>
                <a:gd fmla="*/ 215 h 537" name="T9"/>
                <a:gd fmla="*/ 796 w 906" name="T10"/>
                <a:gd fmla="*/ 215 h 537" name="T11"/>
                <a:gd fmla="*/ 901 w 906" name="T12"/>
                <a:gd fmla="*/ 109 h 537" name="T13"/>
                <a:gd fmla="*/ 901 w 906" name="T14"/>
                <a:gd fmla="*/ 0 h 537" name="T15"/>
                <a:gd fmla="*/ 906 w 906" name="T16"/>
                <a:gd fmla="*/ 0 h 537" name="T17"/>
                <a:gd fmla="*/ 906 w 906" name="T18"/>
                <a:gd fmla="*/ 110 h 537" name="T19"/>
                <a:gd fmla="*/ 796 w 906" name="T20"/>
                <a:gd fmla="*/ 220 h 537" name="T21"/>
                <a:gd fmla="*/ 124 w 906" name="T22"/>
                <a:gd fmla="*/ 220 h 537" name="T23"/>
                <a:gd fmla="*/ 5 w 906" name="T24"/>
                <a:gd fmla="*/ 333 h 537" name="T25"/>
                <a:gd fmla="*/ 5 w 906" name="T26"/>
                <a:gd fmla="*/ 537 h 53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37" w="905">
                  <a:moveTo>
                    <a:pt x="5" y="537"/>
                  </a:moveTo>
                  <a:cubicBezTo>
                    <a:pt x="0" y="537"/>
                    <a:pt x="0" y="537"/>
                    <a:pt x="0" y="537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290"/>
                    <a:pt x="16" y="258"/>
                    <a:pt x="46" y="237"/>
                  </a:cubicBezTo>
                  <a:cubicBezTo>
                    <a:pt x="77" y="217"/>
                    <a:pt x="111" y="215"/>
                    <a:pt x="124" y="215"/>
                  </a:cubicBezTo>
                  <a:cubicBezTo>
                    <a:pt x="796" y="215"/>
                    <a:pt x="796" y="215"/>
                    <a:pt x="796" y="215"/>
                  </a:cubicBezTo>
                  <a:cubicBezTo>
                    <a:pt x="888" y="215"/>
                    <a:pt x="901" y="113"/>
                    <a:pt x="901" y="109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06" y="110"/>
                    <a:pt x="906" y="110"/>
                    <a:pt x="906" y="110"/>
                  </a:cubicBezTo>
                  <a:cubicBezTo>
                    <a:pt x="906" y="111"/>
                    <a:pt x="894" y="220"/>
                    <a:pt x="796" y="22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12" y="220"/>
                    <a:pt x="5" y="223"/>
                    <a:pt x="5" y="333"/>
                  </a:cubicBezTo>
                  <a:lnTo>
                    <a:pt x="5" y="537"/>
                  </a:ln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73"/>
            <p:cNvSpPr/>
            <p:nvPr/>
          </p:nvSpPr>
          <p:spPr bwMode="auto">
            <a:xfrm>
              <a:off x="6638926" y="4513264"/>
              <a:ext cx="1168400" cy="271463"/>
            </a:xfrm>
            <a:custGeom>
              <a:gdLst>
                <a:gd fmla="*/ 134 w 1117" name="T0"/>
                <a:gd fmla="*/ 259 h 259" name="T1"/>
                <a:gd fmla="*/ 0 w 1117" name="T2"/>
                <a:gd fmla="*/ 259 h 259" name="T3"/>
                <a:gd fmla="*/ 0 w 1117" name="T4"/>
                <a:gd fmla="*/ 254 h 259" name="T5"/>
                <a:gd fmla="*/ 134 w 1117" name="T6"/>
                <a:gd fmla="*/ 254 h 259" name="T7"/>
                <a:gd fmla="*/ 197 w 1117" name="T8"/>
                <a:gd fmla="*/ 229 h 259" name="T9"/>
                <a:gd fmla="*/ 214 w 1117" name="T10"/>
                <a:gd fmla="*/ 167 h 259" name="T11"/>
                <a:gd fmla="*/ 213 w 1117" name="T12"/>
                <a:gd fmla="*/ 167 h 259" name="T13"/>
                <a:gd fmla="*/ 213 w 1117" name="T14"/>
                <a:gd fmla="*/ 98 h 259" name="T15"/>
                <a:gd fmla="*/ 241 w 1117" name="T16"/>
                <a:gd fmla="*/ 22 h 259" name="T17"/>
                <a:gd fmla="*/ 299 w 1117" name="T18"/>
                <a:gd fmla="*/ 2 h 259" name="T19"/>
                <a:gd fmla="*/ 1117 w 1117" name="T20"/>
                <a:gd fmla="*/ 2 h 259" name="T21"/>
                <a:gd fmla="*/ 1117 w 1117" name="T22"/>
                <a:gd fmla="*/ 7 h 259" name="T23"/>
                <a:gd fmla="*/ 299 w 1117" name="T24"/>
                <a:gd fmla="*/ 7 h 259" name="T25"/>
                <a:gd fmla="*/ 244 w 1117" name="T26"/>
                <a:gd fmla="*/ 26 h 259" name="T27"/>
                <a:gd fmla="*/ 219 w 1117" name="T28"/>
                <a:gd fmla="*/ 98 h 259" name="T29"/>
                <a:gd fmla="*/ 219 w 1117" name="T30"/>
                <a:gd fmla="*/ 159 h 259" name="T31"/>
                <a:gd fmla="*/ 201 w 1117" name="T32"/>
                <a:gd fmla="*/ 233 h 259" name="T33"/>
                <a:gd fmla="*/ 134 w 1117" name="T34"/>
                <a:gd fmla="*/ 259 h 25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59" w="1117">
                  <a:moveTo>
                    <a:pt x="134" y="259"/>
                  </a:moveTo>
                  <a:cubicBezTo>
                    <a:pt x="0" y="259"/>
                    <a:pt x="0" y="259"/>
                    <a:pt x="0" y="25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34" y="254"/>
                    <a:pt x="134" y="254"/>
                    <a:pt x="134" y="254"/>
                  </a:cubicBezTo>
                  <a:cubicBezTo>
                    <a:pt x="162" y="254"/>
                    <a:pt x="183" y="245"/>
                    <a:pt x="197" y="229"/>
                  </a:cubicBezTo>
                  <a:cubicBezTo>
                    <a:pt x="214" y="209"/>
                    <a:pt x="215" y="180"/>
                    <a:pt x="214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64"/>
                    <a:pt x="223" y="39"/>
                    <a:pt x="241" y="22"/>
                  </a:cubicBezTo>
                  <a:cubicBezTo>
                    <a:pt x="266" y="0"/>
                    <a:pt x="297" y="2"/>
                    <a:pt x="299" y="2"/>
                  </a:cubicBezTo>
                  <a:cubicBezTo>
                    <a:pt x="1117" y="2"/>
                    <a:pt x="1117" y="2"/>
                    <a:pt x="1117" y="2"/>
                  </a:cubicBezTo>
                  <a:cubicBezTo>
                    <a:pt x="1117" y="7"/>
                    <a:pt x="1117" y="7"/>
                    <a:pt x="1117" y="7"/>
                  </a:cubicBezTo>
                  <a:cubicBezTo>
                    <a:pt x="299" y="7"/>
                    <a:pt x="299" y="7"/>
                    <a:pt x="299" y="7"/>
                  </a:cubicBezTo>
                  <a:cubicBezTo>
                    <a:pt x="298" y="7"/>
                    <a:pt x="267" y="5"/>
                    <a:pt x="244" y="26"/>
                  </a:cubicBezTo>
                  <a:cubicBezTo>
                    <a:pt x="227" y="42"/>
                    <a:pt x="219" y="66"/>
                    <a:pt x="219" y="98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9" y="163"/>
                    <a:pt x="225" y="204"/>
                    <a:pt x="201" y="233"/>
                  </a:cubicBezTo>
                  <a:cubicBezTo>
                    <a:pt x="186" y="250"/>
                    <a:pt x="164" y="259"/>
                    <a:pt x="134" y="259"/>
                  </a:cubicBez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Oval 75"/>
            <p:cNvSpPr>
              <a:spLocks noChangeArrowheads="1"/>
            </p:cNvSpPr>
            <p:nvPr/>
          </p:nvSpPr>
          <p:spPr bwMode="auto">
            <a:xfrm>
              <a:off x="6188076" y="3784601"/>
              <a:ext cx="598487" cy="600075"/>
            </a:xfrm>
            <a:prstGeom prst="ellipse">
              <a:avLst/>
            </a:pr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Oval 77"/>
            <p:cNvSpPr>
              <a:spLocks noChangeArrowheads="1"/>
            </p:cNvSpPr>
            <p:nvPr/>
          </p:nvSpPr>
          <p:spPr bwMode="auto">
            <a:xfrm>
              <a:off x="7286626" y="3702051"/>
              <a:ext cx="541337" cy="542925"/>
            </a:xfrm>
            <a:prstGeom prst="ellipse">
              <a:avLst/>
            </a:pr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Oval 78"/>
            <p:cNvSpPr>
              <a:spLocks noChangeArrowheads="1"/>
            </p:cNvSpPr>
            <p:nvPr/>
          </p:nvSpPr>
          <p:spPr bwMode="auto">
            <a:xfrm>
              <a:off x="4818063" y="3502026"/>
              <a:ext cx="611187" cy="609600"/>
            </a:xfrm>
            <a:prstGeom prst="ellipse">
              <a:avLst/>
            </a:pr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79"/>
            <p:cNvSpPr/>
            <p:nvPr/>
          </p:nvSpPr>
          <p:spPr bwMode="auto">
            <a:xfrm>
              <a:off x="7550151" y="3836989"/>
              <a:ext cx="128587" cy="130175"/>
            </a:xfrm>
            <a:custGeom>
              <a:gdLst>
                <a:gd fmla="*/ 123 w 123" name="T0"/>
                <a:gd fmla="*/ 124 h 124" name="T1"/>
                <a:gd fmla="*/ 101 w 123" name="T2"/>
                <a:gd fmla="*/ 124 h 124" name="T3"/>
                <a:gd fmla="*/ 0 w 123" name="T4"/>
                <a:gd fmla="*/ 23 h 124" name="T5"/>
                <a:gd fmla="*/ 0 w 123" name="T6"/>
                <a:gd fmla="*/ 0 h 124" name="T7"/>
                <a:gd fmla="*/ 123 w 123" name="T8"/>
                <a:gd fmla="*/ 124 h 1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" w="123">
                  <a:moveTo>
                    <a:pt x="123" y="124"/>
                  </a:moveTo>
                  <a:cubicBezTo>
                    <a:pt x="101" y="124"/>
                    <a:pt x="101" y="124"/>
                    <a:pt x="101" y="124"/>
                  </a:cubicBezTo>
                  <a:cubicBezTo>
                    <a:pt x="101" y="68"/>
                    <a:pt x="55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123" y="56"/>
                    <a:pt x="123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80"/>
            <p:cNvSpPr/>
            <p:nvPr/>
          </p:nvSpPr>
          <p:spPr bwMode="auto">
            <a:xfrm>
              <a:off x="7550151" y="3883026"/>
              <a:ext cx="82550" cy="84138"/>
            </a:xfrm>
            <a:custGeom>
              <a:gdLst>
                <a:gd fmla="*/ 79 w 79" name="T0"/>
                <a:gd fmla="*/ 80 h 80" name="T1"/>
                <a:gd fmla="*/ 56 w 79" name="T2"/>
                <a:gd fmla="*/ 80 h 80" name="T3"/>
                <a:gd fmla="*/ 0 w 79" name="T4"/>
                <a:gd fmla="*/ 23 h 80" name="T5"/>
                <a:gd fmla="*/ 0 w 79" name="T6"/>
                <a:gd fmla="*/ 0 h 80" name="T7"/>
                <a:gd fmla="*/ 79 w 79" name="T8"/>
                <a:gd fmla="*/ 80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79">
                  <a:moveTo>
                    <a:pt x="79" y="80"/>
                  </a:moveTo>
                  <a:cubicBezTo>
                    <a:pt x="56" y="80"/>
                    <a:pt x="56" y="80"/>
                    <a:pt x="56" y="80"/>
                  </a:cubicBezTo>
                  <a:cubicBezTo>
                    <a:pt x="56" y="48"/>
                    <a:pt x="31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79" y="36"/>
                    <a:pt x="79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81"/>
            <p:cNvSpPr>
              <a:spLocks noEditPoints="1"/>
            </p:cNvSpPr>
            <p:nvPr/>
          </p:nvSpPr>
          <p:spPr bwMode="auto">
            <a:xfrm>
              <a:off x="7532688" y="3930651"/>
              <a:ext cx="50800" cy="52388"/>
            </a:xfrm>
            <a:custGeom>
              <a:gdLst>
                <a:gd fmla="*/ 25 w 49" name="T0"/>
                <a:gd fmla="*/ 49 h 49" name="T1"/>
                <a:gd fmla="*/ 0 w 49" name="T2"/>
                <a:gd fmla="*/ 24 h 49" name="T3"/>
                <a:gd fmla="*/ 25 w 49" name="T4"/>
                <a:gd fmla="*/ 0 h 49" name="T5"/>
                <a:gd fmla="*/ 49 w 49" name="T6"/>
                <a:gd fmla="*/ 24 h 49" name="T7"/>
                <a:gd fmla="*/ 25 w 49" name="T8"/>
                <a:gd fmla="*/ 49 h 49" name="T9"/>
                <a:gd fmla="*/ 25 w 49" name="T10"/>
                <a:gd fmla="*/ 16 h 49" name="T11"/>
                <a:gd fmla="*/ 17 w 49" name="T12"/>
                <a:gd fmla="*/ 24 h 49" name="T13"/>
                <a:gd fmla="*/ 25 w 49" name="T14"/>
                <a:gd fmla="*/ 32 h 49" name="T15"/>
                <a:gd fmla="*/ 33 w 49" name="T16"/>
                <a:gd fmla="*/ 24 h 49" name="T17"/>
                <a:gd fmla="*/ 25 w 49" name="T18"/>
                <a:gd fmla="*/ 16 h 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9" w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5" y="49"/>
                  </a:cubicBezTo>
                  <a:close/>
                  <a:moveTo>
                    <a:pt x="25" y="16"/>
                  </a:moveTo>
                  <a:cubicBezTo>
                    <a:pt x="20" y="16"/>
                    <a:pt x="17" y="20"/>
                    <a:pt x="17" y="24"/>
                  </a:cubicBezTo>
                  <a:cubicBezTo>
                    <a:pt x="17" y="29"/>
                    <a:pt x="20" y="32"/>
                    <a:pt x="25" y="32"/>
                  </a:cubicBezTo>
                  <a:cubicBezTo>
                    <a:pt x="29" y="32"/>
                    <a:pt x="33" y="29"/>
                    <a:pt x="33" y="24"/>
                  </a:cubicBezTo>
                  <a:cubicBezTo>
                    <a:pt x="33" y="20"/>
                    <a:pt x="29" y="16"/>
                    <a:pt x="2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82"/>
            <p:cNvSpPr/>
            <p:nvPr/>
          </p:nvSpPr>
          <p:spPr bwMode="auto">
            <a:xfrm>
              <a:off x="7607301" y="3989389"/>
              <a:ext cx="103187" cy="103188"/>
            </a:xfrm>
            <a:custGeom>
              <a:gdLst>
                <a:gd fmla="*/ 94 w 99" name="T0"/>
                <a:gd fmla="*/ 77 h 99" name="T1"/>
                <a:gd fmla="*/ 94 w 99" name="T2"/>
                <a:gd fmla="*/ 60 h 99" name="T3"/>
                <a:gd fmla="*/ 39 w 99" name="T4"/>
                <a:gd fmla="*/ 5 h 99" name="T5"/>
                <a:gd fmla="*/ 22 w 99" name="T6"/>
                <a:gd fmla="*/ 5 h 99" name="T7"/>
                <a:gd fmla="*/ 0 w 99" name="T8"/>
                <a:gd fmla="*/ 27 h 99" name="T9"/>
                <a:gd fmla="*/ 72 w 99" name="T10"/>
                <a:gd fmla="*/ 99 h 99" name="T11"/>
                <a:gd fmla="*/ 94 w 99" name="T12"/>
                <a:gd fmla="*/ 77 h 9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9" w="99">
                  <a:moveTo>
                    <a:pt x="94" y="77"/>
                  </a:moveTo>
                  <a:cubicBezTo>
                    <a:pt x="99" y="72"/>
                    <a:pt x="99" y="64"/>
                    <a:pt x="94" y="6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5" y="0"/>
                    <a:pt x="27" y="0"/>
                    <a:pt x="22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2" y="99"/>
                    <a:pt x="72" y="99"/>
                    <a:pt x="72" y="99"/>
                  </a:cubicBezTo>
                  <a:lnTo>
                    <a:pt x="9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83"/>
            <p:cNvSpPr/>
            <p:nvPr/>
          </p:nvSpPr>
          <p:spPr bwMode="auto">
            <a:xfrm>
              <a:off x="7392988" y="3838576"/>
              <a:ext cx="280987" cy="282575"/>
            </a:xfrm>
            <a:custGeom>
              <a:gdLst>
                <a:gd fmla="*/ 79 w 269" name="T0"/>
                <a:gd fmla="*/ 79 h 270" name="T1"/>
                <a:gd fmla="*/ 91 w 269" name="T2"/>
                <a:gd fmla="*/ 67 h 270" name="T3"/>
                <a:gd fmla="*/ 25 w 269" name="T4"/>
                <a:gd fmla="*/ 0 h 270" name="T5"/>
                <a:gd fmla="*/ 13 w 269" name="T6"/>
                <a:gd fmla="*/ 13 h 270" name="T7"/>
                <a:gd fmla="*/ 13 w 269" name="T8"/>
                <a:gd fmla="*/ 58 h 270" name="T9"/>
                <a:gd fmla="*/ 19 w 269" name="T10"/>
                <a:gd fmla="*/ 65 h 270" name="T11"/>
                <a:gd fmla="*/ 89 w 269" name="T12"/>
                <a:gd fmla="*/ 158 h 270" name="T13"/>
                <a:gd fmla="*/ 109 w 269" name="T14"/>
                <a:gd fmla="*/ 179 h 270" name="T15"/>
                <a:gd fmla="*/ 205 w 269" name="T16"/>
                <a:gd fmla="*/ 251 h 270" name="T17"/>
                <a:gd fmla="*/ 211 w 269" name="T18"/>
                <a:gd fmla="*/ 257 h 270" name="T19"/>
                <a:gd fmla="*/ 257 w 269" name="T20"/>
                <a:gd fmla="*/ 257 h 270" name="T21"/>
                <a:gd fmla="*/ 269 w 269" name="T22"/>
                <a:gd fmla="*/ 245 h 270" name="T23"/>
                <a:gd fmla="*/ 203 w 269" name="T24"/>
                <a:gd fmla="*/ 178 h 270" name="T25"/>
                <a:gd fmla="*/ 190 w 269" name="T26"/>
                <a:gd fmla="*/ 191 h 270" name="T27"/>
                <a:gd fmla="*/ 189 w 269" name="T28"/>
                <a:gd fmla="*/ 192 h 270" name="T29"/>
                <a:gd fmla="*/ 143 w 269" name="T30"/>
                <a:gd fmla="*/ 153 h 270" name="T31"/>
                <a:gd fmla="*/ 117 w 269" name="T32"/>
                <a:gd fmla="*/ 127 h 270" name="T33"/>
                <a:gd fmla="*/ 78 w 269" name="T34"/>
                <a:gd fmla="*/ 80 h 270" name="T35"/>
                <a:gd fmla="*/ 79 w 269" name="T36"/>
                <a:gd fmla="*/ 79 h 27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70" w="269">
                  <a:moveTo>
                    <a:pt x="79" y="79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25"/>
                    <a:pt x="0" y="46"/>
                    <a:pt x="13" y="58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35" y="94"/>
                    <a:pt x="59" y="127"/>
                    <a:pt x="89" y="158"/>
                  </a:cubicBezTo>
                  <a:cubicBezTo>
                    <a:pt x="92" y="162"/>
                    <a:pt x="106" y="176"/>
                    <a:pt x="109" y="179"/>
                  </a:cubicBezTo>
                  <a:cubicBezTo>
                    <a:pt x="141" y="210"/>
                    <a:pt x="174" y="234"/>
                    <a:pt x="205" y="251"/>
                  </a:cubicBezTo>
                  <a:cubicBezTo>
                    <a:pt x="211" y="257"/>
                    <a:pt x="211" y="257"/>
                    <a:pt x="211" y="257"/>
                  </a:cubicBezTo>
                  <a:cubicBezTo>
                    <a:pt x="224" y="270"/>
                    <a:pt x="244" y="270"/>
                    <a:pt x="257" y="257"/>
                  </a:cubicBezTo>
                  <a:cubicBezTo>
                    <a:pt x="269" y="245"/>
                    <a:pt x="269" y="245"/>
                    <a:pt x="269" y="245"/>
                  </a:cubicBezTo>
                  <a:cubicBezTo>
                    <a:pt x="203" y="178"/>
                    <a:pt x="203" y="178"/>
                    <a:pt x="203" y="178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0" y="192"/>
                    <a:pt x="189" y="192"/>
                  </a:cubicBezTo>
                  <a:cubicBezTo>
                    <a:pt x="174" y="181"/>
                    <a:pt x="158" y="168"/>
                    <a:pt x="143" y="153"/>
                  </a:cubicBezTo>
                  <a:cubicBezTo>
                    <a:pt x="138" y="149"/>
                    <a:pt x="121" y="131"/>
                    <a:pt x="117" y="127"/>
                  </a:cubicBezTo>
                  <a:cubicBezTo>
                    <a:pt x="102" y="111"/>
                    <a:pt x="89" y="96"/>
                    <a:pt x="78" y="80"/>
                  </a:cubicBezTo>
                  <a:cubicBezTo>
                    <a:pt x="78" y="80"/>
                    <a:pt x="79" y="79"/>
                    <a:pt x="79" y="79"/>
                  </a:cubicBez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84"/>
            <p:cNvSpPr/>
            <p:nvPr/>
          </p:nvSpPr>
          <p:spPr bwMode="auto">
            <a:xfrm>
              <a:off x="7421563" y="3802064"/>
              <a:ext cx="103187" cy="103188"/>
            </a:xfrm>
            <a:custGeom>
              <a:gdLst>
                <a:gd fmla="*/ 71 w 98" name="T0"/>
                <a:gd fmla="*/ 98 h 98" name="T1"/>
                <a:gd fmla="*/ 93 w 98" name="T2"/>
                <a:gd fmla="*/ 76 h 98" name="T3"/>
                <a:gd fmla="*/ 93 w 98" name="T4"/>
                <a:gd fmla="*/ 60 h 98" name="T5"/>
                <a:gd fmla="*/ 38 w 98" name="T6"/>
                <a:gd fmla="*/ 5 h 98" name="T7"/>
                <a:gd fmla="*/ 22 w 98" name="T8"/>
                <a:gd fmla="*/ 5 h 98" name="T9"/>
                <a:gd fmla="*/ 0 w 98" name="T10"/>
                <a:gd fmla="*/ 27 h 98" name="T11"/>
                <a:gd fmla="*/ 71 w 98" name="T12"/>
                <a:gd fmla="*/ 98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98">
                  <a:moveTo>
                    <a:pt x="71" y="98"/>
                  </a:moveTo>
                  <a:cubicBezTo>
                    <a:pt x="93" y="76"/>
                    <a:pt x="93" y="76"/>
                    <a:pt x="93" y="76"/>
                  </a:cubicBezTo>
                  <a:cubicBezTo>
                    <a:pt x="98" y="72"/>
                    <a:pt x="98" y="64"/>
                    <a:pt x="93" y="6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4" y="0"/>
                    <a:pt x="26" y="0"/>
                    <a:pt x="22" y="5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71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85"/>
            <p:cNvSpPr/>
            <p:nvPr/>
          </p:nvSpPr>
          <p:spPr bwMode="auto">
            <a:xfrm>
              <a:off x="5453063" y="4246564"/>
              <a:ext cx="241300" cy="241300"/>
            </a:xfrm>
            <a:custGeom>
              <a:gdLst>
                <a:gd fmla="*/ 41 w 232" name="T0"/>
                <a:gd fmla="*/ 41 h 231" name="T1"/>
                <a:gd fmla="*/ 41 w 232" name="T2"/>
                <a:gd fmla="*/ 190 h 231" name="T3"/>
                <a:gd fmla="*/ 190 w 232" name="T4"/>
                <a:gd fmla="*/ 190 h 231" name="T5"/>
                <a:gd fmla="*/ 190 w 232" name="T6"/>
                <a:gd fmla="*/ 41 h 231" name="T7"/>
                <a:gd fmla="*/ 41 w 232" name="T8"/>
                <a:gd fmla="*/ 4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231">
                  <a:moveTo>
                    <a:pt x="41" y="41"/>
                  </a:moveTo>
                  <a:cubicBezTo>
                    <a:pt x="0" y="82"/>
                    <a:pt x="0" y="149"/>
                    <a:pt x="41" y="190"/>
                  </a:cubicBezTo>
                  <a:cubicBezTo>
                    <a:pt x="83" y="231"/>
                    <a:pt x="149" y="231"/>
                    <a:pt x="190" y="190"/>
                  </a:cubicBezTo>
                  <a:cubicBezTo>
                    <a:pt x="232" y="149"/>
                    <a:pt x="232" y="82"/>
                    <a:pt x="190" y="41"/>
                  </a:cubicBezTo>
                  <a:cubicBezTo>
                    <a:pt x="149" y="0"/>
                    <a:pt x="83" y="0"/>
                    <a:pt x="41" y="41"/>
                  </a:cubicBez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86"/>
            <p:cNvSpPr>
              <a:spLocks noEditPoints="1"/>
            </p:cNvSpPr>
            <p:nvPr/>
          </p:nvSpPr>
          <p:spPr bwMode="auto">
            <a:xfrm>
              <a:off x="5432426" y="4225926"/>
              <a:ext cx="280987" cy="282575"/>
            </a:xfrm>
            <a:custGeom>
              <a:gdLst>
                <a:gd fmla="*/ 48 w 269" name="T0"/>
                <a:gd fmla="*/ 48 h 269" name="T1"/>
                <a:gd fmla="*/ 48 w 269" name="T2"/>
                <a:gd fmla="*/ 221 h 269" name="T3"/>
                <a:gd fmla="*/ 222 w 269" name="T4"/>
                <a:gd fmla="*/ 221 h 269" name="T5"/>
                <a:gd fmla="*/ 222 w 269" name="T6"/>
                <a:gd fmla="*/ 48 h 269" name="T7"/>
                <a:gd fmla="*/ 48 w 269" name="T8"/>
                <a:gd fmla="*/ 48 h 269" name="T9"/>
                <a:gd fmla="*/ 68 w 269" name="T10"/>
                <a:gd fmla="*/ 68 h 269" name="T11"/>
                <a:gd fmla="*/ 201 w 269" name="T12"/>
                <a:gd fmla="*/ 68 h 269" name="T13"/>
                <a:gd fmla="*/ 201 w 269" name="T14"/>
                <a:gd fmla="*/ 201 h 269" name="T15"/>
                <a:gd fmla="*/ 68 w 269" name="T16"/>
                <a:gd fmla="*/ 201 h 269" name="T17"/>
                <a:gd fmla="*/ 68 w 269" name="T18"/>
                <a:gd fmla="*/ 68 h 26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9" w="269">
                  <a:moveTo>
                    <a:pt x="48" y="48"/>
                  </a:moveTo>
                  <a:cubicBezTo>
                    <a:pt x="0" y="96"/>
                    <a:pt x="0" y="174"/>
                    <a:pt x="48" y="221"/>
                  </a:cubicBezTo>
                  <a:cubicBezTo>
                    <a:pt x="96" y="269"/>
                    <a:pt x="174" y="269"/>
                    <a:pt x="222" y="221"/>
                  </a:cubicBezTo>
                  <a:cubicBezTo>
                    <a:pt x="269" y="174"/>
                    <a:pt x="269" y="96"/>
                    <a:pt x="222" y="48"/>
                  </a:cubicBezTo>
                  <a:cubicBezTo>
                    <a:pt x="174" y="0"/>
                    <a:pt x="96" y="0"/>
                    <a:pt x="48" y="48"/>
                  </a:cubicBezTo>
                  <a:close/>
                  <a:moveTo>
                    <a:pt x="68" y="68"/>
                  </a:moveTo>
                  <a:cubicBezTo>
                    <a:pt x="105" y="32"/>
                    <a:pt x="165" y="32"/>
                    <a:pt x="201" y="68"/>
                  </a:cubicBezTo>
                  <a:cubicBezTo>
                    <a:pt x="238" y="105"/>
                    <a:pt x="238" y="165"/>
                    <a:pt x="201" y="201"/>
                  </a:cubicBezTo>
                  <a:cubicBezTo>
                    <a:pt x="165" y="238"/>
                    <a:pt x="105" y="238"/>
                    <a:pt x="68" y="201"/>
                  </a:cubicBezTo>
                  <a:cubicBezTo>
                    <a:pt x="32" y="165"/>
                    <a:pt x="32" y="105"/>
                    <a:pt x="68" y="68"/>
                  </a:cubicBez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87"/>
            <p:cNvSpPr/>
            <p:nvPr/>
          </p:nvSpPr>
          <p:spPr bwMode="auto">
            <a:xfrm>
              <a:off x="5321301" y="4429126"/>
              <a:ext cx="192087" cy="190500"/>
            </a:xfrm>
            <a:custGeom>
              <a:gdLst>
                <a:gd fmla="*/ 0 w 121" name="T0"/>
                <a:gd fmla="*/ 100 h 120" name="T1"/>
                <a:gd fmla="*/ 21 w 121" name="T2"/>
                <a:gd fmla="*/ 120 h 120" name="T3"/>
                <a:gd fmla="*/ 121 w 121" name="T4"/>
                <a:gd fmla="*/ 21 h 120" name="T5"/>
                <a:gd fmla="*/ 100 w 121" name="T6"/>
                <a:gd fmla="*/ 0 h 120" name="T7"/>
                <a:gd fmla="*/ 0 w 121" name="T8"/>
                <a:gd fmla="*/ 100 h 1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120">
                  <a:moveTo>
                    <a:pt x="0" y="100"/>
                  </a:moveTo>
                  <a:lnTo>
                    <a:pt x="21" y="120"/>
                  </a:lnTo>
                  <a:lnTo>
                    <a:pt x="121" y="21"/>
                  </a:lnTo>
                  <a:lnTo>
                    <a:pt x="10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88"/>
            <p:cNvSpPr/>
            <p:nvPr/>
          </p:nvSpPr>
          <p:spPr bwMode="auto">
            <a:xfrm>
              <a:off x="5299076" y="4456114"/>
              <a:ext cx="185737" cy="184150"/>
            </a:xfrm>
            <a:custGeom>
              <a:gdLst>
                <a:gd fmla="*/ 0 w 117" name="T0"/>
                <a:gd fmla="*/ 83 h 116" name="T1"/>
                <a:gd fmla="*/ 34 w 117" name="T2"/>
                <a:gd fmla="*/ 116 h 116" name="T3"/>
                <a:gd fmla="*/ 117 w 117" name="T4"/>
                <a:gd fmla="*/ 34 h 116" name="T5"/>
                <a:gd fmla="*/ 83 w 117" name="T6"/>
                <a:gd fmla="*/ 0 h 116" name="T7"/>
                <a:gd fmla="*/ 0 w 117" name="T8"/>
                <a:gd fmla="*/ 83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117">
                  <a:moveTo>
                    <a:pt x="0" y="83"/>
                  </a:moveTo>
                  <a:lnTo>
                    <a:pt x="34" y="116"/>
                  </a:lnTo>
                  <a:lnTo>
                    <a:pt x="117" y="34"/>
                  </a:lnTo>
                  <a:lnTo>
                    <a:pt x="83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Rectangle 89"/>
            <p:cNvSpPr>
              <a:spLocks noChangeArrowheads="1"/>
            </p:cNvSpPr>
            <p:nvPr/>
          </p:nvSpPr>
          <p:spPr bwMode="auto">
            <a:xfrm>
              <a:off x="5510213" y="4316414"/>
              <a:ext cx="128587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Rectangle 90"/>
            <p:cNvSpPr>
              <a:spLocks noChangeArrowheads="1"/>
            </p:cNvSpPr>
            <p:nvPr/>
          </p:nvSpPr>
          <p:spPr bwMode="auto">
            <a:xfrm>
              <a:off x="5510213" y="4352926"/>
              <a:ext cx="128587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Rectangle 91"/>
            <p:cNvSpPr>
              <a:spLocks noChangeArrowheads="1"/>
            </p:cNvSpPr>
            <p:nvPr/>
          </p:nvSpPr>
          <p:spPr bwMode="auto">
            <a:xfrm>
              <a:off x="5510213" y="4387851"/>
              <a:ext cx="128587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Rectangle 92"/>
            <p:cNvSpPr>
              <a:spLocks noChangeArrowheads="1"/>
            </p:cNvSpPr>
            <p:nvPr/>
          </p:nvSpPr>
          <p:spPr bwMode="auto">
            <a:xfrm>
              <a:off x="7608888" y="4370389"/>
              <a:ext cx="425450" cy="296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93"/>
            <p:cNvSpPr>
              <a:spLocks noEditPoints="1"/>
            </p:cNvSpPr>
            <p:nvPr/>
          </p:nvSpPr>
          <p:spPr bwMode="auto">
            <a:xfrm>
              <a:off x="7597776" y="4360864"/>
              <a:ext cx="447675" cy="315913"/>
            </a:xfrm>
            <a:custGeom>
              <a:gdLst>
                <a:gd fmla="*/ 282 w 282" name="T0"/>
                <a:gd fmla="*/ 199 h 199" name="T1"/>
                <a:gd fmla="*/ 0 w 282" name="T2"/>
                <a:gd fmla="*/ 199 h 199" name="T3"/>
                <a:gd fmla="*/ 0 w 282" name="T4"/>
                <a:gd fmla="*/ 0 h 199" name="T5"/>
                <a:gd fmla="*/ 282 w 282" name="T6"/>
                <a:gd fmla="*/ 0 h 199" name="T7"/>
                <a:gd fmla="*/ 282 w 282" name="T8"/>
                <a:gd fmla="*/ 199 h 199" name="T9"/>
                <a:gd fmla="*/ 13 w 282" name="T10"/>
                <a:gd fmla="*/ 186 h 199" name="T11"/>
                <a:gd fmla="*/ 269 w 282" name="T12"/>
                <a:gd fmla="*/ 187 h 199" name="T13"/>
                <a:gd fmla="*/ 269 w 282" name="T14"/>
                <a:gd fmla="*/ 13 h 199" name="T15"/>
                <a:gd fmla="*/ 13 w 282" name="T16"/>
                <a:gd fmla="*/ 12 h 199" name="T17"/>
                <a:gd fmla="*/ 13 w 282" name="T18"/>
                <a:gd fmla="*/ 186 h 19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9" w="282">
                  <a:moveTo>
                    <a:pt x="282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199"/>
                  </a:lnTo>
                  <a:close/>
                  <a:moveTo>
                    <a:pt x="13" y="186"/>
                  </a:moveTo>
                  <a:lnTo>
                    <a:pt x="269" y="187"/>
                  </a:lnTo>
                  <a:lnTo>
                    <a:pt x="269" y="13"/>
                  </a:lnTo>
                  <a:lnTo>
                    <a:pt x="13" y="12"/>
                  </a:lnTo>
                  <a:lnTo>
                    <a:pt x="13" y="186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Freeform 94"/>
            <p:cNvSpPr/>
            <p:nvPr/>
          </p:nvSpPr>
          <p:spPr bwMode="auto">
            <a:xfrm>
              <a:off x="7608888" y="4502151"/>
              <a:ext cx="425450" cy="165100"/>
            </a:xfrm>
            <a:custGeom>
              <a:gdLst>
                <a:gd fmla="*/ 0 w 268" name="T0"/>
                <a:gd fmla="*/ 104 h 104" name="T1"/>
                <a:gd fmla="*/ 134 w 268" name="T2"/>
                <a:gd fmla="*/ 0 h 104" name="T3"/>
                <a:gd fmla="*/ 268 w 268" name="T4"/>
                <a:gd fmla="*/ 104 h 104" name="T5"/>
                <a:gd fmla="*/ 0 w 268" name="T6"/>
                <a:gd fmla="*/ 104 h 10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4" w="268">
                  <a:moveTo>
                    <a:pt x="0" y="104"/>
                  </a:moveTo>
                  <a:lnTo>
                    <a:pt x="134" y="0"/>
                  </a:lnTo>
                  <a:lnTo>
                    <a:pt x="268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95"/>
            <p:cNvSpPr>
              <a:spLocks noEditPoints="1"/>
            </p:cNvSpPr>
            <p:nvPr/>
          </p:nvSpPr>
          <p:spPr bwMode="auto">
            <a:xfrm>
              <a:off x="7596188" y="4491039"/>
              <a:ext cx="447675" cy="185738"/>
            </a:xfrm>
            <a:custGeom>
              <a:gdLst>
                <a:gd fmla="*/ 419 w 428" name="T0"/>
                <a:gd fmla="*/ 178 h 178" name="T1"/>
                <a:gd fmla="*/ 419 w 428" name="T2"/>
                <a:gd fmla="*/ 178 h 178" name="T3"/>
                <a:gd fmla="*/ 11 w 428" name="T4"/>
                <a:gd fmla="*/ 177 h 178" name="T5"/>
                <a:gd fmla="*/ 2 w 428" name="T6"/>
                <a:gd fmla="*/ 171 h 178" name="T7"/>
                <a:gd fmla="*/ 5 w 428" name="T8"/>
                <a:gd fmla="*/ 160 h 178" name="T9"/>
                <a:gd fmla="*/ 209 w 428" name="T10"/>
                <a:gd fmla="*/ 3 h 178" name="T11"/>
                <a:gd fmla="*/ 221 w 428" name="T12"/>
                <a:gd fmla="*/ 3 h 178" name="T13"/>
                <a:gd fmla="*/ 424 w 428" name="T14"/>
                <a:gd fmla="*/ 160 h 178" name="T15"/>
                <a:gd fmla="*/ 428 w 428" name="T16"/>
                <a:gd fmla="*/ 168 h 178" name="T17"/>
                <a:gd fmla="*/ 419 w 428" name="T18"/>
                <a:gd fmla="*/ 178 h 178" name="T19"/>
                <a:gd fmla="*/ 419 w 428" name="T20"/>
                <a:gd fmla="*/ 178 h 178" name="T21"/>
                <a:gd fmla="*/ 39 w 428" name="T22"/>
                <a:gd fmla="*/ 158 h 178" name="T23"/>
                <a:gd fmla="*/ 391 w 428" name="T24"/>
                <a:gd fmla="*/ 158 h 178" name="T25"/>
                <a:gd fmla="*/ 215 w 428" name="T26"/>
                <a:gd fmla="*/ 23 h 178" name="T27"/>
                <a:gd fmla="*/ 39 w 428" name="T28"/>
                <a:gd fmla="*/ 158 h 17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8" w="428">
                  <a:moveTo>
                    <a:pt x="419" y="178"/>
                  </a:moveTo>
                  <a:cubicBezTo>
                    <a:pt x="419" y="178"/>
                    <a:pt x="419" y="178"/>
                    <a:pt x="419" y="178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7" y="177"/>
                    <a:pt x="3" y="174"/>
                    <a:pt x="2" y="171"/>
                  </a:cubicBezTo>
                  <a:cubicBezTo>
                    <a:pt x="0" y="167"/>
                    <a:pt x="2" y="162"/>
                    <a:pt x="5" y="160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3" y="0"/>
                    <a:pt x="217" y="0"/>
                    <a:pt x="221" y="3"/>
                  </a:cubicBezTo>
                  <a:cubicBezTo>
                    <a:pt x="424" y="160"/>
                    <a:pt x="424" y="160"/>
                    <a:pt x="424" y="160"/>
                  </a:cubicBezTo>
                  <a:cubicBezTo>
                    <a:pt x="427" y="162"/>
                    <a:pt x="428" y="165"/>
                    <a:pt x="428" y="168"/>
                  </a:cubicBezTo>
                  <a:cubicBezTo>
                    <a:pt x="428" y="173"/>
                    <a:pt x="424" y="178"/>
                    <a:pt x="419" y="178"/>
                  </a:cubicBezTo>
                  <a:cubicBezTo>
                    <a:pt x="419" y="178"/>
                    <a:pt x="419" y="178"/>
                    <a:pt x="419" y="178"/>
                  </a:cubicBezTo>
                  <a:close/>
                  <a:moveTo>
                    <a:pt x="39" y="158"/>
                  </a:moveTo>
                  <a:cubicBezTo>
                    <a:pt x="391" y="158"/>
                    <a:pt x="391" y="158"/>
                    <a:pt x="391" y="158"/>
                  </a:cubicBezTo>
                  <a:cubicBezTo>
                    <a:pt x="215" y="23"/>
                    <a:pt x="215" y="23"/>
                    <a:pt x="215" y="23"/>
                  </a:cubicBezTo>
                  <a:lnTo>
                    <a:pt x="39" y="158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96"/>
            <p:cNvSpPr/>
            <p:nvPr/>
          </p:nvSpPr>
          <p:spPr bwMode="auto">
            <a:xfrm>
              <a:off x="7608888" y="4370389"/>
              <a:ext cx="425450" cy="180975"/>
            </a:xfrm>
            <a:custGeom>
              <a:gdLst>
                <a:gd fmla="*/ 0 w 268" name="T0"/>
                <a:gd fmla="*/ 0 h 114" name="T1"/>
                <a:gd fmla="*/ 134 w 268" name="T2"/>
                <a:gd fmla="*/ 114 h 114" name="T3"/>
                <a:gd fmla="*/ 268 w 268" name="T4"/>
                <a:gd fmla="*/ 0 h 114" name="T5"/>
                <a:gd fmla="*/ 0 w 268" name="T6"/>
                <a:gd fmla="*/ 0 h 1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4" w="268">
                  <a:moveTo>
                    <a:pt x="0" y="0"/>
                  </a:moveTo>
                  <a:lnTo>
                    <a:pt x="134" y="114"/>
                  </a:lnTo>
                  <a:lnTo>
                    <a:pt x="2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97"/>
            <p:cNvSpPr>
              <a:spLocks noEditPoints="1"/>
            </p:cNvSpPr>
            <p:nvPr/>
          </p:nvSpPr>
          <p:spPr bwMode="auto">
            <a:xfrm>
              <a:off x="7597776" y="4360864"/>
              <a:ext cx="449262" cy="200025"/>
            </a:xfrm>
            <a:custGeom>
              <a:gdLst>
                <a:gd fmla="*/ 214 w 429" name="T0"/>
                <a:gd fmla="*/ 191 h 191" name="T1"/>
                <a:gd fmla="*/ 208 w 429" name="T2"/>
                <a:gd fmla="*/ 189 h 191" name="T3"/>
                <a:gd fmla="*/ 4 w 429" name="T4"/>
                <a:gd fmla="*/ 17 h 191" name="T5"/>
                <a:gd fmla="*/ 1 w 429" name="T6"/>
                <a:gd fmla="*/ 6 h 191" name="T7"/>
                <a:gd fmla="*/ 10 w 429" name="T8"/>
                <a:gd fmla="*/ 0 h 191" name="T9"/>
                <a:gd fmla="*/ 10 w 429" name="T10"/>
                <a:gd fmla="*/ 0 h 191" name="T11"/>
                <a:gd fmla="*/ 418 w 429" name="T12"/>
                <a:gd fmla="*/ 1 h 191" name="T13"/>
                <a:gd fmla="*/ 427 w 429" name="T14"/>
                <a:gd fmla="*/ 7 h 191" name="T15"/>
                <a:gd fmla="*/ 424 w 429" name="T16"/>
                <a:gd fmla="*/ 17 h 191" name="T17"/>
                <a:gd fmla="*/ 220 w 429" name="T18"/>
                <a:gd fmla="*/ 189 h 191" name="T19"/>
                <a:gd fmla="*/ 214 w 429" name="T20"/>
                <a:gd fmla="*/ 191 h 191" name="T21"/>
                <a:gd fmla="*/ 36 w 429" name="T22"/>
                <a:gd fmla="*/ 19 h 191" name="T23"/>
                <a:gd fmla="*/ 214 w 429" name="T24"/>
                <a:gd fmla="*/ 169 h 191" name="T25"/>
                <a:gd fmla="*/ 392 w 429" name="T26"/>
                <a:gd fmla="*/ 20 h 191" name="T27"/>
                <a:gd fmla="*/ 36 w 429" name="T28"/>
                <a:gd fmla="*/ 19 h 19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1" w="429">
                  <a:moveTo>
                    <a:pt x="214" y="191"/>
                  </a:moveTo>
                  <a:cubicBezTo>
                    <a:pt x="212" y="191"/>
                    <a:pt x="210" y="190"/>
                    <a:pt x="208" y="18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" y="14"/>
                    <a:pt x="0" y="10"/>
                    <a:pt x="1" y="6"/>
                  </a:cubicBezTo>
                  <a:cubicBezTo>
                    <a:pt x="2" y="3"/>
                    <a:pt x="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22" y="1"/>
                    <a:pt x="426" y="3"/>
                    <a:pt x="427" y="7"/>
                  </a:cubicBezTo>
                  <a:cubicBezTo>
                    <a:pt x="429" y="11"/>
                    <a:pt x="427" y="15"/>
                    <a:pt x="424" y="17"/>
                  </a:cubicBezTo>
                  <a:cubicBezTo>
                    <a:pt x="220" y="189"/>
                    <a:pt x="220" y="189"/>
                    <a:pt x="220" y="189"/>
                  </a:cubicBezTo>
                  <a:cubicBezTo>
                    <a:pt x="218" y="190"/>
                    <a:pt x="216" y="191"/>
                    <a:pt x="214" y="191"/>
                  </a:cubicBezTo>
                  <a:close/>
                  <a:moveTo>
                    <a:pt x="36" y="19"/>
                  </a:moveTo>
                  <a:cubicBezTo>
                    <a:pt x="214" y="169"/>
                    <a:pt x="214" y="169"/>
                    <a:pt x="214" y="169"/>
                  </a:cubicBezTo>
                  <a:cubicBezTo>
                    <a:pt x="392" y="20"/>
                    <a:pt x="392" y="20"/>
                    <a:pt x="392" y="20"/>
                  </a:cubicBezTo>
                  <a:lnTo>
                    <a:pt x="36" y="19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Freeform 106"/>
            <p:cNvSpPr/>
            <p:nvPr/>
          </p:nvSpPr>
          <p:spPr bwMode="auto">
            <a:xfrm>
              <a:off x="6292851" y="3886201"/>
              <a:ext cx="307975" cy="309563"/>
            </a:xfrm>
            <a:custGeom>
              <a:gdLst>
                <a:gd fmla="*/ 294 w 294" name="T0"/>
                <a:gd fmla="*/ 0 h 295" name="T1"/>
                <a:gd fmla="*/ 294 w 294" name="T2"/>
                <a:gd fmla="*/ 54 h 295" name="T3"/>
                <a:gd fmla="*/ 53 w 294" name="T4"/>
                <a:gd fmla="*/ 295 h 295" name="T5"/>
                <a:gd fmla="*/ 0 w 294" name="T6"/>
                <a:gd fmla="*/ 295 h 295" name="T7"/>
                <a:gd fmla="*/ 294 w 294" name="T8"/>
                <a:gd fmla="*/ 0 h 2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5" w="294">
                  <a:moveTo>
                    <a:pt x="294" y="0"/>
                  </a:moveTo>
                  <a:cubicBezTo>
                    <a:pt x="294" y="54"/>
                    <a:pt x="294" y="54"/>
                    <a:pt x="294" y="54"/>
                  </a:cubicBezTo>
                  <a:cubicBezTo>
                    <a:pt x="161" y="54"/>
                    <a:pt x="53" y="162"/>
                    <a:pt x="53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132"/>
                    <a:pt x="13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107"/>
            <p:cNvSpPr/>
            <p:nvPr/>
          </p:nvSpPr>
          <p:spPr bwMode="auto">
            <a:xfrm>
              <a:off x="6403976" y="3997326"/>
              <a:ext cx="196850" cy="198438"/>
            </a:xfrm>
            <a:custGeom>
              <a:gdLst>
                <a:gd fmla="*/ 189 w 189" name="T0"/>
                <a:gd fmla="*/ 0 h 189" name="T1"/>
                <a:gd fmla="*/ 189 w 189" name="T2"/>
                <a:gd fmla="*/ 54 h 189" name="T3"/>
                <a:gd fmla="*/ 54 w 189" name="T4"/>
                <a:gd fmla="*/ 189 h 189" name="T5"/>
                <a:gd fmla="*/ 0 w 189" name="T6"/>
                <a:gd fmla="*/ 189 h 189" name="T7"/>
                <a:gd fmla="*/ 189 w 189" name="T8"/>
                <a:gd fmla="*/ 0 h 1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9" w="189">
                  <a:moveTo>
                    <a:pt x="189" y="0"/>
                  </a:moveTo>
                  <a:cubicBezTo>
                    <a:pt x="189" y="54"/>
                    <a:pt x="189" y="54"/>
                    <a:pt x="189" y="54"/>
                  </a:cubicBezTo>
                  <a:cubicBezTo>
                    <a:pt x="114" y="54"/>
                    <a:pt x="54" y="114"/>
                    <a:pt x="54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3" name="Freeform 108"/>
            <p:cNvSpPr>
              <a:spLocks noEditPoints="1"/>
            </p:cNvSpPr>
            <p:nvPr/>
          </p:nvSpPr>
          <p:spPr bwMode="auto">
            <a:xfrm>
              <a:off x="6516688" y="4110039"/>
              <a:ext cx="122237" cy="122238"/>
            </a:xfrm>
            <a:custGeom>
              <a:gdLst>
                <a:gd fmla="*/ 117 w 117" name="T0"/>
                <a:gd fmla="*/ 58 h 117" name="T1"/>
                <a:gd fmla="*/ 58 w 117" name="T2"/>
                <a:gd fmla="*/ 117 h 117" name="T3"/>
                <a:gd fmla="*/ 0 w 117" name="T4"/>
                <a:gd fmla="*/ 58 h 117" name="T5"/>
                <a:gd fmla="*/ 58 w 117" name="T6"/>
                <a:gd fmla="*/ 0 h 117" name="T7"/>
                <a:gd fmla="*/ 117 w 117" name="T8"/>
                <a:gd fmla="*/ 58 h 117" name="T9"/>
                <a:gd fmla="*/ 39 w 117" name="T10"/>
                <a:gd fmla="*/ 58 h 117" name="T11"/>
                <a:gd fmla="*/ 58 w 117" name="T12"/>
                <a:gd fmla="*/ 77 h 117" name="T13"/>
                <a:gd fmla="*/ 78 w 117" name="T14"/>
                <a:gd fmla="*/ 58 h 117" name="T15"/>
                <a:gd fmla="*/ 58 w 117" name="T16"/>
                <a:gd fmla="*/ 39 h 117" name="T17"/>
                <a:gd fmla="*/ 39 w 117" name="T18"/>
                <a:gd fmla="*/ 58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117">
                  <a:moveTo>
                    <a:pt x="117" y="58"/>
                  </a:moveTo>
                  <a:cubicBezTo>
                    <a:pt x="117" y="90"/>
                    <a:pt x="90" y="117"/>
                    <a:pt x="58" y="117"/>
                  </a:cubicBezTo>
                  <a:cubicBezTo>
                    <a:pt x="26" y="117"/>
                    <a:pt x="0" y="90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7" y="26"/>
                    <a:pt x="117" y="58"/>
                  </a:cubicBezTo>
                  <a:close/>
                  <a:moveTo>
                    <a:pt x="39" y="58"/>
                  </a:moveTo>
                  <a:cubicBezTo>
                    <a:pt x="39" y="69"/>
                    <a:pt x="48" y="77"/>
                    <a:pt x="58" y="77"/>
                  </a:cubicBezTo>
                  <a:cubicBezTo>
                    <a:pt x="69" y="77"/>
                    <a:pt x="78" y="69"/>
                    <a:pt x="78" y="58"/>
                  </a:cubicBezTo>
                  <a:cubicBezTo>
                    <a:pt x="78" y="48"/>
                    <a:pt x="69" y="39"/>
                    <a:pt x="58" y="39"/>
                  </a:cubicBezTo>
                  <a:cubicBezTo>
                    <a:pt x="48" y="39"/>
                    <a:pt x="39" y="48"/>
                    <a:pt x="3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" name="Freeform 110"/>
            <p:cNvSpPr/>
            <p:nvPr/>
          </p:nvSpPr>
          <p:spPr bwMode="auto">
            <a:xfrm>
              <a:off x="7148513" y="4384676"/>
              <a:ext cx="93662" cy="107950"/>
            </a:xfrm>
            <a:custGeom>
              <a:gdLst>
                <a:gd fmla="*/ 59 w 59" name="T0"/>
                <a:gd fmla="*/ 68 h 68" name="T1"/>
                <a:gd fmla="*/ 0 w 59" name="T2"/>
                <a:gd fmla="*/ 35 h 68" name="T3"/>
                <a:gd fmla="*/ 59 w 59" name="T4"/>
                <a:gd fmla="*/ 0 h 68" name="T5"/>
                <a:gd fmla="*/ 59 w 59" name="T6"/>
                <a:gd fmla="*/ 68 h 6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" w="59">
                  <a:moveTo>
                    <a:pt x="59" y="68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59" y="68"/>
                  </a:lnTo>
                  <a:close/>
                </a:path>
              </a:pathLst>
            </a:custGeom>
            <a:solidFill>
              <a:srgbClr val="1F75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6" name="Freeform 111"/>
            <p:cNvSpPr/>
            <p:nvPr/>
          </p:nvSpPr>
          <p:spPr bwMode="auto">
            <a:xfrm>
              <a:off x="7442201" y="4465639"/>
              <a:ext cx="93662" cy="106363"/>
            </a:xfrm>
            <a:custGeom>
              <a:gdLst>
                <a:gd fmla="*/ 0 w 59" name="T0"/>
                <a:gd fmla="*/ 0 h 67" name="T1"/>
                <a:gd fmla="*/ 59 w 59" name="T2"/>
                <a:gd fmla="*/ 33 h 67" name="T3"/>
                <a:gd fmla="*/ 0 w 59" name="T4"/>
                <a:gd fmla="*/ 67 h 67" name="T5"/>
                <a:gd fmla="*/ 0 w 59" name="T6"/>
                <a:gd fmla="*/ 0 h 6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7" w="59">
                  <a:moveTo>
                    <a:pt x="0" y="0"/>
                  </a:moveTo>
                  <a:lnTo>
                    <a:pt x="59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" name="Freeform 112"/>
            <p:cNvSpPr/>
            <p:nvPr/>
          </p:nvSpPr>
          <p:spPr bwMode="auto">
            <a:xfrm>
              <a:off x="5202238" y="4927601"/>
              <a:ext cx="1752600" cy="1309688"/>
            </a:xfrm>
            <a:custGeom>
              <a:gdLst>
                <a:gd fmla="*/ 1676 w 1676" name="T0"/>
                <a:gd fmla="*/ 1177 h 1252" name="T1"/>
                <a:gd fmla="*/ 1601 w 1676" name="T2"/>
                <a:gd fmla="*/ 1252 h 1252" name="T3"/>
                <a:gd fmla="*/ 74 w 1676" name="T4"/>
                <a:gd fmla="*/ 1252 h 1252" name="T5"/>
                <a:gd fmla="*/ 0 w 1676" name="T6"/>
                <a:gd fmla="*/ 1177 h 1252" name="T7"/>
                <a:gd fmla="*/ 0 w 1676" name="T8"/>
                <a:gd fmla="*/ 75 h 1252" name="T9"/>
                <a:gd fmla="*/ 74 w 1676" name="T10"/>
                <a:gd fmla="*/ 0 h 1252" name="T11"/>
                <a:gd fmla="*/ 1601 w 1676" name="T12"/>
                <a:gd fmla="*/ 0 h 1252" name="T13"/>
                <a:gd fmla="*/ 1676 w 1676" name="T14"/>
                <a:gd fmla="*/ 75 h 1252" name="T15"/>
                <a:gd fmla="*/ 1676 w 1676" name="T16"/>
                <a:gd fmla="*/ 1177 h 12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2" w="1676">
                  <a:moveTo>
                    <a:pt x="1676" y="1177"/>
                  </a:moveTo>
                  <a:cubicBezTo>
                    <a:pt x="1676" y="1218"/>
                    <a:pt x="1642" y="1252"/>
                    <a:pt x="1601" y="1252"/>
                  </a:cubicBezTo>
                  <a:cubicBezTo>
                    <a:pt x="74" y="1252"/>
                    <a:pt x="74" y="1252"/>
                    <a:pt x="74" y="1252"/>
                  </a:cubicBezTo>
                  <a:cubicBezTo>
                    <a:pt x="33" y="1252"/>
                    <a:pt x="0" y="1218"/>
                    <a:pt x="0" y="117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4"/>
                    <a:pt x="33" y="0"/>
                    <a:pt x="74" y="0"/>
                  </a:cubicBezTo>
                  <a:cubicBezTo>
                    <a:pt x="1601" y="0"/>
                    <a:pt x="1601" y="0"/>
                    <a:pt x="1601" y="0"/>
                  </a:cubicBezTo>
                  <a:cubicBezTo>
                    <a:pt x="1642" y="0"/>
                    <a:pt x="1676" y="34"/>
                    <a:pt x="1676" y="75"/>
                  </a:cubicBezTo>
                  <a:lnTo>
                    <a:pt x="1676" y="1177"/>
                  </a:ln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" name="Freeform 113"/>
            <p:cNvSpPr/>
            <p:nvPr/>
          </p:nvSpPr>
          <p:spPr bwMode="auto">
            <a:xfrm>
              <a:off x="5319713" y="5018089"/>
              <a:ext cx="130175" cy="131763"/>
            </a:xfrm>
            <a:custGeom>
              <a:gdLst>
                <a:gd fmla="*/ 125 w 125" name="T0"/>
                <a:gd fmla="*/ 116 h 125" name="T1"/>
                <a:gd fmla="*/ 116 w 125" name="T2"/>
                <a:gd fmla="*/ 125 h 125" name="T3"/>
                <a:gd fmla="*/ 9 w 125" name="T4"/>
                <a:gd fmla="*/ 125 h 125" name="T5"/>
                <a:gd fmla="*/ 0 w 125" name="T6"/>
                <a:gd fmla="*/ 116 h 125" name="T7"/>
                <a:gd fmla="*/ 0 w 125" name="T8"/>
                <a:gd fmla="*/ 9 h 125" name="T9"/>
                <a:gd fmla="*/ 9 w 125" name="T10"/>
                <a:gd fmla="*/ 0 h 125" name="T11"/>
                <a:gd fmla="*/ 116 w 125" name="T12"/>
                <a:gd fmla="*/ 0 h 125" name="T13"/>
                <a:gd fmla="*/ 125 w 125" name="T14"/>
                <a:gd fmla="*/ 9 h 125" name="T15"/>
                <a:gd fmla="*/ 125 w 125" name="T16"/>
                <a:gd fmla="*/ 116 h 1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125">
                  <a:moveTo>
                    <a:pt x="125" y="116"/>
                  </a:moveTo>
                  <a:cubicBezTo>
                    <a:pt x="125" y="121"/>
                    <a:pt x="121" y="125"/>
                    <a:pt x="1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9" name="Freeform 114"/>
            <p:cNvSpPr/>
            <p:nvPr/>
          </p:nvSpPr>
          <p:spPr bwMode="auto">
            <a:xfrm>
              <a:off x="5492751" y="5018089"/>
              <a:ext cx="131762" cy="131763"/>
            </a:xfrm>
            <a:custGeom>
              <a:gdLst>
                <a:gd fmla="*/ 125 w 125" name="T0"/>
                <a:gd fmla="*/ 116 h 125" name="T1"/>
                <a:gd fmla="*/ 116 w 125" name="T2"/>
                <a:gd fmla="*/ 125 h 125" name="T3"/>
                <a:gd fmla="*/ 9 w 125" name="T4"/>
                <a:gd fmla="*/ 125 h 125" name="T5"/>
                <a:gd fmla="*/ 0 w 125" name="T6"/>
                <a:gd fmla="*/ 116 h 125" name="T7"/>
                <a:gd fmla="*/ 0 w 125" name="T8"/>
                <a:gd fmla="*/ 9 h 125" name="T9"/>
                <a:gd fmla="*/ 9 w 125" name="T10"/>
                <a:gd fmla="*/ 0 h 125" name="T11"/>
                <a:gd fmla="*/ 116 w 125" name="T12"/>
                <a:gd fmla="*/ 0 h 125" name="T13"/>
                <a:gd fmla="*/ 125 w 125" name="T14"/>
                <a:gd fmla="*/ 9 h 125" name="T15"/>
                <a:gd fmla="*/ 125 w 125" name="T16"/>
                <a:gd fmla="*/ 116 h 1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125">
                  <a:moveTo>
                    <a:pt x="125" y="116"/>
                  </a:moveTo>
                  <a:cubicBezTo>
                    <a:pt x="125" y="121"/>
                    <a:pt x="121" y="125"/>
                    <a:pt x="1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" name="Freeform 115"/>
            <p:cNvSpPr/>
            <p:nvPr/>
          </p:nvSpPr>
          <p:spPr bwMode="auto">
            <a:xfrm>
              <a:off x="5667376" y="5018089"/>
              <a:ext cx="128587" cy="131763"/>
            </a:xfrm>
            <a:custGeom>
              <a:gdLst>
                <a:gd fmla="*/ 124 w 124" name="T0"/>
                <a:gd fmla="*/ 116 h 125" name="T1"/>
                <a:gd fmla="*/ 115 w 124" name="T2"/>
                <a:gd fmla="*/ 125 h 125" name="T3"/>
                <a:gd fmla="*/ 9 w 124" name="T4"/>
                <a:gd fmla="*/ 125 h 125" name="T5"/>
                <a:gd fmla="*/ 0 w 124" name="T6"/>
                <a:gd fmla="*/ 116 h 125" name="T7"/>
                <a:gd fmla="*/ 0 w 124" name="T8"/>
                <a:gd fmla="*/ 9 h 125" name="T9"/>
                <a:gd fmla="*/ 9 w 124" name="T10"/>
                <a:gd fmla="*/ 0 h 125" name="T11"/>
                <a:gd fmla="*/ 115 w 124" name="T12"/>
                <a:gd fmla="*/ 0 h 125" name="T13"/>
                <a:gd fmla="*/ 124 w 124" name="T14"/>
                <a:gd fmla="*/ 9 h 125" name="T15"/>
                <a:gd fmla="*/ 124 w 124" name="T16"/>
                <a:gd fmla="*/ 116 h 1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124">
                  <a:moveTo>
                    <a:pt x="124" y="116"/>
                  </a:moveTo>
                  <a:cubicBezTo>
                    <a:pt x="124" y="121"/>
                    <a:pt x="120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" name="Freeform 116"/>
            <p:cNvSpPr/>
            <p:nvPr/>
          </p:nvSpPr>
          <p:spPr bwMode="auto">
            <a:xfrm>
              <a:off x="5840413" y="5018089"/>
              <a:ext cx="130175" cy="131763"/>
            </a:xfrm>
            <a:custGeom>
              <a:gdLst>
                <a:gd fmla="*/ 124 w 124" name="T0"/>
                <a:gd fmla="*/ 116 h 125" name="T1"/>
                <a:gd fmla="*/ 115 w 124" name="T2"/>
                <a:gd fmla="*/ 125 h 125" name="T3"/>
                <a:gd fmla="*/ 9 w 124" name="T4"/>
                <a:gd fmla="*/ 125 h 125" name="T5"/>
                <a:gd fmla="*/ 0 w 124" name="T6"/>
                <a:gd fmla="*/ 116 h 125" name="T7"/>
                <a:gd fmla="*/ 0 w 124" name="T8"/>
                <a:gd fmla="*/ 9 h 125" name="T9"/>
                <a:gd fmla="*/ 9 w 124" name="T10"/>
                <a:gd fmla="*/ 0 h 125" name="T11"/>
                <a:gd fmla="*/ 115 w 124" name="T12"/>
                <a:gd fmla="*/ 0 h 125" name="T13"/>
                <a:gd fmla="*/ 124 w 124" name="T14"/>
                <a:gd fmla="*/ 9 h 125" name="T15"/>
                <a:gd fmla="*/ 124 w 124" name="T16"/>
                <a:gd fmla="*/ 116 h 1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124">
                  <a:moveTo>
                    <a:pt x="124" y="116"/>
                  </a:moveTo>
                  <a:cubicBezTo>
                    <a:pt x="124" y="121"/>
                    <a:pt x="120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" name="Freeform 117"/>
            <p:cNvSpPr/>
            <p:nvPr/>
          </p:nvSpPr>
          <p:spPr bwMode="auto">
            <a:xfrm>
              <a:off x="6013451" y="5018089"/>
              <a:ext cx="130175" cy="131763"/>
            </a:xfrm>
            <a:custGeom>
              <a:gdLst>
                <a:gd fmla="*/ 124 w 124" name="T0"/>
                <a:gd fmla="*/ 116 h 125" name="T1"/>
                <a:gd fmla="*/ 115 w 124" name="T2"/>
                <a:gd fmla="*/ 125 h 125" name="T3"/>
                <a:gd fmla="*/ 9 w 124" name="T4"/>
                <a:gd fmla="*/ 125 h 125" name="T5"/>
                <a:gd fmla="*/ 0 w 124" name="T6"/>
                <a:gd fmla="*/ 116 h 125" name="T7"/>
                <a:gd fmla="*/ 0 w 124" name="T8"/>
                <a:gd fmla="*/ 9 h 125" name="T9"/>
                <a:gd fmla="*/ 9 w 124" name="T10"/>
                <a:gd fmla="*/ 0 h 125" name="T11"/>
                <a:gd fmla="*/ 115 w 124" name="T12"/>
                <a:gd fmla="*/ 0 h 125" name="T13"/>
                <a:gd fmla="*/ 124 w 124" name="T14"/>
                <a:gd fmla="*/ 9 h 125" name="T15"/>
                <a:gd fmla="*/ 124 w 124" name="T16"/>
                <a:gd fmla="*/ 116 h 1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124">
                  <a:moveTo>
                    <a:pt x="124" y="116"/>
                  </a:moveTo>
                  <a:cubicBezTo>
                    <a:pt x="124" y="121"/>
                    <a:pt x="120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" name="Freeform 118"/>
            <p:cNvSpPr/>
            <p:nvPr/>
          </p:nvSpPr>
          <p:spPr bwMode="auto">
            <a:xfrm>
              <a:off x="6186488" y="5018089"/>
              <a:ext cx="131762" cy="131763"/>
            </a:xfrm>
            <a:custGeom>
              <a:gdLst>
                <a:gd fmla="*/ 125 w 125" name="T0"/>
                <a:gd fmla="*/ 116 h 125" name="T1"/>
                <a:gd fmla="*/ 116 w 125" name="T2"/>
                <a:gd fmla="*/ 125 h 125" name="T3"/>
                <a:gd fmla="*/ 9 w 125" name="T4"/>
                <a:gd fmla="*/ 125 h 125" name="T5"/>
                <a:gd fmla="*/ 0 w 125" name="T6"/>
                <a:gd fmla="*/ 116 h 125" name="T7"/>
                <a:gd fmla="*/ 0 w 125" name="T8"/>
                <a:gd fmla="*/ 9 h 125" name="T9"/>
                <a:gd fmla="*/ 9 w 125" name="T10"/>
                <a:gd fmla="*/ 0 h 125" name="T11"/>
                <a:gd fmla="*/ 116 w 125" name="T12"/>
                <a:gd fmla="*/ 0 h 125" name="T13"/>
                <a:gd fmla="*/ 125 w 125" name="T14"/>
                <a:gd fmla="*/ 9 h 125" name="T15"/>
                <a:gd fmla="*/ 125 w 125" name="T16"/>
                <a:gd fmla="*/ 116 h 1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125">
                  <a:moveTo>
                    <a:pt x="125" y="116"/>
                  </a:moveTo>
                  <a:cubicBezTo>
                    <a:pt x="125" y="121"/>
                    <a:pt x="121" y="125"/>
                    <a:pt x="1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4" name="Freeform 119"/>
            <p:cNvSpPr/>
            <p:nvPr/>
          </p:nvSpPr>
          <p:spPr bwMode="auto">
            <a:xfrm>
              <a:off x="6361113" y="5018089"/>
              <a:ext cx="130175" cy="131763"/>
            </a:xfrm>
            <a:custGeom>
              <a:gdLst>
                <a:gd fmla="*/ 125 w 125" name="T0"/>
                <a:gd fmla="*/ 116 h 125" name="T1"/>
                <a:gd fmla="*/ 116 w 125" name="T2"/>
                <a:gd fmla="*/ 125 h 125" name="T3"/>
                <a:gd fmla="*/ 9 w 125" name="T4"/>
                <a:gd fmla="*/ 125 h 125" name="T5"/>
                <a:gd fmla="*/ 0 w 125" name="T6"/>
                <a:gd fmla="*/ 116 h 125" name="T7"/>
                <a:gd fmla="*/ 0 w 125" name="T8"/>
                <a:gd fmla="*/ 9 h 125" name="T9"/>
                <a:gd fmla="*/ 9 w 125" name="T10"/>
                <a:gd fmla="*/ 0 h 125" name="T11"/>
                <a:gd fmla="*/ 116 w 125" name="T12"/>
                <a:gd fmla="*/ 0 h 125" name="T13"/>
                <a:gd fmla="*/ 125 w 125" name="T14"/>
                <a:gd fmla="*/ 9 h 125" name="T15"/>
                <a:gd fmla="*/ 125 w 125" name="T16"/>
                <a:gd fmla="*/ 116 h 1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125">
                  <a:moveTo>
                    <a:pt x="125" y="116"/>
                  </a:moveTo>
                  <a:cubicBezTo>
                    <a:pt x="125" y="121"/>
                    <a:pt x="121" y="125"/>
                    <a:pt x="1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" name="Freeform 120"/>
            <p:cNvSpPr/>
            <p:nvPr/>
          </p:nvSpPr>
          <p:spPr bwMode="auto">
            <a:xfrm>
              <a:off x="6534151" y="5018089"/>
              <a:ext cx="130175" cy="131763"/>
            </a:xfrm>
            <a:custGeom>
              <a:gdLst>
                <a:gd fmla="*/ 124 w 124" name="T0"/>
                <a:gd fmla="*/ 116 h 125" name="T1"/>
                <a:gd fmla="*/ 116 w 124" name="T2"/>
                <a:gd fmla="*/ 125 h 125" name="T3"/>
                <a:gd fmla="*/ 9 w 124" name="T4"/>
                <a:gd fmla="*/ 125 h 125" name="T5"/>
                <a:gd fmla="*/ 0 w 124" name="T6"/>
                <a:gd fmla="*/ 116 h 125" name="T7"/>
                <a:gd fmla="*/ 0 w 124" name="T8"/>
                <a:gd fmla="*/ 9 h 125" name="T9"/>
                <a:gd fmla="*/ 9 w 124" name="T10"/>
                <a:gd fmla="*/ 0 h 125" name="T11"/>
                <a:gd fmla="*/ 116 w 124" name="T12"/>
                <a:gd fmla="*/ 0 h 125" name="T13"/>
                <a:gd fmla="*/ 124 w 124" name="T14"/>
                <a:gd fmla="*/ 9 h 125" name="T15"/>
                <a:gd fmla="*/ 124 w 124" name="T16"/>
                <a:gd fmla="*/ 116 h 1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124">
                  <a:moveTo>
                    <a:pt x="124" y="116"/>
                  </a:moveTo>
                  <a:cubicBezTo>
                    <a:pt x="124" y="121"/>
                    <a:pt x="120" y="125"/>
                    <a:pt x="1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" name="Freeform 121"/>
            <p:cNvSpPr/>
            <p:nvPr/>
          </p:nvSpPr>
          <p:spPr bwMode="auto">
            <a:xfrm>
              <a:off x="6707188" y="5018089"/>
              <a:ext cx="130175" cy="131763"/>
            </a:xfrm>
            <a:custGeom>
              <a:gdLst>
                <a:gd fmla="*/ 124 w 124" name="T0"/>
                <a:gd fmla="*/ 116 h 125" name="T1"/>
                <a:gd fmla="*/ 115 w 124" name="T2"/>
                <a:gd fmla="*/ 125 h 125" name="T3"/>
                <a:gd fmla="*/ 9 w 124" name="T4"/>
                <a:gd fmla="*/ 125 h 125" name="T5"/>
                <a:gd fmla="*/ 0 w 124" name="T6"/>
                <a:gd fmla="*/ 116 h 125" name="T7"/>
                <a:gd fmla="*/ 0 w 124" name="T8"/>
                <a:gd fmla="*/ 9 h 125" name="T9"/>
                <a:gd fmla="*/ 9 w 124" name="T10"/>
                <a:gd fmla="*/ 0 h 125" name="T11"/>
                <a:gd fmla="*/ 115 w 124" name="T12"/>
                <a:gd fmla="*/ 0 h 125" name="T13"/>
                <a:gd fmla="*/ 124 w 124" name="T14"/>
                <a:gd fmla="*/ 9 h 125" name="T15"/>
                <a:gd fmla="*/ 124 w 124" name="T16"/>
                <a:gd fmla="*/ 116 h 1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124">
                  <a:moveTo>
                    <a:pt x="124" y="116"/>
                  </a:moveTo>
                  <a:cubicBezTo>
                    <a:pt x="124" y="121"/>
                    <a:pt x="120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1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7" name="Freeform 122"/>
            <p:cNvSpPr/>
            <p:nvPr/>
          </p:nvSpPr>
          <p:spPr bwMode="auto">
            <a:xfrm>
              <a:off x="5319713" y="5195889"/>
              <a:ext cx="130175" cy="130175"/>
            </a:xfrm>
            <a:custGeom>
              <a:gdLst>
                <a:gd fmla="*/ 125 w 125" name="T0"/>
                <a:gd fmla="*/ 115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5 h 124" name="T7"/>
                <a:gd fmla="*/ 0 w 125" name="T8"/>
                <a:gd fmla="*/ 9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9 h 124" name="T15"/>
                <a:gd fmla="*/ 125 w 125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" name="Freeform 123"/>
            <p:cNvSpPr/>
            <p:nvPr/>
          </p:nvSpPr>
          <p:spPr bwMode="auto">
            <a:xfrm>
              <a:off x="5492751" y="5195889"/>
              <a:ext cx="131762" cy="130175"/>
            </a:xfrm>
            <a:custGeom>
              <a:gdLst>
                <a:gd fmla="*/ 125 w 125" name="T0"/>
                <a:gd fmla="*/ 115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5 h 124" name="T7"/>
                <a:gd fmla="*/ 0 w 125" name="T8"/>
                <a:gd fmla="*/ 9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9 h 124" name="T15"/>
                <a:gd fmla="*/ 125 w 125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9" name="Freeform 124"/>
            <p:cNvSpPr/>
            <p:nvPr/>
          </p:nvSpPr>
          <p:spPr bwMode="auto">
            <a:xfrm>
              <a:off x="5667376" y="5195889"/>
              <a:ext cx="128587" cy="130175"/>
            </a:xfrm>
            <a:custGeom>
              <a:gdLst>
                <a:gd fmla="*/ 124 w 124" name="T0"/>
                <a:gd fmla="*/ 115 h 124" name="T1"/>
                <a:gd fmla="*/ 115 w 124" name="T2"/>
                <a:gd fmla="*/ 124 h 124" name="T3"/>
                <a:gd fmla="*/ 9 w 124" name="T4"/>
                <a:gd fmla="*/ 124 h 124" name="T5"/>
                <a:gd fmla="*/ 0 w 124" name="T6"/>
                <a:gd fmla="*/ 115 h 124" name="T7"/>
                <a:gd fmla="*/ 0 w 124" name="T8"/>
                <a:gd fmla="*/ 9 h 124" name="T9"/>
                <a:gd fmla="*/ 9 w 124" name="T10"/>
                <a:gd fmla="*/ 0 h 124" name="T11"/>
                <a:gd fmla="*/ 115 w 124" name="T12"/>
                <a:gd fmla="*/ 0 h 124" name="T13"/>
                <a:gd fmla="*/ 124 w 124" name="T14"/>
                <a:gd fmla="*/ 9 h 124" name="T15"/>
                <a:gd fmla="*/ 124 w 124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" name="Freeform 125"/>
            <p:cNvSpPr/>
            <p:nvPr/>
          </p:nvSpPr>
          <p:spPr bwMode="auto">
            <a:xfrm>
              <a:off x="5840413" y="5195889"/>
              <a:ext cx="130175" cy="130175"/>
            </a:xfrm>
            <a:custGeom>
              <a:gdLst>
                <a:gd fmla="*/ 124 w 124" name="T0"/>
                <a:gd fmla="*/ 115 h 124" name="T1"/>
                <a:gd fmla="*/ 115 w 124" name="T2"/>
                <a:gd fmla="*/ 124 h 124" name="T3"/>
                <a:gd fmla="*/ 9 w 124" name="T4"/>
                <a:gd fmla="*/ 124 h 124" name="T5"/>
                <a:gd fmla="*/ 0 w 124" name="T6"/>
                <a:gd fmla="*/ 115 h 124" name="T7"/>
                <a:gd fmla="*/ 0 w 124" name="T8"/>
                <a:gd fmla="*/ 9 h 124" name="T9"/>
                <a:gd fmla="*/ 9 w 124" name="T10"/>
                <a:gd fmla="*/ 0 h 124" name="T11"/>
                <a:gd fmla="*/ 115 w 124" name="T12"/>
                <a:gd fmla="*/ 0 h 124" name="T13"/>
                <a:gd fmla="*/ 124 w 124" name="T14"/>
                <a:gd fmla="*/ 9 h 124" name="T15"/>
                <a:gd fmla="*/ 124 w 124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Freeform 126"/>
            <p:cNvSpPr/>
            <p:nvPr/>
          </p:nvSpPr>
          <p:spPr bwMode="auto">
            <a:xfrm>
              <a:off x="6013451" y="5195889"/>
              <a:ext cx="130175" cy="130175"/>
            </a:xfrm>
            <a:custGeom>
              <a:gdLst>
                <a:gd fmla="*/ 124 w 124" name="T0"/>
                <a:gd fmla="*/ 115 h 124" name="T1"/>
                <a:gd fmla="*/ 115 w 124" name="T2"/>
                <a:gd fmla="*/ 124 h 124" name="T3"/>
                <a:gd fmla="*/ 9 w 124" name="T4"/>
                <a:gd fmla="*/ 124 h 124" name="T5"/>
                <a:gd fmla="*/ 0 w 124" name="T6"/>
                <a:gd fmla="*/ 115 h 124" name="T7"/>
                <a:gd fmla="*/ 0 w 124" name="T8"/>
                <a:gd fmla="*/ 9 h 124" name="T9"/>
                <a:gd fmla="*/ 9 w 124" name="T10"/>
                <a:gd fmla="*/ 0 h 124" name="T11"/>
                <a:gd fmla="*/ 115 w 124" name="T12"/>
                <a:gd fmla="*/ 0 h 124" name="T13"/>
                <a:gd fmla="*/ 124 w 124" name="T14"/>
                <a:gd fmla="*/ 9 h 124" name="T15"/>
                <a:gd fmla="*/ 124 w 124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2" name="Freeform 127"/>
            <p:cNvSpPr/>
            <p:nvPr/>
          </p:nvSpPr>
          <p:spPr bwMode="auto">
            <a:xfrm>
              <a:off x="6186488" y="5195889"/>
              <a:ext cx="131762" cy="130175"/>
            </a:xfrm>
            <a:custGeom>
              <a:gdLst>
                <a:gd fmla="*/ 125 w 125" name="T0"/>
                <a:gd fmla="*/ 115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5 h 124" name="T7"/>
                <a:gd fmla="*/ 0 w 125" name="T8"/>
                <a:gd fmla="*/ 9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9 h 124" name="T15"/>
                <a:gd fmla="*/ 125 w 125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" name="Freeform 128"/>
            <p:cNvSpPr/>
            <p:nvPr/>
          </p:nvSpPr>
          <p:spPr bwMode="auto">
            <a:xfrm>
              <a:off x="6361113" y="5195889"/>
              <a:ext cx="130175" cy="130175"/>
            </a:xfrm>
            <a:custGeom>
              <a:gdLst>
                <a:gd fmla="*/ 125 w 125" name="T0"/>
                <a:gd fmla="*/ 115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5 h 124" name="T7"/>
                <a:gd fmla="*/ 0 w 125" name="T8"/>
                <a:gd fmla="*/ 9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9 h 124" name="T15"/>
                <a:gd fmla="*/ 125 w 125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" name="Freeform 129"/>
            <p:cNvSpPr/>
            <p:nvPr/>
          </p:nvSpPr>
          <p:spPr bwMode="auto">
            <a:xfrm>
              <a:off x="6534151" y="5195889"/>
              <a:ext cx="130175" cy="130175"/>
            </a:xfrm>
            <a:custGeom>
              <a:gdLst>
                <a:gd fmla="*/ 124 w 124" name="T0"/>
                <a:gd fmla="*/ 115 h 124" name="T1"/>
                <a:gd fmla="*/ 116 w 124" name="T2"/>
                <a:gd fmla="*/ 124 h 124" name="T3"/>
                <a:gd fmla="*/ 9 w 124" name="T4"/>
                <a:gd fmla="*/ 124 h 124" name="T5"/>
                <a:gd fmla="*/ 0 w 124" name="T6"/>
                <a:gd fmla="*/ 115 h 124" name="T7"/>
                <a:gd fmla="*/ 0 w 124" name="T8"/>
                <a:gd fmla="*/ 9 h 124" name="T9"/>
                <a:gd fmla="*/ 9 w 124" name="T10"/>
                <a:gd fmla="*/ 0 h 124" name="T11"/>
                <a:gd fmla="*/ 116 w 124" name="T12"/>
                <a:gd fmla="*/ 0 h 124" name="T13"/>
                <a:gd fmla="*/ 124 w 124" name="T14"/>
                <a:gd fmla="*/ 9 h 124" name="T15"/>
                <a:gd fmla="*/ 124 w 124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5"/>
                  </a:moveTo>
                  <a:cubicBezTo>
                    <a:pt x="124" y="120"/>
                    <a:pt x="120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5" name="Freeform 130"/>
            <p:cNvSpPr/>
            <p:nvPr/>
          </p:nvSpPr>
          <p:spPr bwMode="auto">
            <a:xfrm>
              <a:off x="6707188" y="5195889"/>
              <a:ext cx="130175" cy="239713"/>
            </a:xfrm>
            <a:custGeom>
              <a:gdLst>
                <a:gd fmla="*/ 124 w 124" name="T0"/>
                <a:gd fmla="*/ 219 h 228" name="T1"/>
                <a:gd fmla="*/ 115 w 124" name="T2"/>
                <a:gd fmla="*/ 228 h 228" name="T3"/>
                <a:gd fmla="*/ 9 w 124" name="T4"/>
                <a:gd fmla="*/ 228 h 228" name="T5"/>
                <a:gd fmla="*/ 0 w 124" name="T6"/>
                <a:gd fmla="*/ 219 h 228" name="T7"/>
                <a:gd fmla="*/ 0 w 124" name="T8"/>
                <a:gd fmla="*/ 9 h 228" name="T9"/>
                <a:gd fmla="*/ 9 w 124" name="T10"/>
                <a:gd fmla="*/ 0 h 228" name="T11"/>
                <a:gd fmla="*/ 115 w 124" name="T12"/>
                <a:gd fmla="*/ 0 h 228" name="T13"/>
                <a:gd fmla="*/ 124 w 124" name="T14"/>
                <a:gd fmla="*/ 9 h 228" name="T15"/>
                <a:gd fmla="*/ 124 w 124" name="T16"/>
                <a:gd fmla="*/ 219 h 2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8" w="124">
                  <a:moveTo>
                    <a:pt x="124" y="219"/>
                  </a:moveTo>
                  <a:cubicBezTo>
                    <a:pt x="124" y="224"/>
                    <a:pt x="120" y="228"/>
                    <a:pt x="115" y="228"/>
                  </a:cubicBezTo>
                  <a:cubicBezTo>
                    <a:pt x="9" y="228"/>
                    <a:pt x="9" y="228"/>
                    <a:pt x="9" y="228"/>
                  </a:cubicBezTo>
                  <a:cubicBezTo>
                    <a:pt x="4" y="228"/>
                    <a:pt x="0" y="224"/>
                    <a:pt x="0" y="2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219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" name="Freeform 131"/>
            <p:cNvSpPr/>
            <p:nvPr/>
          </p:nvSpPr>
          <p:spPr bwMode="auto">
            <a:xfrm>
              <a:off x="5319713" y="5373689"/>
              <a:ext cx="130175" cy="130175"/>
            </a:xfrm>
            <a:custGeom>
              <a:gdLst>
                <a:gd fmla="*/ 125 w 125" name="T0"/>
                <a:gd fmla="*/ 115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5 h 124" name="T7"/>
                <a:gd fmla="*/ 0 w 125" name="T8"/>
                <a:gd fmla="*/ 8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8 h 124" name="T15"/>
                <a:gd fmla="*/ 125 w 125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8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" name="Freeform 132"/>
            <p:cNvSpPr/>
            <p:nvPr/>
          </p:nvSpPr>
          <p:spPr bwMode="auto">
            <a:xfrm>
              <a:off x="5492751" y="5373689"/>
              <a:ext cx="131762" cy="130175"/>
            </a:xfrm>
            <a:custGeom>
              <a:gdLst>
                <a:gd fmla="*/ 125 w 125" name="T0"/>
                <a:gd fmla="*/ 115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5 h 124" name="T7"/>
                <a:gd fmla="*/ 0 w 125" name="T8"/>
                <a:gd fmla="*/ 8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8 h 124" name="T15"/>
                <a:gd fmla="*/ 125 w 125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8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8" name="Freeform 133"/>
            <p:cNvSpPr/>
            <p:nvPr/>
          </p:nvSpPr>
          <p:spPr bwMode="auto">
            <a:xfrm>
              <a:off x="5667376" y="5373689"/>
              <a:ext cx="128587" cy="130175"/>
            </a:xfrm>
            <a:custGeom>
              <a:gdLst>
                <a:gd fmla="*/ 124 w 124" name="T0"/>
                <a:gd fmla="*/ 115 h 124" name="T1"/>
                <a:gd fmla="*/ 115 w 124" name="T2"/>
                <a:gd fmla="*/ 124 h 124" name="T3"/>
                <a:gd fmla="*/ 9 w 124" name="T4"/>
                <a:gd fmla="*/ 124 h 124" name="T5"/>
                <a:gd fmla="*/ 0 w 124" name="T6"/>
                <a:gd fmla="*/ 115 h 124" name="T7"/>
                <a:gd fmla="*/ 0 w 124" name="T8"/>
                <a:gd fmla="*/ 8 h 124" name="T9"/>
                <a:gd fmla="*/ 9 w 124" name="T10"/>
                <a:gd fmla="*/ 0 h 124" name="T11"/>
                <a:gd fmla="*/ 115 w 124" name="T12"/>
                <a:gd fmla="*/ 0 h 124" name="T13"/>
                <a:gd fmla="*/ 124 w 124" name="T14"/>
                <a:gd fmla="*/ 8 h 124" name="T15"/>
                <a:gd fmla="*/ 124 w 124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8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" name="Freeform 134"/>
            <p:cNvSpPr/>
            <p:nvPr/>
          </p:nvSpPr>
          <p:spPr bwMode="auto">
            <a:xfrm>
              <a:off x="5840413" y="5373689"/>
              <a:ext cx="130175" cy="130175"/>
            </a:xfrm>
            <a:custGeom>
              <a:gdLst>
                <a:gd fmla="*/ 124 w 124" name="T0"/>
                <a:gd fmla="*/ 115 h 124" name="T1"/>
                <a:gd fmla="*/ 115 w 124" name="T2"/>
                <a:gd fmla="*/ 124 h 124" name="T3"/>
                <a:gd fmla="*/ 9 w 124" name="T4"/>
                <a:gd fmla="*/ 124 h 124" name="T5"/>
                <a:gd fmla="*/ 0 w 124" name="T6"/>
                <a:gd fmla="*/ 115 h 124" name="T7"/>
                <a:gd fmla="*/ 0 w 124" name="T8"/>
                <a:gd fmla="*/ 8 h 124" name="T9"/>
                <a:gd fmla="*/ 9 w 124" name="T10"/>
                <a:gd fmla="*/ 0 h 124" name="T11"/>
                <a:gd fmla="*/ 115 w 124" name="T12"/>
                <a:gd fmla="*/ 0 h 124" name="T13"/>
                <a:gd fmla="*/ 124 w 124" name="T14"/>
                <a:gd fmla="*/ 8 h 124" name="T15"/>
                <a:gd fmla="*/ 124 w 124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8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0" name="Freeform 135"/>
            <p:cNvSpPr/>
            <p:nvPr/>
          </p:nvSpPr>
          <p:spPr bwMode="auto">
            <a:xfrm>
              <a:off x="6013451" y="5373689"/>
              <a:ext cx="130175" cy="130175"/>
            </a:xfrm>
            <a:custGeom>
              <a:gdLst>
                <a:gd fmla="*/ 124 w 124" name="T0"/>
                <a:gd fmla="*/ 115 h 124" name="T1"/>
                <a:gd fmla="*/ 115 w 124" name="T2"/>
                <a:gd fmla="*/ 124 h 124" name="T3"/>
                <a:gd fmla="*/ 9 w 124" name="T4"/>
                <a:gd fmla="*/ 124 h 124" name="T5"/>
                <a:gd fmla="*/ 0 w 124" name="T6"/>
                <a:gd fmla="*/ 115 h 124" name="T7"/>
                <a:gd fmla="*/ 0 w 124" name="T8"/>
                <a:gd fmla="*/ 8 h 124" name="T9"/>
                <a:gd fmla="*/ 9 w 124" name="T10"/>
                <a:gd fmla="*/ 0 h 124" name="T11"/>
                <a:gd fmla="*/ 115 w 124" name="T12"/>
                <a:gd fmla="*/ 0 h 124" name="T13"/>
                <a:gd fmla="*/ 124 w 124" name="T14"/>
                <a:gd fmla="*/ 8 h 124" name="T15"/>
                <a:gd fmla="*/ 124 w 124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8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" name="Freeform 136"/>
            <p:cNvSpPr/>
            <p:nvPr/>
          </p:nvSpPr>
          <p:spPr bwMode="auto">
            <a:xfrm>
              <a:off x="6186488" y="5373689"/>
              <a:ext cx="131762" cy="130175"/>
            </a:xfrm>
            <a:custGeom>
              <a:gdLst>
                <a:gd fmla="*/ 125 w 125" name="T0"/>
                <a:gd fmla="*/ 115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5 h 124" name="T7"/>
                <a:gd fmla="*/ 0 w 125" name="T8"/>
                <a:gd fmla="*/ 8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8 h 124" name="T15"/>
                <a:gd fmla="*/ 125 w 125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8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" name="Freeform 137"/>
            <p:cNvSpPr/>
            <p:nvPr/>
          </p:nvSpPr>
          <p:spPr bwMode="auto">
            <a:xfrm>
              <a:off x="6361113" y="5373689"/>
              <a:ext cx="130175" cy="130175"/>
            </a:xfrm>
            <a:custGeom>
              <a:gdLst>
                <a:gd fmla="*/ 125 w 125" name="T0"/>
                <a:gd fmla="*/ 115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5 h 124" name="T7"/>
                <a:gd fmla="*/ 0 w 125" name="T8"/>
                <a:gd fmla="*/ 8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8 h 124" name="T15"/>
                <a:gd fmla="*/ 125 w 125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5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8"/>
                  </a:cubicBezTo>
                  <a:lnTo>
                    <a:pt x="125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" name="Freeform 138"/>
            <p:cNvSpPr/>
            <p:nvPr/>
          </p:nvSpPr>
          <p:spPr bwMode="auto">
            <a:xfrm>
              <a:off x="6534151" y="5373689"/>
              <a:ext cx="130175" cy="130175"/>
            </a:xfrm>
            <a:custGeom>
              <a:gdLst>
                <a:gd fmla="*/ 124 w 124" name="T0"/>
                <a:gd fmla="*/ 115 h 124" name="T1"/>
                <a:gd fmla="*/ 116 w 124" name="T2"/>
                <a:gd fmla="*/ 124 h 124" name="T3"/>
                <a:gd fmla="*/ 9 w 124" name="T4"/>
                <a:gd fmla="*/ 124 h 124" name="T5"/>
                <a:gd fmla="*/ 0 w 124" name="T6"/>
                <a:gd fmla="*/ 115 h 124" name="T7"/>
                <a:gd fmla="*/ 0 w 124" name="T8"/>
                <a:gd fmla="*/ 8 h 124" name="T9"/>
                <a:gd fmla="*/ 9 w 124" name="T10"/>
                <a:gd fmla="*/ 0 h 124" name="T11"/>
                <a:gd fmla="*/ 116 w 124" name="T12"/>
                <a:gd fmla="*/ 0 h 124" name="T13"/>
                <a:gd fmla="*/ 124 w 124" name="T14"/>
                <a:gd fmla="*/ 8 h 124" name="T15"/>
                <a:gd fmla="*/ 124 w 124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5"/>
                  </a:moveTo>
                  <a:cubicBezTo>
                    <a:pt x="124" y="120"/>
                    <a:pt x="120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0" y="0"/>
                    <a:pt x="124" y="4"/>
                    <a:pt x="124" y="8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" name="Freeform 139"/>
            <p:cNvSpPr/>
            <p:nvPr/>
          </p:nvSpPr>
          <p:spPr bwMode="auto">
            <a:xfrm>
              <a:off x="6707188" y="5373689"/>
              <a:ext cx="130175" cy="130175"/>
            </a:xfrm>
            <a:custGeom>
              <a:gdLst>
                <a:gd fmla="*/ 124 w 124" name="T0"/>
                <a:gd fmla="*/ 115 h 124" name="T1"/>
                <a:gd fmla="*/ 115 w 124" name="T2"/>
                <a:gd fmla="*/ 124 h 124" name="T3"/>
                <a:gd fmla="*/ 9 w 124" name="T4"/>
                <a:gd fmla="*/ 124 h 124" name="T5"/>
                <a:gd fmla="*/ 0 w 124" name="T6"/>
                <a:gd fmla="*/ 115 h 124" name="T7"/>
                <a:gd fmla="*/ 0 w 124" name="T8"/>
                <a:gd fmla="*/ 8 h 124" name="T9"/>
                <a:gd fmla="*/ 9 w 124" name="T10"/>
                <a:gd fmla="*/ 0 h 124" name="T11"/>
                <a:gd fmla="*/ 115 w 124" name="T12"/>
                <a:gd fmla="*/ 0 h 124" name="T13"/>
                <a:gd fmla="*/ 124 w 124" name="T14"/>
                <a:gd fmla="*/ 8 h 124" name="T15"/>
                <a:gd fmla="*/ 124 w 124" name="T16"/>
                <a:gd fmla="*/ 11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5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8"/>
                  </a:cubicBezTo>
                  <a:lnTo>
                    <a:pt x="124" y="115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" name="Freeform 140"/>
            <p:cNvSpPr/>
            <p:nvPr/>
          </p:nvSpPr>
          <p:spPr bwMode="auto">
            <a:xfrm>
              <a:off x="5319713" y="5551489"/>
              <a:ext cx="130175" cy="128588"/>
            </a:xfrm>
            <a:custGeom>
              <a:gdLst>
                <a:gd fmla="*/ 125 w 125" name="T0"/>
                <a:gd fmla="*/ 116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6 h 124" name="T7"/>
                <a:gd fmla="*/ 0 w 125" name="T8"/>
                <a:gd fmla="*/ 9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9 h 124" name="T15"/>
                <a:gd fmla="*/ 125 w 125" name="T16"/>
                <a:gd fmla="*/ 116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6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6" name="Freeform 141"/>
            <p:cNvSpPr/>
            <p:nvPr/>
          </p:nvSpPr>
          <p:spPr bwMode="auto">
            <a:xfrm>
              <a:off x="5492751" y="5551489"/>
              <a:ext cx="131762" cy="128588"/>
            </a:xfrm>
            <a:custGeom>
              <a:gdLst>
                <a:gd fmla="*/ 125 w 125" name="T0"/>
                <a:gd fmla="*/ 116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6 h 124" name="T7"/>
                <a:gd fmla="*/ 0 w 125" name="T8"/>
                <a:gd fmla="*/ 9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9 h 124" name="T15"/>
                <a:gd fmla="*/ 125 w 125" name="T16"/>
                <a:gd fmla="*/ 116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6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" name="Freeform 142"/>
            <p:cNvSpPr/>
            <p:nvPr/>
          </p:nvSpPr>
          <p:spPr bwMode="auto">
            <a:xfrm>
              <a:off x="5667376" y="5551489"/>
              <a:ext cx="128587" cy="128588"/>
            </a:xfrm>
            <a:custGeom>
              <a:gdLst>
                <a:gd fmla="*/ 124 w 124" name="T0"/>
                <a:gd fmla="*/ 116 h 124" name="T1"/>
                <a:gd fmla="*/ 115 w 124" name="T2"/>
                <a:gd fmla="*/ 124 h 124" name="T3"/>
                <a:gd fmla="*/ 9 w 124" name="T4"/>
                <a:gd fmla="*/ 124 h 124" name="T5"/>
                <a:gd fmla="*/ 0 w 124" name="T6"/>
                <a:gd fmla="*/ 116 h 124" name="T7"/>
                <a:gd fmla="*/ 0 w 124" name="T8"/>
                <a:gd fmla="*/ 9 h 124" name="T9"/>
                <a:gd fmla="*/ 9 w 124" name="T10"/>
                <a:gd fmla="*/ 0 h 124" name="T11"/>
                <a:gd fmla="*/ 115 w 124" name="T12"/>
                <a:gd fmla="*/ 0 h 124" name="T13"/>
                <a:gd fmla="*/ 124 w 124" name="T14"/>
                <a:gd fmla="*/ 9 h 124" name="T15"/>
                <a:gd fmla="*/ 124 w 124" name="T16"/>
                <a:gd fmla="*/ 116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6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8" name="Freeform 143"/>
            <p:cNvSpPr/>
            <p:nvPr/>
          </p:nvSpPr>
          <p:spPr bwMode="auto">
            <a:xfrm>
              <a:off x="5840413" y="5551489"/>
              <a:ext cx="444500" cy="128588"/>
            </a:xfrm>
            <a:custGeom>
              <a:gdLst>
                <a:gd fmla="*/ 425 w 425" name="T0"/>
                <a:gd fmla="*/ 116 h 124" name="T1"/>
                <a:gd fmla="*/ 416 w 425" name="T2"/>
                <a:gd fmla="*/ 124 h 124" name="T3"/>
                <a:gd fmla="*/ 9 w 425" name="T4"/>
                <a:gd fmla="*/ 124 h 124" name="T5"/>
                <a:gd fmla="*/ 0 w 425" name="T6"/>
                <a:gd fmla="*/ 116 h 124" name="T7"/>
                <a:gd fmla="*/ 0 w 425" name="T8"/>
                <a:gd fmla="*/ 9 h 124" name="T9"/>
                <a:gd fmla="*/ 9 w 425" name="T10"/>
                <a:gd fmla="*/ 0 h 124" name="T11"/>
                <a:gd fmla="*/ 416 w 425" name="T12"/>
                <a:gd fmla="*/ 0 h 124" name="T13"/>
                <a:gd fmla="*/ 425 w 425" name="T14"/>
                <a:gd fmla="*/ 9 h 124" name="T15"/>
                <a:gd fmla="*/ 425 w 425" name="T16"/>
                <a:gd fmla="*/ 116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425">
                  <a:moveTo>
                    <a:pt x="425" y="116"/>
                  </a:moveTo>
                  <a:cubicBezTo>
                    <a:pt x="425" y="120"/>
                    <a:pt x="421" y="124"/>
                    <a:pt x="4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21" y="0"/>
                    <a:pt x="425" y="4"/>
                    <a:pt x="425" y="9"/>
                  </a:cubicBezTo>
                  <a:lnTo>
                    <a:pt x="4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" name="Freeform 144"/>
            <p:cNvSpPr/>
            <p:nvPr/>
          </p:nvSpPr>
          <p:spPr bwMode="auto">
            <a:xfrm>
              <a:off x="6013451" y="5551489"/>
              <a:ext cx="130175" cy="128588"/>
            </a:xfrm>
            <a:custGeom>
              <a:gdLst>
                <a:gd fmla="*/ 124 w 124" name="T0"/>
                <a:gd fmla="*/ 116 h 124" name="T1"/>
                <a:gd fmla="*/ 115 w 124" name="T2"/>
                <a:gd fmla="*/ 124 h 124" name="T3"/>
                <a:gd fmla="*/ 9 w 124" name="T4"/>
                <a:gd fmla="*/ 124 h 124" name="T5"/>
                <a:gd fmla="*/ 0 w 124" name="T6"/>
                <a:gd fmla="*/ 116 h 124" name="T7"/>
                <a:gd fmla="*/ 0 w 124" name="T8"/>
                <a:gd fmla="*/ 9 h 124" name="T9"/>
                <a:gd fmla="*/ 9 w 124" name="T10"/>
                <a:gd fmla="*/ 0 h 124" name="T11"/>
                <a:gd fmla="*/ 115 w 124" name="T12"/>
                <a:gd fmla="*/ 0 h 124" name="T13"/>
                <a:gd fmla="*/ 124 w 124" name="T14"/>
                <a:gd fmla="*/ 9 h 124" name="T15"/>
                <a:gd fmla="*/ 124 w 124" name="T16"/>
                <a:gd fmla="*/ 116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6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" name="Freeform 145"/>
            <p:cNvSpPr/>
            <p:nvPr/>
          </p:nvSpPr>
          <p:spPr bwMode="auto">
            <a:xfrm>
              <a:off x="6186488" y="5551489"/>
              <a:ext cx="131762" cy="128588"/>
            </a:xfrm>
            <a:custGeom>
              <a:gdLst>
                <a:gd fmla="*/ 125 w 125" name="T0"/>
                <a:gd fmla="*/ 116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6 h 124" name="T7"/>
                <a:gd fmla="*/ 0 w 125" name="T8"/>
                <a:gd fmla="*/ 9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9 h 124" name="T15"/>
                <a:gd fmla="*/ 125 w 125" name="T16"/>
                <a:gd fmla="*/ 116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6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1" name="Freeform 146"/>
            <p:cNvSpPr/>
            <p:nvPr/>
          </p:nvSpPr>
          <p:spPr bwMode="auto">
            <a:xfrm>
              <a:off x="6361113" y="5551489"/>
              <a:ext cx="130175" cy="128588"/>
            </a:xfrm>
            <a:custGeom>
              <a:gdLst>
                <a:gd fmla="*/ 125 w 125" name="T0"/>
                <a:gd fmla="*/ 116 h 124" name="T1"/>
                <a:gd fmla="*/ 116 w 125" name="T2"/>
                <a:gd fmla="*/ 124 h 124" name="T3"/>
                <a:gd fmla="*/ 9 w 125" name="T4"/>
                <a:gd fmla="*/ 124 h 124" name="T5"/>
                <a:gd fmla="*/ 0 w 125" name="T6"/>
                <a:gd fmla="*/ 116 h 124" name="T7"/>
                <a:gd fmla="*/ 0 w 125" name="T8"/>
                <a:gd fmla="*/ 9 h 124" name="T9"/>
                <a:gd fmla="*/ 9 w 125" name="T10"/>
                <a:gd fmla="*/ 0 h 124" name="T11"/>
                <a:gd fmla="*/ 116 w 125" name="T12"/>
                <a:gd fmla="*/ 0 h 124" name="T13"/>
                <a:gd fmla="*/ 125 w 125" name="T14"/>
                <a:gd fmla="*/ 9 h 124" name="T15"/>
                <a:gd fmla="*/ 125 w 125" name="T16"/>
                <a:gd fmla="*/ 116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5">
                  <a:moveTo>
                    <a:pt x="125" y="116"/>
                  </a:moveTo>
                  <a:cubicBezTo>
                    <a:pt x="125" y="120"/>
                    <a:pt x="121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5" y="4"/>
                    <a:pt x="125" y="9"/>
                  </a:cubicBezTo>
                  <a:lnTo>
                    <a:pt x="125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" name="Freeform 147"/>
            <p:cNvSpPr/>
            <p:nvPr/>
          </p:nvSpPr>
          <p:spPr bwMode="auto">
            <a:xfrm>
              <a:off x="6534151" y="5551489"/>
              <a:ext cx="130175" cy="128588"/>
            </a:xfrm>
            <a:custGeom>
              <a:gdLst>
                <a:gd fmla="*/ 124 w 124" name="T0"/>
                <a:gd fmla="*/ 116 h 124" name="T1"/>
                <a:gd fmla="*/ 116 w 124" name="T2"/>
                <a:gd fmla="*/ 124 h 124" name="T3"/>
                <a:gd fmla="*/ 9 w 124" name="T4"/>
                <a:gd fmla="*/ 124 h 124" name="T5"/>
                <a:gd fmla="*/ 0 w 124" name="T6"/>
                <a:gd fmla="*/ 116 h 124" name="T7"/>
                <a:gd fmla="*/ 0 w 124" name="T8"/>
                <a:gd fmla="*/ 9 h 124" name="T9"/>
                <a:gd fmla="*/ 9 w 124" name="T10"/>
                <a:gd fmla="*/ 0 h 124" name="T11"/>
                <a:gd fmla="*/ 116 w 124" name="T12"/>
                <a:gd fmla="*/ 0 h 124" name="T13"/>
                <a:gd fmla="*/ 124 w 124" name="T14"/>
                <a:gd fmla="*/ 9 h 124" name="T15"/>
                <a:gd fmla="*/ 124 w 124" name="T16"/>
                <a:gd fmla="*/ 116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6"/>
                  </a:moveTo>
                  <a:cubicBezTo>
                    <a:pt x="124" y="120"/>
                    <a:pt x="120" y="124"/>
                    <a:pt x="116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3" name="Freeform 148"/>
            <p:cNvSpPr/>
            <p:nvPr/>
          </p:nvSpPr>
          <p:spPr bwMode="auto">
            <a:xfrm>
              <a:off x="6707188" y="5551489"/>
              <a:ext cx="130175" cy="128588"/>
            </a:xfrm>
            <a:custGeom>
              <a:gdLst>
                <a:gd fmla="*/ 124 w 124" name="T0"/>
                <a:gd fmla="*/ 116 h 124" name="T1"/>
                <a:gd fmla="*/ 115 w 124" name="T2"/>
                <a:gd fmla="*/ 124 h 124" name="T3"/>
                <a:gd fmla="*/ 9 w 124" name="T4"/>
                <a:gd fmla="*/ 124 h 124" name="T5"/>
                <a:gd fmla="*/ 0 w 124" name="T6"/>
                <a:gd fmla="*/ 116 h 124" name="T7"/>
                <a:gd fmla="*/ 0 w 124" name="T8"/>
                <a:gd fmla="*/ 9 h 124" name="T9"/>
                <a:gd fmla="*/ 9 w 124" name="T10"/>
                <a:gd fmla="*/ 0 h 124" name="T11"/>
                <a:gd fmla="*/ 115 w 124" name="T12"/>
                <a:gd fmla="*/ 0 h 124" name="T13"/>
                <a:gd fmla="*/ 124 w 124" name="T14"/>
                <a:gd fmla="*/ 9 h 124" name="T15"/>
                <a:gd fmla="*/ 124 w 124" name="T16"/>
                <a:gd fmla="*/ 116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24">
                  <a:moveTo>
                    <a:pt x="124" y="116"/>
                  </a:moveTo>
                  <a:cubicBezTo>
                    <a:pt x="124" y="120"/>
                    <a:pt x="120" y="124"/>
                    <a:pt x="115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4"/>
                    <a:pt x="0" y="120"/>
                    <a:pt x="0" y="1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4" y="4"/>
                    <a:pt x="124" y="9"/>
                  </a:cubicBezTo>
                  <a:lnTo>
                    <a:pt x="124" y="116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4" name="Freeform 149"/>
            <p:cNvSpPr/>
            <p:nvPr/>
          </p:nvSpPr>
          <p:spPr bwMode="auto">
            <a:xfrm>
              <a:off x="5840413" y="5762626"/>
              <a:ext cx="477837" cy="349250"/>
            </a:xfrm>
            <a:custGeom>
              <a:gdLst>
                <a:gd fmla="*/ 456 w 456" name="T0"/>
                <a:gd fmla="*/ 303 h 333" name="T1"/>
                <a:gd fmla="*/ 426 w 456" name="T2"/>
                <a:gd fmla="*/ 333 h 333" name="T3"/>
                <a:gd fmla="*/ 30 w 456" name="T4"/>
                <a:gd fmla="*/ 333 h 333" name="T5"/>
                <a:gd fmla="*/ 0 w 456" name="T6"/>
                <a:gd fmla="*/ 303 h 333" name="T7"/>
                <a:gd fmla="*/ 0 w 456" name="T8"/>
                <a:gd fmla="*/ 30 h 333" name="T9"/>
                <a:gd fmla="*/ 30 w 456" name="T10"/>
                <a:gd fmla="*/ 0 h 333" name="T11"/>
                <a:gd fmla="*/ 426 w 456" name="T12"/>
                <a:gd fmla="*/ 0 h 333" name="T13"/>
                <a:gd fmla="*/ 456 w 456" name="T14"/>
                <a:gd fmla="*/ 30 h 333" name="T15"/>
                <a:gd fmla="*/ 456 w 456" name="T16"/>
                <a:gd fmla="*/ 303 h 3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3" w="456">
                  <a:moveTo>
                    <a:pt x="456" y="303"/>
                  </a:moveTo>
                  <a:cubicBezTo>
                    <a:pt x="456" y="320"/>
                    <a:pt x="443" y="333"/>
                    <a:pt x="426" y="333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13" y="333"/>
                    <a:pt x="0" y="320"/>
                    <a:pt x="0" y="30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43" y="0"/>
                    <a:pt x="456" y="13"/>
                    <a:pt x="456" y="30"/>
                  </a:cubicBezTo>
                  <a:lnTo>
                    <a:pt x="456" y="303"/>
                  </a:lnTo>
                  <a:close/>
                </a:path>
              </a:pathLst>
            </a:custGeom>
            <a:solidFill>
              <a:srgbClr val="4B65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5" name="Freeform 150"/>
            <p:cNvSpPr/>
            <p:nvPr/>
          </p:nvSpPr>
          <p:spPr bwMode="auto">
            <a:xfrm>
              <a:off x="5102226" y="4729164"/>
              <a:ext cx="1952625" cy="149225"/>
            </a:xfrm>
            <a:custGeom>
              <a:gdLst>
                <a:gd fmla="*/ 1867 w 1867" name="T0"/>
                <a:gd fmla="*/ 142 h 142" name="T1"/>
                <a:gd fmla="*/ 1867 w 1867" name="T2"/>
                <a:gd fmla="*/ 75 h 142" name="T3"/>
                <a:gd fmla="*/ 1793 w 1867" name="T4"/>
                <a:gd fmla="*/ 0 h 142" name="T5"/>
                <a:gd fmla="*/ 75 w 1867" name="T6"/>
                <a:gd fmla="*/ 0 h 142" name="T7"/>
                <a:gd fmla="*/ 0 w 1867" name="T8"/>
                <a:gd fmla="*/ 75 h 142" name="T9"/>
                <a:gd fmla="*/ 0 w 1867" name="T10"/>
                <a:gd fmla="*/ 142 h 142" name="T11"/>
                <a:gd fmla="*/ 1867 w 1867" name="T12"/>
                <a:gd fmla="*/ 142 h 1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2" w="1867">
                  <a:moveTo>
                    <a:pt x="1867" y="142"/>
                  </a:moveTo>
                  <a:cubicBezTo>
                    <a:pt x="1867" y="75"/>
                    <a:pt x="1867" y="75"/>
                    <a:pt x="1867" y="75"/>
                  </a:cubicBezTo>
                  <a:cubicBezTo>
                    <a:pt x="1867" y="34"/>
                    <a:pt x="1834" y="0"/>
                    <a:pt x="179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142"/>
                    <a:pt x="0" y="142"/>
                    <a:pt x="0" y="142"/>
                  </a:cubicBezTo>
                  <a:lnTo>
                    <a:pt x="1867" y="142"/>
                  </a:ln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6" name="Freeform 151"/>
            <p:cNvSpPr/>
            <p:nvPr/>
          </p:nvSpPr>
          <p:spPr bwMode="auto">
            <a:xfrm>
              <a:off x="6381751" y="5621339"/>
              <a:ext cx="106362" cy="525463"/>
            </a:xfrm>
            <a:custGeom>
              <a:gdLst>
                <a:gd fmla="*/ 101 w 101" name="T0"/>
                <a:gd fmla="*/ 452 h 503" name="T1"/>
                <a:gd fmla="*/ 50 w 101" name="T2"/>
                <a:gd fmla="*/ 503 h 503" name="T3"/>
                <a:gd fmla="*/ 50 w 101" name="T4"/>
                <a:gd fmla="*/ 503 h 503" name="T5"/>
                <a:gd fmla="*/ 0 w 101" name="T6"/>
                <a:gd fmla="*/ 452 h 503" name="T7"/>
                <a:gd fmla="*/ 0 w 101" name="T8"/>
                <a:gd fmla="*/ 51 h 503" name="T9"/>
                <a:gd fmla="*/ 50 w 101" name="T10"/>
                <a:gd fmla="*/ 0 h 503" name="T11"/>
                <a:gd fmla="*/ 50 w 101" name="T12"/>
                <a:gd fmla="*/ 0 h 503" name="T13"/>
                <a:gd fmla="*/ 101 w 101" name="T14"/>
                <a:gd fmla="*/ 51 h 503" name="T15"/>
                <a:gd fmla="*/ 101 w 101" name="T16"/>
                <a:gd fmla="*/ 452 h 5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2" w="100">
                  <a:moveTo>
                    <a:pt x="101" y="452"/>
                  </a:moveTo>
                  <a:cubicBezTo>
                    <a:pt x="101" y="480"/>
                    <a:pt x="78" y="503"/>
                    <a:pt x="50" y="503"/>
                  </a:cubicBezTo>
                  <a:cubicBezTo>
                    <a:pt x="50" y="503"/>
                    <a:pt x="50" y="503"/>
                    <a:pt x="50" y="503"/>
                  </a:cubicBezTo>
                  <a:cubicBezTo>
                    <a:pt x="22" y="503"/>
                    <a:pt x="0" y="480"/>
                    <a:pt x="0" y="4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1" y="23"/>
                    <a:pt x="101" y="51"/>
                  </a:cubicBezTo>
                  <a:lnTo>
                    <a:pt x="101" y="45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7" name="Freeform 152"/>
            <p:cNvSpPr/>
            <p:nvPr/>
          </p:nvSpPr>
          <p:spPr bwMode="auto">
            <a:xfrm>
              <a:off x="6510338" y="5959476"/>
              <a:ext cx="104775" cy="187325"/>
            </a:xfrm>
            <a:custGeom>
              <a:gdLst>
                <a:gd fmla="*/ 101 w 101" name="T0"/>
                <a:gd fmla="*/ 129 h 180" name="T1"/>
                <a:gd fmla="*/ 50 w 101" name="T2"/>
                <a:gd fmla="*/ 180 h 180" name="T3"/>
                <a:gd fmla="*/ 50 w 101" name="T4"/>
                <a:gd fmla="*/ 180 h 180" name="T5"/>
                <a:gd fmla="*/ 0 w 101" name="T6"/>
                <a:gd fmla="*/ 129 h 180" name="T7"/>
                <a:gd fmla="*/ 0 w 101" name="T8"/>
                <a:gd fmla="*/ 51 h 180" name="T9"/>
                <a:gd fmla="*/ 50 w 101" name="T10"/>
                <a:gd fmla="*/ 0 h 180" name="T11"/>
                <a:gd fmla="*/ 50 w 101" name="T12"/>
                <a:gd fmla="*/ 0 h 180" name="T13"/>
                <a:gd fmla="*/ 101 w 101" name="T14"/>
                <a:gd fmla="*/ 51 h 180" name="T15"/>
                <a:gd fmla="*/ 101 w 101" name="T16"/>
                <a:gd fmla="*/ 129 h 1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0" w="100">
                  <a:moveTo>
                    <a:pt x="101" y="129"/>
                  </a:moveTo>
                  <a:cubicBezTo>
                    <a:pt x="101" y="157"/>
                    <a:pt x="78" y="180"/>
                    <a:pt x="50" y="180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22" y="180"/>
                    <a:pt x="0" y="157"/>
                    <a:pt x="0" y="1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1" y="23"/>
                    <a:pt x="101" y="51"/>
                  </a:cubicBezTo>
                  <a:lnTo>
                    <a:pt x="101" y="129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8" name="Freeform 153"/>
            <p:cNvSpPr/>
            <p:nvPr/>
          </p:nvSpPr>
          <p:spPr bwMode="auto">
            <a:xfrm>
              <a:off x="6637338" y="5959476"/>
              <a:ext cx="106362" cy="187325"/>
            </a:xfrm>
            <a:custGeom>
              <a:gdLst>
                <a:gd fmla="*/ 101 w 101" name="T0"/>
                <a:gd fmla="*/ 129 h 180" name="T1"/>
                <a:gd fmla="*/ 51 w 101" name="T2"/>
                <a:gd fmla="*/ 180 h 180" name="T3"/>
                <a:gd fmla="*/ 51 w 101" name="T4"/>
                <a:gd fmla="*/ 180 h 180" name="T5"/>
                <a:gd fmla="*/ 0 w 101" name="T6"/>
                <a:gd fmla="*/ 129 h 180" name="T7"/>
                <a:gd fmla="*/ 0 w 101" name="T8"/>
                <a:gd fmla="*/ 51 h 180" name="T9"/>
                <a:gd fmla="*/ 51 w 101" name="T10"/>
                <a:gd fmla="*/ 0 h 180" name="T11"/>
                <a:gd fmla="*/ 51 w 101" name="T12"/>
                <a:gd fmla="*/ 0 h 180" name="T13"/>
                <a:gd fmla="*/ 101 w 101" name="T14"/>
                <a:gd fmla="*/ 51 h 180" name="T15"/>
                <a:gd fmla="*/ 101 w 101" name="T16"/>
                <a:gd fmla="*/ 129 h 1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0" w="100">
                  <a:moveTo>
                    <a:pt x="101" y="129"/>
                  </a:moveTo>
                  <a:cubicBezTo>
                    <a:pt x="101" y="157"/>
                    <a:pt x="78" y="180"/>
                    <a:pt x="51" y="180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23" y="180"/>
                    <a:pt x="0" y="157"/>
                    <a:pt x="0" y="1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8" y="0"/>
                    <a:pt x="101" y="23"/>
                    <a:pt x="101" y="51"/>
                  </a:cubicBezTo>
                  <a:lnTo>
                    <a:pt x="101" y="129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9" name="Freeform 154"/>
            <p:cNvSpPr/>
            <p:nvPr/>
          </p:nvSpPr>
          <p:spPr bwMode="auto">
            <a:xfrm>
              <a:off x="6765926" y="5959476"/>
              <a:ext cx="104775" cy="187325"/>
            </a:xfrm>
            <a:custGeom>
              <a:gdLst>
                <a:gd fmla="*/ 101 w 101" name="T0"/>
                <a:gd fmla="*/ 129 h 180" name="T1"/>
                <a:gd fmla="*/ 51 w 101" name="T2"/>
                <a:gd fmla="*/ 180 h 180" name="T3"/>
                <a:gd fmla="*/ 51 w 101" name="T4"/>
                <a:gd fmla="*/ 180 h 180" name="T5"/>
                <a:gd fmla="*/ 0 w 101" name="T6"/>
                <a:gd fmla="*/ 129 h 180" name="T7"/>
                <a:gd fmla="*/ 0 w 101" name="T8"/>
                <a:gd fmla="*/ 51 h 180" name="T9"/>
                <a:gd fmla="*/ 51 w 101" name="T10"/>
                <a:gd fmla="*/ 0 h 180" name="T11"/>
                <a:gd fmla="*/ 51 w 101" name="T12"/>
                <a:gd fmla="*/ 0 h 180" name="T13"/>
                <a:gd fmla="*/ 101 w 101" name="T14"/>
                <a:gd fmla="*/ 51 h 180" name="T15"/>
                <a:gd fmla="*/ 101 w 101" name="T16"/>
                <a:gd fmla="*/ 129 h 1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0" w="100">
                  <a:moveTo>
                    <a:pt x="101" y="129"/>
                  </a:moveTo>
                  <a:cubicBezTo>
                    <a:pt x="101" y="157"/>
                    <a:pt x="79" y="180"/>
                    <a:pt x="51" y="180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23" y="180"/>
                    <a:pt x="0" y="157"/>
                    <a:pt x="0" y="1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9" y="0"/>
                    <a:pt x="101" y="23"/>
                    <a:pt x="101" y="51"/>
                  </a:cubicBezTo>
                  <a:lnTo>
                    <a:pt x="101" y="129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0" name="Freeform 155"/>
            <p:cNvSpPr/>
            <p:nvPr/>
          </p:nvSpPr>
          <p:spPr bwMode="auto">
            <a:xfrm>
              <a:off x="6381751" y="6005514"/>
              <a:ext cx="488950" cy="509588"/>
            </a:xfrm>
            <a:custGeom>
              <a:gdLst>
                <a:gd fmla="*/ 385 w 467" name="T0"/>
                <a:gd fmla="*/ 0 h 487" name="T1"/>
                <a:gd fmla="*/ 82 w 467" name="T2"/>
                <a:gd fmla="*/ 0 h 487" name="T3"/>
                <a:gd fmla="*/ 0 w 467" name="T4"/>
                <a:gd fmla="*/ 83 h 487" name="T5"/>
                <a:gd fmla="*/ 0 w 467" name="T6"/>
                <a:gd fmla="*/ 324 h 487" name="T7"/>
                <a:gd fmla="*/ 110 w 467" name="T8"/>
                <a:gd fmla="*/ 487 h 487" name="T9"/>
                <a:gd fmla="*/ 385 w 467" name="T10"/>
                <a:gd fmla="*/ 487 h 487" name="T11"/>
                <a:gd fmla="*/ 467 w 467" name="T12"/>
                <a:gd fmla="*/ 404 h 487" name="T13"/>
                <a:gd fmla="*/ 467 w 467" name="T14"/>
                <a:gd fmla="*/ 83 h 487" name="T15"/>
                <a:gd fmla="*/ 385 w 467" name="T16"/>
                <a:gd fmla="*/ 0 h 4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87" w="467">
                  <a:moveTo>
                    <a:pt x="38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6" y="0"/>
                    <a:pt x="0" y="37"/>
                    <a:pt x="0" y="8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10" y="487"/>
                    <a:pt x="110" y="487"/>
                    <a:pt x="110" y="487"/>
                  </a:cubicBezTo>
                  <a:cubicBezTo>
                    <a:pt x="385" y="487"/>
                    <a:pt x="385" y="487"/>
                    <a:pt x="385" y="487"/>
                  </a:cubicBezTo>
                  <a:cubicBezTo>
                    <a:pt x="431" y="487"/>
                    <a:pt x="467" y="450"/>
                    <a:pt x="467" y="404"/>
                  </a:cubicBezTo>
                  <a:cubicBezTo>
                    <a:pt x="467" y="83"/>
                    <a:pt x="467" y="83"/>
                    <a:pt x="467" y="83"/>
                  </a:cubicBezTo>
                  <a:cubicBezTo>
                    <a:pt x="467" y="37"/>
                    <a:pt x="431" y="0"/>
                    <a:pt x="385" y="0"/>
                  </a:cubicBez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1" name="Freeform 156"/>
            <p:cNvSpPr/>
            <p:nvPr/>
          </p:nvSpPr>
          <p:spPr bwMode="auto">
            <a:xfrm>
              <a:off x="6143626" y="5962651"/>
              <a:ext cx="560387" cy="552450"/>
            </a:xfrm>
            <a:custGeom>
              <a:gdLst>
                <a:gd fmla="*/ 353 w 536" name="T0"/>
                <a:gd fmla="*/ 163 h 529" name="T1"/>
                <a:gd fmla="*/ 230 w 536" name="T2"/>
                <a:gd fmla="*/ 211 h 529" name="T3"/>
                <a:gd fmla="*/ 108 w 536" name="T4"/>
                <a:gd fmla="*/ 31 h 529" name="T5"/>
                <a:gd fmla="*/ 31 w 536" name="T6"/>
                <a:gd fmla="*/ 17 h 529" name="T7"/>
                <a:gd fmla="*/ 17 w 536" name="T8"/>
                <a:gd fmla="*/ 93 h 529" name="T9"/>
                <a:gd fmla="*/ 297 w 536" name="T10"/>
                <a:gd fmla="*/ 505 h 529" name="T11"/>
                <a:gd fmla="*/ 340 w 536" name="T12"/>
                <a:gd fmla="*/ 529 h 529" name="T13"/>
                <a:gd fmla="*/ 340 w 536" name="T14"/>
                <a:gd fmla="*/ 529 h 529" name="T15"/>
                <a:gd fmla="*/ 340 w 536" name="T16"/>
                <a:gd fmla="*/ 529 h 529" name="T17"/>
                <a:gd fmla="*/ 345 w 536" name="T18"/>
                <a:gd fmla="*/ 529 h 529" name="T19"/>
                <a:gd fmla="*/ 353 w 536" name="T20"/>
                <a:gd fmla="*/ 529 h 529" name="T21"/>
                <a:gd fmla="*/ 536 w 536" name="T22"/>
                <a:gd fmla="*/ 346 h 529" name="T23"/>
                <a:gd fmla="*/ 353 w 536" name="T24"/>
                <a:gd fmla="*/ 163 h 52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29" w="536">
                  <a:moveTo>
                    <a:pt x="353" y="163"/>
                  </a:moveTo>
                  <a:cubicBezTo>
                    <a:pt x="306" y="163"/>
                    <a:pt x="263" y="182"/>
                    <a:pt x="230" y="211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91" y="6"/>
                    <a:pt x="57" y="0"/>
                    <a:pt x="31" y="17"/>
                  </a:cubicBezTo>
                  <a:cubicBezTo>
                    <a:pt x="6" y="34"/>
                    <a:pt x="0" y="68"/>
                    <a:pt x="17" y="93"/>
                  </a:cubicBezTo>
                  <a:cubicBezTo>
                    <a:pt x="297" y="505"/>
                    <a:pt x="297" y="505"/>
                    <a:pt x="297" y="505"/>
                  </a:cubicBezTo>
                  <a:cubicBezTo>
                    <a:pt x="307" y="520"/>
                    <a:pt x="323" y="528"/>
                    <a:pt x="340" y="529"/>
                  </a:cubicBezTo>
                  <a:cubicBezTo>
                    <a:pt x="340" y="529"/>
                    <a:pt x="340" y="529"/>
                    <a:pt x="340" y="529"/>
                  </a:cubicBezTo>
                  <a:cubicBezTo>
                    <a:pt x="340" y="529"/>
                    <a:pt x="340" y="529"/>
                    <a:pt x="340" y="529"/>
                  </a:cubicBezTo>
                  <a:cubicBezTo>
                    <a:pt x="342" y="529"/>
                    <a:pt x="343" y="529"/>
                    <a:pt x="345" y="529"/>
                  </a:cubicBezTo>
                  <a:cubicBezTo>
                    <a:pt x="348" y="529"/>
                    <a:pt x="350" y="529"/>
                    <a:pt x="353" y="529"/>
                  </a:cubicBezTo>
                  <a:cubicBezTo>
                    <a:pt x="454" y="529"/>
                    <a:pt x="536" y="447"/>
                    <a:pt x="536" y="346"/>
                  </a:cubicBezTo>
                  <a:cubicBezTo>
                    <a:pt x="536" y="245"/>
                    <a:pt x="454" y="163"/>
                    <a:pt x="353" y="163"/>
                  </a:cubicBez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2" name="Freeform 157"/>
            <p:cNvSpPr/>
            <p:nvPr/>
          </p:nvSpPr>
          <p:spPr bwMode="auto">
            <a:xfrm>
              <a:off x="6396038" y="5640389"/>
              <a:ext cx="76200" cy="55563"/>
            </a:xfrm>
            <a:custGeom>
              <a:gdLst>
                <a:gd fmla="*/ 73 w 73" name="T0"/>
                <a:gd fmla="*/ 54 h 54" name="T1"/>
                <a:gd fmla="*/ 73 w 73" name="T2"/>
                <a:gd fmla="*/ 23 h 54" name="T3"/>
                <a:gd fmla="*/ 51 w 73" name="T4"/>
                <a:gd fmla="*/ 0 h 54" name="T5"/>
                <a:gd fmla="*/ 23 w 73" name="T6"/>
                <a:gd fmla="*/ 0 h 54" name="T7"/>
                <a:gd fmla="*/ 0 w 73" name="T8"/>
                <a:gd fmla="*/ 23 h 54" name="T9"/>
                <a:gd fmla="*/ 0 w 73" name="T10"/>
                <a:gd fmla="*/ 54 h 54" name="T11"/>
                <a:gd fmla="*/ 73 w 73" name="T12"/>
                <a:gd fmla="*/ 54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73">
                  <a:moveTo>
                    <a:pt x="73" y="54"/>
                  </a:moveTo>
                  <a:cubicBezTo>
                    <a:pt x="73" y="23"/>
                    <a:pt x="73" y="23"/>
                    <a:pt x="73" y="23"/>
                  </a:cubicBezTo>
                  <a:cubicBezTo>
                    <a:pt x="73" y="10"/>
                    <a:pt x="63" y="0"/>
                    <a:pt x="5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73" y="54"/>
                  </a:ln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3" name="Freeform 158"/>
            <p:cNvSpPr/>
            <p:nvPr/>
          </p:nvSpPr>
          <p:spPr bwMode="auto">
            <a:xfrm>
              <a:off x="6488113" y="6491289"/>
              <a:ext cx="327025" cy="242888"/>
            </a:xfrm>
            <a:custGeom>
              <a:gdLst>
                <a:gd fmla="*/ 0 w 312" name="T0"/>
                <a:gd fmla="*/ 192 h 232" name="T1"/>
                <a:gd fmla="*/ 174 w 312" name="T2"/>
                <a:gd fmla="*/ 231 h 232" name="T3"/>
                <a:gd fmla="*/ 312 w 312" name="T4"/>
                <a:gd fmla="*/ 225 h 232" name="T5"/>
                <a:gd fmla="*/ 312 w 312" name="T6"/>
                <a:gd fmla="*/ 0 h 232" name="T7"/>
                <a:gd fmla="*/ 0 w 312" name="T8"/>
                <a:gd fmla="*/ 0 h 232" name="T9"/>
                <a:gd fmla="*/ 0 w 312" name="T10"/>
                <a:gd fmla="*/ 192 h 2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1" w="312">
                  <a:moveTo>
                    <a:pt x="0" y="192"/>
                  </a:moveTo>
                  <a:cubicBezTo>
                    <a:pt x="65" y="202"/>
                    <a:pt x="107" y="231"/>
                    <a:pt x="174" y="231"/>
                  </a:cubicBezTo>
                  <a:cubicBezTo>
                    <a:pt x="213" y="232"/>
                    <a:pt x="274" y="229"/>
                    <a:pt x="312" y="225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4" name="Freeform 159"/>
            <p:cNvSpPr/>
            <p:nvPr/>
          </p:nvSpPr>
          <p:spPr bwMode="auto">
            <a:xfrm>
              <a:off x="6149976" y="6000751"/>
              <a:ext cx="93662" cy="92075"/>
            </a:xfrm>
            <a:custGeom>
              <a:gdLst>
                <a:gd fmla="*/ 10 w 89" name="T0"/>
                <a:gd fmla="*/ 56 h 88" name="T1"/>
                <a:gd fmla="*/ 32 w 89" name="T2"/>
                <a:gd fmla="*/ 88 h 88" name="T3"/>
                <a:gd fmla="*/ 89 w 89" name="T4"/>
                <a:gd fmla="*/ 49 h 88" name="T5"/>
                <a:gd fmla="*/ 66 w 89" name="T6"/>
                <a:gd fmla="*/ 16 h 88" name="T7"/>
                <a:gd fmla="*/ 26 w 89" name="T8"/>
                <a:gd fmla="*/ 9 h 88" name="T9"/>
                <a:gd fmla="*/ 0 w 89" name="T10"/>
                <a:gd fmla="*/ 27 h 88" name="T11"/>
                <a:gd fmla="*/ 10 w 89" name="T12"/>
                <a:gd fmla="*/ 56 h 8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8" w="89">
                  <a:moveTo>
                    <a:pt x="10" y="56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7" y="3"/>
                    <a:pt x="39" y="0"/>
                    <a:pt x="26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7"/>
                    <a:pt x="4" y="47"/>
                    <a:pt x="10" y="56"/>
                  </a:cubicBez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5" name="Freeform 160"/>
            <p:cNvSpPr/>
            <p:nvPr/>
          </p:nvSpPr>
          <p:spPr bwMode="auto">
            <a:xfrm>
              <a:off x="5710238" y="5621339"/>
              <a:ext cx="106362" cy="525463"/>
            </a:xfrm>
            <a:custGeom>
              <a:gdLst>
                <a:gd fmla="*/ 0 w 101" name="T0"/>
                <a:gd fmla="*/ 452 h 503" name="T1"/>
                <a:gd fmla="*/ 51 w 101" name="T2"/>
                <a:gd fmla="*/ 503 h 503" name="T3"/>
                <a:gd fmla="*/ 51 w 101" name="T4"/>
                <a:gd fmla="*/ 503 h 503" name="T5"/>
                <a:gd fmla="*/ 101 w 101" name="T6"/>
                <a:gd fmla="*/ 452 h 503" name="T7"/>
                <a:gd fmla="*/ 101 w 101" name="T8"/>
                <a:gd fmla="*/ 51 h 503" name="T9"/>
                <a:gd fmla="*/ 51 w 101" name="T10"/>
                <a:gd fmla="*/ 0 h 503" name="T11"/>
                <a:gd fmla="*/ 51 w 101" name="T12"/>
                <a:gd fmla="*/ 0 h 503" name="T13"/>
                <a:gd fmla="*/ 0 w 101" name="T14"/>
                <a:gd fmla="*/ 51 h 503" name="T15"/>
                <a:gd fmla="*/ 0 w 101" name="T16"/>
                <a:gd fmla="*/ 452 h 5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2" w="100">
                  <a:moveTo>
                    <a:pt x="0" y="452"/>
                  </a:moveTo>
                  <a:cubicBezTo>
                    <a:pt x="0" y="480"/>
                    <a:pt x="23" y="503"/>
                    <a:pt x="51" y="503"/>
                  </a:cubicBezTo>
                  <a:cubicBezTo>
                    <a:pt x="51" y="503"/>
                    <a:pt x="51" y="503"/>
                    <a:pt x="51" y="503"/>
                  </a:cubicBezTo>
                  <a:cubicBezTo>
                    <a:pt x="78" y="503"/>
                    <a:pt x="101" y="480"/>
                    <a:pt x="101" y="452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lnTo>
                    <a:pt x="0" y="45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" name="Freeform 161"/>
            <p:cNvSpPr/>
            <p:nvPr/>
          </p:nvSpPr>
          <p:spPr bwMode="auto">
            <a:xfrm>
              <a:off x="5334001" y="6005514"/>
              <a:ext cx="482600" cy="509588"/>
            </a:xfrm>
            <a:custGeom>
              <a:gdLst>
                <a:gd fmla="*/ 75 w 461" name="T0"/>
                <a:gd fmla="*/ 0 h 487" name="T1"/>
                <a:gd fmla="*/ 379 w 461" name="T2"/>
                <a:gd fmla="*/ 0 h 487" name="T3"/>
                <a:gd fmla="*/ 461 w 461" name="T4"/>
                <a:gd fmla="*/ 83 h 487" name="T5"/>
                <a:gd fmla="*/ 461 w 461" name="T6"/>
                <a:gd fmla="*/ 324 h 487" name="T7"/>
                <a:gd fmla="*/ 351 w 461" name="T8"/>
                <a:gd fmla="*/ 487 h 487" name="T9"/>
                <a:gd fmla="*/ 82 w 461" name="T10"/>
                <a:gd fmla="*/ 487 h 487" name="T11"/>
                <a:gd fmla="*/ 0 w 461" name="T12"/>
                <a:gd fmla="*/ 404 h 487" name="T13"/>
                <a:gd fmla="*/ 0 w 461" name="T14"/>
                <a:gd fmla="*/ 83 h 487" name="T15"/>
                <a:gd fmla="*/ 75 w 461" name="T16"/>
                <a:gd fmla="*/ 0 h 4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87" w="461">
                  <a:moveTo>
                    <a:pt x="75" y="0"/>
                  </a:moveTo>
                  <a:cubicBezTo>
                    <a:pt x="379" y="0"/>
                    <a:pt x="379" y="0"/>
                    <a:pt x="379" y="0"/>
                  </a:cubicBezTo>
                  <a:cubicBezTo>
                    <a:pt x="424" y="0"/>
                    <a:pt x="461" y="37"/>
                    <a:pt x="461" y="83"/>
                  </a:cubicBezTo>
                  <a:cubicBezTo>
                    <a:pt x="461" y="324"/>
                    <a:pt x="461" y="324"/>
                    <a:pt x="461" y="324"/>
                  </a:cubicBezTo>
                  <a:cubicBezTo>
                    <a:pt x="351" y="487"/>
                    <a:pt x="351" y="487"/>
                    <a:pt x="351" y="487"/>
                  </a:cubicBezTo>
                  <a:cubicBezTo>
                    <a:pt x="82" y="487"/>
                    <a:pt x="82" y="487"/>
                    <a:pt x="82" y="487"/>
                  </a:cubicBezTo>
                  <a:cubicBezTo>
                    <a:pt x="37" y="487"/>
                    <a:pt x="0" y="450"/>
                    <a:pt x="0" y="40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0" y="0"/>
                    <a:pt x="75" y="0"/>
                  </a:cubicBez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" name="Freeform 162"/>
            <p:cNvSpPr/>
            <p:nvPr/>
          </p:nvSpPr>
          <p:spPr bwMode="auto">
            <a:xfrm>
              <a:off x="5494338" y="5962651"/>
              <a:ext cx="561975" cy="552450"/>
            </a:xfrm>
            <a:custGeom>
              <a:gdLst>
                <a:gd fmla="*/ 183 w 537" name="T0"/>
                <a:gd fmla="*/ 163 h 529" name="T1"/>
                <a:gd fmla="*/ 306 w 537" name="T2"/>
                <a:gd fmla="*/ 211 h 529" name="T3"/>
                <a:gd fmla="*/ 429 w 537" name="T4"/>
                <a:gd fmla="*/ 31 h 529" name="T5"/>
                <a:gd fmla="*/ 505 w 537" name="T6"/>
                <a:gd fmla="*/ 17 h 529" name="T7"/>
                <a:gd fmla="*/ 520 w 537" name="T8"/>
                <a:gd fmla="*/ 93 h 529" name="T9"/>
                <a:gd fmla="*/ 240 w 537" name="T10"/>
                <a:gd fmla="*/ 505 h 529" name="T11"/>
                <a:gd fmla="*/ 197 w 537" name="T12"/>
                <a:gd fmla="*/ 529 h 529" name="T13"/>
                <a:gd fmla="*/ 197 w 537" name="T14"/>
                <a:gd fmla="*/ 529 h 529" name="T15"/>
                <a:gd fmla="*/ 196 w 537" name="T16"/>
                <a:gd fmla="*/ 529 h 529" name="T17"/>
                <a:gd fmla="*/ 192 w 537" name="T18"/>
                <a:gd fmla="*/ 529 h 529" name="T19"/>
                <a:gd fmla="*/ 183 w 537" name="T20"/>
                <a:gd fmla="*/ 529 h 529" name="T21"/>
                <a:gd fmla="*/ 0 w 537" name="T22"/>
                <a:gd fmla="*/ 346 h 529" name="T23"/>
                <a:gd fmla="*/ 183 w 537" name="T24"/>
                <a:gd fmla="*/ 163 h 52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29" w="537">
                  <a:moveTo>
                    <a:pt x="183" y="163"/>
                  </a:moveTo>
                  <a:cubicBezTo>
                    <a:pt x="231" y="163"/>
                    <a:pt x="274" y="182"/>
                    <a:pt x="306" y="211"/>
                  </a:cubicBezTo>
                  <a:cubicBezTo>
                    <a:pt x="429" y="31"/>
                    <a:pt x="429" y="31"/>
                    <a:pt x="429" y="31"/>
                  </a:cubicBezTo>
                  <a:cubicBezTo>
                    <a:pt x="446" y="6"/>
                    <a:pt x="480" y="0"/>
                    <a:pt x="505" y="17"/>
                  </a:cubicBezTo>
                  <a:cubicBezTo>
                    <a:pt x="530" y="34"/>
                    <a:pt x="537" y="68"/>
                    <a:pt x="520" y="93"/>
                  </a:cubicBezTo>
                  <a:cubicBezTo>
                    <a:pt x="240" y="505"/>
                    <a:pt x="240" y="505"/>
                    <a:pt x="240" y="505"/>
                  </a:cubicBezTo>
                  <a:cubicBezTo>
                    <a:pt x="230" y="520"/>
                    <a:pt x="214" y="528"/>
                    <a:pt x="197" y="529"/>
                  </a:cubicBezTo>
                  <a:cubicBezTo>
                    <a:pt x="197" y="529"/>
                    <a:pt x="197" y="529"/>
                    <a:pt x="197" y="529"/>
                  </a:cubicBezTo>
                  <a:cubicBezTo>
                    <a:pt x="197" y="529"/>
                    <a:pt x="196" y="529"/>
                    <a:pt x="196" y="529"/>
                  </a:cubicBezTo>
                  <a:cubicBezTo>
                    <a:pt x="195" y="529"/>
                    <a:pt x="193" y="529"/>
                    <a:pt x="192" y="529"/>
                  </a:cubicBezTo>
                  <a:cubicBezTo>
                    <a:pt x="189" y="529"/>
                    <a:pt x="186" y="529"/>
                    <a:pt x="183" y="529"/>
                  </a:cubicBezTo>
                  <a:cubicBezTo>
                    <a:pt x="82" y="529"/>
                    <a:pt x="0" y="447"/>
                    <a:pt x="0" y="346"/>
                  </a:cubicBezTo>
                  <a:cubicBezTo>
                    <a:pt x="0" y="245"/>
                    <a:pt x="82" y="163"/>
                    <a:pt x="183" y="163"/>
                  </a:cubicBez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" name="Freeform 163"/>
            <p:cNvSpPr/>
            <p:nvPr/>
          </p:nvSpPr>
          <p:spPr bwMode="auto">
            <a:xfrm>
              <a:off x="5726113" y="5640389"/>
              <a:ext cx="76200" cy="55563"/>
            </a:xfrm>
            <a:custGeom>
              <a:gdLst>
                <a:gd fmla="*/ 0 w 73" name="T0"/>
                <a:gd fmla="*/ 54 h 54" name="T1"/>
                <a:gd fmla="*/ 0 w 73" name="T2"/>
                <a:gd fmla="*/ 23 h 54" name="T3"/>
                <a:gd fmla="*/ 23 w 73" name="T4"/>
                <a:gd fmla="*/ 0 h 54" name="T5"/>
                <a:gd fmla="*/ 50 w 73" name="T6"/>
                <a:gd fmla="*/ 0 h 54" name="T7"/>
                <a:gd fmla="*/ 73 w 73" name="T8"/>
                <a:gd fmla="*/ 23 h 54" name="T9"/>
                <a:gd fmla="*/ 73 w 73" name="T10"/>
                <a:gd fmla="*/ 54 h 54" name="T11"/>
                <a:gd fmla="*/ 0 w 73" name="T12"/>
                <a:gd fmla="*/ 54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73">
                  <a:moveTo>
                    <a:pt x="0" y="5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3" y="0"/>
                    <a:pt x="73" y="10"/>
                    <a:pt x="73" y="23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" name="Freeform 164"/>
            <p:cNvSpPr/>
            <p:nvPr/>
          </p:nvSpPr>
          <p:spPr bwMode="auto">
            <a:xfrm>
              <a:off x="5584826" y="5621339"/>
              <a:ext cx="106362" cy="525463"/>
            </a:xfrm>
            <a:custGeom>
              <a:gdLst>
                <a:gd fmla="*/ 0 w 101" name="T0"/>
                <a:gd fmla="*/ 452 h 503" name="T1"/>
                <a:gd fmla="*/ 51 w 101" name="T2"/>
                <a:gd fmla="*/ 503 h 503" name="T3"/>
                <a:gd fmla="*/ 51 w 101" name="T4"/>
                <a:gd fmla="*/ 503 h 503" name="T5"/>
                <a:gd fmla="*/ 101 w 101" name="T6"/>
                <a:gd fmla="*/ 452 h 503" name="T7"/>
                <a:gd fmla="*/ 101 w 101" name="T8"/>
                <a:gd fmla="*/ 51 h 503" name="T9"/>
                <a:gd fmla="*/ 51 w 101" name="T10"/>
                <a:gd fmla="*/ 0 h 503" name="T11"/>
                <a:gd fmla="*/ 51 w 101" name="T12"/>
                <a:gd fmla="*/ 0 h 503" name="T13"/>
                <a:gd fmla="*/ 0 w 101" name="T14"/>
                <a:gd fmla="*/ 51 h 503" name="T15"/>
                <a:gd fmla="*/ 0 w 101" name="T16"/>
                <a:gd fmla="*/ 452 h 5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2" w="100">
                  <a:moveTo>
                    <a:pt x="0" y="452"/>
                  </a:moveTo>
                  <a:cubicBezTo>
                    <a:pt x="0" y="480"/>
                    <a:pt x="23" y="503"/>
                    <a:pt x="51" y="503"/>
                  </a:cubicBezTo>
                  <a:cubicBezTo>
                    <a:pt x="51" y="503"/>
                    <a:pt x="51" y="503"/>
                    <a:pt x="51" y="503"/>
                  </a:cubicBezTo>
                  <a:cubicBezTo>
                    <a:pt x="79" y="503"/>
                    <a:pt x="101" y="480"/>
                    <a:pt x="101" y="452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lnTo>
                    <a:pt x="0" y="45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0" name="Freeform 165"/>
            <p:cNvSpPr/>
            <p:nvPr/>
          </p:nvSpPr>
          <p:spPr bwMode="auto">
            <a:xfrm>
              <a:off x="5600701" y="5640389"/>
              <a:ext cx="76200" cy="55563"/>
            </a:xfrm>
            <a:custGeom>
              <a:gdLst>
                <a:gd fmla="*/ 0 w 73" name="T0"/>
                <a:gd fmla="*/ 54 h 54" name="T1"/>
                <a:gd fmla="*/ 0 w 73" name="T2"/>
                <a:gd fmla="*/ 23 h 54" name="T3"/>
                <a:gd fmla="*/ 23 w 73" name="T4"/>
                <a:gd fmla="*/ 0 h 54" name="T5"/>
                <a:gd fmla="*/ 51 w 73" name="T6"/>
                <a:gd fmla="*/ 0 h 54" name="T7"/>
                <a:gd fmla="*/ 73 w 73" name="T8"/>
                <a:gd fmla="*/ 23 h 54" name="T9"/>
                <a:gd fmla="*/ 73 w 73" name="T10"/>
                <a:gd fmla="*/ 54 h 54" name="T11"/>
                <a:gd fmla="*/ 0 w 73" name="T12"/>
                <a:gd fmla="*/ 54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73">
                  <a:moveTo>
                    <a:pt x="0" y="5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3" y="0"/>
                    <a:pt x="73" y="10"/>
                    <a:pt x="73" y="23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1" name="Freeform 166"/>
            <p:cNvSpPr/>
            <p:nvPr/>
          </p:nvSpPr>
          <p:spPr bwMode="auto">
            <a:xfrm>
              <a:off x="5461001" y="5621339"/>
              <a:ext cx="104775" cy="525463"/>
            </a:xfrm>
            <a:custGeom>
              <a:gdLst>
                <a:gd fmla="*/ 0 w 101" name="T0"/>
                <a:gd fmla="*/ 452 h 503" name="T1"/>
                <a:gd fmla="*/ 50 w 101" name="T2"/>
                <a:gd fmla="*/ 503 h 503" name="T3"/>
                <a:gd fmla="*/ 50 w 101" name="T4"/>
                <a:gd fmla="*/ 503 h 503" name="T5"/>
                <a:gd fmla="*/ 101 w 101" name="T6"/>
                <a:gd fmla="*/ 452 h 503" name="T7"/>
                <a:gd fmla="*/ 101 w 101" name="T8"/>
                <a:gd fmla="*/ 51 h 503" name="T9"/>
                <a:gd fmla="*/ 50 w 101" name="T10"/>
                <a:gd fmla="*/ 0 h 503" name="T11"/>
                <a:gd fmla="*/ 50 w 101" name="T12"/>
                <a:gd fmla="*/ 0 h 503" name="T13"/>
                <a:gd fmla="*/ 0 w 101" name="T14"/>
                <a:gd fmla="*/ 51 h 503" name="T15"/>
                <a:gd fmla="*/ 0 w 101" name="T16"/>
                <a:gd fmla="*/ 452 h 5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2" w="100">
                  <a:moveTo>
                    <a:pt x="0" y="452"/>
                  </a:moveTo>
                  <a:cubicBezTo>
                    <a:pt x="0" y="480"/>
                    <a:pt x="22" y="503"/>
                    <a:pt x="50" y="503"/>
                  </a:cubicBezTo>
                  <a:cubicBezTo>
                    <a:pt x="50" y="503"/>
                    <a:pt x="50" y="503"/>
                    <a:pt x="50" y="503"/>
                  </a:cubicBezTo>
                  <a:cubicBezTo>
                    <a:pt x="78" y="503"/>
                    <a:pt x="101" y="480"/>
                    <a:pt x="101" y="452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lnTo>
                    <a:pt x="0" y="45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2" name="Freeform 167"/>
            <p:cNvSpPr/>
            <p:nvPr/>
          </p:nvSpPr>
          <p:spPr bwMode="auto">
            <a:xfrm>
              <a:off x="5475288" y="5640389"/>
              <a:ext cx="76200" cy="55563"/>
            </a:xfrm>
            <a:custGeom>
              <a:gdLst>
                <a:gd fmla="*/ 0 w 73" name="T0"/>
                <a:gd fmla="*/ 54 h 54" name="T1"/>
                <a:gd fmla="*/ 0 w 73" name="T2"/>
                <a:gd fmla="*/ 23 h 54" name="T3"/>
                <a:gd fmla="*/ 23 w 73" name="T4"/>
                <a:gd fmla="*/ 0 h 54" name="T5"/>
                <a:gd fmla="*/ 50 w 73" name="T6"/>
                <a:gd fmla="*/ 0 h 54" name="T7"/>
                <a:gd fmla="*/ 73 w 73" name="T8"/>
                <a:gd fmla="*/ 23 h 54" name="T9"/>
                <a:gd fmla="*/ 73 w 73" name="T10"/>
                <a:gd fmla="*/ 54 h 54" name="T11"/>
                <a:gd fmla="*/ 0 w 73" name="T12"/>
                <a:gd fmla="*/ 54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73">
                  <a:moveTo>
                    <a:pt x="0" y="5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2" y="0"/>
                    <a:pt x="73" y="10"/>
                    <a:pt x="73" y="23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3" name="Freeform 168"/>
            <p:cNvSpPr/>
            <p:nvPr/>
          </p:nvSpPr>
          <p:spPr bwMode="auto">
            <a:xfrm>
              <a:off x="5334001" y="5621339"/>
              <a:ext cx="106362" cy="525463"/>
            </a:xfrm>
            <a:custGeom>
              <a:gdLst>
                <a:gd fmla="*/ 0 w 101" name="T0"/>
                <a:gd fmla="*/ 452 h 503" name="T1"/>
                <a:gd fmla="*/ 51 w 101" name="T2"/>
                <a:gd fmla="*/ 503 h 503" name="T3"/>
                <a:gd fmla="*/ 51 w 101" name="T4"/>
                <a:gd fmla="*/ 503 h 503" name="T5"/>
                <a:gd fmla="*/ 101 w 101" name="T6"/>
                <a:gd fmla="*/ 452 h 503" name="T7"/>
                <a:gd fmla="*/ 101 w 101" name="T8"/>
                <a:gd fmla="*/ 51 h 503" name="T9"/>
                <a:gd fmla="*/ 51 w 101" name="T10"/>
                <a:gd fmla="*/ 0 h 503" name="T11"/>
                <a:gd fmla="*/ 51 w 101" name="T12"/>
                <a:gd fmla="*/ 0 h 503" name="T13"/>
                <a:gd fmla="*/ 0 w 101" name="T14"/>
                <a:gd fmla="*/ 51 h 503" name="T15"/>
                <a:gd fmla="*/ 0 w 101" name="T16"/>
                <a:gd fmla="*/ 452 h 5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2" w="100">
                  <a:moveTo>
                    <a:pt x="0" y="452"/>
                  </a:moveTo>
                  <a:cubicBezTo>
                    <a:pt x="0" y="480"/>
                    <a:pt x="23" y="503"/>
                    <a:pt x="51" y="503"/>
                  </a:cubicBezTo>
                  <a:cubicBezTo>
                    <a:pt x="51" y="503"/>
                    <a:pt x="51" y="503"/>
                    <a:pt x="51" y="503"/>
                  </a:cubicBezTo>
                  <a:cubicBezTo>
                    <a:pt x="79" y="503"/>
                    <a:pt x="101" y="480"/>
                    <a:pt x="101" y="452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lnTo>
                    <a:pt x="0" y="45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4" name="Freeform 169"/>
            <p:cNvSpPr/>
            <p:nvPr/>
          </p:nvSpPr>
          <p:spPr bwMode="auto">
            <a:xfrm>
              <a:off x="5349876" y="5640389"/>
              <a:ext cx="76200" cy="55563"/>
            </a:xfrm>
            <a:custGeom>
              <a:gdLst>
                <a:gd fmla="*/ 0 w 73" name="T0"/>
                <a:gd fmla="*/ 54 h 54" name="T1"/>
                <a:gd fmla="*/ 0 w 73" name="T2"/>
                <a:gd fmla="*/ 23 h 54" name="T3"/>
                <a:gd fmla="*/ 23 w 73" name="T4"/>
                <a:gd fmla="*/ 0 h 54" name="T5"/>
                <a:gd fmla="*/ 50 w 73" name="T6"/>
                <a:gd fmla="*/ 0 h 54" name="T7"/>
                <a:gd fmla="*/ 73 w 73" name="T8"/>
                <a:gd fmla="*/ 23 h 54" name="T9"/>
                <a:gd fmla="*/ 73 w 73" name="T10"/>
                <a:gd fmla="*/ 54 h 54" name="T11"/>
                <a:gd fmla="*/ 0 w 73" name="T12"/>
                <a:gd fmla="*/ 54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73">
                  <a:moveTo>
                    <a:pt x="0" y="5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3" y="0"/>
                    <a:pt x="73" y="10"/>
                    <a:pt x="73" y="23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5" name="Freeform 170"/>
            <p:cNvSpPr/>
            <p:nvPr/>
          </p:nvSpPr>
          <p:spPr bwMode="auto">
            <a:xfrm>
              <a:off x="5384801" y="6491289"/>
              <a:ext cx="325437" cy="242888"/>
            </a:xfrm>
            <a:custGeom>
              <a:gdLst>
                <a:gd fmla="*/ 311 w 311" name="T0"/>
                <a:gd fmla="*/ 192 h 232" name="T1"/>
                <a:gd fmla="*/ 137 w 311" name="T2"/>
                <a:gd fmla="*/ 231 h 232" name="T3"/>
                <a:gd fmla="*/ 0 w 311" name="T4"/>
                <a:gd fmla="*/ 225 h 232" name="T5"/>
                <a:gd fmla="*/ 0 w 311" name="T6"/>
                <a:gd fmla="*/ 0 h 232" name="T7"/>
                <a:gd fmla="*/ 311 w 311" name="T8"/>
                <a:gd fmla="*/ 0 h 232" name="T9"/>
                <a:gd fmla="*/ 311 w 311" name="T10"/>
                <a:gd fmla="*/ 192 h 2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1" w="311">
                  <a:moveTo>
                    <a:pt x="311" y="192"/>
                  </a:moveTo>
                  <a:cubicBezTo>
                    <a:pt x="247" y="202"/>
                    <a:pt x="204" y="231"/>
                    <a:pt x="137" y="231"/>
                  </a:cubicBezTo>
                  <a:cubicBezTo>
                    <a:pt x="99" y="232"/>
                    <a:pt x="38" y="229"/>
                    <a:pt x="0" y="2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1" y="0"/>
                    <a:pt x="311" y="0"/>
                    <a:pt x="311" y="0"/>
                  </a:cubicBezTo>
                  <a:lnTo>
                    <a:pt x="311" y="192"/>
                  </a:lnTo>
                  <a:close/>
                </a:path>
              </a:pathLst>
            </a:custGeom>
            <a:solidFill>
              <a:srgbClr val="ED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6" name="Freeform 171"/>
            <p:cNvSpPr/>
            <p:nvPr/>
          </p:nvSpPr>
          <p:spPr bwMode="auto">
            <a:xfrm>
              <a:off x="5956301" y="6000751"/>
              <a:ext cx="92075" cy="92075"/>
            </a:xfrm>
            <a:custGeom>
              <a:gdLst>
                <a:gd fmla="*/ 79 w 88" name="T0"/>
                <a:gd fmla="*/ 56 h 88" name="T1"/>
                <a:gd fmla="*/ 57 w 88" name="T2"/>
                <a:gd fmla="*/ 88 h 88" name="T3"/>
                <a:gd fmla="*/ 0 w 88" name="T4"/>
                <a:gd fmla="*/ 49 h 88" name="T5"/>
                <a:gd fmla="*/ 22 w 88" name="T6"/>
                <a:gd fmla="*/ 16 h 88" name="T7"/>
                <a:gd fmla="*/ 62 w 88" name="T8"/>
                <a:gd fmla="*/ 9 h 88" name="T9"/>
                <a:gd fmla="*/ 88 w 88" name="T10"/>
                <a:gd fmla="*/ 27 h 88" name="T11"/>
                <a:gd fmla="*/ 79 w 88" name="T12"/>
                <a:gd fmla="*/ 56 h 8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8" w="88">
                  <a:moveTo>
                    <a:pt x="79" y="56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1" y="3"/>
                    <a:pt x="49" y="0"/>
                    <a:pt x="62" y="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7"/>
                    <a:pt x="85" y="47"/>
                    <a:pt x="79" y="56"/>
                  </a:cubicBezTo>
                  <a:close/>
                </a:path>
              </a:pathLst>
            </a:custGeom>
            <a:solidFill>
              <a:srgbClr val="F9DE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5" name="Oval 180"/>
            <p:cNvSpPr>
              <a:spLocks noChangeArrowheads="1"/>
            </p:cNvSpPr>
            <p:nvPr/>
          </p:nvSpPr>
          <p:spPr bwMode="auto">
            <a:xfrm>
              <a:off x="4460876" y="4273551"/>
              <a:ext cx="577850" cy="577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" name="Freeform 181"/>
            <p:cNvSpPr>
              <a:spLocks noEditPoints="1"/>
            </p:cNvSpPr>
            <p:nvPr/>
          </p:nvSpPr>
          <p:spPr bwMode="auto">
            <a:xfrm>
              <a:off x="4457701" y="4271964"/>
              <a:ext cx="584200" cy="582613"/>
            </a:xfrm>
            <a:custGeom>
              <a:gdLst>
                <a:gd fmla="*/ 278 w 558" name="T0"/>
                <a:gd fmla="*/ 552 h 557" name="T1"/>
                <a:gd fmla="*/ 279 w 558" name="T2"/>
                <a:gd fmla="*/ 557 h 557" name="T3"/>
                <a:gd fmla="*/ 258 w 558" name="T4"/>
                <a:gd fmla="*/ 551 h 557" name="T5"/>
                <a:gd fmla="*/ 339 w 558" name="T6"/>
                <a:gd fmla="*/ 545 h 557" name="T7"/>
                <a:gd fmla="*/ 196 w 558" name="T8"/>
                <a:gd fmla="*/ 545 h 557" name="T9"/>
                <a:gd fmla="*/ 361 w 558" name="T10"/>
                <a:gd fmla="*/ 545 h 557" name="T11"/>
                <a:gd fmla="*/ 361 w 558" name="T12"/>
                <a:gd fmla="*/ 545 h 557" name="T13"/>
                <a:gd fmla="*/ 178 w 558" name="T14"/>
                <a:gd fmla="*/ 533 h 557" name="T15"/>
                <a:gd fmla="*/ 415 w 558" name="T16"/>
                <a:gd fmla="*/ 516 h 557" name="T17"/>
                <a:gd fmla="*/ 121 w 558" name="T18"/>
                <a:gd fmla="*/ 508 h 557" name="T19"/>
                <a:gd fmla="*/ 436 w 558" name="T20"/>
                <a:gd fmla="*/ 509 h 557" name="T21"/>
                <a:gd fmla="*/ 436 w 558" name="T22"/>
                <a:gd fmla="*/ 509 h 557" name="T23"/>
                <a:gd fmla="*/ 108 w 558" name="T24"/>
                <a:gd fmla="*/ 492 h 557" name="T25"/>
                <a:gd fmla="*/ 479 w 558" name="T26"/>
                <a:gd fmla="*/ 465 h 557" name="T27"/>
                <a:gd fmla="*/ 60 w 558" name="T28"/>
                <a:gd fmla="*/ 452 h 557" name="T29"/>
                <a:gd fmla="*/ 497 w 558" name="T30"/>
                <a:gd fmla="*/ 453 h 557" name="T31"/>
                <a:gd fmla="*/ 497 w 558" name="T32"/>
                <a:gd fmla="*/ 453 h 557" name="T33"/>
                <a:gd fmla="*/ 52 w 558" name="T34"/>
                <a:gd fmla="*/ 432 h 557" name="T35"/>
                <a:gd fmla="*/ 525 w 558" name="T36"/>
                <a:gd fmla="*/ 397 h 557" name="T37"/>
                <a:gd fmla="*/ 19 w 558" name="T38"/>
                <a:gd fmla="*/ 380 h 557" name="T39"/>
                <a:gd fmla="*/ 538 w 558" name="T40"/>
                <a:gd fmla="*/ 381 h 557" name="T41"/>
                <a:gd fmla="*/ 538 w 558" name="T42"/>
                <a:gd fmla="*/ 381 h 557" name="T43"/>
                <a:gd fmla="*/ 17 w 558" name="T44"/>
                <a:gd fmla="*/ 358 h 557" name="T45"/>
                <a:gd fmla="*/ 549 w 558" name="T46"/>
                <a:gd fmla="*/ 319 h 557" name="T47"/>
                <a:gd fmla="*/ 1 w 558" name="T48"/>
                <a:gd fmla="*/ 298 h 557" name="T49"/>
                <a:gd fmla="*/ 557 w 558" name="T50"/>
                <a:gd fmla="*/ 299 h 557" name="T51"/>
                <a:gd fmla="*/ 557 w 558" name="T52"/>
                <a:gd fmla="*/ 299 h 557" name="T53"/>
                <a:gd fmla="*/ 6 w 558" name="T54"/>
                <a:gd fmla="*/ 257 h 557" name="T55"/>
                <a:gd fmla="*/ 555 w 558" name="T56"/>
                <a:gd fmla="*/ 239 h 557" name="T57"/>
                <a:gd fmla="*/ 3 w 558" name="T58"/>
                <a:gd fmla="*/ 236 h 557" name="T59"/>
                <a:gd fmla="*/ 546 w 558" name="T60"/>
                <a:gd fmla="*/ 220 h 557" name="T61"/>
                <a:gd fmla="*/ 546 w 558" name="T62"/>
                <a:gd fmla="*/ 220 h 557" name="T63"/>
                <a:gd fmla="*/ 24 w 558" name="T64"/>
                <a:gd fmla="*/ 177 h 557" name="T65"/>
                <a:gd fmla="*/ 531 w 558" name="T66"/>
                <a:gd fmla="*/ 159 h 557" name="T67"/>
                <a:gd fmla="*/ 28 w 558" name="T68"/>
                <a:gd fmla="*/ 156 h 557" name="T69"/>
                <a:gd fmla="*/ 517 w 558" name="T70"/>
                <a:gd fmla="*/ 144 h 557" name="T71"/>
                <a:gd fmla="*/ 517 w 558" name="T72"/>
                <a:gd fmla="*/ 144 h 557" name="T73"/>
                <a:gd fmla="*/ 66 w 558" name="T74"/>
                <a:gd fmla="*/ 107 h 557" name="T75"/>
                <a:gd fmla="*/ 485 w 558" name="T76"/>
                <a:gd fmla="*/ 90 h 557" name="T77"/>
                <a:gd fmla="*/ 75 w 558" name="T78"/>
                <a:gd fmla="*/ 88 h 557" name="T79"/>
                <a:gd fmla="*/ 466 w 558" name="T80"/>
                <a:gd fmla="*/ 79 h 557" name="T81"/>
                <a:gd fmla="*/ 466 w 558" name="T82"/>
                <a:gd fmla="*/ 79 h 557" name="T83"/>
                <a:gd fmla="*/ 126 w 558" name="T84"/>
                <a:gd fmla="*/ 52 h 557" name="T85"/>
                <a:gd fmla="*/ 420 w 558" name="T86"/>
                <a:gd fmla="*/ 38 h 557" name="T87"/>
                <a:gd fmla="*/ 141 w 558" name="T88"/>
                <a:gd fmla="*/ 36 h 557" name="T89"/>
                <a:gd fmla="*/ 399 w 558" name="T90"/>
                <a:gd fmla="*/ 33 h 557" name="T91"/>
                <a:gd fmla="*/ 399 w 558" name="T92"/>
                <a:gd fmla="*/ 33 h 557" name="T93"/>
                <a:gd fmla="*/ 200 w 558" name="T94"/>
                <a:gd fmla="*/ 17 h 557" name="T95"/>
                <a:gd fmla="*/ 343 w 558" name="T96"/>
                <a:gd fmla="*/ 7 h 557" name="T97"/>
                <a:gd fmla="*/ 218 w 558" name="T98"/>
                <a:gd fmla="*/ 6 h 557" name="T99"/>
                <a:gd fmla="*/ 321 w 558" name="T100"/>
                <a:gd fmla="*/ 8 h 557" name="T101"/>
                <a:gd fmla="*/ 321 w 558" name="T102"/>
                <a:gd fmla="*/ 8 h 557" name="T103"/>
                <a:gd fmla="*/ 280 w 558" name="T104"/>
                <a:gd fmla="*/ 0 h 55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557" w="558">
                  <a:moveTo>
                    <a:pt x="279" y="557"/>
                  </a:moveTo>
                  <a:cubicBezTo>
                    <a:pt x="279" y="557"/>
                    <a:pt x="279" y="557"/>
                    <a:pt x="279" y="557"/>
                  </a:cubicBezTo>
                  <a:cubicBezTo>
                    <a:pt x="278" y="557"/>
                    <a:pt x="278" y="557"/>
                    <a:pt x="278" y="557"/>
                  </a:cubicBezTo>
                  <a:cubicBezTo>
                    <a:pt x="278" y="552"/>
                    <a:pt x="278" y="552"/>
                    <a:pt x="278" y="552"/>
                  </a:cubicBezTo>
                  <a:cubicBezTo>
                    <a:pt x="279" y="552"/>
                    <a:pt x="279" y="552"/>
                    <a:pt x="279" y="552"/>
                  </a:cubicBezTo>
                  <a:cubicBezTo>
                    <a:pt x="285" y="552"/>
                    <a:pt x="292" y="552"/>
                    <a:pt x="299" y="551"/>
                  </a:cubicBezTo>
                  <a:cubicBezTo>
                    <a:pt x="299" y="557"/>
                    <a:pt x="299" y="557"/>
                    <a:pt x="299" y="557"/>
                  </a:cubicBezTo>
                  <a:cubicBezTo>
                    <a:pt x="292" y="557"/>
                    <a:pt x="286" y="557"/>
                    <a:pt x="279" y="557"/>
                  </a:cubicBezTo>
                  <a:close/>
                  <a:moveTo>
                    <a:pt x="257" y="557"/>
                  </a:moveTo>
                  <a:cubicBezTo>
                    <a:pt x="250" y="556"/>
                    <a:pt x="243" y="555"/>
                    <a:pt x="237" y="554"/>
                  </a:cubicBezTo>
                  <a:cubicBezTo>
                    <a:pt x="237" y="549"/>
                    <a:pt x="237" y="549"/>
                    <a:pt x="237" y="549"/>
                  </a:cubicBezTo>
                  <a:cubicBezTo>
                    <a:pt x="244" y="550"/>
                    <a:pt x="251" y="551"/>
                    <a:pt x="258" y="551"/>
                  </a:cubicBezTo>
                  <a:lnTo>
                    <a:pt x="257" y="557"/>
                  </a:lnTo>
                  <a:close/>
                  <a:moveTo>
                    <a:pt x="320" y="554"/>
                  </a:moveTo>
                  <a:cubicBezTo>
                    <a:pt x="319" y="549"/>
                    <a:pt x="319" y="549"/>
                    <a:pt x="319" y="549"/>
                  </a:cubicBezTo>
                  <a:cubicBezTo>
                    <a:pt x="326" y="548"/>
                    <a:pt x="333" y="547"/>
                    <a:pt x="339" y="545"/>
                  </a:cubicBezTo>
                  <a:cubicBezTo>
                    <a:pt x="340" y="551"/>
                    <a:pt x="340" y="551"/>
                    <a:pt x="340" y="551"/>
                  </a:cubicBezTo>
                  <a:cubicBezTo>
                    <a:pt x="334" y="552"/>
                    <a:pt x="327" y="553"/>
                    <a:pt x="320" y="554"/>
                  </a:cubicBezTo>
                  <a:close/>
                  <a:moveTo>
                    <a:pt x="216" y="550"/>
                  </a:moveTo>
                  <a:cubicBezTo>
                    <a:pt x="209" y="549"/>
                    <a:pt x="203" y="547"/>
                    <a:pt x="196" y="545"/>
                  </a:cubicBezTo>
                  <a:cubicBezTo>
                    <a:pt x="197" y="540"/>
                    <a:pt x="197" y="540"/>
                    <a:pt x="197" y="540"/>
                  </a:cubicBezTo>
                  <a:cubicBezTo>
                    <a:pt x="204" y="542"/>
                    <a:pt x="211" y="544"/>
                    <a:pt x="217" y="545"/>
                  </a:cubicBezTo>
                  <a:lnTo>
                    <a:pt x="216" y="550"/>
                  </a:lnTo>
                  <a:close/>
                  <a:moveTo>
                    <a:pt x="361" y="545"/>
                  </a:moveTo>
                  <a:cubicBezTo>
                    <a:pt x="359" y="540"/>
                    <a:pt x="359" y="540"/>
                    <a:pt x="359" y="540"/>
                  </a:cubicBezTo>
                  <a:cubicBezTo>
                    <a:pt x="366" y="538"/>
                    <a:pt x="372" y="536"/>
                    <a:pt x="378" y="534"/>
                  </a:cubicBezTo>
                  <a:cubicBezTo>
                    <a:pt x="380" y="538"/>
                    <a:pt x="380" y="538"/>
                    <a:pt x="380" y="538"/>
                  </a:cubicBezTo>
                  <a:cubicBezTo>
                    <a:pt x="374" y="541"/>
                    <a:pt x="367" y="543"/>
                    <a:pt x="361" y="545"/>
                  </a:cubicBezTo>
                  <a:close/>
                  <a:moveTo>
                    <a:pt x="176" y="538"/>
                  </a:moveTo>
                  <a:cubicBezTo>
                    <a:pt x="170" y="535"/>
                    <a:pt x="163" y="533"/>
                    <a:pt x="157" y="529"/>
                  </a:cubicBezTo>
                  <a:cubicBezTo>
                    <a:pt x="159" y="525"/>
                    <a:pt x="159" y="525"/>
                    <a:pt x="159" y="525"/>
                  </a:cubicBezTo>
                  <a:cubicBezTo>
                    <a:pt x="166" y="528"/>
                    <a:pt x="172" y="531"/>
                    <a:pt x="178" y="533"/>
                  </a:cubicBezTo>
                  <a:lnTo>
                    <a:pt x="176" y="538"/>
                  </a:lnTo>
                  <a:close/>
                  <a:moveTo>
                    <a:pt x="399" y="530"/>
                  </a:moveTo>
                  <a:cubicBezTo>
                    <a:pt x="397" y="525"/>
                    <a:pt x="397" y="525"/>
                    <a:pt x="397" y="525"/>
                  </a:cubicBezTo>
                  <a:cubicBezTo>
                    <a:pt x="403" y="522"/>
                    <a:pt x="409" y="519"/>
                    <a:pt x="415" y="516"/>
                  </a:cubicBezTo>
                  <a:cubicBezTo>
                    <a:pt x="418" y="520"/>
                    <a:pt x="418" y="520"/>
                    <a:pt x="418" y="520"/>
                  </a:cubicBezTo>
                  <a:cubicBezTo>
                    <a:pt x="412" y="524"/>
                    <a:pt x="406" y="527"/>
                    <a:pt x="399" y="530"/>
                  </a:cubicBezTo>
                  <a:close/>
                  <a:moveTo>
                    <a:pt x="139" y="520"/>
                  </a:moveTo>
                  <a:cubicBezTo>
                    <a:pt x="133" y="516"/>
                    <a:pt x="127" y="512"/>
                    <a:pt x="121" y="508"/>
                  </a:cubicBezTo>
                  <a:cubicBezTo>
                    <a:pt x="124" y="504"/>
                    <a:pt x="124" y="504"/>
                    <a:pt x="124" y="504"/>
                  </a:cubicBezTo>
                  <a:cubicBezTo>
                    <a:pt x="130" y="508"/>
                    <a:pt x="135" y="512"/>
                    <a:pt x="141" y="515"/>
                  </a:cubicBezTo>
                  <a:lnTo>
                    <a:pt x="139" y="520"/>
                  </a:lnTo>
                  <a:close/>
                  <a:moveTo>
                    <a:pt x="436" y="509"/>
                  </a:moveTo>
                  <a:cubicBezTo>
                    <a:pt x="433" y="505"/>
                    <a:pt x="433" y="505"/>
                    <a:pt x="433" y="505"/>
                  </a:cubicBezTo>
                  <a:cubicBezTo>
                    <a:pt x="438" y="501"/>
                    <a:pt x="444" y="497"/>
                    <a:pt x="449" y="493"/>
                  </a:cubicBezTo>
                  <a:cubicBezTo>
                    <a:pt x="452" y="497"/>
                    <a:pt x="452" y="497"/>
                    <a:pt x="452" y="497"/>
                  </a:cubicBezTo>
                  <a:cubicBezTo>
                    <a:pt x="447" y="501"/>
                    <a:pt x="441" y="505"/>
                    <a:pt x="436" y="509"/>
                  </a:cubicBezTo>
                  <a:close/>
                  <a:moveTo>
                    <a:pt x="104" y="496"/>
                  </a:moveTo>
                  <a:cubicBezTo>
                    <a:pt x="99" y="492"/>
                    <a:pt x="94" y="487"/>
                    <a:pt x="89" y="482"/>
                  </a:cubicBezTo>
                  <a:cubicBezTo>
                    <a:pt x="92" y="479"/>
                    <a:pt x="92" y="479"/>
                    <a:pt x="92" y="479"/>
                  </a:cubicBezTo>
                  <a:cubicBezTo>
                    <a:pt x="97" y="483"/>
                    <a:pt x="102" y="488"/>
                    <a:pt x="108" y="492"/>
                  </a:cubicBezTo>
                  <a:lnTo>
                    <a:pt x="104" y="496"/>
                  </a:lnTo>
                  <a:close/>
                  <a:moveTo>
                    <a:pt x="468" y="483"/>
                  </a:moveTo>
                  <a:cubicBezTo>
                    <a:pt x="465" y="479"/>
                    <a:pt x="465" y="479"/>
                    <a:pt x="465" y="479"/>
                  </a:cubicBezTo>
                  <a:cubicBezTo>
                    <a:pt x="470" y="475"/>
                    <a:pt x="475" y="470"/>
                    <a:pt x="479" y="465"/>
                  </a:cubicBezTo>
                  <a:cubicBezTo>
                    <a:pt x="483" y="468"/>
                    <a:pt x="483" y="468"/>
                    <a:pt x="483" y="468"/>
                  </a:cubicBezTo>
                  <a:cubicBezTo>
                    <a:pt x="478" y="474"/>
                    <a:pt x="473" y="478"/>
                    <a:pt x="468" y="483"/>
                  </a:cubicBezTo>
                  <a:close/>
                  <a:moveTo>
                    <a:pt x="74" y="468"/>
                  </a:moveTo>
                  <a:cubicBezTo>
                    <a:pt x="69" y="462"/>
                    <a:pt x="65" y="457"/>
                    <a:pt x="60" y="452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8" y="454"/>
                    <a:pt x="73" y="459"/>
                    <a:pt x="78" y="464"/>
                  </a:cubicBezTo>
                  <a:lnTo>
                    <a:pt x="74" y="468"/>
                  </a:lnTo>
                  <a:close/>
                  <a:moveTo>
                    <a:pt x="497" y="453"/>
                  </a:moveTo>
                  <a:cubicBezTo>
                    <a:pt x="493" y="449"/>
                    <a:pt x="493" y="449"/>
                    <a:pt x="493" y="449"/>
                  </a:cubicBezTo>
                  <a:cubicBezTo>
                    <a:pt x="497" y="444"/>
                    <a:pt x="501" y="439"/>
                    <a:pt x="505" y="433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05" y="442"/>
                    <a:pt x="501" y="447"/>
                    <a:pt x="497" y="453"/>
                  </a:cubicBezTo>
                  <a:close/>
                  <a:moveTo>
                    <a:pt x="48" y="435"/>
                  </a:moveTo>
                  <a:cubicBezTo>
                    <a:pt x="44" y="429"/>
                    <a:pt x="40" y="423"/>
                    <a:pt x="37" y="417"/>
                  </a:cubicBezTo>
                  <a:cubicBezTo>
                    <a:pt x="41" y="415"/>
                    <a:pt x="41" y="415"/>
                    <a:pt x="41" y="415"/>
                  </a:cubicBezTo>
                  <a:cubicBezTo>
                    <a:pt x="45" y="420"/>
                    <a:pt x="48" y="426"/>
                    <a:pt x="52" y="432"/>
                  </a:cubicBezTo>
                  <a:lnTo>
                    <a:pt x="48" y="435"/>
                  </a:lnTo>
                  <a:close/>
                  <a:moveTo>
                    <a:pt x="520" y="418"/>
                  </a:moveTo>
                  <a:cubicBezTo>
                    <a:pt x="516" y="416"/>
                    <a:pt x="516" y="416"/>
                    <a:pt x="516" y="416"/>
                  </a:cubicBezTo>
                  <a:cubicBezTo>
                    <a:pt x="519" y="410"/>
                    <a:pt x="522" y="404"/>
                    <a:pt x="525" y="397"/>
                  </a:cubicBezTo>
                  <a:cubicBezTo>
                    <a:pt x="530" y="400"/>
                    <a:pt x="530" y="400"/>
                    <a:pt x="530" y="400"/>
                  </a:cubicBezTo>
                  <a:cubicBezTo>
                    <a:pt x="527" y="406"/>
                    <a:pt x="524" y="412"/>
                    <a:pt x="520" y="418"/>
                  </a:cubicBezTo>
                  <a:close/>
                  <a:moveTo>
                    <a:pt x="27" y="399"/>
                  </a:moveTo>
                  <a:cubicBezTo>
                    <a:pt x="24" y="392"/>
                    <a:pt x="21" y="386"/>
                    <a:pt x="19" y="380"/>
                  </a:cubicBezTo>
                  <a:cubicBezTo>
                    <a:pt x="24" y="378"/>
                    <a:pt x="24" y="378"/>
                    <a:pt x="24" y="378"/>
                  </a:cubicBezTo>
                  <a:cubicBezTo>
                    <a:pt x="26" y="384"/>
                    <a:pt x="29" y="390"/>
                    <a:pt x="32" y="396"/>
                  </a:cubicBezTo>
                  <a:lnTo>
                    <a:pt x="27" y="399"/>
                  </a:lnTo>
                  <a:close/>
                  <a:moveTo>
                    <a:pt x="538" y="381"/>
                  </a:moveTo>
                  <a:cubicBezTo>
                    <a:pt x="534" y="379"/>
                    <a:pt x="534" y="379"/>
                    <a:pt x="534" y="379"/>
                  </a:cubicBezTo>
                  <a:cubicBezTo>
                    <a:pt x="536" y="372"/>
                    <a:pt x="538" y="366"/>
                    <a:pt x="540" y="359"/>
                  </a:cubicBezTo>
                  <a:cubicBezTo>
                    <a:pt x="545" y="361"/>
                    <a:pt x="545" y="361"/>
                    <a:pt x="545" y="361"/>
                  </a:cubicBezTo>
                  <a:cubicBezTo>
                    <a:pt x="543" y="367"/>
                    <a:pt x="541" y="374"/>
                    <a:pt x="538" y="381"/>
                  </a:cubicBezTo>
                  <a:close/>
                  <a:moveTo>
                    <a:pt x="12" y="360"/>
                  </a:moveTo>
                  <a:cubicBezTo>
                    <a:pt x="10" y="353"/>
                    <a:pt x="8" y="346"/>
                    <a:pt x="7" y="340"/>
                  </a:cubicBezTo>
                  <a:cubicBezTo>
                    <a:pt x="12" y="338"/>
                    <a:pt x="12" y="338"/>
                    <a:pt x="12" y="338"/>
                  </a:cubicBezTo>
                  <a:cubicBezTo>
                    <a:pt x="13" y="345"/>
                    <a:pt x="15" y="352"/>
                    <a:pt x="17" y="358"/>
                  </a:cubicBezTo>
                  <a:lnTo>
                    <a:pt x="12" y="360"/>
                  </a:lnTo>
                  <a:close/>
                  <a:moveTo>
                    <a:pt x="551" y="341"/>
                  </a:moveTo>
                  <a:cubicBezTo>
                    <a:pt x="546" y="340"/>
                    <a:pt x="546" y="340"/>
                    <a:pt x="546" y="340"/>
                  </a:cubicBezTo>
                  <a:cubicBezTo>
                    <a:pt x="547" y="333"/>
                    <a:pt x="548" y="326"/>
                    <a:pt x="549" y="319"/>
                  </a:cubicBezTo>
                  <a:cubicBezTo>
                    <a:pt x="554" y="320"/>
                    <a:pt x="554" y="320"/>
                    <a:pt x="554" y="320"/>
                  </a:cubicBezTo>
                  <a:cubicBezTo>
                    <a:pt x="553" y="327"/>
                    <a:pt x="552" y="334"/>
                    <a:pt x="551" y="341"/>
                  </a:cubicBezTo>
                  <a:close/>
                  <a:moveTo>
                    <a:pt x="3" y="319"/>
                  </a:moveTo>
                  <a:cubicBezTo>
                    <a:pt x="2" y="312"/>
                    <a:pt x="1" y="305"/>
                    <a:pt x="1" y="298"/>
                  </a:cubicBezTo>
                  <a:cubicBezTo>
                    <a:pt x="6" y="298"/>
                    <a:pt x="6" y="298"/>
                    <a:pt x="6" y="298"/>
                  </a:cubicBezTo>
                  <a:cubicBezTo>
                    <a:pt x="6" y="305"/>
                    <a:pt x="7" y="312"/>
                    <a:pt x="8" y="318"/>
                  </a:cubicBezTo>
                  <a:lnTo>
                    <a:pt x="3" y="319"/>
                  </a:lnTo>
                  <a:close/>
                  <a:moveTo>
                    <a:pt x="557" y="299"/>
                  </a:moveTo>
                  <a:cubicBezTo>
                    <a:pt x="552" y="299"/>
                    <a:pt x="552" y="299"/>
                    <a:pt x="552" y="299"/>
                  </a:cubicBezTo>
                  <a:cubicBezTo>
                    <a:pt x="552" y="292"/>
                    <a:pt x="552" y="285"/>
                    <a:pt x="552" y="279"/>
                  </a:cubicBezTo>
                  <a:cubicBezTo>
                    <a:pt x="558" y="279"/>
                    <a:pt x="558" y="279"/>
                    <a:pt x="558" y="279"/>
                  </a:cubicBezTo>
                  <a:cubicBezTo>
                    <a:pt x="558" y="285"/>
                    <a:pt x="557" y="293"/>
                    <a:pt x="557" y="299"/>
                  </a:cubicBezTo>
                  <a:close/>
                  <a:moveTo>
                    <a:pt x="5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270"/>
                    <a:pt x="0" y="263"/>
                    <a:pt x="1" y="257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5" y="264"/>
                    <a:pt x="5" y="271"/>
                    <a:pt x="5" y="277"/>
                  </a:cubicBezTo>
                  <a:close/>
                  <a:moveTo>
                    <a:pt x="552" y="260"/>
                  </a:moveTo>
                  <a:cubicBezTo>
                    <a:pt x="551" y="253"/>
                    <a:pt x="551" y="247"/>
                    <a:pt x="550" y="240"/>
                  </a:cubicBezTo>
                  <a:cubicBezTo>
                    <a:pt x="555" y="239"/>
                    <a:pt x="555" y="239"/>
                    <a:pt x="555" y="239"/>
                  </a:cubicBezTo>
                  <a:cubicBezTo>
                    <a:pt x="556" y="246"/>
                    <a:pt x="556" y="253"/>
                    <a:pt x="557" y="260"/>
                  </a:cubicBezTo>
                  <a:lnTo>
                    <a:pt x="552" y="260"/>
                  </a:lnTo>
                  <a:close/>
                  <a:moveTo>
                    <a:pt x="8" y="237"/>
                  </a:moveTo>
                  <a:cubicBezTo>
                    <a:pt x="3" y="236"/>
                    <a:pt x="3" y="236"/>
                    <a:pt x="3" y="236"/>
                  </a:cubicBezTo>
                  <a:cubicBezTo>
                    <a:pt x="4" y="229"/>
                    <a:pt x="6" y="222"/>
                    <a:pt x="7" y="215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1" y="223"/>
                    <a:pt x="9" y="230"/>
                    <a:pt x="8" y="237"/>
                  </a:cubicBezTo>
                  <a:close/>
                  <a:moveTo>
                    <a:pt x="546" y="220"/>
                  </a:moveTo>
                  <a:cubicBezTo>
                    <a:pt x="545" y="213"/>
                    <a:pt x="543" y="206"/>
                    <a:pt x="541" y="200"/>
                  </a:cubicBezTo>
                  <a:cubicBezTo>
                    <a:pt x="546" y="198"/>
                    <a:pt x="546" y="198"/>
                    <a:pt x="546" y="198"/>
                  </a:cubicBezTo>
                  <a:cubicBezTo>
                    <a:pt x="548" y="205"/>
                    <a:pt x="550" y="212"/>
                    <a:pt x="551" y="219"/>
                  </a:cubicBezTo>
                  <a:lnTo>
                    <a:pt x="546" y="220"/>
                  </a:lnTo>
                  <a:close/>
                  <a:moveTo>
                    <a:pt x="18" y="197"/>
                  </a:moveTo>
                  <a:cubicBezTo>
                    <a:pt x="13" y="195"/>
                    <a:pt x="13" y="195"/>
                    <a:pt x="13" y="195"/>
                  </a:cubicBezTo>
                  <a:cubicBezTo>
                    <a:pt x="15" y="189"/>
                    <a:pt x="17" y="182"/>
                    <a:pt x="20" y="176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2" y="184"/>
                    <a:pt x="20" y="190"/>
                    <a:pt x="18" y="197"/>
                  </a:cubicBezTo>
                  <a:close/>
                  <a:moveTo>
                    <a:pt x="534" y="180"/>
                  </a:moveTo>
                  <a:cubicBezTo>
                    <a:pt x="532" y="174"/>
                    <a:pt x="529" y="168"/>
                    <a:pt x="526" y="162"/>
                  </a:cubicBezTo>
                  <a:cubicBezTo>
                    <a:pt x="531" y="159"/>
                    <a:pt x="531" y="159"/>
                    <a:pt x="531" y="159"/>
                  </a:cubicBezTo>
                  <a:cubicBezTo>
                    <a:pt x="534" y="166"/>
                    <a:pt x="537" y="172"/>
                    <a:pt x="539" y="179"/>
                  </a:cubicBezTo>
                  <a:lnTo>
                    <a:pt x="534" y="180"/>
                  </a:lnTo>
                  <a:close/>
                  <a:moveTo>
                    <a:pt x="33" y="159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31" y="150"/>
                    <a:pt x="34" y="144"/>
                    <a:pt x="38" y="138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39" y="146"/>
                    <a:pt x="36" y="153"/>
                    <a:pt x="33" y="159"/>
                  </a:cubicBezTo>
                  <a:close/>
                  <a:moveTo>
                    <a:pt x="517" y="144"/>
                  </a:moveTo>
                  <a:cubicBezTo>
                    <a:pt x="513" y="138"/>
                    <a:pt x="510" y="132"/>
                    <a:pt x="506" y="126"/>
                  </a:cubicBezTo>
                  <a:cubicBezTo>
                    <a:pt x="510" y="123"/>
                    <a:pt x="510" y="123"/>
                    <a:pt x="510" y="123"/>
                  </a:cubicBezTo>
                  <a:cubicBezTo>
                    <a:pt x="514" y="129"/>
                    <a:pt x="518" y="135"/>
                    <a:pt x="521" y="141"/>
                  </a:cubicBezTo>
                  <a:lnTo>
                    <a:pt x="517" y="144"/>
                  </a:lnTo>
                  <a:close/>
                  <a:moveTo>
                    <a:pt x="53" y="123"/>
                  </a:moveTo>
                  <a:cubicBezTo>
                    <a:pt x="49" y="120"/>
                    <a:pt x="49" y="120"/>
                    <a:pt x="49" y="120"/>
                  </a:cubicBezTo>
                  <a:cubicBezTo>
                    <a:pt x="53" y="115"/>
                    <a:pt x="57" y="109"/>
                    <a:pt x="62" y="104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1" y="112"/>
                    <a:pt x="57" y="118"/>
                    <a:pt x="53" y="123"/>
                  </a:cubicBezTo>
                  <a:close/>
                  <a:moveTo>
                    <a:pt x="494" y="110"/>
                  </a:moveTo>
                  <a:cubicBezTo>
                    <a:pt x="490" y="104"/>
                    <a:pt x="485" y="99"/>
                    <a:pt x="481" y="94"/>
                  </a:cubicBezTo>
                  <a:cubicBezTo>
                    <a:pt x="485" y="90"/>
                    <a:pt x="485" y="90"/>
                    <a:pt x="485" y="90"/>
                  </a:cubicBezTo>
                  <a:cubicBezTo>
                    <a:pt x="489" y="96"/>
                    <a:pt x="494" y="101"/>
                    <a:pt x="498" y="106"/>
                  </a:cubicBezTo>
                  <a:lnTo>
                    <a:pt x="494" y="110"/>
                  </a:lnTo>
                  <a:close/>
                  <a:moveTo>
                    <a:pt x="79" y="91"/>
                  </a:moveTo>
                  <a:cubicBezTo>
                    <a:pt x="75" y="88"/>
                    <a:pt x="75" y="88"/>
                    <a:pt x="75" y="88"/>
                  </a:cubicBezTo>
                  <a:cubicBezTo>
                    <a:pt x="80" y="83"/>
                    <a:pt x="85" y="78"/>
                    <a:pt x="90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9" y="82"/>
                    <a:pt x="84" y="86"/>
                    <a:pt x="79" y="91"/>
                  </a:cubicBezTo>
                  <a:close/>
                  <a:moveTo>
                    <a:pt x="466" y="79"/>
                  </a:moveTo>
                  <a:cubicBezTo>
                    <a:pt x="461" y="75"/>
                    <a:pt x="456" y="70"/>
                    <a:pt x="451" y="66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60" y="66"/>
                    <a:pt x="465" y="71"/>
                    <a:pt x="470" y="76"/>
                  </a:cubicBezTo>
                  <a:lnTo>
                    <a:pt x="466" y="79"/>
                  </a:lnTo>
                  <a:close/>
                  <a:moveTo>
                    <a:pt x="109" y="64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12" y="55"/>
                    <a:pt x="117" y="51"/>
                    <a:pt x="123" y="47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0" y="55"/>
                    <a:pt x="115" y="59"/>
                    <a:pt x="109" y="64"/>
                  </a:cubicBezTo>
                  <a:close/>
                  <a:moveTo>
                    <a:pt x="434" y="54"/>
                  </a:moveTo>
                  <a:cubicBezTo>
                    <a:pt x="429" y="50"/>
                    <a:pt x="423" y="46"/>
                    <a:pt x="417" y="42"/>
                  </a:cubicBezTo>
                  <a:cubicBezTo>
                    <a:pt x="420" y="38"/>
                    <a:pt x="420" y="38"/>
                    <a:pt x="420" y="38"/>
                  </a:cubicBezTo>
                  <a:cubicBezTo>
                    <a:pt x="426" y="42"/>
                    <a:pt x="432" y="45"/>
                    <a:pt x="437" y="49"/>
                  </a:cubicBezTo>
                  <a:lnTo>
                    <a:pt x="434" y="54"/>
                  </a:lnTo>
                  <a:close/>
                  <a:moveTo>
                    <a:pt x="143" y="41"/>
                  </a:moveTo>
                  <a:cubicBezTo>
                    <a:pt x="141" y="36"/>
                    <a:pt x="141" y="36"/>
                    <a:pt x="141" y="36"/>
                  </a:cubicBezTo>
                  <a:cubicBezTo>
                    <a:pt x="147" y="33"/>
                    <a:pt x="153" y="30"/>
                    <a:pt x="159" y="27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55" y="34"/>
                    <a:pt x="149" y="37"/>
                    <a:pt x="143" y="41"/>
                  </a:cubicBezTo>
                  <a:close/>
                  <a:moveTo>
                    <a:pt x="399" y="33"/>
                  </a:moveTo>
                  <a:cubicBezTo>
                    <a:pt x="393" y="30"/>
                    <a:pt x="387" y="27"/>
                    <a:pt x="380" y="24"/>
                  </a:cubicBezTo>
                  <a:cubicBezTo>
                    <a:pt x="382" y="20"/>
                    <a:pt x="382" y="20"/>
                    <a:pt x="382" y="20"/>
                  </a:cubicBezTo>
                  <a:cubicBezTo>
                    <a:pt x="389" y="22"/>
                    <a:pt x="395" y="25"/>
                    <a:pt x="401" y="28"/>
                  </a:cubicBezTo>
                  <a:lnTo>
                    <a:pt x="399" y="33"/>
                  </a:lnTo>
                  <a:close/>
                  <a:moveTo>
                    <a:pt x="180" y="23"/>
                  </a:moveTo>
                  <a:cubicBezTo>
                    <a:pt x="178" y="18"/>
                    <a:pt x="178" y="18"/>
                    <a:pt x="178" y="18"/>
                  </a:cubicBezTo>
                  <a:cubicBezTo>
                    <a:pt x="185" y="16"/>
                    <a:pt x="191" y="14"/>
                    <a:pt x="198" y="12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193" y="19"/>
                    <a:pt x="187" y="21"/>
                    <a:pt x="180" y="23"/>
                  </a:cubicBezTo>
                  <a:close/>
                  <a:moveTo>
                    <a:pt x="361" y="18"/>
                  </a:moveTo>
                  <a:cubicBezTo>
                    <a:pt x="355" y="15"/>
                    <a:pt x="348" y="14"/>
                    <a:pt x="341" y="12"/>
                  </a:cubicBezTo>
                  <a:cubicBezTo>
                    <a:pt x="343" y="7"/>
                    <a:pt x="343" y="7"/>
                    <a:pt x="343" y="7"/>
                  </a:cubicBezTo>
                  <a:cubicBezTo>
                    <a:pt x="349" y="9"/>
                    <a:pt x="356" y="11"/>
                    <a:pt x="363" y="13"/>
                  </a:cubicBezTo>
                  <a:lnTo>
                    <a:pt x="361" y="18"/>
                  </a:lnTo>
                  <a:close/>
                  <a:moveTo>
                    <a:pt x="219" y="11"/>
                  </a:moveTo>
                  <a:cubicBezTo>
                    <a:pt x="218" y="6"/>
                    <a:pt x="218" y="6"/>
                    <a:pt x="218" y="6"/>
                  </a:cubicBezTo>
                  <a:cubicBezTo>
                    <a:pt x="225" y="5"/>
                    <a:pt x="232" y="4"/>
                    <a:pt x="239" y="3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33" y="9"/>
                    <a:pt x="226" y="10"/>
                    <a:pt x="219" y="11"/>
                  </a:cubicBezTo>
                  <a:close/>
                  <a:moveTo>
                    <a:pt x="321" y="8"/>
                  </a:moveTo>
                  <a:cubicBezTo>
                    <a:pt x="315" y="7"/>
                    <a:pt x="308" y="6"/>
                    <a:pt x="301" y="6"/>
                  </a:cubicBezTo>
                  <a:cubicBezTo>
                    <a:pt x="301" y="1"/>
                    <a:pt x="301" y="1"/>
                    <a:pt x="301" y="1"/>
                  </a:cubicBezTo>
                  <a:cubicBezTo>
                    <a:pt x="308" y="1"/>
                    <a:pt x="315" y="2"/>
                    <a:pt x="322" y="3"/>
                  </a:cubicBezTo>
                  <a:lnTo>
                    <a:pt x="321" y="8"/>
                  </a:lnTo>
                  <a:close/>
                  <a:moveTo>
                    <a:pt x="260" y="6"/>
                  </a:move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0"/>
                    <a:pt x="279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5"/>
                    <a:pt x="280" y="5"/>
                    <a:pt x="280" y="5"/>
                  </a:cubicBezTo>
                  <a:cubicBezTo>
                    <a:pt x="279" y="5"/>
                    <a:pt x="279" y="5"/>
                    <a:pt x="279" y="5"/>
                  </a:cubicBezTo>
                  <a:cubicBezTo>
                    <a:pt x="273" y="5"/>
                    <a:pt x="266" y="5"/>
                    <a:pt x="260" y="6"/>
                  </a:cubicBezTo>
                  <a:close/>
                </a:path>
              </a:pathLst>
            </a:custGeom>
            <a:solidFill>
              <a:srgbClr val="081A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" name="Freeform 182"/>
            <p:cNvSpPr/>
            <p:nvPr/>
          </p:nvSpPr>
          <p:spPr bwMode="auto">
            <a:xfrm>
              <a:off x="4610101" y="4333876"/>
              <a:ext cx="271462" cy="360363"/>
            </a:xfrm>
            <a:custGeom>
              <a:gdLst>
                <a:gd fmla="*/ 259 w 259" name="T0"/>
                <a:gd fmla="*/ 129 h 345" name="T1"/>
                <a:gd fmla="*/ 129 w 259" name="T2"/>
                <a:gd fmla="*/ 0 h 345" name="T3"/>
                <a:gd fmla="*/ 0 w 259" name="T4"/>
                <a:gd fmla="*/ 129 h 345" name="T5"/>
                <a:gd fmla="*/ 62 w 259" name="T6"/>
                <a:gd fmla="*/ 277 h 345" name="T7"/>
                <a:gd fmla="*/ 129 w 259" name="T8"/>
                <a:gd fmla="*/ 345 h 345" name="T9"/>
                <a:gd fmla="*/ 197 w 259" name="T10"/>
                <a:gd fmla="*/ 277 h 345" name="T11"/>
                <a:gd fmla="*/ 259 w 259" name="T12"/>
                <a:gd fmla="*/ 129 h 3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5" w="259">
                  <a:moveTo>
                    <a:pt x="259" y="129"/>
                  </a:moveTo>
                  <a:cubicBezTo>
                    <a:pt x="259" y="58"/>
                    <a:pt x="201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179"/>
                    <a:pt x="62" y="222"/>
                    <a:pt x="62" y="277"/>
                  </a:cubicBezTo>
                  <a:cubicBezTo>
                    <a:pt x="62" y="315"/>
                    <a:pt x="92" y="345"/>
                    <a:pt x="129" y="345"/>
                  </a:cubicBezTo>
                  <a:cubicBezTo>
                    <a:pt x="167" y="345"/>
                    <a:pt x="197" y="315"/>
                    <a:pt x="197" y="277"/>
                  </a:cubicBezTo>
                  <a:cubicBezTo>
                    <a:pt x="197" y="222"/>
                    <a:pt x="259" y="179"/>
                    <a:pt x="259" y="129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" name="Freeform 183"/>
            <p:cNvSpPr/>
            <p:nvPr/>
          </p:nvSpPr>
          <p:spPr bwMode="auto">
            <a:xfrm>
              <a:off x="4610101" y="4338639"/>
              <a:ext cx="157162" cy="215900"/>
            </a:xfrm>
            <a:custGeom>
              <a:gdLst>
                <a:gd fmla="*/ 150 w 150" name="T0"/>
                <a:gd fmla="*/ 97 h 207" name="T1"/>
                <a:gd fmla="*/ 93 w 150" name="T2"/>
                <a:gd fmla="*/ 0 h 207" name="T3"/>
                <a:gd fmla="*/ 0 w 150" name="T4"/>
                <a:gd fmla="*/ 124 h 207" name="T5"/>
                <a:gd fmla="*/ 37 w 150" name="T6"/>
                <a:gd fmla="*/ 207 h 207" name="T7"/>
                <a:gd fmla="*/ 40 w 150" name="T8"/>
                <a:gd fmla="*/ 207 h 207" name="T9"/>
                <a:gd fmla="*/ 150 w 150" name="T10"/>
                <a:gd fmla="*/ 97 h 2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6" w="150">
                  <a:moveTo>
                    <a:pt x="150" y="97"/>
                  </a:moveTo>
                  <a:cubicBezTo>
                    <a:pt x="150" y="55"/>
                    <a:pt x="127" y="19"/>
                    <a:pt x="93" y="0"/>
                  </a:cubicBezTo>
                  <a:cubicBezTo>
                    <a:pt x="39" y="16"/>
                    <a:pt x="0" y="65"/>
                    <a:pt x="0" y="124"/>
                  </a:cubicBezTo>
                  <a:cubicBezTo>
                    <a:pt x="0" y="153"/>
                    <a:pt x="20" y="179"/>
                    <a:pt x="37" y="207"/>
                  </a:cubicBezTo>
                  <a:cubicBezTo>
                    <a:pt x="38" y="207"/>
                    <a:pt x="39" y="207"/>
                    <a:pt x="40" y="207"/>
                  </a:cubicBezTo>
                  <a:cubicBezTo>
                    <a:pt x="101" y="207"/>
                    <a:pt x="150" y="157"/>
                    <a:pt x="150" y="97"/>
                  </a:cubicBezTo>
                  <a:close/>
                </a:path>
              </a:pathLst>
            </a:custGeom>
            <a:solidFill>
              <a:srgbClr val="FFE6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9" name="Freeform 184"/>
            <p:cNvSpPr/>
            <p:nvPr/>
          </p:nvSpPr>
          <p:spPr bwMode="auto">
            <a:xfrm>
              <a:off x="4679951" y="4476751"/>
              <a:ext cx="49212" cy="171450"/>
            </a:xfrm>
            <a:custGeom>
              <a:gdLst>
                <a:gd fmla="*/ 44 w 47" name="T0"/>
                <a:gd fmla="*/ 163 h 163" name="T1"/>
                <a:gd fmla="*/ 0 w 47" name="T2"/>
                <a:gd fmla="*/ 3 h 163" name="T3"/>
                <a:gd fmla="*/ 2 w 47" name="T4"/>
                <a:gd fmla="*/ 0 h 163" name="T5"/>
                <a:gd fmla="*/ 47 w 47" name="T6"/>
                <a:gd fmla="*/ 163 h 163" name="T7"/>
                <a:gd fmla="*/ 44 w 47" name="T8"/>
                <a:gd fmla="*/ 163 h 1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3" w="47">
                  <a:moveTo>
                    <a:pt x="44" y="163"/>
                  </a:moveTo>
                  <a:cubicBezTo>
                    <a:pt x="43" y="51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7" y="49"/>
                    <a:pt x="47" y="163"/>
                  </a:cubicBezTo>
                  <a:lnTo>
                    <a:pt x="44" y="163"/>
                  </a:ln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" name="Freeform 185"/>
            <p:cNvSpPr/>
            <p:nvPr/>
          </p:nvSpPr>
          <p:spPr bwMode="auto">
            <a:xfrm>
              <a:off x="4762501" y="4476751"/>
              <a:ext cx="49212" cy="171450"/>
            </a:xfrm>
            <a:custGeom>
              <a:gdLst>
                <a:gd fmla="*/ 4 w 48" name="T0"/>
                <a:gd fmla="*/ 163 h 163" name="T1"/>
                <a:gd fmla="*/ 0 w 48" name="T2"/>
                <a:gd fmla="*/ 163 h 163" name="T3"/>
                <a:gd fmla="*/ 46 w 48" name="T4"/>
                <a:gd fmla="*/ 0 h 163" name="T5"/>
                <a:gd fmla="*/ 48 w 48" name="T6"/>
                <a:gd fmla="*/ 3 h 163" name="T7"/>
                <a:gd fmla="*/ 4 w 48" name="T8"/>
                <a:gd fmla="*/ 163 h 1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3" w="48">
                  <a:moveTo>
                    <a:pt x="4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" y="49"/>
                    <a:pt x="45" y="1"/>
                    <a:pt x="46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" y="51"/>
                    <a:pt x="4" y="163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" name="Freeform 186"/>
            <p:cNvSpPr/>
            <p:nvPr/>
          </p:nvSpPr>
          <p:spPr bwMode="auto">
            <a:xfrm>
              <a:off x="4684713" y="4478339"/>
              <a:ext cx="25400" cy="14288"/>
            </a:xfrm>
            <a:custGeom>
              <a:gdLst>
                <a:gd fmla="*/ 10 w 24" name="T0"/>
                <a:gd fmla="*/ 14 h 14" name="T1"/>
                <a:gd fmla="*/ 0 w 24" name="T2"/>
                <a:gd fmla="*/ 8 h 14" name="T3"/>
                <a:gd fmla="*/ 3 w 24" name="T4"/>
                <a:gd fmla="*/ 6 h 14" name="T5"/>
                <a:gd fmla="*/ 10 w 24" name="T6"/>
                <a:gd fmla="*/ 10 h 14" name="T7"/>
                <a:gd fmla="*/ 20 w 24" name="T8"/>
                <a:gd fmla="*/ 0 h 14" name="T9"/>
                <a:gd fmla="*/ 24 w 24" name="T10"/>
                <a:gd fmla="*/ 0 h 14" name="T11"/>
                <a:gd fmla="*/ 10 w 24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24">
                  <a:moveTo>
                    <a:pt x="10" y="14"/>
                  </a:moveTo>
                  <a:cubicBezTo>
                    <a:pt x="6" y="14"/>
                    <a:pt x="2" y="12"/>
                    <a:pt x="0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9"/>
                    <a:pt x="7" y="10"/>
                    <a:pt x="10" y="10"/>
                  </a:cubicBezTo>
                  <a:cubicBezTo>
                    <a:pt x="16" y="10"/>
                    <a:pt x="20" y="6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7"/>
                    <a:pt x="18" y="14"/>
                    <a:pt x="10" y="1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2" name="Freeform 187"/>
            <p:cNvSpPr/>
            <p:nvPr/>
          </p:nvSpPr>
          <p:spPr bwMode="auto">
            <a:xfrm>
              <a:off x="4706938" y="4478339"/>
              <a:ext cx="28575" cy="14288"/>
            </a:xfrm>
            <a:custGeom>
              <a:gdLst>
                <a:gd fmla="*/ 13 w 27" name="T0"/>
                <a:gd fmla="*/ 14 h 14" name="T1"/>
                <a:gd fmla="*/ 0 w 27" name="T2"/>
                <a:gd fmla="*/ 0 h 14" name="T3"/>
                <a:gd fmla="*/ 3 w 27" name="T4"/>
                <a:gd fmla="*/ 0 h 14" name="T5"/>
                <a:gd fmla="*/ 13 w 27" name="T6"/>
                <a:gd fmla="*/ 10 h 14" name="T7"/>
                <a:gd fmla="*/ 23 w 27" name="T8"/>
                <a:gd fmla="*/ 0 h 14" name="T9"/>
                <a:gd fmla="*/ 27 w 27" name="T10"/>
                <a:gd fmla="*/ 0 h 14" name="T11"/>
                <a:gd fmla="*/ 13 w 27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27">
                  <a:moveTo>
                    <a:pt x="13" y="14"/>
                  </a:moveTo>
                  <a:cubicBezTo>
                    <a:pt x="6" y="14"/>
                    <a:pt x="0" y="7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6"/>
                    <a:pt x="8" y="10"/>
                    <a:pt x="13" y="10"/>
                  </a:cubicBezTo>
                  <a:cubicBezTo>
                    <a:pt x="19" y="10"/>
                    <a:pt x="23" y="6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7"/>
                    <a:pt x="21" y="14"/>
                    <a:pt x="13" y="1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3" name="Freeform 188"/>
            <p:cNvSpPr/>
            <p:nvPr/>
          </p:nvSpPr>
          <p:spPr bwMode="auto">
            <a:xfrm>
              <a:off x="4732338" y="4478339"/>
              <a:ext cx="26987" cy="14288"/>
            </a:xfrm>
            <a:custGeom>
              <a:gdLst>
                <a:gd fmla="*/ 13 w 27" name="T0"/>
                <a:gd fmla="*/ 14 h 14" name="T1"/>
                <a:gd fmla="*/ 0 w 27" name="T2"/>
                <a:gd fmla="*/ 0 h 14" name="T3"/>
                <a:gd fmla="*/ 3 w 27" name="T4"/>
                <a:gd fmla="*/ 0 h 14" name="T5"/>
                <a:gd fmla="*/ 13 w 27" name="T6"/>
                <a:gd fmla="*/ 10 h 14" name="T7"/>
                <a:gd fmla="*/ 23 w 27" name="T8"/>
                <a:gd fmla="*/ 0 h 14" name="T9"/>
                <a:gd fmla="*/ 27 w 27" name="T10"/>
                <a:gd fmla="*/ 0 h 14" name="T11"/>
                <a:gd fmla="*/ 13 w 27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27">
                  <a:moveTo>
                    <a:pt x="13" y="14"/>
                  </a:moveTo>
                  <a:cubicBezTo>
                    <a:pt x="6" y="14"/>
                    <a:pt x="0" y="7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6"/>
                    <a:pt x="8" y="10"/>
                    <a:pt x="13" y="10"/>
                  </a:cubicBezTo>
                  <a:cubicBezTo>
                    <a:pt x="19" y="10"/>
                    <a:pt x="23" y="6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7"/>
                    <a:pt x="21" y="14"/>
                    <a:pt x="13" y="1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" name="Freeform 189"/>
            <p:cNvSpPr/>
            <p:nvPr/>
          </p:nvSpPr>
          <p:spPr bwMode="auto">
            <a:xfrm>
              <a:off x="4756151" y="4478339"/>
              <a:ext cx="28575" cy="14288"/>
            </a:xfrm>
            <a:custGeom>
              <a:gdLst>
                <a:gd fmla="*/ 13 w 27" name="T0"/>
                <a:gd fmla="*/ 14 h 14" name="T1"/>
                <a:gd fmla="*/ 0 w 27" name="T2"/>
                <a:gd fmla="*/ 0 h 14" name="T3"/>
                <a:gd fmla="*/ 3 w 27" name="T4"/>
                <a:gd fmla="*/ 0 h 14" name="T5"/>
                <a:gd fmla="*/ 13 w 27" name="T6"/>
                <a:gd fmla="*/ 10 h 14" name="T7"/>
                <a:gd fmla="*/ 23 w 27" name="T8"/>
                <a:gd fmla="*/ 0 h 14" name="T9"/>
                <a:gd fmla="*/ 27 w 27" name="T10"/>
                <a:gd fmla="*/ 0 h 14" name="T11"/>
                <a:gd fmla="*/ 13 w 27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27">
                  <a:moveTo>
                    <a:pt x="13" y="14"/>
                  </a:moveTo>
                  <a:cubicBezTo>
                    <a:pt x="6" y="14"/>
                    <a:pt x="0" y="7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6"/>
                    <a:pt x="8" y="10"/>
                    <a:pt x="13" y="10"/>
                  </a:cubicBezTo>
                  <a:cubicBezTo>
                    <a:pt x="19" y="10"/>
                    <a:pt x="23" y="6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7"/>
                    <a:pt x="21" y="14"/>
                    <a:pt x="13" y="1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" name="Freeform 190"/>
            <p:cNvSpPr/>
            <p:nvPr/>
          </p:nvSpPr>
          <p:spPr bwMode="auto">
            <a:xfrm>
              <a:off x="4781551" y="4478339"/>
              <a:ext cx="25400" cy="14288"/>
            </a:xfrm>
            <a:custGeom>
              <a:gdLst>
                <a:gd fmla="*/ 13 w 24" name="T0"/>
                <a:gd fmla="*/ 14 h 14" name="T1"/>
                <a:gd fmla="*/ 0 w 24" name="T2"/>
                <a:gd fmla="*/ 0 h 14" name="T3"/>
                <a:gd fmla="*/ 3 w 24" name="T4"/>
                <a:gd fmla="*/ 0 h 14" name="T5"/>
                <a:gd fmla="*/ 13 w 24" name="T6"/>
                <a:gd fmla="*/ 10 h 14" name="T7"/>
                <a:gd fmla="*/ 21 w 24" name="T8"/>
                <a:gd fmla="*/ 6 h 14" name="T9"/>
                <a:gd fmla="*/ 24 w 24" name="T10"/>
                <a:gd fmla="*/ 8 h 14" name="T11"/>
                <a:gd fmla="*/ 13 w 24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24">
                  <a:moveTo>
                    <a:pt x="13" y="14"/>
                  </a:moveTo>
                  <a:cubicBezTo>
                    <a:pt x="6" y="14"/>
                    <a:pt x="0" y="7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6"/>
                    <a:pt x="8" y="10"/>
                    <a:pt x="13" y="10"/>
                  </a:cubicBezTo>
                  <a:cubicBezTo>
                    <a:pt x="17" y="10"/>
                    <a:pt x="19" y="9"/>
                    <a:pt x="21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12"/>
                    <a:pt x="18" y="14"/>
                    <a:pt x="13" y="14"/>
                  </a:cubicBezTo>
                  <a:close/>
                </a:path>
              </a:pathLst>
            </a:custGeom>
            <a:solidFill>
              <a:srgbClr val="0439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" name="Freeform 191"/>
            <p:cNvSpPr/>
            <p:nvPr/>
          </p:nvSpPr>
          <p:spPr bwMode="auto">
            <a:xfrm>
              <a:off x="4714876" y="4730751"/>
              <a:ext cx="61912" cy="46038"/>
            </a:xfrm>
            <a:custGeom>
              <a:gdLst>
                <a:gd fmla="*/ 59 w 59" name="T0"/>
                <a:gd fmla="*/ 31 h 44" name="T1"/>
                <a:gd fmla="*/ 46 w 59" name="T2"/>
                <a:gd fmla="*/ 44 h 44" name="T3"/>
                <a:gd fmla="*/ 13 w 59" name="T4"/>
                <a:gd fmla="*/ 44 h 44" name="T5"/>
                <a:gd fmla="*/ 0 w 59" name="T6"/>
                <a:gd fmla="*/ 31 h 44" name="T7"/>
                <a:gd fmla="*/ 0 w 59" name="T8"/>
                <a:gd fmla="*/ 13 h 44" name="T9"/>
                <a:gd fmla="*/ 13 w 59" name="T10"/>
                <a:gd fmla="*/ 0 h 44" name="T11"/>
                <a:gd fmla="*/ 46 w 59" name="T12"/>
                <a:gd fmla="*/ 0 h 44" name="T13"/>
                <a:gd fmla="*/ 59 w 59" name="T14"/>
                <a:gd fmla="*/ 13 h 44" name="T15"/>
                <a:gd fmla="*/ 59 w 59" name="T16"/>
                <a:gd fmla="*/ 31 h 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4" w="59">
                  <a:moveTo>
                    <a:pt x="59" y="31"/>
                  </a:moveTo>
                  <a:cubicBezTo>
                    <a:pt x="59" y="38"/>
                    <a:pt x="53" y="44"/>
                    <a:pt x="4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0"/>
                    <a:pt x="59" y="6"/>
                    <a:pt x="59" y="13"/>
                  </a:cubicBezTo>
                  <a:lnTo>
                    <a:pt x="5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7" name="Freeform 192"/>
            <p:cNvSpPr/>
            <p:nvPr/>
          </p:nvSpPr>
          <p:spPr bwMode="auto">
            <a:xfrm>
              <a:off x="4673601" y="4633914"/>
              <a:ext cx="142875" cy="123825"/>
            </a:xfrm>
            <a:custGeom>
              <a:gdLst>
                <a:gd fmla="*/ 0 w 136" name="T0"/>
                <a:gd fmla="*/ 0 h 119" name="T1"/>
                <a:gd fmla="*/ 0 w 136" name="T2"/>
                <a:gd fmla="*/ 86 h 119" name="T3"/>
                <a:gd fmla="*/ 33 w 136" name="T4"/>
                <a:gd fmla="*/ 119 h 119" name="T5"/>
                <a:gd fmla="*/ 104 w 136" name="T6"/>
                <a:gd fmla="*/ 119 h 119" name="T7"/>
                <a:gd fmla="*/ 136 w 136" name="T8"/>
                <a:gd fmla="*/ 86 h 119" name="T9"/>
                <a:gd fmla="*/ 136 w 136" name="T10"/>
                <a:gd fmla="*/ 0 h 119" name="T11"/>
                <a:gd fmla="*/ 0 w 136" name="T12"/>
                <a:gd fmla="*/ 0 h 1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9" w="136">
                  <a:moveTo>
                    <a:pt x="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104"/>
                    <a:pt x="15" y="119"/>
                    <a:pt x="33" y="11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22" y="119"/>
                    <a:pt x="136" y="104"/>
                    <a:pt x="136" y="86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8" name="Rectangle 193"/>
            <p:cNvSpPr>
              <a:spLocks noChangeArrowheads="1"/>
            </p:cNvSpPr>
            <p:nvPr/>
          </p:nvSpPr>
          <p:spPr bwMode="auto">
            <a:xfrm>
              <a:off x="4673601" y="4633914"/>
              <a:ext cx="142875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9" name="Oval 194"/>
            <p:cNvSpPr>
              <a:spLocks noChangeArrowheads="1"/>
            </p:cNvSpPr>
            <p:nvPr/>
          </p:nvSpPr>
          <p:spPr bwMode="auto">
            <a:xfrm>
              <a:off x="4665663" y="4384676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210"/>
            <p:cNvSpPr/>
            <p:nvPr/>
          </p:nvSpPr>
          <p:spPr bwMode="auto">
            <a:xfrm>
              <a:off x="4667250" y="3970338"/>
              <a:ext cx="247650" cy="246063"/>
            </a:xfrm>
            <a:custGeom>
              <a:gdLst>
                <a:gd fmla="*/ 120 w 236" name="T0"/>
                <a:gd fmla="*/ 23 h 235" name="T1"/>
                <a:gd fmla="*/ 59 w 236" name="T2"/>
                <a:gd fmla="*/ 4 h 235" name="T3"/>
                <a:gd fmla="*/ 56 w 236" name="T4"/>
                <a:gd fmla="*/ 5 h 235" name="T5"/>
                <a:gd fmla="*/ 55 w 236" name="T6"/>
                <a:gd fmla="*/ 8 h 235" name="T7"/>
                <a:gd fmla="*/ 56 w 236" name="T8"/>
                <a:gd fmla="*/ 13 h 235" name="T9"/>
                <a:gd fmla="*/ 92 w 236" name="T10"/>
                <a:gd fmla="*/ 49 h 235" name="T11"/>
                <a:gd fmla="*/ 92 w 236" name="T12"/>
                <a:gd fmla="*/ 61 h 235" name="T13"/>
                <a:gd fmla="*/ 62 w 236" name="T14"/>
                <a:gd fmla="*/ 91 h 235" name="T15"/>
                <a:gd fmla="*/ 50 w 236" name="T16"/>
                <a:gd fmla="*/ 91 h 235" name="T17"/>
                <a:gd fmla="*/ 14 w 236" name="T18"/>
                <a:gd fmla="*/ 55 h 235" name="T19"/>
                <a:gd fmla="*/ 8 w 236" name="T20"/>
                <a:gd fmla="*/ 54 h 235" name="T21"/>
                <a:gd fmla="*/ 6 w 236" name="T22"/>
                <a:gd fmla="*/ 55 h 235" name="T23"/>
                <a:gd fmla="*/ 5 w 236" name="T24"/>
                <a:gd fmla="*/ 58 h 235" name="T25"/>
                <a:gd fmla="*/ 23 w 236" name="T26"/>
                <a:gd fmla="*/ 119 h 235" name="T27"/>
                <a:gd fmla="*/ 102 w 236" name="T28"/>
                <a:gd fmla="*/ 132 h 235" name="T29"/>
                <a:gd fmla="*/ 195 w 236" name="T30"/>
                <a:gd fmla="*/ 225 h 235" name="T31"/>
                <a:gd fmla="*/ 219 w 236" name="T32"/>
                <a:gd fmla="*/ 230 h 235" name="T33"/>
                <a:gd fmla="*/ 230 w 236" name="T34"/>
                <a:gd fmla="*/ 219 h 235" name="T35"/>
                <a:gd fmla="*/ 226 w 236" name="T36"/>
                <a:gd fmla="*/ 194 h 235" name="T37"/>
                <a:gd fmla="*/ 132 w 236" name="T38"/>
                <a:gd fmla="*/ 101 h 235" name="T39"/>
                <a:gd fmla="*/ 120 w 236" name="T40"/>
                <a:gd fmla="*/ 23 h 23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35" w="236">
                  <a:moveTo>
                    <a:pt x="120" y="23"/>
                  </a:moveTo>
                  <a:cubicBezTo>
                    <a:pt x="104" y="7"/>
                    <a:pt x="81" y="0"/>
                    <a:pt x="59" y="4"/>
                  </a:cubicBezTo>
                  <a:cubicBezTo>
                    <a:pt x="58" y="4"/>
                    <a:pt x="57" y="5"/>
                    <a:pt x="56" y="5"/>
                  </a:cubicBezTo>
                  <a:cubicBezTo>
                    <a:pt x="55" y="6"/>
                    <a:pt x="55" y="7"/>
                    <a:pt x="55" y="8"/>
                  </a:cubicBezTo>
                  <a:cubicBezTo>
                    <a:pt x="54" y="10"/>
                    <a:pt x="55" y="12"/>
                    <a:pt x="56" y="13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5" y="53"/>
                    <a:pt x="95" y="58"/>
                    <a:pt x="92" y="6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58" y="95"/>
                    <a:pt x="53" y="95"/>
                    <a:pt x="50" y="91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2" y="54"/>
                    <a:pt x="10" y="53"/>
                    <a:pt x="8" y="54"/>
                  </a:cubicBezTo>
                  <a:cubicBezTo>
                    <a:pt x="7" y="54"/>
                    <a:pt x="7" y="55"/>
                    <a:pt x="6" y="55"/>
                  </a:cubicBezTo>
                  <a:cubicBezTo>
                    <a:pt x="5" y="56"/>
                    <a:pt x="5" y="57"/>
                    <a:pt x="5" y="58"/>
                  </a:cubicBezTo>
                  <a:cubicBezTo>
                    <a:pt x="0" y="80"/>
                    <a:pt x="7" y="103"/>
                    <a:pt x="23" y="119"/>
                  </a:cubicBezTo>
                  <a:cubicBezTo>
                    <a:pt x="44" y="140"/>
                    <a:pt x="76" y="144"/>
                    <a:pt x="102" y="132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203" y="233"/>
                    <a:pt x="214" y="235"/>
                    <a:pt x="219" y="230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6" y="213"/>
                    <a:pt x="234" y="202"/>
                    <a:pt x="226" y="19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45" y="76"/>
                    <a:pt x="141" y="44"/>
                    <a:pt x="120" y="23"/>
                  </a:cubicBezTo>
                  <a:close/>
                </a:path>
              </a:pathLst>
            </a:custGeom>
            <a:solidFill>
              <a:srgbClr val="3657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211"/>
            <p:cNvSpPr/>
            <p:nvPr/>
          </p:nvSpPr>
          <p:spPr bwMode="auto">
            <a:xfrm>
              <a:off x="4791075" y="4092576"/>
              <a:ext cx="168275" cy="169863"/>
            </a:xfrm>
            <a:custGeom>
              <a:gdLst>
                <a:gd fmla="*/ 47 w 162" name="T0"/>
                <a:gd fmla="*/ 1 h 163" name="T1"/>
                <a:gd fmla="*/ 0 w 162" name="T2"/>
                <a:gd fmla="*/ 48 h 163" name="T3"/>
                <a:gd fmla="*/ 106 w 162" name="T4"/>
                <a:gd fmla="*/ 154 h 163" name="T5"/>
                <a:gd fmla="*/ 141 w 162" name="T6"/>
                <a:gd fmla="*/ 152 h 163" name="T7"/>
                <a:gd fmla="*/ 151 w 162" name="T8"/>
                <a:gd fmla="*/ 141 h 163" name="T9"/>
                <a:gd fmla="*/ 153 w 162" name="T10"/>
                <a:gd fmla="*/ 106 h 163" name="T11"/>
                <a:gd fmla="*/ 47 w 162" name="T12"/>
                <a:gd fmla="*/ 0 h 163" name="T13"/>
                <a:gd fmla="*/ 47 w 162" name="T14"/>
                <a:gd fmla="*/ 1 h 16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3" w="162">
                  <a:moveTo>
                    <a:pt x="47" y="1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15" y="163"/>
                    <a:pt x="131" y="162"/>
                    <a:pt x="141" y="152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61" y="131"/>
                    <a:pt x="162" y="115"/>
                    <a:pt x="153" y="10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CE42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Rectangle 212"/>
            <p:cNvSpPr>
              <a:spLocks noChangeArrowheads="1"/>
            </p:cNvSpPr>
            <p:nvPr/>
          </p:nvSpPr>
          <p:spPr bwMode="auto">
            <a:xfrm>
              <a:off x="5335588" y="6653213"/>
              <a:ext cx="404812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Rectangle 213"/>
            <p:cNvSpPr>
              <a:spLocks noChangeArrowheads="1"/>
            </p:cNvSpPr>
            <p:nvPr/>
          </p:nvSpPr>
          <p:spPr bwMode="auto">
            <a:xfrm>
              <a:off x="5326063" y="6731001"/>
              <a:ext cx="423862" cy="147638"/>
            </a:xfrm>
            <a:prstGeom prst="rect">
              <a:avLst/>
            </a:pr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Rectangle 214"/>
            <p:cNvSpPr>
              <a:spLocks noChangeArrowheads="1"/>
            </p:cNvSpPr>
            <p:nvPr/>
          </p:nvSpPr>
          <p:spPr bwMode="auto">
            <a:xfrm>
              <a:off x="6446838" y="6653213"/>
              <a:ext cx="404812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Rectangle 215"/>
            <p:cNvSpPr>
              <a:spLocks noChangeArrowheads="1"/>
            </p:cNvSpPr>
            <p:nvPr/>
          </p:nvSpPr>
          <p:spPr bwMode="auto">
            <a:xfrm>
              <a:off x="6437313" y="6731001"/>
              <a:ext cx="423862" cy="147638"/>
            </a:xfrm>
            <a:prstGeom prst="rect">
              <a:avLst/>
            </a:prstGeom>
            <a:solidFill>
              <a:srgbClr val="1834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216"/>
            <p:cNvSpPr/>
            <p:nvPr/>
          </p:nvSpPr>
          <p:spPr bwMode="auto">
            <a:xfrm>
              <a:off x="6310313" y="4459288"/>
              <a:ext cx="223837" cy="212725"/>
            </a:xfrm>
            <a:custGeom>
              <a:gdLst>
                <a:gd fmla="*/ 70 w 141" name="T0"/>
                <a:gd fmla="*/ 0 h 134" name="T1"/>
                <a:gd fmla="*/ 92 w 141" name="T2"/>
                <a:gd fmla="*/ 44 h 134" name="T3"/>
                <a:gd fmla="*/ 141 w 141" name="T4"/>
                <a:gd fmla="*/ 51 h 134" name="T5"/>
                <a:gd fmla="*/ 105 w 141" name="T6"/>
                <a:gd fmla="*/ 85 h 134" name="T7"/>
                <a:gd fmla="*/ 114 w 141" name="T8"/>
                <a:gd fmla="*/ 134 h 134" name="T9"/>
                <a:gd fmla="*/ 70 w 141" name="T10"/>
                <a:gd fmla="*/ 111 h 134" name="T11"/>
                <a:gd fmla="*/ 27 w 141" name="T12"/>
                <a:gd fmla="*/ 134 h 134" name="T13"/>
                <a:gd fmla="*/ 36 w 141" name="T14"/>
                <a:gd fmla="*/ 85 h 134" name="T15"/>
                <a:gd fmla="*/ 0 w 141" name="T16"/>
                <a:gd fmla="*/ 51 h 134" name="T17"/>
                <a:gd fmla="*/ 49 w 141" name="T18"/>
                <a:gd fmla="*/ 44 h 134" name="T19"/>
                <a:gd fmla="*/ 70 w 141" name="T20"/>
                <a:gd fmla="*/ 0 h 1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4" w="141">
                  <a:moveTo>
                    <a:pt x="70" y="0"/>
                  </a:moveTo>
                  <a:lnTo>
                    <a:pt x="92" y="44"/>
                  </a:lnTo>
                  <a:lnTo>
                    <a:pt x="141" y="51"/>
                  </a:lnTo>
                  <a:lnTo>
                    <a:pt x="105" y="85"/>
                  </a:lnTo>
                  <a:lnTo>
                    <a:pt x="114" y="134"/>
                  </a:lnTo>
                  <a:lnTo>
                    <a:pt x="70" y="111"/>
                  </a:lnTo>
                  <a:lnTo>
                    <a:pt x="27" y="134"/>
                  </a:lnTo>
                  <a:lnTo>
                    <a:pt x="36" y="85"/>
                  </a:lnTo>
                  <a:lnTo>
                    <a:pt x="0" y="51"/>
                  </a:lnTo>
                  <a:lnTo>
                    <a:pt x="49" y="4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C53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549334056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971188" y="304982"/>
            <a:ext cx="6248036" cy="6248036"/>
            <a:chOff x="2971188" y="304982"/>
            <a:chExt cx="6248036" cy="6248036"/>
          </a:xfrm>
        </p:grpSpPr>
        <p:grpSp>
          <p:nvGrpSpPr>
            <p:cNvPr id="483" name="组合 482"/>
            <p:cNvGrpSpPr/>
            <p:nvPr/>
          </p:nvGrpSpPr>
          <p:grpSpPr>
            <a:xfrm>
              <a:off x="2971188" y="304982"/>
              <a:ext cx="6248036" cy="6248036"/>
              <a:chOff x="2971188" y="304982"/>
              <a:chExt cx="6248036" cy="6248036"/>
            </a:xfrm>
          </p:grpSpPr>
          <p:sp>
            <p:nvSpPr>
              <p:cNvPr id="484" name="椭圆 483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5" name="椭圆 484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86" name="矩形 485"/>
            <p:cNvSpPr/>
            <p:nvPr/>
          </p:nvSpPr>
          <p:spPr>
            <a:xfrm>
              <a:off x="4594932" y="945704"/>
              <a:ext cx="3294380" cy="3733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pc="600" sz="239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望</a:t>
              </a:r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4098946" y="4407654"/>
              <a:ext cx="4549754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800">
                  <a:latin charset="-122" panose="02000000000000000000" pitchFamily="2" typeface="张海山锐谐体"/>
                  <a:ea charset="-122" panose="02000000000000000000" pitchFamily="2" typeface="张海山锐谐体"/>
                </a:defRPr>
              </a:lvl1pPr>
            </a:lstStyle>
            <a:p>
              <a:r>
                <a:rPr altLang="en-US" lang="zh-CN"/>
                <a:t>了解你的客户</a:t>
              </a:r>
            </a:p>
          </p:txBody>
        </p:sp>
      </p:grpSp>
    </p:spTree>
    <p:extLst>
      <p:ext uri="{BB962C8B-B14F-4D97-AF65-F5344CB8AC3E}">
        <p14:creationId val="311866512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1438061" y="1640372"/>
            <a:ext cx="2798660" cy="2798660"/>
            <a:chOff x="5067560" y="2032022"/>
            <a:chExt cx="2055292" cy="2055292"/>
          </a:xfrm>
        </p:grpSpPr>
        <p:grpSp>
          <p:nvGrpSpPr>
            <p:cNvPr id="7" name="组合 6"/>
            <p:cNvGrpSpPr/>
            <p:nvPr/>
          </p:nvGrpSpPr>
          <p:grpSpPr>
            <a:xfrm>
              <a:off x="5067560" y="2032022"/>
              <a:ext cx="2055292" cy="2055292"/>
              <a:chOff x="2971188" y="304982"/>
              <a:chExt cx="6248036" cy="6248036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5302492" y="2595795"/>
              <a:ext cx="1589266" cy="8729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pc="600" sz="72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行业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95876" y="1640372"/>
            <a:ext cx="2798660" cy="2798660"/>
            <a:chOff x="5067560" y="2032022"/>
            <a:chExt cx="2055292" cy="2055292"/>
          </a:xfrm>
        </p:grpSpPr>
        <p:grpSp>
          <p:nvGrpSpPr>
            <p:cNvPr id="22" name="组合 21"/>
            <p:cNvGrpSpPr/>
            <p:nvPr/>
          </p:nvGrpSpPr>
          <p:grpSpPr>
            <a:xfrm>
              <a:off x="5067560" y="2032022"/>
              <a:ext cx="2055292" cy="2055292"/>
              <a:chOff x="2971188" y="304982"/>
              <a:chExt cx="6248036" cy="624803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5302493" y="2595795"/>
              <a:ext cx="1589266" cy="8729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pc="600" sz="72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网站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953691" y="1640372"/>
            <a:ext cx="2798660" cy="2798660"/>
            <a:chOff x="5067560" y="2032022"/>
            <a:chExt cx="2055292" cy="2055292"/>
          </a:xfrm>
        </p:grpSpPr>
        <p:grpSp>
          <p:nvGrpSpPr>
            <p:cNvPr id="27" name="组合 26"/>
            <p:cNvGrpSpPr/>
            <p:nvPr/>
          </p:nvGrpSpPr>
          <p:grpSpPr>
            <a:xfrm>
              <a:off x="5067560" y="2032022"/>
              <a:ext cx="2055292" cy="2055292"/>
              <a:chOff x="2971188" y="304982"/>
              <a:chExt cx="6248036" cy="624803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075441" y="409235"/>
                <a:ext cx="6039530" cy="6039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2971188" y="304982"/>
                <a:ext cx="6248036" cy="624803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5302493" y="2595795"/>
              <a:ext cx="1589266" cy="8729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pc="600" sz="7200"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画册</a:t>
              </a:r>
            </a:p>
          </p:txBody>
        </p:sp>
      </p:grpSp>
    </p:spTree>
    <p:extLst>
      <p:ext uri="{BB962C8B-B14F-4D97-AF65-F5344CB8AC3E}">
        <p14:creationId val="403639192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10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7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18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5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26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66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0">
      <vt:lpstr>Arial</vt:lpstr>
      <vt:lpstr>Calibri</vt:lpstr>
      <vt:lpstr>张海山锐谐体</vt:lpstr>
      <vt:lpstr>方正兰亭刊黑_GBK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2021-08-22T12:02:31Z</dcterms:created>
  <cp:lastPrinted>2021-08-22T12:02:31Z</cp:lastPrinted>
  <dcterms:modified xsi:type="dcterms:W3CDTF">2021-08-22T05:42:57Z</dcterms:modified>
  <cp:revision>1</cp:revision>
</cp:coreProperties>
</file>