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738" r:id="rId3"/>
  </p:sldMasterIdLst>
  <p:notesMasterIdLst>
    <p:notesMasterId r:id="rId4"/>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57" r:id="rId40"/>
  </p:sldIdLst>
  <p:sldSz cx="12192000" cy="6858000"/>
  <p:notesSz cx="6858000" cy="9144000"/>
  <p:custDataLst>
    <p:tags r:id="rId41"/>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19" autoAdjust="0"/>
    <p:restoredTop sz="94660"/>
  </p:normalViewPr>
  <p:slideViewPr>
    <p:cSldViewPr snapToGrid="0">
      <p:cViewPr varScale="1">
        <p:scale>
          <a:sx n="92" d="100"/>
          <a:sy n="92" d="100"/>
        </p:scale>
        <p:origin x="84" y="84"/>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notesMasters/notesMaster1.xml" Type="http://schemas.openxmlformats.org/officeDocument/2006/relationships/notesMaster"/><Relationship Id="rId40" Target="slides/slide36.xml" Type="http://schemas.openxmlformats.org/officeDocument/2006/relationships/slide"/><Relationship Id="rId41" Target="tags/tag1.xml" Type="http://schemas.openxmlformats.org/officeDocument/2006/relationships/tags"/><Relationship Id="rId42" Target="presProps.xml" Type="http://schemas.openxmlformats.org/officeDocument/2006/relationships/presProps"/><Relationship Id="rId43" Target="viewProps.xml" Type="http://schemas.openxmlformats.org/officeDocument/2006/relationships/viewProps"/><Relationship Id="rId44" Target="theme/theme1.xml" Type="http://schemas.openxmlformats.org/officeDocument/2006/relationships/theme"/><Relationship Id="rId45" Target="tableStyles.xml" Type="http://schemas.openxmlformats.org/officeDocument/2006/relationships/tableStyle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drawings/_rels/vmlDrawing1.vml.rels><?xml version="1.0" encoding="UTF-8" standalone="yes"?><Relationships xmlns="http://schemas.openxmlformats.org/package/2006/relationships"><Relationship Id="rId1" Target="../media/image12.png" Type="http://schemas.openxmlformats.org/officeDocument/2006/relationships/image"/><Relationship Id="rId2" Target="../media/image13.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361FB-BA60-410E-9061-22FAAC185F23}" type="datetimeFigureOut">
              <a:rPr lang="zh-CN" altLang="en-US" smtClean="0"/>
              <a:t>2016/3/28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1A0EA-B704-467B-9A34-42FA8001A613}" type="slidenum">
              <a:rPr lang="zh-CN" altLang="en-US" smtClean="0"/>
              <a:t>‹#›</a:t>
            </a:fld>
            <a:endParaRPr lang="zh-CN" altLang="en-US"/>
          </a:p>
        </p:txBody>
      </p:sp>
    </p:spTree>
    <p:extLst>
      <p:ext uri="{BB962C8B-B14F-4D97-AF65-F5344CB8AC3E}">
        <p14:creationId val="80473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2" name="图片 3"/>
          <p:cNvPicPr>
            <a:picLocks noChangeAspect="1"/>
          </p:cNvPicPr>
          <p:nvPr userDrawn="1"/>
        </p:nvPicPr>
        <p:blipFill>
          <a:blip r:embed="rId1">
            <a:extLst>
              <a:ext uri="{28A0092B-C50C-407E-A947-70E740481C1C}">
                <a14:useLocalDpi val="0"/>
              </a:ext>
            </a:extLst>
          </a:blip>
          <a:srcRect l="1527" t="914" r="1527" b="1749"/>
          <a:stretch>
            <a:fillRect/>
          </a:stretch>
        </p:blipFill>
        <p:spPr bwMode="auto">
          <a:xfrm>
            <a:off x="-50800" y="-57150"/>
            <a:ext cx="12293600" cy="6915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9259515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EED47890-1951-43B4-A6AB-933030B40CEF}" type="datetimeFigureOut">
              <a:rPr lang="zh-CN" altLang="en-US"/>
              <a:pPr>
                <a:defRPr/>
              </a:pPr>
              <a:t>2016/3/28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DD481360-E230-48EB-A606-77E116BD87D3}" type="slidenum">
              <a:rPr lang="zh-CN" altLang="en-US"/>
              <a:pPr>
                <a:defRPr/>
              </a:pPr>
              <a:t>‹#›</a:t>
            </a:fld>
            <a:endParaRPr lang="zh-CN" altLang="en-US"/>
          </a:p>
        </p:txBody>
      </p:sp>
    </p:spTree>
    <p:extLst>
      <p:ext uri="{BB962C8B-B14F-4D97-AF65-F5344CB8AC3E}">
        <p14:creationId val="214721901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垂直排列标题与 文本">
    <p:spTree>
      <p:nvGrpSpPr>
        <p:cNvPr id="1" name=""/>
        <p:cNvGrpSpPr/>
        <p:nvPr/>
      </p:nvGrpSpPr>
      <p:grpSpPr>
        <a:xfrm>
          <a:off x="0" y="0"/>
          <a:ext cx="0" cy="0"/>
        </a:xfrm>
      </p:grpSpPr>
      <p:pic>
        <p:nvPicPr>
          <p:cNvPr id="2" name="图片 3"/>
          <p:cNvPicPr>
            <a:picLocks noChangeAspect="1"/>
          </p:cNvPicPr>
          <p:nvPr userDrawn="1"/>
        </p:nvPicPr>
        <p:blipFill>
          <a:blip r:embed="rId1">
            <a:extLst>
              <a:ext uri="{28A0092B-C50C-407E-A947-70E740481C1C}">
                <a14:useLocalDpi val="0"/>
              </a:ext>
            </a:extLst>
          </a:blip>
          <a:stretch>
            <a:fillRect/>
          </a:stretch>
        </p:blipFill>
        <p:spPr bwMode="auto">
          <a:xfrm>
            <a:off x="-76200" y="0"/>
            <a:ext cx="123444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20473272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EF662B7-27A8-4268-8CC5-61E85C0DE8AC}" type="datetimeFigureOut">
              <a:rPr lang="zh-CN" altLang="en-US"/>
              <a:pPr>
                <a:defRPr/>
              </a:pPr>
              <a:t>2016/3/28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9323338-4788-4D93-A068-83B3A7FA7102}" type="slidenum">
              <a:rPr lang="zh-CN" altLang="en-US"/>
              <a:pPr>
                <a:defRPr/>
              </a:pPr>
              <a:t>‹#›</a:t>
            </a:fld>
            <a:endParaRPr lang="zh-CN" altLang="en-US"/>
          </a:p>
        </p:txBody>
      </p:sp>
    </p:spTree>
    <p:extLst>
      <p:ext uri="{BB962C8B-B14F-4D97-AF65-F5344CB8AC3E}">
        <p14:creationId val="298900559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1144451-1B12-4F7C-A74F-D8DFBB0DC981}" type="datetimeFigureOut">
              <a:rPr lang="zh-CN" altLang="en-US"/>
              <a:pPr>
                <a:defRPr/>
              </a:pPr>
              <a:t>2016/3/28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16EBD60-2512-4501-ADE4-D21C2A2848C5}" type="slidenum">
              <a:rPr lang="zh-CN" altLang="en-US"/>
              <a:pPr>
                <a:defRPr/>
              </a:pPr>
              <a:t>‹#›</a:t>
            </a:fld>
            <a:endParaRPr lang="zh-CN" altLang="en-US"/>
          </a:p>
        </p:txBody>
      </p:sp>
    </p:spTree>
    <p:extLst>
      <p:ext uri="{BB962C8B-B14F-4D97-AF65-F5344CB8AC3E}">
        <p14:creationId val="299495773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5BA0530D-25EF-44BA-9432-DB5011A64B50}" type="datetimeFigureOut">
              <a:rPr lang="zh-CN" altLang="en-US"/>
              <a:pPr>
                <a:defRPr/>
              </a:pPr>
              <a:t>2016/3/28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EC34AF8-D29A-4086-8244-1D0204FE4FE4}" type="slidenum">
              <a:rPr lang="zh-CN" altLang="en-US"/>
              <a:pPr>
                <a:defRPr/>
              </a:pPr>
              <a:t>‹#›</a:t>
            </a:fld>
            <a:endParaRPr lang="zh-CN" altLang="en-US"/>
          </a:p>
        </p:txBody>
      </p:sp>
    </p:spTree>
    <p:extLst>
      <p:ext uri="{BB962C8B-B14F-4D97-AF65-F5344CB8AC3E}">
        <p14:creationId val="247378671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7082D7DC-D870-413A-8481-CD6B5E38F34E}" type="datetimeFigureOut">
              <a:rPr lang="zh-CN" altLang="en-US"/>
              <a:pPr>
                <a:defRPr/>
              </a:pPr>
              <a:t>2016/3/28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8D6F179-3DEC-4964-9593-EF72DC293BA3}" type="slidenum">
              <a:rPr lang="zh-CN" altLang="en-US"/>
              <a:pPr>
                <a:defRPr/>
              </a:pPr>
              <a:t>‹#›</a:t>
            </a:fld>
            <a:endParaRPr lang="zh-CN" altLang="en-US"/>
          </a:p>
        </p:txBody>
      </p:sp>
    </p:spTree>
    <p:extLst>
      <p:ext uri="{BB962C8B-B14F-4D97-AF65-F5344CB8AC3E}">
        <p14:creationId val="427334972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FCB703F-90FC-47ED-8B40-7AE14BB48399}" type="datetimeFigureOut">
              <a:rPr lang="zh-CN" altLang="en-US"/>
              <a:pPr>
                <a:defRPr/>
              </a:pPr>
              <a:t>2016/3/28</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4781C75-0C11-4C75-80B1-907705495FEC}" type="slidenum">
              <a:rPr lang="zh-CN" altLang="en-US"/>
              <a:pPr>
                <a:defRPr/>
              </a:pPr>
              <a:t>‹#›</a:t>
            </a:fld>
            <a:endParaRPr lang="zh-CN" altLang="en-US"/>
          </a:p>
        </p:txBody>
      </p:sp>
    </p:spTree>
    <p:extLst>
      <p:ext uri="{BB962C8B-B14F-4D97-AF65-F5344CB8AC3E}">
        <p14:creationId val="30014080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0E7E5F19-F541-405C-B147-F4E0EA5B3D49}" type="datetimeFigureOut">
              <a:rPr lang="zh-CN" altLang="en-US"/>
              <a:pPr>
                <a:defRPr/>
              </a:pPr>
              <a:t>2016/3/28</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A4D6DC82-6FC3-4160-A3CA-A1DDB85AA132}" type="slidenum">
              <a:rPr lang="zh-CN" altLang="en-US"/>
              <a:pPr>
                <a:defRPr/>
              </a:pPr>
              <a:t>‹#›</a:t>
            </a:fld>
            <a:endParaRPr lang="zh-CN" altLang="en-US"/>
          </a:p>
        </p:txBody>
      </p:sp>
    </p:spTree>
    <p:extLst>
      <p:ext uri="{BB962C8B-B14F-4D97-AF65-F5344CB8AC3E}">
        <p14:creationId val="420812422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E6F59A68-F0DA-4F28-9F4C-390B177A9278}" type="datetimeFigureOut">
              <a:rPr lang="zh-CN" altLang="en-US"/>
              <a:pPr>
                <a:defRPr/>
              </a:pPr>
              <a:t>2016/3/28</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BC24D39-9405-4F0B-ABB6-0721174D2F85}" type="slidenum">
              <a:rPr lang="zh-CN" altLang="en-US"/>
              <a:pPr>
                <a:defRPr/>
              </a:pPr>
              <a:t>‹#›</a:t>
            </a:fld>
            <a:endParaRPr lang="zh-CN" altLang="en-US"/>
          </a:p>
        </p:txBody>
      </p:sp>
    </p:spTree>
    <p:extLst>
      <p:ext uri="{BB962C8B-B14F-4D97-AF65-F5344CB8AC3E}">
        <p14:creationId val="169006964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7C8471-9BF9-4A35-B574-7C64385E728A}" type="datetimeFigureOut">
              <a:rPr lang="zh-CN" altLang="en-US"/>
              <a:pPr>
                <a:defRPr/>
              </a:pPr>
              <a:t>2016/3/28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8739CE9-54A0-4B87-BC4E-9A5C4ED5D086}" type="slidenum">
              <a:rPr lang="zh-CN" altLang="en-US"/>
              <a:pPr>
                <a:defRPr/>
              </a:pPr>
              <a:t>‹#›</a:t>
            </a:fld>
            <a:endParaRPr lang="zh-CN" altLang="en-US"/>
          </a:p>
        </p:txBody>
      </p:sp>
    </p:spTree>
    <p:extLst>
      <p:ext uri="{BB962C8B-B14F-4D97-AF65-F5344CB8AC3E}">
        <p14:creationId val="349342638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D016271C-69EA-47EB-8434-B674279FF243}" type="datetimeFigureOut">
              <a:rPr lang="zh-CN" altLang="en-US"/>
              <a:pPr>
                <a:defRPr/>
              </a:pPr>
              <a:t>2016/3/28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245BAC91-6CBA-490F-AB05-013D15031F2D}" type="slidenum">
              <a:rPr lang="zh-CN" altLang="en-US"/>
              <a:pPr>
                <a:defRPr/>
              </a:pPr>
              <a:t>‹#›</a:t>
            </a:fld>
            <a:endParaRPr lang="zh-CN" altLang="en-US"/>
          </a:p>
        </p:txBody>
      </p:sp>
    </p:spTree>
    <p:extLst>
      <p:ext uri="{BB962C8B-B14F-4D97-AF65-F5344CB8AC3E}">
        <p14:creationId val="5445381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B26D222-E1FA-48B0-BCD3-FC0D7EC3ED08}" type="datetimeFigureOut">
              <a:rPr lang="zh-CN" altLang="en-US"/>
              <a:pPr>
                <a:defRPr/>
              </a:pPr>
              <a:t>2016/3/28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F84CD2C-6508-453A-8BAD-1819389EBBFD}" type="slidenum">
              <a:rPr lang="zh-CN" altLang="en-US"/>
              <a:pPr>
                <a:defRPr/>
              </a:pPr>
              <a:t>‹#›</a:t>
            </a:fld>
            <a:endParaRPr lang="zh-CN" altLang="en-US"/>
          </a:p>
        </p:txBody>
      </p:sp>
    </p:spTree>
    <p:extLst>
      <p:ext uri="{BB962C8B-B14F-4D97-AF65-F5344CB8AC3E}">
        <p14:creationId val="127651616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F4EF5CB-F62E-45CD-B499-2252F99ABD49}" type="datetimeFigureOut">
              <a:rPr lang="zh-CN" altLang="en-US"/>
              <a:pPr>
                <a:defRPr/>
              </a:pPr>
              <a:t>2016/3/28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D7C7C3C-C612-42BC-B3B4-338C8A009455}" type="slidenum">
              <a:rPr lang="zh-CN" altLang="en-US"/>
              <a:pPr>
                <a:defRPr/>
              </a:pPr>
              <a:t>‹#›</a:t>
            </a:fld>
            <a:endParaRPr lang="zh-CN" altLang="en-US"/>
          </a:p>
        </p:txBody>
      </p:sp>
    </p:spTree>
    <p:extLst>
      <p:ext uri="{BB962C8B-B14F-4D97-AF65-F5344CB8AC3E}">
        <p14:creationId val="142575210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BC89EF8-079F-4069-A66D-2875EED7DE1C}" type="datetimeFigureOut">
              <a:rPr lang="zh-CN" altLang="en-US"/>
              <a:pPr>
                <a:defRPr/>
              </a:pPr>
              <a:t>2016/3/28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D08BE01-4786-4003-8B25-05D8E1CBF466}" type="slidenum">
              <a:rPr lang="zh-CN" altLang="en-US"/>
              <a:pPr>
                <a:defRPr/>
              </a:pPr>
              <a:t>‹#›</a:t>
            </a:fld>
            <a:endParaRPr lang="zh-CN" altLang="en-US"/>
          </a:p>
        </p:txBody>
      </p:sp>
    </p:spTree>
    <p:extLst>
      <p:ext uri="{BB962C8B-B14F-4D97-AF65-F5344CB8AC3E}">
        <p14:creationId val="12788581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91998937"/>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8420382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42245545"/>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5051727"/>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3452912"/>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3859183"/>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1318132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9EC4AB03-D164-4E82-862C-829540157BD9}" type="datetimeFigureOut">
              <a:rPr lang="zh-CN" altLang="en-US"/>
              <a:pPr>
                <a:defRPr/>
              </a:pPr>
              <a:t>2016/3/28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24ED414D-E6AB-4BCB-B3FD-9AD6B669A0F3}" type="slidenum">
              <a:rPr lang="zh-CN" altLang="en-US"/>
              <a:pPr>
                <a:defRPr/>
              </a:pPr>
              <a:t>‹#›</a:t>
            </a:fld>
            <a:endParaRPr lang="zh-CN" altLang="en-US"/>
          </a:p>
        </p:txBody>
      </p:sp>
    </p:spTree>
    <p:extLst>
      <p:ext uri="{BB962C8B-B14F-4D97-AF65-F5344CB8AC3E}">
        <p14:creationId val="1908380217"/>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0096829"/>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4054176"/>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19802333"/>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710394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37FA819E-1F59-4092-A26D-196D0BF852B0}" type="datetimeFigureOut">
              <a:rPr lang="zh-CN" altLang="en-US"/>
              <a:pPr>
                <a:defRPr/>
              </a:pPr>
              <a:t>2016/3/28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C318950F-237F-4D7D-9F60-813CB2D09763}" type="slidenum">
              <a:rPr lang="zh-CN" altLang="en-US"/>
              <a:pPr>
                <a:defRPr/>
              </a:pPr>
              <a:t>‹#›</a:t>
            </a:fld>
            <a:endParaRPr lang="zh-CN" altLang="en-US"/>
          </a:p>
        </p:txBody>
      </p:sp>
    </p:spTree>
    <p:extLst>
      <p:ext uri="{BB962C8B-B14F-4D97-AF65-F5344CB8AC3E}">
        <p14:creationId val="369318371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23423B9A-22DF-4414-85FD-6C7293115BB8}" type="datetimeFigureOut">
              <a:rPr lang="zh-CN" altLang="en-US"/>
              <a:pPr>
                <a:defRPr/>
              </a:pPr>
              <a:t>2016/3/28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3187723D-0727-46AD-AC4F-C54700962134}" type="slidenum">
              <a:rPr lang="zh-CN" altLang="en-US"/>
              <a:pPr>
                <a:defRPr/>
              </a:pPr>
              <a:t>‹#›</a:t>
            </a:fld>
            <a:endParaRPr lang="zh-CN" altLang="en-US"/>
          </a:p>
        </p:txBody>
      </p:sp>
    </p:spTree>
    <p:extLst>
      <p:ext uri="{BB962C8B-B14F-4D97-AF65-F5344CB8AC3E}">
        <p14:creationId val="192316704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6D6150D7-5343-4AAA-A2AC-7973239CAFC8}" type="datetimeFigureOut">
              <a:rPr lang="zh-CN" altLang="en-US"/>
              <a:pPr>
                <a:defRPr/>
              </a:pPr>
              <a:t>2016/3/28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9DEF4859-251F-4422-9C7F-736EABB1CA99}" type="slidenum">
              <a:rPr lang="zh-CN" altLang="en-US"/>
              <a:pPr>
                <a:defRPr/>
              </a:pPr>
              <a:t>‹#›</a:t>
            </a:fld>
            <a:endParaRPr lang="zh-CN" altLang="en-US"/>
          </a:p>
        </p:txBody>
      </p:sp>
    </p:spTree>
    <p:extLst>
      <p:ext uri="{BB962C8B-B14F-4D97-AF65-F5344CB8AC3E}">
        <p14:creationId val="161025059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BF50582E-888E-4D5C-BC72-F9D02A86253B}" type="datetimeFigureOut">
              <a:rPr lang="zh-CN" altLang="en-US"/>
              <a:pPr>
                <a:defRPr/>
              </a:pPr>
              <a:t>2016/3/28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C5E22323-2698-45F8-98F8-45FF84C033EE}" type="slidenum">
              <a:rPr lang="zh-CN" altLang="en-US"/>
              <a:pPr>
                <a:defRPr/>
              </a:pPr>
              <a:t>‹#›</a:t>
            </a:fld>
            <a:endParaRPr lang="zh-CN" altLang="en-US"/>
          </a:p>
        </p:txBody>
      </p:sp>
    </p:spTree>
    <p:extLst>
      <p:ext uri="{BB962C8B-B14F-4D97-AF65-F5344CB8AC3E}">
        <p14:creationId val="160971194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7BF0B2FC-7207-48B9-9581-13B44D7F5B98}" type="datetimeFigureOut">
              <a:rPr lang="zh-CN" altLang="en-US"/>
              <a:pPr>
                <a:defRPr/>
              </a:pPr>
              <a:t>2016/3/28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30CF51B4-F237-4CF5-94DC-C0B61B2E0EE9}" type="slidenum">
              <a:rPr lang="zh-CN" altLang="en-US"/>
              <a:pPr>
                <a:defRPr/>
              </a:pPr>
              <a:t>‹#›</a:t>
            </a:fld>
            <a:endParaRPr lang="zh-CN" altLang="en-US"/>
          </a:p>
        </p:txBody>
      </p:sp>
    </p:spTree>
    <p:extLst>
      <p:ext uri="{BB962C8B-B14F-4D97-AF65-F5344CB8AC3E}">
        <p14:creationId val="277510187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7A8D2449-2B55-4586-9618-056B585BBD1C}" type="datetimeFigureOut">
              <a:rPr lang="zh-CN" altLang="en-US"/>
              <a:pPr>
                <a:defRPr/>
              </a:pPr>
              <a:t>2016/3/28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CD15A642-71DF-4097-942F-5DF5072ADAA2}" type="slidenum">
              <a:rPr lang="zh-CN" altLang="en-US"/>
              <a:pPr>
                <a:defRPr/>
              </a:pPr>
              <a:t>‹#›</a:t>
            </a:fld>
            <a:endParaRPr lang="zh-CN" altLang="en-US"/>
          </a:p>
        </p:txBody>
      </p:sp>
    </p:spTree>
    <p:extLst>
      <p:ext uri="{BB962C8B-B14F-4D97-AF65-F5344CB8AC3E}">
        <p14:creationId val="337216541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media/image3.png"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4F4F4"/>
        </a:solidFill>
        <a:effectLst/>
      </p:bgPr>
    </p:bg>
    <p:spTree>
      <p:nvGrpSpPr>
        <p:cNvPr id="1" name=""/>
        <p:cNvGrpSpPr/>
        <p:nvPr/>
      </p:nvGrpSpPr>
      <p:grpSpPr>
        <a:xfrm>
          <a:off x="0" y="0"/>
          <a:ext cx="0" cy="0"/>
        </a:xfrm>
      </p:grpSpPr>
      <p:pic>
        <p:nvPicPr>
          <p:cNvPr id="1026" name="图片 6"/>
          <p:cNvPicPr>
            <a:picLocks noChangeAspect="1"/>
          </p:cNvPicPr>
          <p:nvPr userDrawn="1"/>
        </p:nvPicPr>
        <p:blipFill>
          <a:blip r:embed="rId12">
            <a:extLst>
              <a:ext uri="{28A0092B-C50C-407E-A947-70E740481C1C}">
                <a14:useLocalDpi val="0"/>
              </a:ext>
            </a:extLst>
          </a:blip>
          <a:srcRect l="1527" t="914" r="1527" b="94508"/>
          <a:stretch>
            <a:fillRect/>
          </a:stretch>
        </p:blipFill>
        <p:spPr bwMode="auto">
          <a:xfrm>
            <a:off x="0" y="0"/>
            <a:ext cx="12192000" cy="323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027" name="图片 8"/>
          <p:cNvPicPr>
            <a:picLocks noChangeAspect="1"/>
          </p:cNvPicPr>
          <p:nvPr userDrawn="1"/>
        </p:nvPicPr>
        <p:blipFill>
          <a:blip r:embed="rId13">
            <a:extLst>
              <a:ext uri="{28A0092B-C50C-407E-A947-70E740481C1C}">
                <a14:useLocalDpi val="0"/>
              </a:ext>
            </a:extLst>
          </a:blip>
          <a:srcRect l="1527" t="95033" r="1527" b="1749"/>
          <a:stretch>
            <a:fillRect/>
          </a:stretch>
        </p:blipFill>
        <p:spPr bwMode="auto">
          <a:xfrm>
            <a:off x="-50800" y="6629400"/>
            <a:ext cx="12293600"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050"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a:solidFill>
                  <a:prstClr val="black">
                    <a:tint val="75000"/>
                  </a:prstClr>
                </a:solidFill>
                <a:latin typeface="+mn-lt"/>
                <a:ea typeface="+mn-ea"/>
              </a:defRPr>
            </a:lvl1pPr>
          </a:lstStyle>
          <a:p>
            <a:pPr>
              <a:defRPr/>
            </a:pPr>
            <a:fld id="{9EB1B842-0E86-47AE-94B9-DBCF31C2E8BF}" type="datetimeFigureOut">
              <a:rPr lang="zh-CN" altLang="en-US"/>
              <a:pPr>
                <a:defRPr/>
              </a:pPr>
              <a:t>2016/3/28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a:solidFill>
                  <a:prstClr val="black">
                    <a:tint val="75000"/>
                  </a:prstClr>
                </a:solidFill>
                <a:latin typeface="+mn-lt"/>
                <a:ea typeface="+mn-ea"/>
              </a:defRPr>
            </a:lvl1pPr>
          </a:lstStyle>
          <a:p>
            <a:pPr>
              <a:defRPr/>
            </a:pPr>
            <a:fld id="{CB5FD86E-9847-4926-8152-1A43EBC6CCA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eaLnBrk="1" fontAlgn="auto" hangingPunct="1">
                <a:spcBef>
                  <a:spcPct val="0"/>
                </a:spcBef>
                <a:spcAft>
                  <a:spcPct val="0"/>
                </a:spcAft>
              </a:pPr>
              <a:t>2016/3/28</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panose="020f0502020204030204"/>
              </a:rPr>
              <a:pPr eaLnBrk="1" fontAlgn="auto" hangingPunct="1">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113007057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 Id="rId7" Target="../media/image9.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png" Type="http://schemas.openxmlformats.org/officeDocument/2006/relationships/image"/><Relationship Id="rId4" Target="../media/image22.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6.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drawings/vmlDrawing1.vml" Type="http://schemas.openxmlformats.org/officeDocument/2006/relationships/vmlDrawing"/><Relationship Id="rId2" Target="../embeddings/oleObject1.bin" Type="http://schemas.openxmlformats.org/officeDocument/2006/relationships/oleObject"/><Relationship Id="rId3" Target="../media/image12.png" Type="http://schemas.openxmlformats.org/officeDocument/2006/relationships/image"/><Relationship Id="rId4" Target="../embeddings/oleObject2.bin" Type="http://schemas.openxmlformats.org/officeDocument/2006/relationships/oleObject"/><Relationship Id="rId5" Target="../media/image13.png" Type="http://schemas.openxmlformats.org/officeDocument/2006/relationships/image"/><Relationship Id="rId6" Target="../embeddings/oleObject3.bin" Type="http://schemas.openxmlformats.org/officeDocument/2006/relationships/oleObject"/><Relationship Id="rId7" Target="../media/image14.png" Type="http://schemas.openxmlformats.org/officeDocument/2006/relationships/image"/><Relationship Id="rId8" Target="../embeddings/oleObject4.bin" Type="http://schemas.openxmlformats.org/officeDocument/2006/relationships/oleObject"/><Relationship Id="rId9" Target="../media/image1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38" name="文本框 4"/>
          <p:cNvSpPr txBox="1">
            <a:spLocks noChangeArrowheads="1"/>
          </p:cNvSpPr>
          <p:nvPr/>
        </p:nvSpPr>
        <p:spPr bwMode="auto">
          <a:xfrm>
            <a:off x="353854" y="3265170"/>
            <a:ext cx="602011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800">
                <a:solidFill>
                  <a:srgbClr val="D03F8A"/>
                </a:solidFill>
              </a:rPr>
              <a:t>MORE THAN TEMPLATE</a:t>
            </a: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578"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24" name="矩形 23"/>
          <p:cNvSpPr/>
          <p:nvPr/>
        </p:nvSpPr>
        <p:spPr>
          <a:xfrm>
            <a:off x="1274763" y="4010025"/>
            <a:ext cx="1474787" cy="669925"/>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5" name="矩形 24"/>
          <p:cNvSpPr/>
          <p:nvPr/>
        </p:nvSpPr>
        <p:spPr>
          <a:xfrm>
            <a:off x="4000500" y="4010025"/>
            <a:ext cx="1476375" cy="669925"/>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6" name="矩形 25"/>
          <p:cNvSpPr/>
          <p:nvPr/>
        </p:nvSpPr>
        <p:spPr>
          <a:xfrm>
            <a:off x="6726238" y="4010025"/>
            <a:ext cx="1476375" cy="669925"/>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7" name="矩形 26"/>
          <p:cNvSpPr/>
          <p:nvPr/>
        </p:nvSpPr>
        <p:spPr>
          <a:xfrm>
            <a:off x="9453563" y="4010025"/>
            <a:ext cx="1474787" cy="669925"/>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4585" name="矩形 27"/>
          <p:cNvSpPr>
            <a:spLocks noChangeArrowheads="1"/>
          </p:cNvSpPr>
          <p:nvPr/>
        </p:nvSpPr>
        <p:spPr bwMode="auto">
          <a:xfrm>
            <a:off x="1596866" y="4133850"/>
            <a:ext cx="7924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z="2400">
                <a:solidFill>
                  <a:schemeClr val="bg1"/>
                </a:solidFill>
                <a:latin charset="-122" panose="020b0503020204020204" pitchFamily="34" typeface="微软雅黑"/>
                <a:ea charset="-122" panose="020b0503020204020204" pitchFamily="34" typeface="微软雅黑"/>
                <a:cs charset="-78" panose="01010101010101010101" pitchFamily="50" typeface="Adobe Naskh Medium"/>
              </a:rPr>
              <a:t>标题</a:t>
            </a:r>
          </a:p>
        </p:txBody>
      </p:sp>
      <p:cxnSp>
        <p:nvCxnSpPr>
          <p:cNvPr id="29" name="直接箭头连接符 28"/>
          <p:cNvCxnSpPr>
            <a:stCxn id="33" idx="2"/>
            <a:endCxn id="24" idx="0"/>
          </p:cNvCxnSpPr>
          <p:nvPr/>
        </p:nvCxnSpPr>
        <p:spPr>
          <a:xfrm flipH="1">
            <a:off x="2012950" y="2339975"/>
            <a:ext cx="3302000" cy="16700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endCxn id="25" idx="0"/>
          </p:cNvCxnSpPr>
          <p:nvPr/>
        </p:nvCxnSpPr>
        <p:spPr>
          <a:xfrm flipH="1">
            <a:off x="4738688" y="2911475"/>
            <a:ext cx="922337" cy="10985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6626225" y="2339975"/>
            <a:ext cx="3302000" cy="16700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6280150" y="2881313"/>
            <a:ext cx="922338" cy="10985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5314950" y="1684338"/>
            <a:ext cx="1312863" cy="1312862"/>
          </a:xfrm>
          <a:prstGeom prst="ellipse">
            <a:avLst/>
          </a:pr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4591" name="Freeform 24"/>
          <p:cNvSpPr/>
          <p:nvPr/>
        </p:nvSpPr>
        <p:spPr bwMode="auto">
          <a:xfrm>
            <a:off x="5748338" y="1973263"/>
            <a:ext cx="444500" cy="735012"/>
          </a:xfrm>
          <a:custGeom>
            <a:gdLst>
              <a:gd fmla="*/ 2147483646 w 62" name="T0"/>
              <a:gd fmla="*/ 2147483646 h 102" name="T1"/>
              <a:gd fmla="*/ 2147483646 w 62" name="T2"/>
              <a:gd fmla="*/ 2147483646 h 102" name="T3"/>
              <a:gd fmla="*/ 1589180702 w 62" name="T4"/>
              <a:gd fmla="*/ 2147483646 h 102" name="T5"/>
              <a:gd fmla="*/ 820224379 w 62" name="T6"/>
              <a:gd fmla="*/ 2024626584 h 102" name="T7"/>
              <a:gd fmla="*/ 666427379 w 62" name="T8"/>
              <a:gd fmla="*/ 1661228004 h 102" name="T9"/>
              <a:gd fmla="*/ 871485266 w 62" name="T10"/>
              <a:gd fmla="*/ 1245924606 h 102" name="T11"/>
              <a:gd fmla="*/ 1589180702 w 62" name="T12"/>
              <a:gd fmla="*/ 1090181328 h 102" name="T13"/>
              <a:gd fmla="*/ 2147483646 w 62" name="T14"/>
              <a:gd fmla="*/ 1297836630 h 102" name="T15"/>
              <a:gd fmla="*/ 2147483646 w 62" name="T16"/>
              <a:gd fmla="*/ 1868883306 h 102" name="T17"/>
              <a:gd fmla="*/ 2147483646 w 62" name="T18"/>
              <a:gd fmla="*/ 1816971282 h 102" name="T19"/>
              <a:gd fmla="*/ 2147483646 w 62" name="T20"/>
              <a:gd fmla="*/ 1194012582 h 102" name="T21"/>
              <a:gd fmla="*/ 2147483646 w 62" name="T22"/>
              <a:gd fmla="*/ 778701978 h 102" name="T23"/>
              <a:gd fmla="*/ 1999289306 w 62" name="T24"/>
              <a:gd fmla="*/ 674877930 h 102" name="T25"/>
              <a:gd fmla="*/ 1999289306 w 62" name="T26"/>
              <a:gd fmla="*/ 0 h 102" name="T27"/>
              <a:gd fmla="*/ 1127804040 w 62" name="T28"/>
              <a:gd fmla="*/ 0 h 102" name="T29"/>
              <a:gd fmla="*/ 1127804040 w 62" name="T30"/>
              <a:gd fmla="*/ 622958700 h 102" name="T31"/>
              <a:gd fmla="*/ 820224379 w 62" name="T32"/>
              <a:gd fmla="*/ 726789954 h 102" name="T33"/>
              <a:gd fmla="*/ 307586831 w 62" name="T34"/>
              <a:gd fmla="*/ 1142093352 h 102" name="T35"/>
              <a:gd fmla="*/ 153789831 w 62" name="T36"/>
              <a:gd fmla="*/ 1713140028 h 102" name="T37"/>
              <a:gd fmla="*/ 307586831 w 62" name="T38"/>
              <a:gd fmla="*/ 2147483646 h 102" name="T39"/>
              <a:gd fmla="*/ 717695435 w 62" name="T40"/>
              <a:gd fmla="*/ 2147483646 h 102" name="T41"/>
              <a:gd fmla="*/ 1486651758 w 62" name="T42"/>
              <a:gd fmla="*/ 2147483646 h 102" name="T43"/>
              <a:gd fmla="*/ 2147483646 w 62" name="T44"/>
              <a:gd fmla="*/ 2147483646 h 102" name="T45"/>
              <a:gd fmla="*/ 2147483646 w 62" name="T46"/>
              <a:gd fmla="*/ 2147483646 h 102" name="T47"/>
              <a:gd fmla="*/ 2147483646 w 62" name="T48"/>
              <a:gd fmla="*/ 2147483646 h 102" name="T49"/>
              <a:gd fmla="*/ 2147483646 w 62" name="T50"/>
              <a:gd fmla="*/ 2147483646 h 102" name="T51"/>
              <a:gd fmla="*/ 2147483646 w 62" name="T52"/>
              <a:gd fmla="*/ 2147483646 h 102" name="T53"/>
              <a:gd fmla="*/ 1640441589 w 62" name="T54"/>
              <a:gd fmla="*/ 2147483646 h 102" name="T55"/>
              <a:gd fmla="*/ 1076543153 w 62" name="T56"/>
              <a:gd fmla="*/ 2147483646 h 102" name="T57"/>
              <a:gd fmla="*/ 666427379 w 62" name="T58"/>
              <a:gd fmla="*/ 2147483646 h 102" name="T59"/>
              <a:gd fmla="*/ 512637548 w 62" name="T60"/>
              <a:gd fmla="*/ 2147483646 h 102" name="T61"/>
              <a:gd fmla="*/ 0 w 62" name="T62"/>
              <a:gd fmla="*/ 2147483646 h 102" name="T63"/>
              <a:gd fmla="*/ 205057887 w 62" name="T64"/>
              <a:gd fmla="*/ 2147483646 h 102" name="T65"/>
              <a:gd fmla="*/ 768956323 w 62" name="T66"/>
              <a:gd fmla="*/ 2147483646 h 102" name="T67"/>
              <a:gd fmla="*/ 1127804040 w 62" name="T68"/>
              <a:gd fmla="*/ 2147483646 h 102" name="T69"/>
              <a:gd fmla="*/ 1127804040 w 62" name="T70"/>
              <a:gd fmla="*/ 2147483646 h 102" name="T71"/>
              <a:gd fmla="*/ 1999289306 w 62" name="T72"/>
              <a:gd fmla="*/ 2147483646 h 102" name="T73"/>
              <a:gd fmla="*/ 1999289306 w 62" name="T74"/>
              <a:gd fmla="*/ 2147483646 h 102" name="T75"/>
              <a:gd fmla="*/ 2147483646 w 62" name="T76"/>
              <a:gd fmla="*/ 2147483646 h 102" name="T77"/>
              <a:gd fmla="*/ 2147483646 w 62" name="T78"/>
              <a:gd fmla="*/ 2147483646 h 102" name="T79"/>
              <a:gd fmla="*/ 2147483646 w 62" name="T80"/>
              <a:gd fmla="*/ 2147483646 h 102" name="T81"/>
              <a:gd fmla="*/ 2147483646 w 62" name="T82"/>
              <a:gd fmla="*/ 2147483646 h 102"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102" w="62">
                <a:moveTo>
                  <a:pt x="58" y="58"/>
                </a:moveTo>
                <a:cubicBezTo>
                  <a:pt x="56" y="55"/>
                  <a:pt x="53" y="52"/>
                  <a:pt x="48" y="50"/>
                </a:cubicBezTo>
                <a:cubicBezTo>
                  <a:pt x="45" y="48"/>
                  <a:pt x="40" y="47"/>
                  <a:pt x="31" y="45"/>
                </a:cubicBezTo>
                <a:cubicBezTo>
                  <a:pt x="23" y="43"/>
                  <a:pt x="18" y="41"/>
                  <a:pt x="16" y="39"/>
                </a:cubicBezTo>
                <a:cubicBezTo>
                  <a:pt x="14" y="38"/>
                  <a:pt x="13" y="35"/>
                  <a:pt x="13" y="32"/>
                </a:cubicBezTo>
                <a:cubicBezTo>
                  <a:pt x="13" y="29"/>
                  <a:pt x="14" y="26"/>
                  <a:pt x="17" y="24"/>
                </a:cubicBezTo>
                <a:cubicBezTo>
                  <a:pt x="20" y="22"/>
                  <a:pt x="24" y="21"/>
                  <a:pt x="31" y="21"/>
                </a:cubicBezTo>
                <a:cubicBezTo>
                  <a:pt x="36" y="21"/>
                  <a:pt x="41" y="22"/>
                  <a:pt x="44" y="25"/>
                </a:cubicBezTo>
                <a:cubicBezTo>
                  <a:pt x="47" y="27"/>
                  <a:pt x="49" y="31"/>
                  <a:pt x="49" y="36"/>
                </a:cubicBezTo>
                <a:cubicBezTo>
                  <a:pt x="59" y="35"/>
                  <a:pt x="59" y="35"/>
                  <a:pt x="59" y="35"/>
                </a:cubicBezTo>
                <a:cubicBezTo>
                  <a:pt x="59" y="30"/>
                  <a:pt x="58" y="26"/>
                  <a:pt x="55" y="23"/>
                </a:cubicBezTo>
                <a:cubicBezTo>
                  <a:pt x="53" y="19"/>
                  <a:pt x="50" y="16"/>
                  <a:pt x="45" y="15"/>
                </a:cubicBezTo>
                <a:cubicBezTo>
                  <a:pt x="43" y="14"/>
                  <a:pt x="41" y="13"/>
                  <a:pt x="39" y="13"/>
                </a:cubicBezTo>
                <a:cubicBezTo>
                  <a:pt x="39" y="0"/>
                  <a:pt x="39" y="0"/>
                  <a:pt x="39" y="0"/>
                </a:cubicBezTo>
                <a:cubicBezTo>
                  <a:pt x="22" y="0"/>
                  <a:pt x="22" y="0"/>
                  <a:pt x="22" y="0"/>
                </a:cubicBezTo>
                <a:cubicBezTo>
                  <a:pt x="22" y="12"/>
                  <a:pt x="22" y="12"/>
                  <a:pt x="22" y="12"/>
                </a:cubicBezTo>
                <a:cubicBezTo>
                  <a:pt x="20" y="13"/>
                  <a:pt x="18" y="14"/>
                  <a:pt x="16" y="14"/>
                </a:cubicBezTo>
                <a:cubicBezTo>
                  <a:pt x="12" y="16"/>
                  <a:pt x="8" y="19"/>
                  <a:pt x="6" y="22"/>
                </a:cubicBezTo>
                <a:cubicBezTo>
                  <a:pt x="4" y="26"/>
                  <a:pt x="3" y="29"/>
                  <a:pt x="3" y="33"/>
                </a:cubicBezTo>
                <a:cubicBezTo>
                  <a:pt x="3" y="37"/>
                  <a:pt x="4" y="40"/>
                  <a:pt x="6" y="43"/>
                </a:cubicBezTo>
                <a:cubicBezTo>
                  <a:pt x="7" y="46"/>
                  <a:pt x="10" y="48"/>
                  <a:pt x="14" y="50"/>
                </a:cubicBezTo>
                <a:cubicBezTo>
                  <a:pt x="17" y="52"/>
                  <a:pt x="22" y="53"/>
                  <a:pt x="29" y="55"/>
                </a:cubicBezTo>
                <a:cubicBezTo>
                  <a:pt x="36" y="57"/>
                  <a:pt x="41" y="58"/>
                  <a:pt x="43" y="59"/>
                </a:cubicBezTo>
                <a:cubicBezTo>
                  <a:pt x="46" y="60"/>
                  <a:pt x="48" y="61"/>
                  <a:pt x="50" y="63"/>
                </a:cubicBezTo>
                <a:cubicBezTo>
                  <a:pt x="51" y="65"/>
                  <a:pt x="52" y="67"/>
                  <a:pt x="52" y="70"/>
                </a:cubicBezTo>
                <a:cubicBezTo>
                  <a:pt x="52" y="72"/>
                  <a:pt x="51" y="74"/>
                  <a:pt x="49" y="76"/>
                </a:cubicBezTo>
                <a:cubicBezTo>
                  <a:pt x="48" y="78"/>
                  <a:pt x="46" y="80"/>
                  <a:pt x="43" y="81"/>
                </a:cubicBezTo>
                <a:cubicBezTo>
                  <a:pt x="40" y="82"/>
                  <a:pt x="36" y="83"/>
                  <a:pt x="32" y="83"/>
                </a:cubicBezTo>
                <a:cubicBezTo>
                  <a:pt x="28" y="83"/>
                  <a:pt x="24" y="82"/>
                  <a:pt x="21" y="80"/>
                </a:cubicBezTo>
                <a:cubicBezTo>
                  <a:pt x="17" y="79"/>
                  <a:pt x="14" y="77"/>
                  <a:pt x="13" y="74"/>
                </a:cubicBezTo>
                <a:cubicBezTo>
                  <a:pt x="11" y="72"/>
                  <a:pt x="10" y="69"/>
                  <a:pt x="10" y="65"/>
                </a:cubicBezTo>
                <a:cubicBezTo>
                  <a:pt x="0" y="66"/>
                  <a:pt x="0" y="66"/>
                  <a:pt x="0" y="66"/>
                </a:cubicBezTo>
                <a:cubicBezTo>
                  <a:pt x="0" y="71"/>
                  <a:pt x="1" y="76"/>
                  <a:pt x="4" y="80"/>
                </a:cubicBezTo>
                <a:cubicBezTo>
                  <a:pt x="7" y="84"/>
                  <a:pt x="11" y="87"/>
                  <a:pt x="15" y="89"/>
                </a:cubicBezTo>
                <a:cubicBezTo>
                  <a:pt x="17" y="90"/>
                  <a:pt x="20" y="90"/>
                  <a:pt x="22" y="91"/>
                </a:cubicBezTo>
                <a:cubicBezTo>
                  <a:pt x="22" y="102"/>
                  <a:pt x="22" y="102"/>
                  <a:pt x="22" y="102"/>
                </a:cubicBezTo>
                <a:cubicBezTo>
                  <a:pt x="39" y="102"/>
                  <a:pt x="39" y="102"/>
                  <a:pt x="39" y="102"/>
                </a:cubicBezTo>
                <a:cubicBezTo>
                  <a:pt x="39" y="91"/>
                  <a:pt x="39" y="91"/>
                  <a:pt x="39" y="91"/>
                </a:cubicBezTo>
                <a:cubicBezTo>
                  <a:pt x="42" y="91"/>
                  <a:pt x="45" y="90"/>
                  <a:pt x="48" y="89"/>
                </a:cubicBezTo>
                <a:cubicBezTo>
                  <a:pt x="52" y="87"/>
                  <a:pt x="56" y="84"/>
                  <a:pt x="58" y="80"/>
                </a:cubicBezTo>
                <a:cubicBezTo>
                  <a:pt x="60" y="77"/>
                  <a:pt x="62" y="73"/>
                  <a:pt x="62" y="69"/>
                </a:cubicBezTo>
                <a:cubicBezTo>
                  <a:pt x="62" y="65"/>
                  <a:pt x="60" y="61"/>
                  <a:pt x="58" y="5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92" name="矩形 34"/>
          <p:cNvSpPr>
            <a:spLocks noChangeArrowheads="1"/>
          </p:cNvSpPr>
          <p:nvPr/>
        </p:nvSpPr>
        <p:spPr bwMode="auto">
          <a:xfrm>
            <a:off x="4342448" y="4133850"/>
            <a:ext cx="7924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z="2400">
                <a:solidFill>
                  <a:schemeClr val="bg1"/>
                </a:solidFill>
                <a:latin charset="-122" panose="020b0503020204020204" pitchFamily="34" typeface="微软雅黑"/>
                <a:ea charset="-122" panose="020b0503020204020204" pitchFamily="34" typeface="微软雅黑"/>
                <a:cs charset="-78" panose="01010101010101010101" pitchFamily="50" typeface="Adobe Naskh Medium"/>
              </a:rPr>
              <a:t>标题</a:t>
            </a:r>
          </a:p>
        </p:txBody>
      </p:sp>
      <p:sp>
        <p:nvSpPr>
          <p:cNvPr id="24593" name="矩形 35"/>
          <p:cNvSpPr>
            <a:spLocks noChangeArrowheads="1"/>
          </p:cNvSpPr>
          <p:nvPr/>
        </p:nvSpPr>
        <p:spPr bwMode="auto">
          <a:xfrm>
            <a:off x="7068184" y="4133850"/>
            <a:ext cx="7924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z="2400">
                <a:solidFill>
                  <a:schemeClr val="bg1"/>
                </a:solidFill>
                <a:latin charset="-122" panose="020b0503020204020204" pitchFamily="34" typeface="微软雅黑"/>
                <a:ea charset="-122" panose="020b0503020204020204" pitchFamily="34" typeface="微软雅黑"/>
                <a:cs charset="-78" panose="01010101010101010101" pitchFamily="50" typeface="Adobe Naskh Medium"/>
              </a:rPr>
              <a:t>标题</a:t>
            </a:r>
          </a:p>
        </p:txBody>
      </p:sp>
      <p:sp>
        <p:nvSpPr>
          <p:cNvPr id="24594" name="矩形 36"/>
          <p:cNvSpPr>
            <a:spLocks noChangeArrowheads="1"/>
          </p:cNvSpPr>
          <p:nvPr/>
        </p:nvSpPr>
        <p:spPr bwMode="auto">
          <a:xfrm>
            <a:off x="9793924" y="4133850"/>
            <a:ext cx="7924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z="2400">
                <a:solidFill>
                  <a:schemeClr val="bg1"/>
                </a:solidFill>
                <a:latin charset="-122" panose="020b0503020204020204" pitchFamily="34" typeface="微软雅黑"/>
                <a:ea charset="-122" panose="020b0503020204020204" pitchFamily="34" typeface="微软雅黑"/>
                <a:cs charset="-78" panose="01010101010101010101" pitchFamily="50" typeface="Adobe Naskh Medium"/>
              </a:rPr>
              <a:t>标题</a:t>
            </a:r>
          </a:p>
        </p:txBody>
      </p:sp>
      <p:sp>
        <p:nvSpPr>
          <p:cNvPr id="38" name="TextBox 57"/>
          <p:cNvSpPr txBox="1"/>
          <p:nvPr/>
        </p:nvSpPr>
        <p:spPr bwMode="auto">
          <a:xfrm>
            <a:off x="676275" y="48418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39" name="TextBox 57"/>
          <p:cNvSpPr txBox="1"/>
          <p:nvPr/>
        </p:nvSpPr>
        <p:spPr bwMode="auto">
          <a:xfrm>
            <a:off x="3402013" y="48418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40" name="TextBox 57"/>
          <p:cNvSpPr txBox="1"/>
          <p:nvPr/>
        </p:nvSpPr>
        <p:spPr bwMode="auto">
          <a:xfrm>
            <a:off x="6127749" y="48418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41" name="TextBox 57"/>
          <p:cNvSpPr txBox="1"/>
          <p:nvPr/>
        </p:nvSpPr>
        <p:spPr bwMode="auto">
          <a:xfrm>
            <a:off x="8853489" y="48418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602"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grpSp>
        <p:nvGrpSpPr>
          <p:cNvPr id="23" name="组合 22"/>
          <p:cNvGrpSpPr/>
          <p:nvPr/>
        </p:nvGrpSpPr>
        <p:grpSpPr>
          <a:xfrm>
            <a:off x="1815420" y="4913067"/>
            <a:ext cx="588963" cy="533400"/>
            <a:chOff x="1815420" y="4900367"/>
            <a:chExt cx="588963" cy="533400"/>
          </a:xfrm>
          <a:solidFill>
            <a:srgbClr val="EB5C51"/>
          </a:solidFill>
        </p:grpSpPr>
        <p:sp>
          <p:nvSpPr>
            <p:cNvPr id="42" name="Freeform 229"/>
            <p:cNvSpPr>
              <a:spLocks noEditPoints="1"/>
            </p:cNvSpPr>
            <p:nvPr/>
          </p:nvSpPr>
          <p:spPr bwMode="auto">
            <a:xfrm>
              <a:off x="1917020" y="5103567"/>
              <a:ext cx="388938" cy="330200"/>
            </a:xfrm>
            <a:custGeom>
              <a:gdLst>
                <a:gd fmla="*/ 13 w 126" name="T0"/>
                <a:gd fmla="*/ 107 h 107" name="T1"/>
                <a:gd fmla="*/ 0 w 126" name="T2"/>
                <a:gd fmla="*/ 93 h 107" name="T3"/>
                <a:gd fmla="*/ 0 w 126" name="T4"/>
                <a:gd fmla="*/ 93 h 107" name="T5"/>
                <a:gd fmla="*/ 0 w 126" name="T6"/>
                <a:gd fmla="*/ 13 h 107" name="T7"/>
                <a:gd fmla="*/ 13 w 126" name="T8"/>
                <a:gd fmla="*/ 0 h 107" name="T9"/>
                <a:gd fmla="*/ 13 w 126" name="T10"/>
                <a:gd fmla="*/ 0 h 107" name="T11"/>
                <a:gd fmla="*/ 112 w 126" name="T12"/>
                <a:gd fmla="*/ 0 h 107" name="T13"/>
                <a:gd fmla="*/ 126 w 126" name="T14"/>
                <a:gd fmla="*/ 13 h 107" name="T15"/>
                <a:gd fmla="*/ 126 w 126" name="T16"/>
                <a:gd fmla="*/ 13 h 107" name="T17"/>
                <a:gd fmla="*/ 126 w 126" name="T18"/>
                <a:gd fmla="*/ 93 h 107" name="T19"/>
                <a:gd fmla="*/ 112 w 126" name="T20"/>
                <a:gd fmla="*/ 107 h 107" name="T21"/>
                <a:gd fmla="*/ 112 w 126" name="T22"/>
                <a:gd fmla="*/ 107 h 107" name="T23"/>
                <a:gd fmla="*/ 13 w 126" name="T24"/>
                <a:gd fmla="*/ 107 h 107" name="T25"/>
                <a:gd fmla="*/ 11 w 126" name="T26"/>
                <a:gd fmla="*/ 13 h 107" name="T27"/>
                <a:gd fmla="*/ 11 w 126" name="T28"/>
                <a:gd fmla="*/ 93 h 107" name="T29"/>
                <a:gd fmla="*/ 13 w 126" name="T30"/>
                <a:gd fmla="*/ 95 h 107" name="T31"/>
                <a:gd fmla="*/ 13 w 126" name="T32"/>
                <a:gd fmla="*/ 95 h 107" name="T33"/>
                <a:gd fmla="*/ 112 w 126" name="T34"/>
                <a:gd fmla="*/ 95 h 107" name="T35"/>
                <a:gd fmla="*/ 114 w 126" name="T36"/>
                <a:gd fmla="*/ 93 h 107" name="T37"/>
                <a:gd fmla="*/ 114 w 126" name="T38"/>
                <a:gd fmla="*/ 93 h 107" name="T39"/>
                <a:gd fmla="*/ 114 w 126" name="T40"/>
                <a:gd fmla="*/ 13 h 107" name="T41"/>
                <a:gd fmla="*/ 112 w 126" name="T42"/>
                <a:gd fmla="*/ 11 h 107" name="T43"/>
                <a:gd fmla="*/ 112 w 126" name="T44"/>
                <a:gd fmla="*/ 11 h 107" name="T45"/>
                <a:gd fmla="*/ 13 w 126" name="T46"/>
                <a:gd fmla="*/ 11 h 107" name="T47"/>
                <a:gd fmla="*/ 11 w 126" name="T48"/>
                <a:gd fmla="*/ 13 h 10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7" w="125">
                  <a:moveTo>
                    <a:pt x="13" y="107"/>
                  </a:moveTo>
                  <a:cubicBezTo>
                    <a:pt x="6" y="107"/>
                    <a:pt x="0" y="101"/>
                    <a:pt x="0" y="93"/>
                  </a:cubicBezTo>
                  <a:cubicBezTo>
                    <a:pt x="0" y="93"/>
                    <a:pt x="0" y="93"/>
                    <a:pt x="0" y="93"/>
                  </a:cubicBezTo>
                  <a:cubicBezTo>
                    <a:pt x="0" y="13"/>
                    <a:pt x="0" y="13"/>
                    <a:pt x="0" y="13"/>
                  </a:cubicBezTo>
                  <a:cubicBezTo>
                    <a:pt x="0" y="6"/>
                    <a:pt x="6" y="0"/>
                    <a:pt x="13" y="0"/>
                  </a:cubicBezTo>
                  <a:cubicBezTo>
                    <a:pt x="13" y="0"/>
                    <a:pt x="13" y="0"/>
                    <a:pt x="13" y="0"/>
                  </a:cubicBezTo>
                  <a:cubicBezTo>
                    <a:pt x="112" y="0"/>
                    <a:pt x="112" y="0"/>
                    <a:pt x="112" y="0"/>
                  </a:cubicBezTo>
                  <a:cubicBezTo>
                    <a:pt x="120" y="0"/>
                    <a:pt x="126" y="6"/>
                    <a:pt x="126" y="13"/>
                  </a:cubicBezTo>
                  <a:cubicBezTo>
                    <a:pt x="126" y="13"/>
                    <a:pt x="126" y="13"/>
                    <a:pt x="126" y="13"/>
                  </a:cubicBezTo>
                  <a:cubicBezTo>
                    <a:pt x="126" y="93"/>
                    <a:pt x="126" y="93"/>
                    <a:pt x="126" y="93"/>
                  </a:cubicBezTo>
                  <a:cubicBezTo>
                    <a:pt x="126" y="101"/>
                    <a:pt x="120" y="107"/>
                    <a:pt x="112" y="107"/>
                  </a:cubicBezTo>
                  <a:cubicBezTo>
                    <a:pt x="112" y="107"/>
                    <a:pt x="112" y="107"/>
                    <a:pt x="112" y="107"/>
                  </a:cubicBezTo>
                  <a:cubicBezTo>
                    <a:pt x="13" y="107"/>
                    <a:pt x="13" y="107"/>
                    <a:pt x="13" y="107"/>
                  </a:cubicBezTo>
                  <a:close/>
                  <a:moveTo>
                    <a:pt x="11" y="13"/>
                  </a:moveTo>
                  <a:cubicBezTo>
                    <a:pt x="11" y="93"/>
                    <a:pt x="11" y="93"/>
                    <a:pt x="11" y="93"/>
                  </a:cubicBezTo>
                  <a:cubicBezTo>
                    <a:pt x="11" y="94"/>
                    <a:pt x="12" y="95"/>
                    <a:pt x="13" y="95"/>
                  </a:cubicBezTo>
                  <a:cubicBezTo>
                    <a:pt x="13" y="95"/>
                    <a:pt x="13" y="95"/>
                    <a:pt x="13" y="95"/>
                  </a:cubicBezTo>
                  <a:cubicBezTo>
                    <a:pt x="112" y="95"/>
                    <a:pt x="112" y="95"/>
                    <a:pt x="112" y="95"/>
                  </a:cubicBezTo>
                  <a:cubicBezTo>
                    <a:pt x="113" y="95"/>
                    <a:pt x="114" y="94"/>
                    <a:pt x="114" y="93"/>
                  </a:cubicBezTo>
                  <a:cubicBezTo>
                    <a:pt x="114" y="93"/>
                    <a:pt x="114" y="93"/>
                    <a:pt x="114" y="93"/>
                  </a:cubicBezTo>
                  <a:cubicBezTo>
                    <a:pt x="114" y="13"/>
                    <a:pt x="114" y="13"/>
                    <a:pt x="114" y="13"/>
                  </a:cubicBezTo>
                  <a:cubicBezTo>
                    <a:pt x="114" y="12"/>
                    <a:pt x="113" y="11"/>
                    <a:pt x="112" y="11"/>
                  </a:cubicBezTo>
                  <a:cubicBezTo>
                    <a:pt x="112" y="11"/>
                    <a:pt x="112" y="11"/>
                    <a:pt x="112" y="11"/>
                  </a:cubicBezTo>
                  <a:cubicBezTo>
                    <a:pt x="13" y="11"/>
                    <a:pt x="13" y="11"/>
                    <a:pt x="13" y="11"/>
                  </a:cubicBezTo>
                  <a:cubicBezTo>
                    <a:pt x="12" y="11"/>
                    <a:pt x="11" y="12"/>
                    <a:pt x="11" y="13"/>
                  </a:cubicBezTo>
                  <a:close/>
                </a:path>
              </a:pathLst>
            </a:custGeom>
            <a:grpFill/>
            <a:ln w="9525">
              <a:noFill/>
              <a:round/>
            </a:ln>
            <a:extLst/>
          </p:spPr>
          <p:txBody>
            <a:bodyPr/>
            <a:lstStyle/>
            <a:p>
              <a:pPr algn="ctr" eaLnBrk="1" fontAlgn="auto" hangingPunct="1">
                <a:spcBef>
                  <a:spcPct val="0"/>
                </a:spcBef>
                <a:spcAft>
                  <a:spcPct val="0"/>
                </a:spcAft>
                <a:defRPr/>
              </a:pPr>
              <a:endParaRPr altLang="en-US" lang="zh-CN">
                <a:latin charset="0" panose="020b0403020202020204" pitchFamily="34" typeface="HelveticaNeueLTPro-Lt"/>
                <a:ea typeface="+mn-ea"/>
              </a:endParaRPr>
            </a:p>
          </p:txBody>
        </p:sp>
        <p:sp>
          <p:nvSpPr>
            <p:cNvPr id="43" name="Freeform 230"/>
            <p:cNvSpPr>
              <a:spLocks noEditPoints="1"/>
            </p:cNvSpPr>
            <p:nvPr/>
          </p:nvSpPr>
          <p:spPr bwMode="auto">
            <a:xfrm>
              <a:off x="1815420" y="4900367"/>
              <a:ext cx="588963" cy="246063"/>
            </a:xfrm>
            <a:custGeom>
              <a:gdLst>
                <a:gd fmla="*/ 7 w 191" name="T0"/>
                <a:gd fmla="*/ 80 h 80" name="T1"/>
                <a:gd fmla="*/ 7 w 191" name="T2"/>
                <a:gd fmla="*/ 74 h 80" name="T3"/>
                <a:gd fmla="*/ 10 w 191" name="T4"/>
                <a:gd fmla="*/ 78 h 80" name="T5"/>
                <a:gd fmla="*/ 7 w 191" name="T6"/>
                <a:gd fmla="*/ 74 h 80" name="T7"/>
                <a:gd fmla="*/ 7 w 191" name="T8"/>
                <a:gd fmla="*/ 80 h 80" name="T9"/>
                <a:gd fmla="*/ 1 w 191" name="T10"/>
                <a:gd fmla="*/ 76 h 80" name="T11"/>
                <a:gd fmla="*/ 1 w 191" name="T12"/>
                <a:gd fmla="*/ 76 h 80" name="T13"/>
                <a:gd fmla="*/ 3 w 191" name="T14"/>
                <a:gd fmla="*/ 69 h 80" name="T15"/>
                <a:gd fmla="*/ 3 w 191" name="T16"/>
                <a:gd fmla="*/ 69 h 80" name="T17"/>
                <a:gd fmla="*/ 92 w 191" name="T18"/>
                <a:gd fmla="*/ 1 h 80" name="T19"/>
                <a:gd fmla="*/ 99 w 191" name="T20"/>
                <a:gd fmla="*/ 1 h 80" name="T21"/>
                <a:gd fmla="*/ 99 w 191" name="T22"/>
                <a:gd fmla="*/ 1 h 80" name="T23"/>
                <a:gd fmla="*/ 188 w 191" name="T24"/>
                <a:gd fmla="*/ 69 h 80" name="T25"/>
                <a:gd fmla="*/ 190 w 191" name="T26"/>
                <a:gd fmla="*/ 76 h 80" name="T27"/>
                <a:gd fmla="*/ 190 w 191" name="T28"/>
                <a:gd fmla="*/ 76 h 80" name="T29"/>
                <a:gd fmla="*/ 185 w 191" name="T30"/>
                <a:gd fmla="*/ 80 h 80" name="T31"/>
                <a:gd fmla="*/ 185 w 191" name="T32"/>
                <a:gd fmla="*/ 80 h 80" name="T33"/>
                <a:gd fmla="*/ 7 w 191" name="T34"/>
                <a:gd fmla="*/ 80 h 80" name="T35"/>
                <a:gd fmla="*/ 168 w 191" name="T36"/>
                <a:gd fmla="*/ 68 h 80" name="T37"/>
                <a:gd fmla="*/ 96 w 191" name="T38"/>
                <a:gd fmla="*/ 13 h 80" name="T39"/>
                <a:gd fmla="*/ 24 w 191" name="T40"/>
                <a:gd fmla="*/ 68 h 80" name="T41"/>
                <a:gd fmla="*/ 168 w 191" name="T42"/>
                <a:gd fmla="*/ 68 h 8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0" w="191">
                  <a:moveTo>
                    <a:pt x="7" y="80"/>
                  </a:moveTo>
                  <a:cubicBezTo>
                    <a:pt x="7" y="74"/>
                    <a:pt x="7" y="74"/>
                    <a:pt x="7" y="74"/>
                  </a:cubicBezTo>
                  <a:cubicBezTo>
                    <a:pt x="10" y="78"/>
                    <a:pt x="10" y="78"/>
                    <a:pt x="10" y="78"/>
                  </a:cubicBezTo>
                  <a:cubicBezTo>
                    <a:pt x="7" y="74"/>
                    <a:pt x="7" y="74"/>
                    <a:pt x="7" y="74"/>
                  </a:cubicBezTo>
                  <a:cubicBezTo>
                    <a:pt x="7" y="80"/>
                    <a:pt x="7" y="80"/>
                    <a:pt x="7" y="80"/>
                  </a:cubicBezTo>
                  <a:cubicBezTo>
                    <a:pt x="4" y="80"/>
                    <a:pt x="2" y="78"/>
                    <a:pt x="1" y="76"/>
                  </a:cubicBezTo>
                  <a:cubicBezTo>
                    <a:pt x="1" y="76"/>
                    <a:pt x="1" y="76"/>
                    <a:pt x="1" y="76"/>
                  </a:cubicBezTo>
                  <a:cubicBezTo>
                    <a:pt x="0" y="73"/>
                    <a:pt x="1" y="71"/>
                    <a:pt x="3" y="69"/>
                  </a:cubicBezTo>
                  <a:cubicBezTo>
                    <a:pt x="3" y="69"/>
                    <a:pt x="3" y="69"/>
                    <a:pt x="3" y="69"/>
                  </a:cubicBezTo>
                  <a:cubicBezTo>
                    <a:pt x="92" y="1"/>
                    <a:pt x="92" y="1"/>
                    <a:pt x="92" y="1"/>
                  </a:cubicBezTo>
                  <a:cubicBezTo>
                    <a:pt x="94" y="0"/>
                    <a:pt x="97" y="0"/>
                    <a:pt x="99" y="1"/>
                  </a:cubicBezTo>
                  <a:cubicBezTo>
                    <a:pt x="99" y="1"/>
                    <a:pt x="99" y="1"/>
                    <a:pt x="99" y="1"/>
                  </a:cubicBezTo>
                  <a:cubicBezTo>
                    <a:pt x="188" y="69"/>
                    <a:pt x="188" y="69"/>
                    <a:pt x="188" y="69"/>
                  </a:cubicBezTo>
                  <a:cubicBezTo>
                    <a:pt x="190" y="71"/>
                    <a:pt x="191" y="73"/>
                    <a:pt x="190" y="76"/>
                  </a:cubicBezTo>
                  <a:cubicBezTo>
                    <a:pt x="190" y="76"/>
                    <a:pt x="190" y="76"/>
                    <a:pt x="190" y="76"/>
                  </a:cubicBezTo>
                  <a:cubicBezTo>
                    <a:pt x="190" y="78"/>
                    <a:pt x="187" y="80"/>
                    <a:pt x="185" y="80"/>
                  </a:cubicBezTo>
                  <a:cubicBezTo>
                    <a:pt x="185" y="80"/>
                    <a:pt x="185" y="80"/>
                    <a:pt x="185" y="80"/>
                  </a:cubicBezTo>
                  <a:cubicBezTo>
                    <a:pt x="7" y="80"/>
                    <a:pt x="7" y="80"/>
                    <a:pt x="7" y="80"/>
                  </a:cubicBezTo>
                  <a:close/>
                  <a:moveTo>
                    <a:pt x="168" y="68"/>
                  </a:moveTo>
                  <a:cubicBezTo>
                    <a:pt x="96" y="13"/>
                    <a:pt x="96" y="13"/>
                    <a:pt x="96" y="13"/>
                  </a:cubicBezTo>
                  <a:cubicBezTo>
                    <a:pt x="24" y="68"/>
                    <a:pt x="24" y="68"/>
                    <a:pt x="24" y="68"/>
                  </a:cubicBezTo>
                  <a:cubicBezTo>
                    <a:pt x="168" y="68"/>
                    <a:pt x="168" y="68"/>
                    <a:pt x="168" y="68"/>
                  </a:cubicBezTo>
                  <a:close/>
                </a:path>
              </a:pathLst>
            </a:custGeom>
            <a:grpFill/>
            <a:ln w="9525">
              <a:noFill/>
              <a:round/>
            </a:ln>
            <a:extLst/>
          </p:spPr>
          <p:txBody>
            <a:bodyPr/>
            <a:lstStyle/>
            <a:p>
              <a:pPr algn="ctr" eaLnBrk="1" fontAlgn="auto" hangingPunct="1">
                <a:spcBef>
                  <a:spcPct val="0"/>
                </a:spcBef>
                <a:spcAft>
                  <a:spcPct val="0"/>
                </a:spcAft>
                <a:defRPr/>
              </a:pPr>
              <a:endParaRPr altLang="en-US" lang="zh-CN">
                <a:latin charset="0" panose="020b0403020202020204" pitchFamily="34" typeface="HelveticaNeueLTPro-Lt"/>
                <a:ea typeface="+mn-ea"/>
              </a:endParaRPr>
            </a:p>
          </p:txBody>
        </p:sp>
        <p:sp>
          <p:nvSpPr>
            <p:cNvPr id="44" name="Freeform 231"/>
            <p:cNvSpPr>
              <a:spLocks noEditPoints="1"/>
            </p:cNvSpPr>
            <p:nvPr/>
          </p:nvSpPr>
          <p:spPr bwMode="auto">
            <a:xfrm>
              <a:off x="2071008" y="5243267"/>
              <a:ext cx="139700" cy="187325"/>
            </a:xfrm>
            <a:custGeom>
              <a:gdLst>
                <a:gd fmla="*/ 12 w 45" name="T0"/>
                <a:gd fmla="*/ 61 h 61" name="T1"/>
                <a:gd fmla="*/ 0 w 45" name="T2"/>
                <a:gd fmla="*/ 49 h 61" name="T3"/>
                <a:gd fmla="*/ 0 w 45" name="T4"/>
                <a:gd fmla="*/ 49 h 61" name="T5"/>
                <a:gd fmla="*/ 0 w 45" name="T6"/>
                <a:gd fmla="*/ 11 h 61" name="T7"/>
                <a:gd fmla="*/ 12 w 45" name="T8"/>
                <a:gd fmla="*/ 0 h 61" name="T9"/>
                <a:gd fmla="*/ 12 w 45" name="T10"/>
                <a:gd fmla="*/ 0 h 61" name="T11"/>
                <a:gd fmla="*/ 34 w 45" name="T12"/>
                <a:gd fmla="*/ 0 h 61" name="T13"/>
                <a:gd fmla="*/ 45 w 45" name="T14"/>
                <a:gd fmla="*/ 11 h 61" name="T15"/>
                <a:gd fmla="*/ 45 w 45" name="T16"/>
                <a:gd fmla="*/ 11 h 61" name="T17"/>
                <a:gd fmla="*/ 45 w 45" name="T18"/>
                <a:gd fmla="*/ 49 h 61" name="T19"/>
                <a:gd fmla="*/ 34 w 45" name="T20"/>
                <a:gd fmla="*/ 61 h 61" name="T21"/>
                <a:gd fmla="*/ 34 w 45" name="T22"/>
                <a:gd fmla="*/ 61 h 61" name="T23"/>
                <a:gd fmla="*/ 12 w 45" name="T24"/>
                <a:gd fmla="*/ 61 h 61" name="T25"/>
                <a:gd fmla="*/ 8 w 45" name="T26"/>
                <a:gd fmla="*/ 49 h 61" name="T27"/>
                <a:gd fmla="*/ 12 w 45" name="T28"/>
                <a:gd fmla="*/ 53 h 61" name="T29"/>
                <a:gd fmla="*/ 12 w 45" name="T30"/>
                <a:gd fmla="*/ 53 h 61" name="T31"/>
                <a:gd fmla="*/ 34 w 45" name="T32"/>
                <a:gd fmla="*/ 53 h 61" name="T33"/>
                <a:gd fmla="*/ 38 w 45" name="T34"/>
                <a:gd fmla="*/ 49 h 61" name="T35"/>
                <a:gd fmla="*/ 38 w 45" name="T36"/>
                <a:gd fmla="*/ 49 h 61" name="T37"/>
                <a:gd fmla="*/ 38 w 45" name="T38"/>
                <a:gd fmla="*/ 11 h 61" name="T39"/>
                <a:gd fmla="*/ 34 w 45" name="T40"/>
                <a:gd fmla="*/ 7 h 61" name="T41"/>
                <a:gd fmla="*/ 34 w 45" name="T42"/>
                <a:gd fmla="*/ 7 h 61" name="T43"/>
                <a:gd fmla="*/ 12 w 45" name="T44"/>
                <a:gd fmla="*/ 7 h 61" name="T45"/>
                <a:gd fmla="*/ 8 w 45" name="T46"/>
                <a:gd fmla="*/ 11 h 61" name="T47"/>
                <a:gd fmla="*/ 8 w 45" name="T48"/>
                <a:gd fmla="*/ 11 h 61" name="T49"/>
                <a:gd fmla="*/ 8 w 45" name="T50"/>
                <a:gd fmla="*/ 49 h 6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1" w="45">
                  <a:moveTo>
                    <a:pt x="12" y="61"/>
                  </a:moveTo>
                  <a:cubicBezTo>
                    <a:pt x="5" y="61"/>
                    <a:pt x="0" y="55"/>
                    <a:pt x="0" y="49"/>
                  </a:cubicBezTo>
                  <a:cubicBezTo>
                    <a:pt x="0" y="49"/>
                    <a:pt x="0" y="49"/>
                    <a:pt x="0" y="49"/>
                  </a:cubicBezTo>
                  <a:cubicBezTo>
                    <a:pt x="0" y="11"/>
                    <a:pt x="0" y="11"/>
                    <a:pt x="0" y="11"/>
                  </a:cubicBezTo>
                  <a:cubicBezTo>
                    <a:pt x="0" y="5"/>
                    <a:pt x="5" y="0"/>
                    <a:pt x="12" y="0"/>
                  </a:cubicBezTo>
                  <a:cubicBezTo>
                    <a:pt x="12" y="0"/>
                    <a:pt x="12" y="0"/>
                    <a:pt x="12" y="0"/>
                  </a:cubicBezTo>
                  <a:cubicBezTo>
                    <a:pt x="34" y="0"/>
                    <a:pt x="34" y="0"/>
                    <a:pt x="34" y="0"/>
                  </a:cubicBezTo>
                  <a:cubicBezTo>
                    <a:pt x="40" y="0"/>
                    <a:pt x="45" y="5"/>
                    <a:pt x="45" y="11"/>
                  </a:cubicBezTo>
                  <a:cubicBezTo>
                    <a:pt x="45" y="11"/>
                    <a:pt x="45" y="11"/>
                    <a:pt x="45" y="11"/>
                  </a:cubicBezTo>
                  <a:cubicBezTo>
                    <a:pt x="45" y="49"/>
                    <a:pt x="45" y="49"/>
                    <a:pt x="45" y="49"/>
                  </a:cubicBezTo>
                  <a:cubicBezTo>
                    <a:pt x="45" y="55"/>
                    <a:pt x="40" y="61"/>
                    <a:pt x="34" y="61"/>
                  </a:cubicBezTo>
                  <a:cubicBezTo>
                    <a:pt x="34" y="61"/>
                    <a:pt x="34" y="61"/>
                    <a:pt x="34" y="61"/>
                  </a:cubicBezTo>
                  <a:cubicBezTo>
                    <a:pt x="12" y="61"/>
                    <a:pt x="12" y="61"/>
                    <a:pt x="12" y="61"/>
                  </a:cubicBezTo>
                  <a:close/>
                  <a:moveTo>
                    <a:pt x="8" y="49"/>
                  </a:moveTo>
                  <a:cubicBezTo>
                    <a:pt x="8" y="51"/>
                    <a:pt x="10" y="53"/>
                    <a:pt x="12" y="53"/>
                  </a:cubicBezTo>
                  <a:cubicBezTo>
                    <a:pt x="12" y="53"/>
                    <a:pt x="12" y="53"/>
                    <a:pt x="12" y="53"/>
                  </a:cubicBezTo>
                  <a:cubicBezTo>
                    <a:pt x="34" y="53"/>
                    <a:pt x="34" y="53"/>
                    <a:pt x="34" y="53"/>
                  </a:cubicBezTo>
                  <a:cubicBezTo>
                    <a:pt x="36" y="53"/>
                    <a:pt x="38" y="51"/>
                    <a:pt x="38" y="49"/>
                  </a:cubicBezTo>
                  <a:cubicBezTo>
                    <a:pt x="38" y="49"/>
                    <a:pt x="38" y="49"/>
                    <a:pt x="38" y="49"/>
                  </a:cubicBezTo>
                  <a:cubicBezTo>
                    <a:pt x="38" y="11"/>
                    <a:pt x="38" y="11"/>
                    <a:pt x="38" y="11"/>
                  </a:cubicBezTo>
                  <a:cubicBezTo>
                    <a:pt x="38" y="9"/>
                    <a:pt x="36" y="7"/>
                    <a:pt x="34" y="7"/>
                  </a:cubicBezTo>
                  <a:cubicBezTo>
                    <a:pt x="34" y="7"/>
                    <a:pt x="34" y="7"/>
                    <a:pt x="34" y="7"/>
                  </a:cubicBezTo>
                  <a:cubicBezTo>
                    <a:pt x="12" y="7"/>
                    <a:pt x="12" y="7"/>
                    <a:pt x="12" y="7"/>
                  </a:cubicBezTo>
                  <a:cubicBezTo>
                    <a:pt x="10" y="7"/>
                    <a:pt x="8" y="9"/>
                    <a:pt x="8" y="11"/>
                  </a:cubicBezTo>
                  <a:cubicBezTo>
                    <a:pt x="8" y="11"/>
                    <a:pt x="8" y="11"/>
                    <a:pt x="8" y="11"/>
                  </a:cubicBezTo>
                  <a:cubicBezTo>
                    <a:pt x="8" y="49"/>
                    <a:pt x="8" y="49"/>
                    <a:pt x="8" y="49"/>
                  </a:cubicBezTo>
                  <a:close/>
                </a:path>
              </a:pathLst>
            </a:custGeom>
            <a:grpFill/>
            <a:ln w="9525">
              <a:noFill/>
              <a:round/>
            </a:ln>
            <a:extLst/>
          </p:spPr>
          <p:txBody>
            <a:bodyPr/>
            <a:lstStyle/>
            <a:p>
              <a:pPr algn="ctr" eaLnBrk="1" fontAlgn="auto" hangingPunct="1">
                <a:spcBef>
                  <a:spcPct val="0"/>
                </a:spcBef>
                <a:spcAft>
                  <a:spcPct val="0"/>
                </a:spcAft>
                <a:defRPr/>
              </a:pPr>
              <a:endParaRPr altLang="en-US" lang="zh-CN">
                <a:latin charset="0" panose="020b0403020202020204" pitchFamily="34" typeface="HelveticaNeueLTPro-Lt"/>
                <a:ea typeface="+mn-ea"/>
              </a:endParaRPr>
            </a:p>
          </p:txBody>
        </p:sp>
      </p:grpSp>
      <p:sp>
        <p:nvSpPr>
          <p:cNvPr id="45" name="Freeform 234"/>
          <p:cNvSpPr/>
          <p:nvPr/>
        </p:nvSpPr>
        <p:spPr bwMode="auto">
          <a:xfrm>
            <a:off x="1479550" y="3025775"/>
            <a:ext cx="1314450" cy="1665288"/>
          </a:xfrm>
          <a:custGeom>
            <a:gdLst>
              <a:gd fmla="*/ 381 w 426" name="T0"/>
              <a:gd fmla="*/ 0 h 540" name="T1"/>
              <a:gd fmla="*/ 46 w 426" name="T2"/>
              <a:gd fmla="*/ 0 h 540" name="T3"/>
              <a:gd fmla="*/ 0 w 426" name="T4"/>
              <a:gd fmla="*/ 46 h 540" name="T5"/>
              <a:gd fmla="*/ 0 w 426" name="T6"/>
              <a:gd fmla="*/ 380 h 540" name="T7"/>
              <a:gd fmla="*/ 46 w 426" name="T8"/>
              <a:gd fmla="*/ 426 h 540" name="T9"/>
              <a:gd fmla="*/ 164 w 426" name="T10"/>
              <a:gd fmla="*/ 426 h 540" name="T11"/>
              <a:gd fmla="*/ 213 w 426" name="T12"/>
              <a:gd fmla="*/ 540 h 540" name="T13"/>
              <a:gd fmla="*/ 264 w 426" name="T14"/>
              <a:gd fmla="*/ 426 h 540" name="T15"/>
              <a:gd fmla="*/ 381 w 426" name="T16"/>
              <a:gd fmla="*/ 426 h 540" name="T17"/>
              <a:gd fmla="*/ 426 w 426" name="T18"/>
              <a:gd fmla="*/ 380 h 540" name="T19"/>
              <a:gd fmla="*/ 426 w 426" name="T20"/>
              <a:gd fmla="*/ 46 h 540" name="T21"/>
              <a:gd fmla="*/ 381 w 426" name="T22"/>
              <a:gd fmla="*/ 0 h 54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40" w="426">
                <a:moveTo>
                  <a:pt x="381"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1" y="426"/>
                  <a:pt x="381" y="426"/>
                  <a:pt x="381" y="426"/>
                </a:cubicBezTo>
                <a:cubicBezTo>
                  <a:pt x="406" y="426"/>
                  <a:pt x="426" y="405"/>
                  <a:pt x="426" y="380"/>
                </a:cubicBezTo>
                <a:cubicBezTo>
                  <a:pt x="426" y="46"/>
                  <a:pt x="426" y="46"/>
                  <a:pt x="426" y="46"/>
                </a:cubicBezTo>
                <a:cubicBezTo>
                  <a:pt x="426" y="20"/>
                  <a:pt x="406" y="0"/>
                  <a:pt x="381" y="0"/>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5607" name="TextBox 1"/>
          <p:cNvSpPr txBox="1">
            <a:spLocks noChangeArrowheads="1"/>
          </p:cNvSpPr>
          <p:nvPr/>
        </p:nvSpPr>
        <p:spPr bwMode="auto">
          <a:xfrm>
            <a:off x="1551623" y="3249613"/>
            <a:ext cx="116713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400">
                <a:solidFill>
                  <a:schemeClr val="bg1"/>
                </a:solidFill>
                <a:latin charset="0" pitchFamily="34" typeface="Impact"/>
              </a:rPr>
              <a:t>30%</a:t>
            </a:r>
          </a:p>
        </p:txBody>
      </p:sp>
      <p:sp>
        <p:nvSpPr>
          <p:cNvPr id="25608" name="Freeform 232"/>
          <p:cNvSpPr>
            <a:spLocks noEditPoints="1"/>
          </p:cNvSpPr>
          <p:nvPr/>
        </p:nvSpPr>
        <p:spPr bwMode="auto">
          <a:xfrm>
            <a:off x="4465638" y="4887913"/>
            <a:ext cx="614362" cy="584200"/>
          </a:xfrm>
          <a:custGeom>
            <a:gdLst>
              <a:gd fmla="*/ 312499121 w 387" name="T0"/>
              <a:gd fmla="*/ 756046875 h 368" name="T1"/>
              <a:gd fmla="*/ 660280400 w 387" name="T2"/>
              <a:gd fmla="*/ 756046875 h 368" name="T3"/>
              <a:gd fmla="*/ 660280400 w 387" name="T4"/>
              <a:gd fmla="*/ 647680950 h 368" name="T5"/>
              <a:gd fmla="*/ 312499121 w 387" name="T6"/>
              <a:gd fmla="*/ 647680950 h 368" name="T7"/>
              <a:gd fmla="*/ 312499121 w 387" name="T8"/>
              <a:gd fmla="*/ 756046875 h 368" name="T9"/>
              <a:gd fmla="*/ 312499121 w 387" name="T10"/>
              <a:gd fmla="*/ 607358450 h 368" name="T11"/>
              <a:gd fmla="*/ 660280400 w 387" name="T12"/>
              <a:gd fmla="*/ 607358450 h 368" name="T13"/>
              <a:gd fmla="*/ 660280400 w 387" name="T14"/>
              <a:gd fmla="*/ 501511888 h 368" name="T15"/>
              <a:gd fmla="*/ 312499121 w 387" name="T16"/>
              <a:gd fmla="*/ 501511888 h 368" name="T17"/>
              <a:gd fmla="*/ 312499121 w 387" name="T18"/>
              <a:gd fmla="*/ 607358450 h 368" name="T19"/>
              <a:gd fmla="*/ 960179544 w 387" name="T20"/>
              <a:gd fmla="*/ 372983125 h 368" name="T21"/>
              <a:gd fmla="*/ 940018310 w 387" name="T22"/>
              <a:gd fmla="*/ 352821875 h 368" name="T23"/>
              <a:gd fmla="*/ 940018310 w 387" name="T24"/>
              <a:gd fmla="*/ 352821875 h 368" name="T25"/>
              <a:gd fmla="*/ 483869606 w 387" name="T26"/>
              <a:gd fmla="*/ 0 h 368" name="T27"/>
              <a:gd fmla="*/ 483869606 w 387" name="T28"/>
              <a:gd fmla="*/ 0 h 368" name="T29"/>
              <a:gd fmla="*/ 483869606 w 387" name="T30"/>
              <a:gd fmla="*/ 0 h 368" name="T31"/>
              <a:gd fmla="*/ 483869606 w 387" name="T32"/>
              <a:gd fmla="*/ 0 h 368" name="T33"/>
              <a:gd fmla="*/ 483869606 w 387" name="T34"/>
              <a:gd fmla="*/ 0 h 368" name="T35"/>
              <a:gd fmla="*/ 35282159 w 387" name="T36"/>
              <a:gd fmla="*/ 352821875 h 368" name="T37"/>
              <a:gd fmla="*/ 35282159 w 387" name="T38"/>
              <a:gd fmla="*/ 352821875 h 368" name="T39"/>
              <a:gd fmla="*/ 15120925 w 387" name="T40"/>
              <a:gd fmla="*/ 372983125 h 368" name="T41"/>
              <a:gd fmla="*/ 0 w 387" name="T42"/>
              <a:gd fmla="*/ 383063750 h 368" name="T43"/>
              <a:gd fmla="*/ 0 w 387" name="T44"/>
              <a:gd fmla="*/ 471270013 h 368" name="T45"/>
              <a:gd fmla="*/ 78125574 w 387" name="T46"/>
              <a:gd fmla="*/ 471270013 h 368" name="T47"/>
              <a:gd fmla="*/ 78125574 w 387" name="T48"/>
              <a:gd fmla="*/ 927417500 h 368" name="T49"/>
              <a:gd fmla="*/ 897174895 w 387" name="T50"/>
              <a:gd fmla="*/ 927417500 h 368" name="T51"/>
              <a:gd fmla="*/ 897174895 w 387" name="T52"/>
              <a:gd fmla="*/ 471270013 h 368" name="T53"/>
              <a:gd fmla="*/ 975300469 w 387" name="T54"/>
              <a:gd fmla="*/ 471270013 h 368" name="T55"/>
              <a:gd fmla="*/ 975300469 w 387" name="T56"/>
              <a:gd fmla="*/ 383063750 h 368" name="T57"/>
              <a:gd fmla="*/ 960179544 w 387" name="T58"/>
              <a:gd fmla="*/ 372983125 h 368" name="T59"/>
              <a:gd fmla="*/ 788809058 w 387" name="T60"/>
              <a:gd fmla="*/ 819051575 h 368" name="T61"/>
              <a:gd fmla="*/ 181451102 w 387" name="T62"/>
              <a:gd fmla="*/ 819051575 h 368" name="T63"/>
              <a:gd fmla="*/ 181451102 w 387" name="T64"/>
              <a:gd fmla="*/ 372983125 h 368" name="T65"/>
              <a:gd fmla="*/ 483869606 w 387" name="T66"/>
              <a:gd fmla="*/ 133569075 h 368" name="T67"/>
              <a:gd fmla="*/ 788809058 w 387" name="T68"/>
              <a:gd fmla="*/ 372983125 h 368" name="T69"/>
              <a:gd fmla="*/ 788809058 w 387" name="T70"/>
              <a:gd fmla="*/ 819051575 h 368"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368" w="387">
                <a:moveTo>
                  <a:pt x="124" y="300"/>
                </a:moveTo>
                <a:lnTo>
                  <a:pt x="262" y="300"/>
                </a:lnTo>
                <a:lnTo>
                  <a:pt x="262" y="257"/>
                </a:lnTo>
                <a:lnTo>
                  <a:pt x="124" y="257"/>
                </a:lnTo>
                <a:lnTo>
                  <a:pt x="124" y="300"/>
                </a:lnTo>
                <a:close/>
                <a:moveTo>
                  <a:pt x="124" y="241"/>
                </a:moveTo>
                <a:lnTo>
                  <a:pt x="262" y="241"/>
                </a:lnTo>
                <a:lnTo>
                  <a:pt x="262" y="199"/>
                </a:lnTo>
                <a:lnTo>
                  <a:pt x="124" y="199"/>
                </a:lnTo>
                <a:lnTo>
                  <a:pt x="124" y="241"/>
                </a:lnTo>
                <a:close/>
                <a:moveTo>
                  <a:pt x="381" y="148"/>
                </a:moveTo>
                <a:lnTo>
                  <a:pt x="373" y="140"/>
                </a:lnTo>
                <a:lnTo>
                  <a:pt x="192" y="0"/>
                </a:lnTo>
                <a:lnTo>
                  <a:pt x="14" y="140"/>
                </a:lnTo>
                <a:lnTo>
                  <a:pt x="6" y="148"/>
                </a:lnTo>
                <a:lnTo>
                  <a:pt x="0" y="152"/>
                </a:lnTo>
                <a:lnTo>
                  <a:pt x="0" y="187"/>
                </a:lnTo>
                <a:lnTo>
                  <a:pt x="31" y="187"/>
                </a:lnTo>
                <a:lnTo>
                  <a:pt x="31" y="368"/>
                </a:lnTo>
                <a:lnTo>
                  <a:pt x="356" y="368"/>
                </a:lnTo>
                <a:lnTo>
                  <a:pt x="356" y="187"/>
                </a:lnTo>
                <a:lnTo>
                  <a:pt x="387" y="187"/>
                </a:lnTo>
                <a:lnTo>
                  <a:pt x="387" y="152"/>
                </a:lnTo>
                <a:lnTo>
                  <a:pt x="381" y="148"/>
                </a:lnTo>
                <a:close/>
                <a:moveTo>
                  <a:pt x="313" y="325"/>
                </a:moveTo>
                <a:lnTo>
                  <a:pt x="72" y="325"/>
                </a:lnTo>
                <a:lnTo>
                  <a:pt x="72" y="148"/>
                </a:lnTo>
                <a:lnTo>
                  <a:pt x="192" y="53"/>
                </a:lnTo>
                <a:lnTo>
                  <a:pt x="313" y="148"/>
                </a:lnTo>
                <a:lnTo>
                  <a:pt x="313" y="325"/>
                </a:ln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8" name="Freeform 235"/>
          <p:cNvSpPr/>
          <p:nvPr/>
        </p:nvSpPr>
        <p:spPr bwMode="auto">
          <a:xfrm>
            <a:off x="4119563" y="3025775"/>
            <a:ext cx="1314450" cy="1665288"/>
          </a:xfrm>
          <a:custGeom>
            <a:gdLst>
              <a:gd fmla="*/ 380 w 426" name="T0"/>
              <a:gd fmla="*/ 0 h 540" name="T1"/>
              <a:gd fmla="*/ 46 w 426" name="T2"/>
              <a:gd fmla="*/ 0 h 540" name="T3"/>
              <a:gd fmla="*/ 0 w 426" name="T4"/>
              <a:gd fmla="*/ 46 h 540" name="T5"/>
              <a:gd fmla="*/ 0 w 426" name="T6"/>
              <a:gd fmla="*/ 380 h 540" name="T7"/>
              <a:gd fmla="*/ 46 w 426" name="T8"/>
              <a:gd fmla="*/ 426 h 540" name="T9"/>
              <a:gd fmla="*/ 164 w 426" name="T10"/>
              <a:gd fmla="*/ 426 h 540" name="T11"/>
              <a:gd fmla="*/ 213 w 426" name="T12"/>
              <a:gd fmla="*/ 540 h 540" name="T13"/>
              <a:gd fmla="*/ 264 w 426" name="T14"/>
              <a:gd fmla="*/ 426 h 540" name="T15"/>
              <a:gd fmla="*/ 380 w 426" name="T16"/>
              <a:gd fmla="*/ 426 h 540" name="T17"/>
              <a:gd fmla="*/ 426 w 426" name="T18"/>
              <a:gd fmla="*/ 380 h 540" name="T19"/>
              <a:gd fmla="*/ 426 w 426" name="T20"/>
              <a:gd fmla="*/ 46 h 540" name="T21"/>
              <a:gd fmla="*/ 380 w 426" name="T22"/>
              <a:gd fmla="*/ 0 h 54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40" w="426">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rgbClr val="F5A63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5610" name="TextBox 68"/>
          <p:cNvSpPr txBox="1">
            <a:spLocks noChangeArrowheads="1"/>
          </p:cNvSpPr>
          <p:nvPr/>
        </p:nvSpPr>
        <p:spPr bwMode="auto">
          <a:xfrm>
            <a:off x="4201161" y="3267075"/>
            <a:ext cx="117030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400">
                <a:solidFill>
                  <a:schemeClr val="bg1"/>
                </a:solidFill>
                <a:latin charset="0" pitchFamily="34" typeface="Impact"/>
              </a:rPr>
              <a:t>50%</a:t>
            </a:r>
          </a:p>
        </p:txBody>
      </p:sp>
      <p:sp>
        <p:nvSpPr>
          <p:cNvPr id="25611" name="Freeform 233"/>
          <p:cNvSpPr>
            <a:spLocks noEditPoints="1"/>
          </p:cNvSpPr>
          <p:nvPr/>
        </p:nvSpPr>
        <p:spPr bwMode="auto">
          <a:xfrm>
            <a:off x="7223125" y="4860925"/>
            <a:ext cx="414338" cy="638175"/>
          </a:xfrm>
          <a:custGeom>
            <a:gdLst>
              <a:gd fmla="*/ 1147311198 w 134" name="T0"/>
              <a:gd fmla="*/ 921956316 h 207" name="T1"/>
              <a:gd fmla="*/ 1156871893 w 134" name="T2"/>
              <a:gd fmla="*/ 769882605 h 207" name="T3"/>
              <a:gd fmla="*/ 1156871893 w 134" name="T4"/>
              <a:gd fmla="*/ 627310610 h 207" name="T5"/>
              <a:gd fmla="*/ 994336990 w 134" name="T6"/>
              <a:gd fmla="*/ 152076794 h 207" name="T7"/>
              <a:gd fmla="*/ 631021314 w 134" name="T8"/>
              <a:gd fmla="*/ 0 h 207" name="T9"/>
              <a:gd fmla="*/ 267705637 w 134" name="T10"/>
              <a:gd fmla="*/ 152076794 h 207" name="T11"/>
              <a:gd fmla="*/ 124292124 w 134" name="T12"/>
              <a:gd fmla="*/ 503748215 h 207" name="T13"/>
              <a:gd fmla="*/ 124292124 w 134" name="T14"/>
              <a:gd fmla="*/ 921956316 h 207" name="T15"/>
              <a:gd fmla="*/ 0 w 134" name="T16"/>
              <a:gd fmla="*/ 1007499513 h 207" name="T17"/>
              <a:gd fmla="*/ 0 w 134" name="T18"/>
              <a:gd fmla="*/ 1881931830 h 207" name="T19"/>
              <a:gd fmla="*/ 28682084 w 134" name="T20"/>
              <a:gd fmla="*/ 1938960628 h 207" name="T21"/>
              <a:gd fmla="*/ 86049345 w 134" name="T22"/>
              <a:gd fmla="*/ 1967475027 h 207" name="T23"/>
              <a:gd fmla="*/ 1195114672 w 134" name="T24"/>
              <a:gd fmla="*/ 1967475027 h 207" name="T25"/>
              <a:gd fmla="*/ 1252481933 w 134" name="T26"/>
              <a:gd fmla="*/ 1938960628 h 207" name="T27"/>
              <a:gd fmla="*/ 1281164017 w 134" name="T28"/>
              <a:gd fmla="*/ 1881931830 h 207" name="T29"/>
              <a:gd fmla="*/ 1281164017 w 134" name="T30"/>
              <a:gd fmla="*/ 1007499513 h 207" name="T31"/>
              <a:gd fmla="*/ 1147311198 w 134" name="T32"/>
              <a:gd fmla="*/ 921956316 h 207" name="T33"/>
              <a:gd fmla="*/ 315509111 w 134" name="T34"/>
              <a:gd fmla="*/ 513253014 h 207" name="T35"/>
              <a:gd fmla="*/ 411119150 w 134" name="T36"/>
              <a:gd fmla="*/ 285140906 h 207" name="T37"/>
              <a:gd fmla="*/ 631021314 w 134" name="T38"/>
              <a:gd fmla="*/ 199597709 h 207" name="T39"/>
              <a:gd fmla="*/ 860484172 w 134" name="T40"/>
              <a:gd fmla="*/ 285140906 h 207" name="T41"/>
              <a:gd fmla="*/ 946530424 w 134" name="T42"/>
              <a:gd fmla="*/ 513253014 h 207" name="T43"/>
              <a:gd fmla="*/ 946530424 w 134" name="T44"/>
              <a:gd fmla="*/ 921956316 h 207" name="T45"/>
              <a:gd fmla="*/ 315509111 w 134" name="T46"/>
              <a:gd fmla="*/ 921956316 h 207" name="T47"/>
              <a:gd fmla="*/ 315509111 w 134" name="T48"/>
              <a:gd fmla="*/ 513253014 h 20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206" w="134">
                <a:moveTo>
                  <a:pt x="120" y="97"/>
                </a:moveTo>
                <a:cubicBezTo>
                  <a:pt x="120" y="94"/>
                  <a:pt x="120" y="89"/>
                  <a:pt x="121" y="81"/>
                </a:cubicBezTo>
                <a:cubicBezTo>
                  <a:pt x="121" y="74"/>
                  <a:pt x="121" y="69"/>
                  <a:pt x="121" y="66"/>
                </a:cubicBezTo>
                <a:cubicBezTo>
                  <a:pt x="121" y="43"/>
                  <a:pt x="115" y="26"/>
                  <a:pt x="104" y="16"/>
                </a:cubicBezTo>
                <a:cubicBezTo>
                  <a:pt x="94" y="5"/>
                  <a:pt x="81" y="0"/>
                  <a:pt x="66" y="0"/>
                </a:cubicBezTo>
                <a:cubicBezTo>
                  <a:pt x="52" y="0"/>
                  <a:pt x="39" y="5"/>
                  <a:pt x="28" y="16"/>
                </a:cubicBezTo>
                <a:cubicBezTo>
                  <a:pt x="18" y="26"/>
                  <a:pt x="13" y="39"/>
                  <a:pt x="13" y="53"/>
                </a:cubicBezTo>
                <a:cubicBezTo>
                  <a:pt x="13" y="97"/>
                  <a:pt x="13" y="97"/>
                  <a:pt x="13" y="97"/>
                </a:cubicBezTo>
                <a:cubicBezTo>
                  <a:pt x="4" y="97"/>
                  <a:pt x="0" y="100"/>
                  <a:pt x="0" y="106"/>
                </a:cubicBezTo>
                <a:cubicBezTo>
                  <a:pt x="0" y="198"/>
                  <a:pt x="0" y="198"/>
                  <a:pt x="0" y="198"/>
                </a:cubicBezTo>
                <a:cubicBezTo>
                  <a:pt x="0" y="200"/>
                  <a:pt x="1" y="203"/>
                  <a:pt x="3" y="204"/>
                </a:cubicBezTo>
                <a:cubicBezTo>
                  <a:pt x="5" y="206"/>
                  <a:pt x="7" y="207"/>
                  <a:pt x="9" y="207"/>
                </a:cubicBezTo>
                <a:cubicBezTo>
                  <a:pt x="125" y="207"/>
                  <a:pt x="125" y="207"/>
                  <a:pt x="125" y="207"/>
                </a:cubicBezTo>
                <a:cubicBezTo>
                  <a:pt x="127" y="207"/>
                  <a:pt x="129" y="206"/>
                  <a:pt x="131" y="204"/>
                </a:cubicBezTo>
                <a:cubicBezTo>
                  <a:pt x="133" y="203"/>
                  <a:pt x="134" y="200"/>
                  <a:pt x="134" y="198"/>
                </a:cubicBezTo>
                <a:cubicBezTo>
                  <a:pt x="134" y="106"/>
                  <a:pt x="134" y="106"/>
                  <a:pt x="134" y="106"/>
                </a:cubicBezTo>
                <a:cubicBezTo>
                  <a:pt x="134" y="100"/>
                  <a:pt x="129" y="97"/>
                  <a:pt x="120" y="97"/>
                </a:cubicBezTo>
                <a:close/>
                <a:moveTo>
                  <a:pt x="33" y="54"/>
                </a:moveTo>
                <a:cubicBezTo>
                  <a:pt x="33" y="44"/>
                  <a:pt x="37" y="37"/>
                  <a:pt x="43" y="30"/>
                </a:cubicBezTo>
                <a:cubicBezTo>
                  <a:pt x="50" y="24"/>
                  <a:pt x="57" y="21"/>
                  <a:pt x="66" y="21"/>
                </a:cubicBezTo>
                <a:cubicBezTo>
                  <a:pt x="75" y="21"/>
                  <a:pt x="83" y="24"/>
                  <a:pt x="90" y="30"/>
                </a:cubicBezTo>
                <a:cubicBezTo>
                  <a:pt x="96" y="37"/>
                  <a:pt x="99" y="44"/>
                  <a:pt x="99" y="54"/>
                </a:cubicBezTo>
                <a:cubicBezTo>
                  <a:pt x="99" y="97"/>
                  <a:pt x="99" y="97"/>
                  <a:pt x="99" y="97"/>
                </a:cubicBezTo>
                <a:cubicBezTo>
                  <a:pt x="33" y="97"/>
                  <a:pt x="33" y="97"/>
                  <a:pt x="33" y="97"/>
                </a:cubicBezTo>
                <a:lnTo>
                  <a:pt x="33" y="54"/>
                </a:ln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 name="Freeform 236"/>
          <p:cNvSpPr/>
          <p:nvPr/>
        </p:nvSpPr>
        <p:spPr bwMode="auto">
          <a:xfrm>
            <a:off x="6757988" y="3025775"/>
            <a:ext cx="1314450" cy="1665288"/>
          </a:xfrm>
          <a:custGeom>
            <a:gdLst>
              <a:gd fmla="*/ 380 w 426" name="T0"/>
              <a:gd fmla="*/ 0 h 540" name="T1"/>
              <a:gd fmla="*/ 46 w 426" name="T2"/>
              <a:gd fmla="*/ 0 h 540" name="T3"/>
              <a:gd fmla="*/ 0 w 426" name="T4"/>
              <a:gd fmla="*/ 46 h 540" name="T5"/>
              <a:gd fmla="*/ 0 w 426" name="T6"/>
              <a:gd fmla="*/ 380 h 540" name="T7"/>
              <a:gd fmla="*/ 46 w 426" name="T8"/>
              <a:gd fmla="*/ 426 h 540" name="T9"/>
              <a:gd fmla="*/ 164 w 426" name="T10"/>
              <a:gd fmla="*/ 426 h 540" name="T11"/>
              <a:gd fmla="*/ 213 w 426" name="T12"/>
              <a:gd fmla="*/ 540 h 540" name="T13"/>
              <a:gd fmla="*/ 264 w 426" name="T14"/>
              <a:gd fmla="*/ 426 h 540" name="T15"/>
              <a:gd fmla="*/ 380 w 426" name="T16"/>
              <a:gd fmla="*/ 426 h 540" name="T17"/>
              <a:gd fmla="*/ 426 w 426" name="T18"/>
              <a:gd fmla="*/ 380 h 540" name="T19"/>
              <a:gd fmla="*/ 426 w 426" name="T20"/>
              <a:gd fmla="*/ 46 h 540" name="T21"/>
              <a:gd fmla="*/ 380 w 426" name="T22"/>
              <a:gd fmla="*/ 0 h 54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40" w="426">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5613" name="TextBox 69"/>
          <p:cNvSpPr txBox="1">
            <a:spLocks noChangeArrowheads="1"/>
          </p:cNvSpPr>
          <p:nvPr/>
        </p:nvSpPr>
        <p:spPr bwMode="auto">
          <a:xfrm>
            <a:off x="6871336" y="3284538"/>
            <a:ext cx="108934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400">
                <a:solidFill>
                  <a:schemeClr val="bg1"/>
                </a:solidFill>
                <a:latin charset="0" pitchFamily="34" typeface="Impact"/>
              </a:rPr>
              <a:t>70%</a:t>
            </a:r>
          </a:p>
        </p:txBody>
      </p:sp>
      <p:sp>
        <p:nvSpPr>
          <p:cNvPr id="25614" name="Freeform 197"/>
          <p:cNvSpPr>
            <a:spLocks noEditPoints="1"/>
          </p:cNvSpPr>
          <p:nvPr/>
        </p:nvSpPr>
        <p:spPr bwMode="auto">
          <a:xfrm>
            <a:off x="9788525" y="4894263"/>
            <a:ext cx="595313" cy="595312"/>
          </a:xfrm>
          <a:custGeom>
            <a:gdLst>
              <a:gd fmla="*/ 0 w 193" name="T0"/>
              <a:gd fmla="*/ 913369003 h 193" name="T1"/>
              <a:gd fmla="*/ 913370537 w 193" name="T2"/>
              <a:gd fmla="*/ 0 h 193" name="T3"/>
              <a:gd fmla="*/ 913370537 w 193" name="T4"/>
              <a:gd fmla="*/ 0 h 193" name="T5"/>
              <a:gd fmla="*/ 1836256829 w 193" name="T6"/>
              <a:gd fmla="*/ 913369003 h 193" name="T7"/>
              <a:gd fmla="*/ 1836256829 w 193" name="T8"/>
              <a:gd fmla="*/ 913369003 h 193" name="T9"/>
              <a:gd fmla="*/ 913370537 w 193" name="T10"/>
              <a:gd fmla="*/ 1836253744 h 193" name="T11"/>
              <a:gd fmla="*/ 913370537 w 193" name="T12"/>
              <a:gd fmla="*/ 1836253744 h 193" name="T13"/>
              <a:gd fmla="*/ 0 w 193" name="T14"/>
              <a:gd fmla="*/ 913369003 h 193" name="T15"/>
              <a:gd fmla="*/ 104657876 w 193" name="T16"/>
              <a:gd fmla="*/ 913369003 h 193" name="T17"/>
              <a:gd fmla="*/ 913370537 w 193" name="T18"/>
              <a:gd fmla="*/ 1731596044 h 193" name="T19"/>
              <a:gd fmla="*/ 913370537 w 193" name="T20"/>
              <a:gd fmla="*/ 1731596044 h 193" name="T21"/>
              <a:gd fmla="*/ 1731598953 w 193" name="T22"/>
              <a:gd fmla="*/ 913369003 h 193" name="T23"/>
              <a:gd fmla="*/ 1731598953 w 193" name="T24"/>
              <a:gd fmla="*/ 913369003 h 193" name="T25"/>
              <a:gd fmla="*/ 913370537 w 193" name="T26"/>
              <a:gd fmla="*/ 104657700 h 193" name="T27"/>
              <a:gd fmla="*/ 913370537 w 193" name="T28"/>
              <a:gd fmla="*/ 104657700 h 193" name="T29"/>
              <a:gd fmla="*/ 104657876 w 193" name="T30"/>
              <a:gd fmla="*/ 913369003 h 19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93" w="193">
                <a:moveTo>
                  <a:pt x="0" y="96"/>
                </a:moveTo>
                <a:cubicBezTo>
                  <a:pt x="0" y="43"/>
                  <a:pt x="43" y="0"/>
                  <a:pt x="96" y="0"/>
                </a:cubicBezTo>
                <a:cubicBezTo>
                  <a:pt x="96" y="0"/>
                  <a:pt x="96" y="0"/>
                  <a:pt x="96" y="0"/>
                </a:cubicBezTo>
                <a:cubicBezTo>
                  <a:pt x="150" y="0"/>
                  <a:pt x="193" y="43"/>
                  <a:pt x="193" y="96"/>
                </a:cubicBezTo>
                <a:cubicBezTo>
                  <a:pt x="193" y="96"/>
                  <a:pt x="193" y="96"/>
                  <a:pt x="193" y="96"/>
                </a:cubicBezTo>
                <a:cubicBezTo>
                  <a:pt x="193" y="150"/>
                  <a:pt x="150" y="193"/>
                  <a:pt x="96" y="193"/>
                </a:cubicBezTo>
                <a:cubicBezTo>
                  <a:pt x="96" y="193"/>
                  <a:pt x="96" y="193"/>
                  <a:pt x="96" y="193"/>
                </a:cubicBezTo>
                <a:cubicBezTo>
                  <a:pt x="43" y="193"/>
                  <a:pt x="0" y="150"/>
                  <a:pt x="0" y="96"/>
                </a:cubicBezTo>
                <a:close/>
                <a:moveTo>
                  <a:pt x="11" y="96"/>
                </a:moveTo>
                <a:cubicBezTo>
                  <a:pt x="11" y="143"/>
                  <a:pt x="49" y="182"/>
                  <a:pt x="96" y="182"/>
                </a:cubicBezTo>
                <a:cubicBezTo>
                  <a:pt x="96" y="182"/>
                  <a:pt x="96" y="182"/>
                  <a:pt x="96" y="182"/>
                </a:cubicBezTo>
                <a:cubicBezTo>
                  <a:pt x="144" y="182"/>
                  <a:pt x="182" y="143"/>
                  <a:pt x="182" y="96"/>
                </a:cubicBezTo>
                <a:cubicBezTo>
                  <a:pt x="182" y="96"/>
                  <a:pt x="182" y="96"/>
                  <a:pt x="182" y="96"/>
                </a:cubicBezTo>
                <a:cubicBezTo>
                  <a:pt x="182" y="49"/>
                  <a:pt x="144" y="11"/>
                  <a:pt x="96" y="11"/>
                </a:cubicBezTo>
                <a:cubicBezTo>
                  <a:pt x="96" y="11"/>
                  <a:pt x="96" y="11"/>
                  <a:pt x="96" y="11"/>
                </a:cubicBezTo>
                <a:cubicBezTo>
                  <a:pt x="49" y="11"/>
                  <a:pt x="11" y="49"/>
                  <a:pt x="11" y="96"/>
                </a:cubicBez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15" name="Freeform 198"/>
          <p:cNvSpPr/>
          <p:nvPr/>
        </p:nvSpPr>
        <p:spPr bwMode="auto">
          <a:xfrm flipH="1">
            <a:off x="10086975" y="4967288"/>
            <a:ext cx="0" cy="58737"/>
          </a:xfrm>
          <a:custGeom>
            <a:gdLst>
              <a:gd fmla="*/ 0 h 37" name="T0"/>
              <a:gd fmla="*/ 93245781 h 37" name="T1"/>
              <a:gd fmla="*/ 0 h 37" name="T2"/>
              <a:gd fmla="*/ 0 60000 65536" name="T3"/>
              <a:gd fmla="*/ 0 60000 65536" name="T4"/>
              <a:gd fmla="*/ 0 60000 65536" name="T5"/>
            </a:gdLst>
            <a:cxnLst>
              <a:cxn ang="T3">
                <a:pos x="0" y="T0"/>
              </a:cxn>
              <a:cxn ang="T4">
                <a:pos x="0" y="T1"/>
              </a:cxn>
              <a:cxn ang="T5">
                <a:pos x="0" y="T2"/>
              </a:cxn>
            </a:cxnLst>
            <a:rect b="b" l="0" r="r" t="0"/>
            <a:pathLst>
              <a:path h="37">
                <a:moveTo>
                  <a:pt x="0" y="0"/>
                </a:moveTo>
                <a:lnTo>
                  <a:pt x="0" y="37"/>
                </a:lnTo>
                <a:lnTo>
                  <a:pt x="0" y="0"/>
                </a:ln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16" name="Line 199"/>
          <p:cNvSpPr>
            <a:spLocks noChangeShapeType="1"/>
          </p:cNvSpPr>
          <p:nvPr/>
        </p:nvSpPr>
        <p:spPr bwMode="auto">
          <a:xfrm flipH="1">
            <a:off x="10086975" y="4967288"/>
            <a:ext cx="0" cy="58737"/>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5617" name="Freeform 200"/>
          <p:cNvSpPr/>
          <p:nvPr/>
        </p:nvSpPr>
        <p:spPr bwMode="auto">
          <a:xfrm>
            <a:off x="10075863" y="4951413"/>
            <a:ext cx="20637" cy="90487"/>
          </a:xfrm>
          <a:custGeom>
            <a:gdLst>
              <a:gd fmla="*/ 0 w 7" name="T0"/>
              <a:gd fmla="*/ 48678886 h 29" name="T1"/>
              <a:gd fmla="*/ 0 w 7" name="T2"/>
              <a:gd fmla="*/ 233665516 h 29" name="T3"/>
              <a:gd fmla="*/ 60843772 w 7" name="T4"/>
              <a:gd fmla="*/ 233665516 h 29" name="T5"/>
              <a:gd fmla="*/ 60843772 w 7" name="T6"/>
              <a:gd fmla="*/ 48678886 h 29" name="T7"/>
              <a:gd fmla="*/ 0 w 7" name="T8"/>
              <a:gd fmla="*/ 48678886 h 2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 w="7">
                <a:moveTo>
                  <a:pt x="0" y="5"/>
                </a:moveTo>
                <a:cubicBezTo>
                  <a:pt x="0" y="11"/>
                  <a:pt x="0" y="18"/>
                  <a:pt x="0" y="24"/>
                </a:cubicBezTo>
                <a:cubicBezTo>
                  <a:pt x="0" y="29"/>
                  <a:pt x="7" y="29"/>
                  <a:pt x="7" y="24"/>
                </a:cubicBezTo>
                <a:cubicBezTo>
                  <a:pt x="7" y="18"/>
                  <a:pt x="7" y="11"/>
                  <a:pt x="7" y="5"/>
                </a:cubicBezTo>
                <a:cubicBezTo>
                  <a:pt x="7" y="0"/>
                  <a:pt x="0" y="0"/>
                  <a:pt x="0" y="5"/>
                </a:cubicBez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18" name="Freeform 201"/>
          <p:cNvSpPr/>
          <p:nvPr/>
        </p:nvSpPr>
        <p:spPr bwMode="auto">
          <a:xfrm flipH="1">
            <a:off x="10086975" y="5365750"/>
            <a:ext cx="0" cy="58738"/>
          </a:xfrm>
          <a:custGeom>
            <a:gdLst>
              <a:gd fmla="*/ 0 h 37" name="T0"/>
              <a:gd fmla="*/ 93247369 h 37" name="T1"/>
              <a:gd fmla="*/ 0 h 37" name="T2"/>
              <a:gd fmla="*/ 0 60000 65536" name="T3"/>
              <a:gd fmla="*/ 0 60000 65536" name="T4"/>
              <a:gd fmla="*/ 0 60000 65536" name="T5"/>
            </a:gdLst>
            <a:cxnLst>
              <a:cxn ang="T3">
                <a:pos x="0" y="T0"/>
              </a:cxn>
              <a:cxn ang="T4">
                <a:pos x="0" y="T1"/>
              </a:cxn>
              <a:cxn ang="T5">
                <a:pos x="0" y="T2"/>
              </a:cxn>
            </a:cxnLst>
            <a:rect b="b" l="0" r="r" t="0"/>
            <a:pathLst>
              <a:path h="37">
                <a:moveTo>
                  <a:pt x="0" y="0"/>
                </a:moveTo>
                <a:lnTo>
                  <a:pt x="0" y="37"/>
                </a:lnTo>
                <a:lnTo>
                  <a:pt x="0" y="0"/>
                </a:ln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19" name="Line 202"/>
          <p:cNvSpPr>
            <a:spLocks noChangeShapeType="1"/>
          </p:cNvSpPr>
          <p:nvPr/>
        </p:nvSpPr>
        <p:spPr bwMode="auto">
          <a:xfrm flipH="1">
            <a:off x="10086975" y="5365750"/>
            <a:ext cx="0" cy="58738"/>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5620" name="Freeform 203"/>
          <p:cNvSpPr/>
          <p:nvPr/>
        </p:nvSpPr>
        <p:spPr bwMode="auto">
          <a:xfrm>
            <a:off x="10075863" y="5349875"/>
            <a:ext cx="20637" cy="88900"/>
          </a:xfrm>
          <a:custGeom>
            <a:gdLst>
              <a:gd fmla="*/ 0 w 7" name="T0"/>
              <a:gd fmla="*/ 46988248 h 29" name="T1"/>
              <a:gd fmla="*/ 0 w 7" name="T2"/>
              <a:gd fmla="*/ 225536234 h 29" name="T3"/>
              <a:gd fmla="*/ 60843772 w 7" name="T4"/>
              <a:gd fmla="*/ 225536234 h 29" name="T5"/>
              <a:gd fmla="*/ 60843772 w 7" name="T6"/>
              <a:gd fmla="*/ 46988248 h 29" name="T7"/>
              <a:gd fmla="*/ 0 w 7" name="T8"/>
              <a:gd fmla="*/ 46988248 h 2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 w="7">
                <a:moveTo>
                  <a:pt x="0" y="5"/>
                </a:moveTo>
                <a:cubicBezTo>
                  <a:pt x="0" y="11"/>
                  <a:pt x="0" y="17"/>
                  <a:pt x="0" y="24"/>
                </a:cubicBezTo>
                <a:cubicBezTo>
                  <a:pt x="0" y="29"/>
                  <a:pt x="7" y="29"/>
                  <a:pt x="7" y="24"/>
                </a:cubicBezTo>
                <a:cubicBezTo>
                  <a:pt x="7" y="17"/>
                  <a:pt x="7" y="11"/>
                  <a:pt x="7" y="5"/>
                </a:cubicBezTo>
                <a:cubicBezTo>
                  <a:pt x="7" y="0"/>
                  <a:pt x="0" y="0"/>
                  <a:pt x="0" y="5"/>
                </a:cubicBez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21" name="Freeform 204"/>
          <p:cNvSpPr/>
          <p:nvPr/>
        </p:nvSpPr>
        <p:spPr bwMode="auto">
          <a:xfrm>
            <a:off x="10253663" y="5189538"/>
            <a:ext cx="58737" cy="0"/>
          </a:xfrm>
          <a:custGeom>
            <a:gdLst>
              <a:gd fmla="*/ 93245781 w 37" name="T0"/>
              <a:gd fmla="*/ 0 w 37" name="T1"/>
              <a:gd fmla="*/ 93245781 w 37" name="T2"/>
              <a:gd fmla="*/ 0 60000 65536" name="T3"/>
              <a:gd fmla="*/ 0 60000 65536" name="T4"/>
              <a:gd fmla="*/ 0 60000 65536" name="T5"/>
            </a:gdLst>
            <a:cxnLst>
              <a:cxn ang="T3">
                <a:pos x="T0" y="0"/>
              </a:cxn>
              <a:cxn ang="T4">
                <a:pos x="T1" y="0"/>
              </a:cxn>
              <a:cxn ang="T5">
                <a:pos x="T2" y="0"/>
              </a:cxn>
            </a:cxnLst>
            <a:rect b="b" l="0" r="r" t="0"/>
            <a:pathLst>
              <a:path w="37">
                <a:moveTo>
                  <a:pt x="37" y="0"/>
                </a:moveTo>
                <a:lnTo>
                  <a:pt x="0" y="0"/>
                </a:lnTo>
                <a:lnTo>
                  <a:pt x="37" y="0"/>
                </a:ln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22" name="Line 205"/>
          <p:cNvSpPr>
            <a:spLocks noChangeShapeType="1"/>
          </p:cNvSpPr>
          <p:nvPr/>
        </p:nvSpPr>
        <p:spPr bwMode="auto">
          <a:xfrm flipH="1">
            <a:off x="10253663" y="5189538"/>
            <a:ext cx="58737"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5623" name="Freeform 207"/>
          <p:cNvSpPr/>
          <p:nvPr/>
        </p:nvSpPr>
        <p:spPr bwMode="auto">
          <a:xfrm>
            <a:off x="10244138" y="5165725"/>
            <a:ext cx="88900" cy="25400"/>
          </a:xfrm>
          <a:custGeom>
            <a:gdLst>
              <a:gd fmla="*/ 225536234 w 29" name="T0"/>
              <a:gd fmla="*/ 0 h 8" name="T1"/>
              <a:gd fmla="*/ 46988248 w 29" name="T2"/>
              <a:gd fmla="*/ 0 h 8" name="T3"/>
              <a:gd fmla="*/ 46988248 w 29" name="T4"/>
              <a:gd fmla="*/ 80645000 h 8" name="T5"/>
              <a:gd fmla="*/ 225536234 w 29" name="T6"/>
              <a:gd fmla="*/ 80645000 h 8" name="T7"/>
              <a:gd fmla="*/ 225536234 w 29" name="T8"/>
              <a:gd fmla="*/ 0 h 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 w="28">
                <a:moveTo>
                  <a:pt x="24" y="0"/>
                </a:moveTo>
                <a:cubicBezTo>
                  <a:pt x="17" y="0"/>
                  <a:pt x="11" y="0"/>
                  <a:pt x="5" y="0"/>
                </a:cubicBezTo>
                <a:cubicBezTo>
                  <a:pt x="0" y="0"/>
                  <a:pt x="0" y="8"/>
                  <a:pt x="5" y="8"/>
                </a:cubicBezTo>
                <a:cubicBezTo>
                  <a:pt x="11" y="8"/>
                  <a:pt x="17" y="8"/>
                  <a:pt x="24" y="8"/>
                </a:cubicBezTo>
                <a:cubicBezTo>
                  <a:pt x="29" y="8"/>
                  <a:pt x="29" y="0"/>
                  <a:pt x="24" y="0"/>
                </a:cubicBez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24" name="Freeform 208"/>
          <p:cNvSpPr/>
          <p:nvPr/>
        </p:nvSpPr>
        <p:spPr bwMode="auto">
          <a:xfrm>
            <a:off x="9861550" y="5178425"/>
            <a:ext cx="58738" cy="0"/>
          </a:xfrm>
          <a:custGeom>
            <a:gdLst>
              <a:gd fmla="*/ 93247369 w 37" name="T0"/>
              <a:gd fmla="*/ 0 w 37" name="T1"/>
              <a:gd fmla="*/ 93247369 w 37" name="T2"/>
              <a:gd fmla="*/ 0 60000 65536" name="T3"/>
              <a:gd fmla="*/ 0 60000 65536" name="T4"/>
              <a:gd fmla="*/ 0 60000 65536" name="T5"/>
            </a:gdLst>
            <a:cxnLst>
              <a:cxn ang="T3">
                <a:pos x="T0" y="0"/>
              </a:cxn>
              <a:cxn ang="T4">
                <a:pos x="T1" y="0"/>
              </a:cxn>
              <a:cxn ang="T5">
                <a:pos x="T2" y="0"/>
              </a:cxn>
            </a:cxnLst>
            <a:rect b="b" l="0" r="r" t="0"/>
            <a:pathLst>
              <a:path w="37">
                <a:moveTo>
                  <a:pt x="37" y="0"/>
                </a:moveTo>
                <a:lnTo>
                  <a:pt x="0" y="0"/>
                </a:lnTo>
                <a:lnTo>
                  <a:pt x="37" y="0"/>
                </a:ln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25" name="Line 209"/>
          <p:cNvSpPr>
            <a:spLocks noChangeShapeType="1"/>
          </p:cNvSpPr>
          <p:nvPr/>
        </p:nvSpPr>
        <p:spPr bwMode="auto">
          <a:xfrm flipH="1">
            <a:off x="9861550" y="5178425"/>
            <a:ext cx="58738"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5626" name="Freeform 210"/>
          <p:cNvSpPr/>
          <p:nvPr/>
        </p:nvSpPr>
        <p:spPr bwMode="auto">
          <a:xfrm>
            <a:off x="9845675" y="5165725"/>
            <a:ext cx="88900" cy="25400"/>
          </a:xfrm>
          <a:custGeom>
            <a:gdLst>
              <a:gd fmla="*/ 225536234 w 29" name="T0"/>
              <a:gd fmla="*/ 0 h 8" name="T1"/>
              <a:gd fmla="*/ 46988248 w 29" name="T2"/>
              <a:gd fmla="*/ 0 h 8" name="T3"/>
              <a:gd fmla="*/ 46988248 w 29" name="T4"/>
              <a:gd fmla="*/ 80645000 h 8" name="T5"/>
              <a:gd fmla="*/ 225536234 w 29" name="T6"/>
              <a:gd fmla="*/ 80645000 h 8" name="T7"/>
              <a:gd fmla="*/ 225536234 w 29" name="T8"/>
              <a:gd fmla="*/ 0 h 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 w="28">
                <a:moveTo>
                  <a:pt x="24" y="0"/>
                </a:moveTo>
                <a:cubicBezTo>
                  <a:pt x="18" y="0"/>
                  <a:pt x="11" y="0"/>
                  <a:pt x="5" y="0"/>
                </a:cubicBezTo>
                <a:cubicBezTo>
                  <a:pt x="0" y="0"/>
                  <a:pt x="0" y="8"/>
                  <a:pt x="5" y="8"/>
                </a:cubicBezTo>
                <a:cubicBezTo>
                  <a:pt x="11" y="8"/>
                  <a:pt x="18" y="8"/>
                  <a:pt x="24" y="8"/>
                </a:cubicBezTo>
                <a:cubicBezTo>
                  <a:pt x="29" y="8"/>
                  <a:pt x="29" y="0"/>
                  <a:pt x="24" y="0"/>
                </a:cubicBez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27" name="Freeform 211"/>
          <p:cNvSpPr/>
          <p:nvPr/>
        </p:nvSpPr>
        <p:spPr bwMode="auto">
          <a:xfrm>
            <a:off x="9928225" y="5018088"/>
            <a:ext cx="41275" cy="39687"/>
          </a:xfrm>
          <a:custGeom>
            <a:gdLst>
              <a:gd fmla="*/ 0 w 26" name="T0"/>
              <a:gd fmla="*/ 0 h 25" name="T1"/>
              <a:gd fmla="*/ 65524063 w 26" name="T2"/>
              <a:gd fmla="*/ 63003906 h 25" name="T3"/>
              <a:gd fmla="*/ 0 w 26" name="T4"/>
              <a:gd fmla="*/ 0 h 25" name="T5"/>
              <a:gd fmla="*/ 0 60000 65536" name="T6"/>
              <a:gd fmla="*/ 0 60000 65536" name="T7"/>
              <a:gd fmla="*/ 0 60000 65536" name="T8"/>
            </a:gdLst>
            <a:cxnLst>
              <a:cxn ang="T6">
                <a:pos x="T0" y="T1"/>
              </a:cxn>
              <a:cxn ang="T7">
                <a:pos x="T2" y="T3"/>
              </a:cxn>
              <a:cxn ang="T8">
                <a:pos x="T4" y="T5"/>
              </a:cxn>
            </a:cxnLst>
            <a:rect b="b" l="0" r="r" t="0"/>
            <a:pathLst>
              <a:path h="25" w="26">
                <a:moveTo>
                  <a:pt x="0" y="0"/>
                </a:moveTo>
                <a:lnTo>
                  <a:pt x="26" y="25"/>
                </a:lnTo>
                <a:lnTo>
                  <a:pt x="0" y="0"/>
                </a:ln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28" name="Line 212"/>
          <p:cNvSpPr>
            <a:spLocks noChangeShapeType="1"/>
          </p:cNvSpPr>
          <p:nvPr/>
        </p:nvSpPr>
        <p:spPr bwMode="auto">
          <a:xfrm>
            <a:off x="9928225" y="5018088"/>
            <a:ext cx="41275" cy="39687"/>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5629" name="Freeform 213"/>
          <p:cNvSpPr/>
          <p:nvPr/>
        </p:nvSpPr>
        <p:spPr bwMode="auto">
          <a:xfrm>
            <a:off x="9917113" y="5005388"/>
            <a:ext cx="60325" cy="61912"/>
          </a:xfrm>
          <a:custGeom>
            <a:gdLst>
              <a:gd fmla="*/ 18197036 w 20" name="T0"/>
              <a:gd fmla="*/ 47913697 h 20" name="T1"/>
              <a:gd fmla="*/ 145564225 w 20" name="T2"/>
              <a:gd fmla="*/ 172493023 h 20" name="T3"/>
              <a:gd fmla="*/ 163761261 w 20" name="T4"/>
              <a:gd fmla="*/ 153325068 h 20" name="T5"/>
              <a:gd fmla="*/ 45488066 w 20" name="T6"/>
              <a:gd fmla="*/ 19164860 h 20" name="T7"/>
              <a:gd fmla="*/ 18197036 w 20" name="T8"/>
              <a:gd fmla="*/ 47913697 h 2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0" w="20">
                <a:moveTo>
                  <a:pt x="2" y="5"/>
                </a:moveTo>
                <a:cubicBezTo>
                  <a:pt x="7" y="9"/>
                  <a:pt x="11" y="14"/>
                  <a:pt x="16" y="18"/>
                </a:cubicBezTo>
                <a:cubicBezTo>
                  <a:pt x="17" y="20"/>
                  <a:pt x="20" y="17"/>
                  <a:pt x="18" y="16"/>
                </a:cubicBezTo>
                <a:cubicBezTo>
                  <a:pt x="14" y="11"/>
                  <a:pt x="9" y="7"/>
                  <a:pt x="5" y="2"/>
                </a:cubicBezTo>
                <a:cubicBezTo>
                  <a:pt x="3" y="0"/>
                  <a:pt x="0" y="3"/>
                  <a:pt x="2" y="5"/>
                </a:cubicBez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30" name="Freeform 214"/>
          <p:cNvSpPr/>
          <p:nvPr/>
        </p:nvSpPr>
        <p:spPr bwMode="auto">
          <a:xfrm>
            <a:off x="10209213" y="5299075"/>
            <a:ext cx="39687" cy="39688"/>
          </a:xfrm>
          <a:custGeom>
            <a:gdLst>
              <a:gd fmla="*/ 0 w 25" name="T0"/>
              <a:gd fmla="*/ 0 h 25" name="T1"/>
              <a:gd fmla="*/ 63003906 w 25" name="T2"/>
              <a:gd fmla="*/ 63005494 h 25" name="T3"/>
              <a:gd fmla="*/ 0 w 25" name="T4"/>
              <a:gd fmla="*/ 0 h 25" name="T5"/>
              <a:gd fmla="*/ 0 60000 65536" name="T6"/>
              <a:gd fmla="*/ 0 60000 65536" name="T7"/>
              <a:gd fmla="*/ 0 60000 65536" name="T8"/>
            </a:gdLst>
            <a:cxnLst>
              <a:cxn ang="T6">
                <a:pos x="T0" y="T1"/>
              </a:cxn>
              <a:cxn ang="T7">
                <a:pos x="T2" y="T3"/>
              </a:cxn>
              <a:cxn ang="T8">
                <a:pos x="T4" y="T5"/>
              </a:cxn>
            </a:cxnLst>
            <a:rect b="b" l="0" r="r" t="0"/>
            <a:pathLst>
              <a:path h="25" w="25">
                <a:moveTo>
                  <a:pt x="0" y="0"/>
                </a:moveTo>
                <a:lnTo>
                  <a:pt x="25" y="25"/>
                </a:lnTo>
                <a:lnTo>
                  <a:pt x="0" y="0"/>
                </a:ln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31" name="Line 215"/>
          <p:cNvSpPr>
            <a:spLocks noChangeShapeType="1"/>
          </p:cNvSpPr>
          <p:nvPr/>
        </p:nvSpPr>
        <p:spPr bwMode="auto">
          <a:xfrm>
            <a:off x="10209213" y="5299075"/>
            <a:ext cx="39687" cy="39688"/>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5632" name="Freeform 216"/>
          <p:cNvSpPr/>
          <p:nvPr/>
        </p:nvSpPr>
        <p:spPr bwMode="auto">
          <a:xfrm>
            <a:off x="10196513" y="5286375"/>
            <a:ext cx="61912" cy="61913"/>
          </a:xfrm>
          <a:custGeom>
            <a:gdLst>
              <a:gd fmla="*/ 19164860 w 20" name="T0"/>
              <a:gd fmla="*/ 47914471 h 20" name="T1"/>
              <a:gd fmla="*/ 153325068 w 20" name="T2"/>
              <a:gd fmla="*/ 172495809 h 20" name="T3"/>
              <a:gd fmla="*/ 172493023 w 20" name="T4"/>
              <a:gd fmla="*/ 153327545 h 20" name="T5"/>
              <a:gd fmla="*/ 47913697 w 20" name="T6"/>
              <a:gd fmla="*/ 19165169 h 20" name="T7"/>
              <a:gd fmla="*/ 19164860 w 20" name="T8"/>
              <a:gd fmla="*/ 47914471 h 2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0" w="20">
                <a:moveTo>
                  <a:pt x="2" y="5"/>
                </a:moveTo>
                <a:cubicBezTo>
                  <a:pt x="7" y="9"/>
                  <a:pt x="11" y="14"/>
                  <a:pt x="16" y="18"/>
                </a:cubicBezTo>
                <a:cubicBezTo>
                  <a:pt x="17" y="20"/>
                  <a:pt x="20" y="17"/>
                  <a:pt x="18" y="16"/>
                </a:cubicBezTo>
                <a:cubicBezTo>
                  <a:pt x="14" y="11"/>
                  <a:pt x="10" y="7"/>
                  <a:pt x="5" y="2"/>
                </a:cubicBezTo>
                <a:cubicBezTo>
                  <a:pt x="3" y="0"/>
                  <a:pt x="0" y="3"/>
                  <a:pt x="2" y="5"/>
                </a:cubicBez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33" name="Freeform 217"/>
          <p:cNvSpPr/>
          <p:nvPr/>
        </p:nvSpPr>
        <p:spPr bwMode="auto">
          <a:xfrm>
            <a:off x="10209213" y="5018088"/>
            <a:ext cx="39687" cy="39687"/>
          </a:xfrm>
          <a:custGeom>
            <a:gdLst>
              <a:gd fmla="*/ 63003906 w 25" name="T0"/>
              <a:gd fmla="*/ 0 h 25" name="T1"/>
              <a:gd fmla="*/ 0 w 25" name="T2"/>
              <a:gd fmla="*/ 63003906 h 25" name="T3"/>
              <a:gd fmla="*/ 63003906 w 25" name="T4"/>
              <a:gd fmla="*/ 0 h 25" name="T5"/>
              <a:gd fmla="*/ 0 60000 65536" name="T6"/>
              <a:gd fmla="*/ 0 60000 65536" name="T7"/>
              <a:gd fmla="*/ 0 60000 65536" name="T8"/>
            </a:gdLst>
            <a:cxnLst>
              <a:cxn ang="T6">
                <a:pos x="T0" y="T1"/>
              </a:cxn>
              <a:cxn ang="T7">
                <a:pos x="T2" y="T3"/>
              </a:cxn>
              <a:cxn ang="T8">
                <a:pos x="T4" y="T5"/>
              </a:cxn>
            </a:cxnLst>
            <a:rect b="b" l="0" r="r" t="0"/>
            <a:pathLst>
              <a:path h="25" w="25">
                <a:moveTo>
                  <a:pt x="25" y="0"/>
                </a:moveTo>
                <a:lnTo>
                  <a:pt x="0" y="25"/>
                </a:lnTo>
                <a:lnTo>
                  <a:pt x="25" y="0"/>
                </a:ln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34" name="Line 218"/>
          <p:cNvSpPr>
            <a:spLocks noChangeShapeType="1"/>
          </p:cNvSpPr>
          <p:nvPr/>
        </p:nvSpPr>
        <p:spPr bwMode="auto">
          <a:xfrm flipH="1">
            <a:off x="10209213" y="5018088"/>
            <a:ext cx="39687" cy="39687"/>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5635" name="Freeform 219"/>
          <p:cNvSpPr/>
          <p:nvPr/>
        </p:nvSpPr>
        <p:spPr bwMode="auto">
          <a:xfrm>
            <a:off x="10196513" y="5005388"/>
            <a:ext cx="61912" cy="61912"/>
          </a:xfrm>
          <a:custGeom>
            <a:gdLst>
              <a:gd fmla="*/ 153325068 w 20" name="T0"/>
              <a:gd fmla="*/ 19164860 h 20" name="T1"/>
              <a:gd fmla="*/ 19164860 w 20" name="T2"/>
              <a:gd fmla="*/ 153325068 h 20" name="T3"/>
              <a:gd fmla="*/ 47913697 w 20" name="T4"/>
              <a:gd fmla="*/ 172493023 h 20" name="T5"/>
              <a:gd fmla="*/ 172493023 w 20" name="T6"/>
              <a:gd fmla="*/ 47913697 h 20" name="T7"/>
              <a:gd fmla="*/ 153325068 w 20" name="T8"/>
              <a:gd fmla="*/ 19164860 h 2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0" w="20">
                <a:moveTo>
                  <a:pt x="16" y="2"/>
                </a:moveTo>
                <a:cubicBezTo>
                  <a:pt x="11" y="7"/>
                  <a:pt x="7" y="11"/>
                  <a:pt x="2" y="16"/>
                </a:cubicBezTo>
                <a:cubicBezTo>
                  <a:pt x="0" y="17"/>
                  <a:pt x="3" y="20"/>
                  <a:pt x="5" y="18"/>
                </a:cubicBezTo>
                <a:cubicBezTo>
                  <a:pt x="10" y="14"/>
                  <a:pt x="14" y="9"/>
                  <a:pt x="18" y="5"/>
                </a:cubicBezTo>
                <a:cubicBezTo>
                  <a:pt x="20" y="3"/>
                  <a:pt x="17" y="0"/>
                  <a:pt x="16" y="2"/>
                </a:cubicBez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36" name="Freeform 220"/>
          <p:cNvSpPr/>
          <p:nvPr/>
        </p:nvSpPr>
        <p:spPr bwMode="auto">
          <a:xfrm>
            <a:off x="9928225" y="5299075"/>
            <a:ext cx="41275" cy="39688"/>
          </a:xfrm>
          <a:custGeom>
            <a:gdLst>
              <a:gd fmla="*/ 65524063 w 26" name="T0"/>
              <a:gd fmla="*/ 0 h 25" name="T1"/>
              <a:gd fmla="*/ 0 w 26" name="T2"/>
              <a:gd fmla="*/ 63005494 h 25" name="T3"/>
              <a:gd fmla="*/ 65524063 w 26" name="T4"/>
              <a:gd fmla="*/ 0 h 25" name="T5"/>
              <a:gd fmla="*/ 0 60000 65536" name="T6"/>
              <a:gd fmla="*/ 0 60000 65536" name="T7"/>
              <a:gd fmla="*/ 0 60000 65536" name="T8"/>
            </a:gdLst>
            <a:cxnLst>
              <a:cxn ang="T6">
                <a:pos x="T0" y="T1"/>
              </a:cxn>
              <a:cxn ang="T7">
                <a:pos x="T2" y="T3"/>
              </a:cxn>
              <a:cxn ang="T8">
                <a:pos x="T4" y="T5"/>
              </a:cxn>
            </a:cxnLst>
            <a:rect b="b" l="0" r="r" t="0"/>
            <a:pathLst>
              <a:path h="25" w="26">
                <a:moveTo>
                  <a:pt x="26" y="0"/>
                </a:moveTo>
                <a:lnTo>
                  <a:pt x="0" y="25"/>
                </a:lnTo>
                <a:lnTo>
                  <a:pt x="26" y="0"/>
                </a:ln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37" name="Line 221"/>
          <p:cNvSpPr>
            <a:spLocks noChangeShapeType="1"/>
          </p:cNvSpPr>
          <p:nvPr/>
        </p:nvSpPr>
        <p:spPr bwMode="auto">
          <a:xfrm flipH="1">
            <a:off x="9928225" y="5299075"/>
            <a:ext cx="41275" cy="39688"/>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5638" name="Freeform 222"/>
          <p:cNvSpPr/>
          <p:nvPr/>
        </p:nvSpPr>
        <p:spPr bwMode="auto">
          <a:xfrm>
            <a:off x="9917113" y="5286375"/>
            <a:ext cx="60325" cy="61913"/>
          </a:xfrm>
          <a:custGeom>
            <a:gdLst>
              <a:gd fmla="*/ 145564225 w 20" name="T0"/>
              <a:gd fmla="*/ 19165169 h 20" name="T1"/>
              <a:gd fmla="*/ 18197036 w 20" name="T2"/>
              <a:gd fmla="*/ 153327545 h 20" name="T3"/>
              <a:gd fmla="*/ 45488066 w 20" name="T4"/>
              <a:gd fmla="*/ 172495809 h 20" name="T5"/>
              <a:gd fmla="*/ 163761261 w 20" name="T6"/>
              <a:gd fmla="*/ 47914471 h 20" name="T7"/>
              <a:gd fmla="*/ 145564225 w 20" name="T8"/>
              <a:gd fmla="*/ 19165169 h 2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0" w="20">
                <a:moveTo>
                  <a:pt x="16" y="2"/>
                </a:moveTo>
                <a:cubicBezTo>
                  <a:pt x="11" y="7"/>
                  <a:pt x="7" y="11"/>
                  <a:pt x="2" y="16"/>
                </a:cubicBezTo>
                <a:cubicBezTo>
                  <a:pt x="0" y="17"/>
                  <a:pt x="3" y="20"/>
                  <a:pt x="5" y="18"/>
                </a:cubicBezTo>
                <a:cubicBezTo>
                  <a:pt x="9" y="14"/>
                  <a:pt x="14" y="9"/>
                  <a:pt x="18" y="5"/>
                </a:cubicBezTo>
                <a:cubicBezTo>
                  <a:pt x="20" y="3"/>
                  <a:pt x="17" y="0"/>
                  <a:pt x="16" y="2"/>
                </a:cubicBez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39" name="Freeform 223"/>
          <p:cNvSpPr/>
          <p:nvPr/>
        </p:nvSpPr>
        <p:spPr bwMode="auto">
          <a:xfrm>
            <a:off x="10085388" y="4965700"/>
            <a:ext cx="61912" cy="222250"/>
          </a:xfrm>
          <a:custGeom>
            <a:gdLst>
              <a:gd fmla="*/ 98286094 w 39" name="T0"/>
              <a:gd fmla="*/ 0 h 140" name="T1"/>
              <a:gd fmla="*/ 0 w 39" name="T2"/>
              <a:gd fmla="*/ 352821875 h 140" name="T3"/>
              <a:gd fmla="*/ 98286094 w 39" name="T4"/>
              <a:gd fmla="*/ 0 h 140" name="T5"/>
              <a:gd fmla="*/ 0 60000 65536" name="T6"/>
              <a:gd fmla="*/ 0 60000 65536" name="T7"/>
              <a:gd fmla="*/ 0 60000 65536" name="T8"/>
            </a:gdLst>
            <a:cxnLst>
              <a:cxn ang="T6">
                <a:pos x="T0" y="T1"/>
              </a:cxn>
              <a:cxn ang="T7">
                <a:pos x="T2" y="T3"/>
              </a:cxn>
              <a:cxn ang="T8">
                <a:pos x="T4" y="T5"/>
              </a:cxn>
            </a:cxnLst>
            <a:rect b="b" l="0" r="r" t="0"/>
            <a:pathLst>
              <a:path h="140" w="39">
                <a:moveTo>
                  <a:pt x="39" y="0"/>
                </a:moveTo>
                <a:lnTo>
                  <a:pt x="0" y="140"/>
                </a:lnTo>
                <a:lnTo>
                  <a:pt x="39" y="0"/>
                </a:ln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40" name="Line 224"/>
          <p:cNvSpPr>
            <a:spLocks noChangeShapeType="1"/>
          </p:cNvSpPr>
          <p:nvPr/>
        </p:nvSpPr>
        <p:spPr bwMode="auto">
          <a:xfrm flipH="1">
            <a:off x="10085388" y="4965700"/>
            <a:ext cx="61912" cy="22225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5641" name="Freeform 225"/>
          <p:cNvSpPr/>
          <p:nvPr/>
        </p:nvSpPr>
        <p:spPr bwMode="auto">
          <a:xfrm>
            <a:off x="10071100" y="4946650"/>
            <a:ext cx="95250" cy="260350"/>
          </a:xfrm>
          <a:custGeom>
            <a:gdLst>
              <a:gd fmla="*/ 207697234 w 31" name="T0"/>
              <a:gd fmla="*/ 48031476 h 84" name="T1"/>
              <a:gd fmla="*/ 9442040 w 31" name="T2"/>
              <a:gd fmla="*/ 739685344 h 84" name="T3"/>
              <a:gd fmla="*/ 84966073 w 31" name="T4"/>
              <a:gd fmla="*/ 758898554 h 84" name="T5"/>
              <a:gd fmla="*/ 273782298 w 31" name="T6"/>
              <a:gd fmla="*/ 67244686 h 84" name="T7"/>
              <a:gd fmla="*/ 207697234 w 31" name="T8"/>
              <a:gd fmla="*/ 48031476 h 8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4" w="31">
                <a:moveTo>
                  <a:pt x="22" y="5"/>
                </a:moveTo>
                <a:cubicBezTo>
                  <a:pt x="15" y="29"/>
                  <a:pt x="8" y="53"/>
                  <a:pt x="1" y="77"/>
                </a:cubicBezTo>
                <a:cubicBezTo>
                  <a:pt x="0" y="82"/>
                  <a:pt x="7" y="84"/>
                  <a:pt x="9" y="79"/>
                </a:cubicBezTo>
                <a:cubicBezTo>
                  <a:pt x="16" y="55"/>
                  <a:pt x="22" y="31"/>
                  <a:pt x="29" y="7"/>
                </a:cubicBezTo>
                <a:cubicBezTo>
                  <a:pt x="31" y="2"/>
                  <a:pt x="23" y="0"/>
                  <a:pt x="22" y="5"/>
                </a:cubicBez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42" name="Freeform 226"/>
          <p:cNvSpPr/>
          <p:nvPr/>
        </p:nvSpPr>
        <p:spPr bwMode="auto">
          <a:xfrm>
            <a:off x="10085388" y="5187950"/>
            <a:ext cx="127000" cy="0"/>
          </a:xfrm>
          <a:custGeom>
            <a:gdLst>
              <a:gd fmla="*/ 0 w 80" name="T0"/>
              <a:gd fmla="*/ 201612500 w 80" name="T1"/>
              <a:gd fmla="*/ 0 w 80" name="T2"/>
              <a:gd fmla="*/ 0 60000 65536" name="T3"/>
              <a:gd fmla="*/ 0 60000 65536" name="T4"/>
              <a:gd fmla="*/ 0 60000 65536" name="T5"/>
            </a:gdLst>
            <a:cxnLst>
              <a:cxn ang="T3">
                <a:pos x="T0" y="0"/>
              </a:cxn>
              <a:cxn ang="T4">
                <a:pos x="T1" y="0"/>
              </a:cxn>
              <a:cxn ang="T5">
                <a:pos x="T2" y="0"/>
              </a:cxn>
            </a:cxnLst>
            <a:rect b="b" l="0" r="r" t="0"/>
            <a:pathLst>
              <a:path w="80">
                <a:moveTo>
                  <a:pt x="0" y="0"/>
                </a:moveTo>
                <a:lnTo>
                  <a:pt x="80" y="0"/>
                </a:lnTo>
                <a:lnTo>
                  <a:pt x="0" y="0"/>
                </a:ln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43" name="Line 227"/>
          <p:cNvSpPr>
            <a:spLocks noChangeShapeType="1"/>
          </p:cNvSpPr>
          <p:nvPr/>
        </p:nvSpPr>
        <p:spPr bwMode="auto">
          <a:xfrm>
            <a:off x="10085388" y="5187950"/>
            <a:ext cx="12700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5644" name="Freeform 228"/>
          <p:cNvSpPr/>
          <p:nvPr/>
        </p:nvSpPr>
        <p:spPr bwMode="auto">
          <a:xfrm>
            <a:off x="10071100" y="5175250"/>
            <a:ext cx="157163" cy="25400"/>
          </a:xfrm>
          <a:custGeom>
            <a:gdLst>
              <a:gd fmla="*/ 47481716 w 51" name="T0"/>
              <a:gd fmla="*/ 80645000 h 8" name="T1"/>
              <a:gd fmla="*/ 436836099 w 51" name="T2"/>
              <a:gd fmla="*/ 80645000 h 8" name="T3"/>
              <a:gd fmla="*/ 436836099 w 51" name="T4"/>
              <a:gd fmla="*/ 0 h 8" name="T5"/>
              <a:gd fmla="*/ 47481716 w 51" name="T6"/>
              <a:gd fmla="*/ 0 h 8" name="T7"/>
              <a:gd fmla="*/ 47481716 w 51" name="T8"/>
              <a:gd fmla="*/ 80645000 h 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 w="51">
                <a:moveTo>
                  <a:pt x="5" y="8"/>
                </a:moveTo>
                <a:cubicBezTo>
                  <a:pt x="19" y="8"/>
                  <a:pt x="32" y="8"/>
                  <a:pt x="46" y="8"/>
                </a:cubicBezTo>
                <a:cubicBezTo>
                  <a:pt x="51" y="8"/>
                  <a:pt x="51" y="0"/>
                  <a:pt x="46" y="0"/>
                </a:cubicBezTo>
                <a:cubicBezTo>
                  <a:pt x="32" y="0"/>
                  <a:pt x="19" y="0"/>
                  <a:pt x="5" y="0"/>
                </a:cubicBezTo>
                <a:cubicBezTo>
                  <a:pt x="0" y="0"/>
                  <a:pt x="0" y="8"/>
                  <a:pt x="5" y="8"/>
                </a:cubicBez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4" name="Freeform 237"/>
          <p:cNvSpPr/>
          <p:nvPr/>
        </p:nvSpPr>
        <p:spPr bwMode="auto">
          <a:xfrm>
            <a:off x="9398000" y="3025775"/>
            <a:ext cx="1314450" cy="1665288"/>
          </a:xfrm>
          <a:custGeom>
            <a:gdLst>
              <a:gd fmla="*/ 380 w 426" name="T0"/>
              <a:gd fmla="*/ 0 h 540" name="T1"/>
              <a:gd fmla="*/ 46 w 426" name="T2"/>
              <a:gd fmla="*/ 0 h 540" name="T3"/>
              <a:gd fmla="*/ 0 w 426" name="T4"/>
              <a:gd fmla="*/ 46 h 540" name="T5"/>
              <a:gd fmla="*/ 0 w 426" name="T6"/>
              <a:gd fmla="*/ 380 h 540" name="T7"/>
              <a:gd fmla="*/ 46 w 426" name="T8"/>
              <a:gd fmla="*/ 426 h 540" name="T9"/>
              <a:gd fmla="*/ 164 w 426" name="T10"/>
              <a:gd fmla="*/ 426 h 540" name="T11"/>
              <a:gd fmla="*/ 213 w 426" name="T12"/>
              <a:gd fmla="*/ 540 h 540" name="T13"/>
              <a:gd fmla="*/ 263 w 426" name="T14"/>
              <a:gd fmla="*/ 426 h 540" name="T15"/>
              <a:gd fmla="*/ 380 w 426" name="T16"/>
              <a:gd fmla="*/ 426 h 540" name="T17"/>
              <a:gd fmla="*/ 426 w 426" name="T18"/>
              <a:gd fmla="*/ 380 h 540" name="T19"/>
              <a:gd fmla="*/ 426 w 426" name="T20"/>
              <a:gd fmla="*/ 46 h 540" name="T21"/>
              <a:gd fmla="*/ 380 w 426" name="T22"/>
              <a:gd fmla="*/ 0 h 54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40" w="426">
                <a:moveTo>
                  <a:pt x="380" y="0"/>
                </a:moveTo>
                <a:cubicBezTo>
                  <a:pt x="46" y="0"/>
                  <a:pt x="46" y="0"/>
                  <a:pt x="46" y="0"/>
                </a:cubicBezTo>
                <a:cubicBezTo>
                  <a:pt x="20" y="0"/>
                  <a:pt x="0" y="20"/>
                  <a:pt x="0" y="46"/>
                </a:cubicBezTo>
                <a:cubicBezTo>
                  <a:pt x="0" y="380"/>
                  <a:pt x="0" y="380"/>
                  <a:pt x="0" y="380"/>
                </a:cubicBezTo>
                <a:cubicBezTo>
                  <a:pt x="0" y="405"/>
                  <a:pt x="20" y="426"/>
                  <a:pt x="46" y="426"/>
                </a:cubicBezTo>
                <a:cubicBezTo>
                  <a:pt x="164" y="426"/>
                  <a:pt x="164" y="426"/>
                  <a:pt x="164" y="426"/>
                </a:cubicBezTo>
                <a:cubicBezTo>
                  <a:pt x="213" y="540"/>
                  <a:pt x="213" y="540"/>
                  <a:pt x="213" y="540"/>
                </a:cubicBezTo>
                <a:cubicBezTo>
                  <a:pt x="263" y="426"/>
                  <a:pt x="263" y="426"/>
                  <a:pt x="263" y="426"/>
                </a:cubicBezTo>
                <a:cubicBezTo>
                  <a:pt x="380" y="426"/>
                  <a:pt x="380" y="426"/>
                  <a:pt x="380" y="426"/>
                </a:cubicBezTo>
                <a:cubicBezTo>
                  <a:pt x="405" y="426"/>
                  <a:pt x="426" y="405"/>
                  <a:pt x="426" y="380"/>
                </a:cubicBezTo>
                <a:cubicBezTo>
                  <a:pt x="426" y="46"/>
                  <a:pt x="426" y="46"/>
                  <a:pt x="426" y="46"/>
                </a:cubicBezTo>
                <a:cubicBezTo>
                  <a:pt x="426" y="20"/>
                  <a:pt x="405" y="0"/>
                  <a:pt x="380" y="0"/>
                </a:cubicBezTo>
                <a:close/>
              </a:path>
            </a:pathLst>
          </a:custGeom>
          <a:solidFill>
            <a:srgbClr val="F5A63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5646" name="TextBox 70"/>
          <p:cNvSpPr txBox="1">
            <a:spLocks noChangeArrowheads="1"/>
          </p:cNvSpPr>
          <p:nvPr/>
        </p:nvSpPr>
        <p:spPr bwMode="auto">
          <a:xfrm>
            <a:off x="9471661" y="3284538"/>
            <a:ext cx="116871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400">
                <a:solidFill>
                  <a:schemeClr val="bg1"/>
                </a:solidFill>
                <a:latin charset="0" pitchFamily="34" typeface="Impact"/>
              </a:rPr>
              <a:t>80%</a:t>
            </a:r>
          </a:p>
        </p:txBody>
      </p:sp>
      <p:sp>
        <p:nvSpPr>
          <p:cNvPr id="86" name="TextBox 57"/>
          <p:cNvSpPr txBox="1"/>
          <p:nvPr/>
        </p:nvSpPr>
        <p:spPr bwMode="auto">
          <a:xfrm>
            <a:off x="798513" y="19637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87" name="TextBox 57"/>
          <p:cNvSpPr txBox="1"/>
          <p:nvPr/>
        </p:nvSpPr>
        <p:spPr bwMode="auto">
          <a:xfrm>
            <a:off x="3449638" y="19637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88" name="TextBox 57"/>
          <p:cNvSpPr txBox="1"/>
          <p:nvPr/>
        </p:nvSpPr>
        <p:spPr bwMode="auto">
          <a:xfrm>
            <a:off x="6078537" y="19637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89" name="TextBox 57"/>
          <p:cNvSpPr txBox="1"/>
          <p:nvPr/>
        </p:nvSpPr>
        <p:spPr bwMode="auto">
          <a:xfrm>
            <a:off x="8718549" y="19637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626"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26629" name="Freeform 42"/>
          <p:cNvSpPr>
            <a:spLocks noEditPoints="1"/>
          </p:cNvSpPr>
          <p:nvPr/>
        </p:nvSpPr>
        <p:spPr bwMode="auto">
          <a:xfrm>
            <a:off x="990600" y="2073275"/>
            <a:ext cx="6610350" cy="3573463"/>
          </a:xfrm>
          <a:custGeom>
            <a:gdLst>
              <a:gd fmla="*/ 2147483646 w 3458" name="T0"/>
              <a:gd fmla="*/ 2147483646 h 1870" name="T1"/>
              <a:gd fmla="*/ 2147483646 w 3458" name="T2"/>
              <a:gd fmla="*/ 2147483646 h 1870" name="T3"/>
              <a:gd fmla="*/ 2147483646 w 3458" name="T4"/>
              <a:gd fmla="*/ 2147483646 h 1870" name="T5"/>
              <a:gd fmla="*/ 2147483646 w 3458" name="T6"/>
              <a:gd fmla="*/ 2147483646 h 1870" name="T7"/>
              <a:gd fmla="*/ 2147483646 w 3458" name="T8"/>
              <a:gd fmla="*/ 2147483646 h 1870" name="T9"/>
              <a:gd fmla="*/ 2147483646 w 3458" name="T10"/>
              <a:gd fmla="*/ 2147483646 h 1870" name="T11"/>
              <a:gd fmla="*/ 2147483646 w 3458" name="T12"/>
              <a:gd fmla="*/ 2147483646 h 1870" name="T13"/>
              <a:gd fmla="*/ 2147483646 w 3458" name="T14"/>
              <a:gd fmla="*/ 2147483646 h 1870" name="T15"/>
              <a:gd fmla="*/ 2147483646 w 3458" name="T16"/>
              <a:gd fmla="*/ 2147483646 h 1870" name="T17"/>
              <a:gd fmla="*/ 2147483646 w 3458" name="T18"/>
              <a:gd fmla="*/ 2147483646 h 1870" name="T19"/>
              <a:gd fmla="*/ 2147483646 w 3458" name="T20"/>
              <a:gd fmla="*/ 2147483646 h 1870" name="T21"/>
              <a:gd fmla="*/ 2147483646 w 3458" name="T22"/>
              <a:gd fmla="*/ 2147483646 h 1870" name="T23"/>
              <a:gd fmla="*/ 2147483646 w 3458" name="T24"/>
              <a:gd fmla="*/ 2147483646 h 1870" name="T25"/>
              <a:gd fmla="*/ 2147483646 w 3458" name="T26"/>
              <a:gd fmla="*/ 2147483646 h 1870" name="T27"/>
              <a:gd fmla="*/ 2147483646 w 3458" name="T28"/>
              <a:gd fmla="*/ 2147483646 h 1870" name="T29"/>
              <a:gd fmla="*/ 2147483646 w 3458" name="T30"/>
              <a:gd fmla="*/ 2147483646 h 1870" name="T31"/>
              <a:gd fmla="*/ 2147483646 w 3458" name="T32"/>
              <a:gd fmla="*/ 2147483646 h 1870" name="T33"/>
              <a:gd fmla="*/ 2147483646 w 3458" name="T34"/>
              <a:gd fmla="*/ 2147483646 h 1870" name="T35"/>
              <a:gd fmla="*/ 2147483646 w 3458" name="T36"/>
              <a:gd fmla="*/ 2147483646 h 1870" name="T37"/>
              <a:gd fmla="*/ 2147483646 w 3458" name="T38"/>
              <a:gd fmla="*/ 2147483646 h 1870" name="T39"/>
              <a:gd fmla="*/ 2112024029 w 3458" name="T40"/>
              <a:gd fmla="*/ 2147483646 h 1870" name="T41"/>
              <a:gd fmla="*/ 2147483646 w 3458" name="T42"/>
              <a:gd fmla="*/ 2147483646 h 1870" name="T43"/>
              <a:gd fmla="*/ 2147483646 w 3458" name="T44"/>
              <a:gd fmla="*/ 2147483646 h 1870" name="T45"/>
              <a:gd fmla="*/ 2112024029 w 3458" name="T46"/>
              <a:gd fmla="*/ 2147483646 h 1870" name="T47"/>
              <a:gd fmla="*/ 2147483646 w 3458" name="T48"/>
              <a:gd fmla="*/ 2147483646 h 1870" name="T49"/>
              <a:gd fmla="*/ 2147483646 w 3458" name="T50"/>
              <a:gd fmla="*/ 2147483646 h 1870" name="T51"/>
              <a:gd fmla="*/ 2147483646 w 3458" name="T52"/>
              <a:gd fmla="*/ 2147483646 h 1870" name="T53"/>
              <a:gd fmla="*/ 2147483646 w 3458" name="T54"/>
              <a:gd fmla="*/ 2147483646 h 1870" name="T55"/>
              <a:gd fmla="*/ 2147483646 w 3458" name="T56"/>
              <a:gd fmla="*/ 2147483646 h 1870" name="T57"/>
              <a:gd fmla="*/ 2147483646 w 3458" name="T58"/>
              <a:gd fmla="*/ 2147483646 h 1870" name="T59"/>
              <a:gd fmla="*/ 2147483646 w 3458" name="T60"/>
              <a:gd fmla="*/ 2147483646 h 1870" name="T61"/>
              <a:gd fmla="*/ 2147483646 w 3458" name="T62"/>
              <a:gd fmla="*/ 2147483646 h 1870" name="T63"/>
              <a:gd fmla="*/ 2147483646 w 3458" name="T64"/>
              <a:gd fmla="*/ 2147483646 h 1870" name="T65"/>
              <a:gd fmla="*/ 2147483646 w 3458" name="T66"/>
              <a:gd fmla="*/ 2147483646 h 1870" name="T67"/>
              <a:gd fmla="*/ 2147483646 w 3458" name="T68"/>
              <a:gd fmla="*/ 2111286022 h 1870" name="T69"/>
              <a:gd fmla="*/ 2147483646 w 3458" name="T70"/>
              <a:gd fmla="*/ 2111286022 h 1870" name="T71"/>
              <a:gd fmla="*/ 2147483646 w 3458" name="T72"/>
              <a:gd fmla="*/ 2111286022 h 1870" name="T73"/>
              <a:gd fmla="*/ 2147483646 w 3458" name="T74"/>
              <a:gd fmla="*/ 2111286022 h 1870" name="T75"/>
              <a:gd fmla="*/ 1556613170 w 3458" name="T76"/>
              <a:gd fmla="*/ 2111286022 h 1870" name="T77"/>
              <a:gd fmla="*/ 2147483646 w 3458" name="T78"/>
              <a:gd fmla="*/ 1833677631 h 1870" name="T79"/>
              <a:gd fmla="*/ 2147483646 w 3458" name="T80"/>
              <a:gd fmla="*/ 1833677631 h 1870" name="T81"/>
              <a:gd fmla="*/ 2147483646 w 3458" name="T82"/>
              <a:gd fmla="*/ 1833677631 h 1870" name="T83"/>
              <a:gd fmla="*/ 2147483646 w 3458" name="T84"/>
              <a:gd fmla="*/ 1833677631 h 1870" name="T85"/>
              <a:gd fmla="*/ 449444540 w 3458" name="T86"/>
              <a:gd fmla="*/ 1833677631 h 1870" name="T87"/>
              <a:gd fmla="*/ 2147483646 w 3458" name="T88"/>
              <a:gd fmla="*/ 1556069241 h 1870" name="T89"/>
              <a:gd fmla="*/ 2147483646 w 3458" name="T90"/>
              <a:gd fmla="*/ 1556069241 h 1870" name="T91"/>
              <a:gd fmla="*/ 2147483646 w 3458" name="T92"/>
              <a:gd fmla="*/ 1556069241 h 1870" name="T93"/>
              <a:gd fmla="*/ 2147483646 w 3458" name="T94"/>
              <a:gd fmla="*/ 1556069241 h 1870" name="T95"/>
              <a:gd fmla="*/ 1556613170 w 3458" name="T96"/>
              <a:gd fmla="*/ 1556069241 h 1870" name="T97"/>
              <a:gd fmla="*/ 2147483646 w 3458" name="T98"/>
              <a:gd fmla="*/ 1282112662 h 1870" name="T99"/>
              <a:gd fmla="*/ 2147483646 w 3458" name="T100"/>
              <a:gd fmla="*/ 1282112662 h 1870" name="T101"/>
              <a:gd fmla="*/ 2147483646 w 3458" name="T102"/>
              <a:gd fmla="*/ 1282112662 h 1870" name="T103"/>
              <a:gd fmla="*/ 2147483646 w 3458" name="T104"/>
              <a:gd fmla="*/ 1282112662 h 1870" name="T105"/>
              <a:gd fmla="*/ 1834318600 w 3458" name="T106"/>
              <a:gd fmla="*/ 1282112662 h 1870" name="T107"/>
              <a:gd fmla="*/ 2147483646 w 3458" name="T108"/>
              <a:gd fmla="*/ 1004504271 h 1870" name="T109"/>
              <a:gd fmla="*/ 2147483646 w 3458" name="T110"/>
              <a:gd fmla="*/ 1004504271 h 1870" name="T111"/>
              <a:gd fmla="*/ 2147483646 w 3458" name="T112"/>
              <a:gd fmla="*/ 1004504271 h 1870" name="T113"/>
              <a:gd fmla="*/ 1556613170 w 3458" name="T114"/>
              <a:gd fmla="*/ 1004504271 h 1870" name="T115"/>
              <a:gd fmla="*/ 2147483646 w 3458" name="T116"/>
              <a:gd fmla="*/ 726895881 h 1870" name="T117"/>
              <a:gd fmla="*/ 2147483646 w 3458" name="T118"/>
              <a:gd fmla="*/ 726895881 h 1870" name="T119"/>
              <a:gd fmla="*/ 2147483646 w 3458" name="T120"/>
              <a:gd fmla="*/ 449287490 h 1870" name="T121"/>
              <a:gd fmla="*/ 2147483646 w 3458" name="T122"/>
              <a:gd fmla="*/ 449287490 h 1870" name="T123"/>
              <a:gd fmla="*/ 2147483646 w 3458" name="T124"/>
              <a:gd fmla="*/ 175330911 h 1870"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870" w="3458">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1" name="TextBox 57"/>
          <p:cNvSpPr txBox="1"/>
          <p:nvPr/>
        </p:nvSpPr>
        <p:spPr bwMode="auto">
          <a:xfrm>
            <a:off x="8059739" y="17859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92" name="TextBox 57"/>
          <p:cNvSpPr txBox="1"/>
          <p:nvPr/>
        </p:nvSpPr>
        <p:spPr bwMode="auto">
          <a:xfrm>
            <a:off x="8059739" y="27955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93" name="TextBox 57"/>
          <p:cNvSpPr txBox="1"/>
          <p:nvPr/>
        </p:nvSpPr>
        <p:spPr bwMode="auto">
          <a:xfrm>
            <a:off x="8059739" y="38052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94" name="TextBox 57"/>
          <p:cNvSpPr txBox="1"/>
          <p:nvPr/>
        </p:nvSpPr>
        <p:spPr bwMode="auto">
          <a:xfrm>
            <a:off x="8059739" y="48148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650"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10" name="椭圆 9"/>
          <p:cNvSpPr/>
          <p:nvPr/>
        </p:nvSpPr>
        <p:spPr>
          <a:xfrm>
            <a:off x="6091238" y="3916363"/>
            <a:ext cx="914400" cy="914400"/>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 name="椭圆 10"/>
          <p:cNvSpPr/>
          <p:nvPr/>
        </p:nvSpPr>
        <p:spPr>
          <a:xfrm>
            <a:off x="6886575" y="2905125"/>
            <a:ext cx="914400" cy="914400"/>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2" name="椭圆 11"/>
          <p:cNvSpPr/>
          <p:nvPr/>
        </p:nvSpPr>
        <p:spPr>
          <a:xfrm>
            <a:off x="7683500" y="4468813"/>
            <a:ext cx="914400" cy="914400"/>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 name="椭圆 12"/>
          <p:cNvSpPr/>
          <p:nvPr/>
        </p:nvSpPr>
        <p:spPr>
          <a:xfrm>
            <a:off x="8478838" y="3116263"/>
            <a:ext cx="914400" cy="914400"/>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4" name="椭圆 13"/>
          <p:cNvSpPr/>
          <p:nvPr/>
        </p:nvSpPr>
        <p:spPr>
          <a:xfrm>
            <a:off x="9274175" y="2030413"/>
            <a:ext cx="914400" cy="914400"/>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5" name="椭圆 14"/>
          <p:cNvSpPr/>
          <p:nvPr/>
        </p:nvSpPr>
        <p:spPr>
          <a:xfrm>
            <a:off x="10069513" y="4181475"/>
            <a:ext cx="914400" cy="914400"/>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6" name="椭圆 15"/>
          <p:cNvSpPr/>
          <p:nvPr/>
        </p:nvSpPr>
        <p:spPr>
          <a:xfrm>
            <a:off x="10864850" y="2905125"/>
            <a:ext cx="914400" cy="914400"/>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17" name="直接连接符 16"/>
          <p:cNvCxnSpPr/>
          <p:nvPr/>
        </p:nvCxnSpPr>
        <p:spPr>
          <a:xfrm flipH="1">
            <a:off x="6548438" y="0"/>
            <a:ext cx="0" cy="3910013"/>
          </a:xfrm>
          <a:prstGeom prst="line">
            <a:avLst/>
          </a:prstGeom>
          <a:noFill/>
          <a:ln algn="ctr" cap="flat" cmpd="sng" w="6350">
            <a:solidFill>
              <a:schemeClr val="tx1">
                <a:lumMod val="50000"/>
                <a:lumOff val="50000"/>
              </a:schemeClr>
            </a:solidFill>
            <a:prstDash val="solid"/>
            <a:miter lim="800000"/>
          </a:ln>
          <a:effectLst/>
        </p:spPr>
      </p:cxnSp>
      <p:cxnSp>
        <p:nvCxnSpPr>
          <p:cNvPr id="18" name="直接连接符 17"/>
          <p:cNvCxnSpPr/>
          <p:nvPr/>
        </p:nvCxnSpPr>
        <p:spPr>
          <a:xfrm flipH="1">
            <a:off x="7343775" y="0"/>
            <a:ext cx="0" cy="2905125"/>
          </a:xfrm>
          <a:prstGeom prst="line">
            <a:avLst/>
          </a:prstGeom>
          <a:noFill/>
          <a:ln algn="ctr" cap="flat" cmpd="sng" w="6350">
            <a:solidFill>
              <a:schemeClr val="tx1">
                <a:lumMod val="50000"/>
                <a:lumOff val="50000"/>
              </a:schemeClr>
            </a:solidFill>
            <a:prstDash val="solid"/>
            <a:miter lim="800000"/>
          </a:ln>
          <a:effectLst/>
        </p:spPr>
      </p:cxnSp>
      <p:cxnSp>
        <p:nvCxnSpPr>
          <p:cNvPr id="19" name="直接连接符 18"/>
          <p:cNvCxnSpPr/>
          <p:nvPr/>
        </p:nvCxnSpPr>
        <p:spPr>
          <a:xfrm flipH="1">
            <a:off x="8140700" y="0"/>
            <a:ext cx="0" cy="4464050"/>
          </a:xfrm>
          <a:prstGeom prst="line">
            <a:avLst/>
          </a:prstGeom>
          <a:noFill/>
          <a:ln algn="ctr" cap="flat" cmpd="sng" w="6350">
            <a:solidFill>
              <a:schemeClr val="tx1">
                <a:lumMod val="50000"/>
                <a:lumOff val="50000"/>
              </a:schemeClr>
            </a:solidFill>
            <a:prstDash val="solid"/>
            <a:miter lim="800000"/>
          </a:ln>
          <a:effectLst/>
        </p:spPr>
      </p:cxnSp>
      <p:cxnSp>
        <p:nvCxnSpPr>
          <p:cNvPr id="20" name="直接连接符 19"/>
          <p:cNvCxnSpPr/>
          <p:nvPr/>
        </p:nvCxnSpPr>
        <p:spPr>
          <a:xfrm flipH="1">
            <a:off x="8936038" y="0"/>
            <a:ext cx="0" cy="3116263"/>
          </a:xfrm>
          <a:prstGeom prst="line">
            <a:avLst/>
          </a:prstGeom>
          <a:noFill/>
          <a:ln algn="ctr" cap="flat" cmpd="sng" w="6350">
            <a:solidFill>
              <a:schemeClr val="tx1">
                <a:lumMod val="50000"/>
                <a:lumOff val="50000"/>
              </a:schemeClr>
            </a:solidFill>
            <a:prstDash val="solid"/>
            <a:miter lim="800000"/>
          </a:ln>
          <a:effectLst/>
        </p:spPr>
      </p:cxnSp>
      <p:cxnSp>
        <p:nvCxnSpPr>
          <p:cNvPr id="21" name="直接连接符 20"/>
          <p:cNvCxnSpPr/>
          <p:nvPr/>
        </p:nvCxnSpPr>
        <p:spPr>
          <a:xfrm flipH="1">
            <a:off x="9731375" y="0"/>
            <a:ext cx="0" cy="2030413"/>
          </a:xfrm>
          <a:prstGeom prst="line">
            <a:avLst/>
          </a:prstGeom>
          <a:noFill/>
          <a:ln algn="ctr" cap="flat" cmpd="sng" w="6350">
            <a:solidFill>
              <a:schemeClr val="tx1">
                <a:lumMod val="50000"/>
                <a:lumOff val="50000"/>
              </a:schemeClr>
            </a:solidFill>
            <a:prstDash val="solid"/>
            <a:miter lim="800000"/>
          </a:ln>
          <a:effectLst/>
        </p:spPr>
      </p:cxnSp>
      <p:cxnSp>
        <p:nvCxnSpPr>
          <p:cNvPr id="22" name="直接连接符 21"/>
          <p:cNvCxnSpPr/>
          <p:nvPr/>
        </p:nvCxnSpPr>
        <p:spPr>
          <a:xfrm flipH="1">
            <a:off x="10526713" y="0"/>
            <a:ext cx="0" cy="4181475"/>
          </a:xfrm>
          <a:prstGeom prst="line">
            <a:avLst/>
          </a:prstGeom>
          <a:noFill/>
          <a:ln algn="ctr" cap="flat" cmpd="sng" w="6350">
            <a:solidFill>
              <a:schemeClr val="tx1">
                <a:lumMod val="50000"/>
                <a:lumOff val="50000"/>
              </a:schemeClr>
            </a:solidFill>
            <a:prstDash val="solid"/>
            <a:miter lim="800000"/>
          </a:ln>
          <a:effectLst/>
        </p:spPr>
      </p:cxnSp>
      <p:cxnSp>
        <p:nvCxnSpPr>
          <p:cNvPr id="23" name="直接连接符 22"/>
          <p:cNvCxnSpPr/>
          <p:nvPr/>
        </p:nvCxnSpPr>
        <p:spPr>
          <a:xfrm flipH="1">
            <a:off x="11345863" y="0"/>
            <a:ext cx="0" cy="2905125"/>
          </a:xfrm>
          <a:prstGeom prst="line">
            <a:avLst/>
          </a:prstGeom>
          <a:noFill/>
          <a:ln algn="ctr" cap="flat" cmpd="sng" w="6350">
            <a:solidFill>
              <a:schemeClr val="tx1">
                <a:lumMod val="50000"/>
                <a:lumOff val="50000"/>
              </a:schemeClr>
            </a:solidFill>
            <a:prstDash val="solid"/>
            <a:miter lim="800000"/>
          </a:ln>
          <a:effectLst/>
        </p:spPr>
      </p:cxnSp>
      <p:grpSp>
        <p:nvGrpSpPr>
          <p:cNvPr id="24" name="组合 23"/>
          <p:cNvGrpSpPr/>
          <p:nvPr/>
        </p:nvGrpSpPr>
        <p:grpSpPr>
          <a:xfrm>
            <a:off x="7933567" y="4721364"/>
            <a:ext cx="402797" cy="360000"/>
            <a:chOff x="1730152" y="3478601"/>
            <a:chExt cx="402797" cy="360000"/>
          </a:xfrm>
          <a:solidFill>
            <a:schemeClr val="bg1"/>
          </a:solidFill>
        </p:grpSpPr>
        <p:sp>
          <p:nvSpPr>
            <p:cNvPr id="25" name="Freeform 5"/>
            <p:cNvSpPr/>
            <p:nvPr/>
          </p:nvSpPr>
          <p:spPr bwMode="auto">
            <a:xfrm>
              <a:off x="1960082" y="3556643"/>
              <a:ext cx="172867" cy="171189"/>
            </a:xfrm>
            <a:custGeom>
              <a:gdLst>
                <a:gd fmla="*/ 81 w 86" name="T0"/>
                <a:gd fmla="*/ 34 h 85" name="T1"/>
                <a:gd fmla="*/ 51 w 86" name="T2"/>
                <a:gd fmla="*/ 34 h 85" name="T3"/>
                <a:gd fmla="*/ 51 w 86" name="T4"/>
                <a:gd fmla="*/ 4 h 85" name="T5"/>
                <a:gd fmla="*/ 47 w 86" name="T6"/>
                <a:gd fmla="*/ 0 h 85" name="T7"/>
                <a:gd fmla="*/ 39 w 86" name="T8"/>
                <a:gd fmla="*/ 0 h 85" name="T9"/>
                <a:gd fmla="*/ 35 w 86" name="T10"/>
                <a:gd fmla="*/ 4 h 85" name="T11"/>
                <a:gd fmla="*/ 35 w 86" name="T12"/>
                <a:gd fmla="*/ 34 h 85" name="T13"/>
                <a:gd fmla="*/ 5 w 86" name="T14"/>
                <a:gd fmla="*/ 34 h 85" name="T15"/>
                <a:gd fmla="*/ 0 w 86" name="T16"/>
                <a:gd fmla="*/ 38 h 85" name="T17"/>
                <a:gd fmla="*/ 0 w 86" name="T18"/>
                <a:gd fmla="*/ 47 h 85" name="T19"/>
                <a:gd fmla="*/ 5 w 86" name="T20"/>
                <a:gd fmla="*/ 51 h 85" name="T21"/>
                <a:gd fmla="*/ 35 w 86" name="T22"/>
                <a:gd fmla="*/ 51 h 85" name="T23"/>
                <a:gd fmla="*/ 35 w 86" name="T24"/>
                <a:gd fmla="*/ 81 h 85" name="T25"/>
                <a:gd fmla="*/ 39 w 86" name="T26"/>
                <a:gd fmla="*/ 85 h 85" name="T27"/>
                <a:gd fmla="*/ 47 w 86" name="T28"/>
                <a:gd fmla="*/ 85 h 85" name="T29"/>
                <a:gd fmla="*/ 51 w 86" name="T30"/>
                <a:gd fmla="*/ 81 h 85" name="T31"/>
                <a:gd fmla="*/ 51 w 86" name="T32"/>
                <a:gd fmla="*/ 51 h 85" name="T33"/>
                <a:gd fmla="*/ 81 w 86" name="T34"/>
                <a:gd fmla="*/ 51 h 85" name="T35"/>
                <a:gd fmla="*/ 86 w 86" name="T36"/>
                <a:gd fmla="*/ 47 h 85" name="T37"/>
                <a:gd fmla="*/ 86 w 86" name="T38"/>
                <a:gd fmla="*/ 38 h 85" name="T39"/>
                <a:gd fmla="*/ 81 w 86" name="T40"/>
                <a:gd fmla="*/ 34 h 8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5" w="86">
                  <a:moveTo>
                    <a:pt x="81" y="34"/>
                  </a:moveTo>
                  <a:cubicBezTo>
                    <a:pt x="51" y="34"/>
                    <a:pt x="51" y="34"/>
                    <a:pt x="51" y="34"/>
                  </a:cubicBezTo>
                  <a:cubicBezTo>
                    <a:pt x="51" y="4"/>
                    <a:pt x="51" y="4"/>
                    <a:pt x="51" y="4"/>
                  </a:cubicBezTo>
                  <a:cubicBezTo>
                    <a:pt x="51" y="2"/>
                    <a:pt x="50" y="0"/>
                    <a:pt x="47" y="0"/>
                  </a:cubicBezTo>
                  <a:cubicBezTo>
                    <a:pt x="39" y="0"/>
                    <a:pt x="39" y="0"/>
                    <a:pt x="39" y="0"/>
                  </a:cubicBezTo>
                  <a:cubicBezTo>
                    <a:pt x="36" y="0"/>
                    <a:pt x="35" y="2"/>
                    <a:pt x="35" y="4"/>
                  </a:cubicBezTo>
                  <a:cubicBezTo>
                    <a:pt x="35" y="34"/>
                    <a:pt x="35" y="34"/>
                    <a:pt x="35" y="34"/>
                  </a:cubicBezTo>
                  <a:cubicBezTo>
                    <a:pt x="5" y="34"/>
                    <a:pt x="5" y="34"/>
                    <a:pt x="5" y="34"/>
                  </a:cubicBezTo>
                  <a:cubicBezTo>
                    <a:pt x="2" y="34"/>
                    <a:pt x="0" y="36"/>
                    <a:pt x="0" y="38"/>
                  </a:cubicBezTo>
                  <a:cubicBezTo>
                    <a:pt x="0" y="47"/>
                    <a:pt x="0" y="47"/>
                    <a:pt x="0" y="47"/>
                  </a:cubicBezTo>
                  <a:cubicBezTo>
                    <a:pt x="0" y="49"/>
                    <a:pt x="2" y="51"/>
                    <a:pt x="5" y="51"/>
                  </a:cubicBezTo>
                  <a:cubicBezTo>
                    <a:pt x="35" y="51"/>
                    <a:pt x="35" y="51"/>
                    <a:pt x="35" y="51"/>
                  </a:cubicBezTo>
                  <a:cubicBezTo>
                    <a:pt x="35" y="81"/>
                    <a:pt x="35" y="81"/>
                    <a:pt x="35" y="81"/>
                  </a:cubicBezTo>
                  <a:cubicBezTo>
                    <a:pt x="35" y="83"/>
                    <a:pt x="36" y="85"/>
                    <a:pt x="39" y="85"/>
                  </a:cubicBezTo>
                  <a:cubicBezTo>
                    <a:pt x="47" y="85"/>
                    <a:pt x="47" y="85"/>
                    <a:pt x="47" y="85"/>
                  </a:cubicBezTo>
                  <a:cubicBezTo>
                    <a:pt x="50" y="85"/>
                    <a:pt x="51" y="83"/>
                    <a:pt x="51" y="81"/>
                  </a:cubicBezTo>
                  <a:cubicBezTo>
                    <a:pt x="51" y="51"/>
                    <a:pt x="51" y="51"/>
                    <a:pt x="51" y="51"/>
                  </a:cubicBezTo>
                  <a:cubicBezTo>
                    <a:pt x="81" y="51"/>
                    <a:pt x="81" y="51"/>
                    <a:pt x="81" y="51"/>
                  </a:cubicBezTo>
                  <a:cubicBezTo>
                    <a:pt x="84" y="51"/>
                    <a:pt x="86" y="49"/>
                    <a:pt x="86" y="47"/>
                  </a:cubicBezTo>
                  <a:cubicBezTo>
                    <a:pt x="86" y="38"/>
                    <a:pt x="86" y="38"/>
                    <a:pt x="86" y="38"/>
                  </a:cubicBezTo>
                  <a:cubicBezTo>
                    <a:pt x="86" y="36"/>
                    <a:pt x="84" y="34"/>
                    <a:pt x="81" y="34"/>
                  </a:cubicBez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sp>
          <p:nvSpPr>
            <p:cNvPr id="26" name="Freeform 6"/>
            <p:cNvSpPr>
              <a:spLocks noEditPoints="1"/>
            </p:cNvSpPr>
            <p:nvPr/>
          </p:nvSpPr>
          <p:spPr bwMode="auto">
            <a:xfrm>
              <a:off x="1730152" y="3478601"/>
              <a:ext cx="240000" cy="360000"/>
            </a:xfrm>
            <a:custGeom>
              <a:gdLst>
                <a:gd fmla="*/ 95 w 119" name="T0"/>
                <a:gd fmla="*/ 99 h 179" name="T1"/>
                <a:gd fmla="*/ 82 w 119" name="T2"/>
                <a:gd fmla="*/ 86 h 179" name="T3"/>
                <a:gd fmla="*/ 91 w 119" name="T4"/>
                <a:gd fmla="*/ 74 h 179" name="T5"/>
                <a:gd fmla="*/ 107 w 119" name="T6"/>
                <a:gd fmla="*/ 44 h 179" name="T7"/>
                <a:gd fmla="*/ 99 w 119" name="T8"/>
                <a:gd fmla="*/ 17 h 179" name="T9"/>
                <a:gd fmla="*/ 103 w 119" name="T10"/>
                <a:gd fmla="*/ 17 h 179" name="T11"/>
                <a:gd fmla="*/ 105 w 119" name="T12"/>
                <a:gd fmla="*/ 16 h 179" name="T13"/>
                <a:gd fmla="*/ 117 w 119" name="T14"/>
                <a:gd fmla="*/ 8 h 179" name="T15"/>
                <a:gd fmla="*/ 119 w 119" name="T16"/>
                <a:gd fmla="*/ 3 h 179" name="T17"/>
                <a:gd fmla="*/ 115 w 119" name="T18"/>
                <a:gd fmla="*/ 0 h 179" name="T19"/>
                <a:gd fmla="*/ 62 w 119" name="T20"/>
                <a:gd fmla="*/ 0 h 179" name="T21"/>
                <a:gd fmla="*/ 45 w 119" name="T22"/>
                <a:gd fmla="*/ 3 h 179" name="T23"/>
                <a:gd fmla="*/ 12 w 119" name="T24"/>
                <a:gd fmla="*/ 43 h 179" name="T25"/>
                <a:gd fmla="*/ 55 w 119" name="T26"/>
                <a:gd fmla="*/ 86 h 179" name="T27"/>
                <a:gd fmla="*/ 54 w 119" name="T28"/>
                <a:gd fmla="*/ 91 h 179" name="T29"/>
                <a:gd fmla="*/ 57 w 119" name="T30"/>
                <a:gd fmla="*/ 102 h 179" name="T31"/>
                <a:gd fmla="*/ 56 w 119" name="T32"/>
                <a:gd fmla="*/ 102 h 179" name="T33"/>
                <a:gd fmla="*/ 4 w 119" name="T34"/>
                <a:gd fmla="*/ 131 h 179" name="T35"/>
                <a:gd fmla="*/ 0 w 119" name="T36"/>
                <a:gd fmla="*/ 144 h 179" name="T37"/>
                <a:gd fmla="*/ 4 w 119" name="T38"/>
                <a:gd fmla="*/ 157 h 179" name="T39"/>
                <a:gd fmla="*/ 34 w 119" name="T40"/>
                <a:gd fmla="*/ 176 h 179" name="T41"/>
                <a:gd fmla="*/ 59 w 119" name="T42"/>
                <a:gd fmla="*/ 179 h 179" name="T43"/>
                <a:gd fmla="*/ 80 w 119" name="T44"/>
                <a:gd fmla="*/ 176 h 179" name="T45"/>
                <a:gd fmla="*/ 115 w 119" name="T46"/>
                <a:gd fmla="*/ 137 h 179" name="T47"/>
                <a:gd fmla="*/ 95 w 119" name="T48"/>
                <a:gd fmla="*/ 99 h 179" name="T49"/>
                <a:gd fmla="*/ 28 w 119" name="T50"/>
                <a:gd fmla="*/ 138 h 179" name="T51"/>
                <a:gd fmla="*/ 62 w 119" name="T52"/>
                <a:gd fmla="*/ 115 h 179" name="T53"/>
                <a:gd fmla="*/ 62 w 119" name="T54"/>
                <a:gd fmla="*/ 115 h 179" name="T55"/>
                <a:gd fmla="*/ 73 w 119" name="T56"/>
                <a:gd fmla="*/ 117 h 179" name="T57"/>
                <a:gd fmla="*/ 77 w 119" name="T58"/>
                <a:gd fmla="*/ 119 h 179" name="T59"/>
                <a:gd fmla="*/ 92 w 119" name="T60"/>
                <a:gd fmla="*/ 135 h 179" name="T61"/>
                <a:gd fmla="*/ 93 w 119" name="T62"/>
                <a:gd fmla="*/ 139 h 179" name="T63"/>
                <a:gd fmla="*/ 59 w 119" name="T64"/>
                <a:gd fmla="*/ 163 h 179" name="T65"/>
                <a:gd fmla="*/ 28 w 119" name="T66"/>
                <a:gd fmla="*/ 138 h 179" name="T67"/>
                <a:gd fmla="*/ 44 w 119" name="T68"/>
                <a:gd fmla="*/ 21 h 179" name="T69"/>
                <a:gd fmla="*/ 55 w 119" name="T70"/>
                <a:gd fmla="*/ 16 h 179" name="T71"/>
                <a:gd fmla="*/ 55 w 119" name="T72"/>
                <a:gd fmla="*/ 16 h 179" name="T73"/>
                <a:gd fmla="*/ 80 w 119" name="T74"/>
                <a:gd fmla="*/ 45 h 179" name="T75"/>
                <a:gd fmla="*/ 75 w 119" name="T76"/>
                <a:gd fmla="*/ 67 h 179" name="T77"/>
                <a:gd fmla="*/ 64 w 119" name="T78"/>
                <a:gd fmla="*/ 72 h 179" name="T79"/>
                <a:gd fmla="*/ 64 w 119" name="T80"/>
                <a:gd fmla="*/ 72 h 179" name="T81"/>
                <a:gd fmla="*/ 64 w 119" name="T82"/>
                <a:gd fmla="*/ 72 h 179" name="T83"/>
                <a:gd fmla="*/ 39 w 119" name="T84"/>
                <a:gd fmla="*/ 43 h 179" name="T85"/>
                <a:gd fmla="*/ 44 w 119" name="T86"/>
                <a:gd fmla="*/ 21 h 17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79" w="119">
                  <a:moveTo>
                    <a:pt x="95" y="99"/>
                  </a:moveTo>
                  <a:cubicBezTo>
                    <a:pt x="88" y="95"/>
                    <a:pt x="82" y="88"/>
                    <a:pt x="82" y="86"/>
                  </a:cubicBezTo>
                  <a:cubicBezTo>
                    <a:pt x="82" y="83"/>
                    <a:pt x="83" y="81"/>
                    <a:pt x="91" y="74"/>
                  </a:cubicBezTo>
                  <a:cubicBezTo>
                    <a:pt x="102" y="66"/>
                    <a:pt x="107" y="55"/>
                    <a:pt x="107" y="44"/>
                  </a:cubicBezTo>
                  <a:cubicBezTo>
                    <a:pt x="107" y="33"/>
                    <a:pt x="104" y="24"/>
                    <a:pt x="99" y="17"/>
                  </a:cubicBezTo>
                  <a:cubicBezTo>
                    <a:pt x="103" y="17"/>
                    <a:pt x="103" y="17"/>
                    <a:pt x="103" y="17"/>
                  </a:cubicBezTo>
                  <a:cubicBezTo>
                    <a:pt x="104" y="17"/>
                    <a:pt x="105" y="17"/>
                    <a:pt x="105" y="16"/>
                  </a:cubicBezTo>
                  <a:cubicBezTo>
                    <a:pt x="117" y="8"/>
                    <a:pt x="117" y="8"/>
                    <a:pt x="117" y="8"/>
                  </a:cubicBezTo>
                  <a:cubicBezTo>
                    <a:pt x="119" y="7"/>
                    <a:pt x="119" y="5"/>
                    <a:pt x="119" y="3"/>
                  </a:cubicBezTo>
                  <a:cubicBezTo>
                    <a:pt x="118" y="2"/>
                    <a:pt x="117" y="0"/>
                    <a:pt x="115" y="0"/>
                  </a:cubicBezTo>
                  <a:cubicBezTo>
                    <a:pt x="62" y="0"/>
                    <a:pt x="62" y="0"/>
                    <a:pt x="62" y="0"/>
                  </a:cubicBezTo>
                  <a:cubicBezTo>
                    <a:pt x="56" y="0"/>
                    <a:pt x="50" y="1"/>
                    <a:pt x="45" y="3"/>
                  </a:cubicBezTo>
                  <a:cubicBezTo>
                    <a:pt x="25" y="10"/>
                    <a:pt x="12" y="26"/>
                    <a:pt x="12" y="43"/>
                  </a:cubicBezTo>
                  <a:cubicBezTo>
                    <a:pt x="12" y="67"/>
                    <a:pt x="30" y="85"/>
                    <a:pt x="55" y="86"/>
                  </a:cubicBezTo>
                  <a:cubicBezTo>
                    <a:pt x="55" y="88"/>
                    <a:pt x="54" y="90"/>
                    <a:pt x="54" y="91"/>
                  </a:cubicBezTo>
                  <a:cubicBezTo>
                    <a:pt x="54" y="95"/>
                    <a:pt x="55" y="99"/>
                    <a:pt x="57" y="102"/>
                  </a:cubicBezTo>
                  <a:cubicBezTo>
                    <a:pt x="57" y="102"/>
                    <a:pt x="57" y="102"/>
                    <a:pt x="56" y="102"/>
                  </a:cubicBezTo>
                  <a:cubicBezTo>
                    <a:pt x="33" y="102"/>
                    <a:pt x="12" y="113"/>
                    <a:pt x="4" y="131"/>
                  </a:cubicBezTo>
                  <a:cubicBezTo>
                    <a:pt x="1" y="135"/>
                    <a:pt x="0" y="140"/>
                    <a:pt x="0" y="144"/>
                  </a:cubicBezTo>
                  <a:cubicBezTo>
                    <a:pt x="0" y="148"/>
                    <a:pt x="1" y="153"/>
                    <a:pt x="4" y="157"/>
                  </a:cubicBezTo>
                  <a:cubicBezTo>
                    <a:pt x="9" y="166"/>
                    <a:pt x="20" y="173"/>
                    <a:pt x="34" y="176"/>
                  </a:cubicBezTo>
                  <a:cubicBezTo>
                    <a:pt x="42" y="178"/>
                    <a:pt x="50" y="179"/>
                    <a:pt x="59" y="179"/>
                  </a:cubicBezTo>
                  <a:cubicBezTo>
                    <a:pt x="66" y="179"/>
                    <a:pt x="74" y="178"/>
                    <a:pt x="80" y="176"/>
                  </a:cubicBezTo>
                  <a:cubicBezTo>
                    <a:pt x="101" y="170"/>
                    <a:pt x="115" y="155"/>
                    <a:pt x="115" y="137"/>
                  </a:cubicBezTo>
                  <a:cubicBezTo>
                    <a:pt x="115" y="120"/>
                    <a:pt x="109" y="110"/>
                    <a:pt x="95" y="99"/>
                  </a:cubicBezTo>
                  <a:close/>
                  <a:moveTo>
                    <a:pt x="28" y="138"/>
                  </a:moveTo>
                  <a:cubicBezTo>
                    <a:pt x="28" y="126"/>
                    <a:pt x="44" y="115"/>
                    <a:pt x="62" y="115"/>
                  </a:cubicBezTo>
                  <a:cubicBezTo>
                    <a:pt x="62" y="115"/>
                    <a:pt x="62" y="115"/>
                    <a:pt x="62" y="115"/>
                  </a:cubicBezTo>
                  <a:cubicBezTo>
                    <a:pt x="66" y="115"/>
                    <a:pt x="70" y="116"/>
                    <a:pt x="73" y="117"/>
                  </a:cubicBezTo>
                  <a:cubicBezTo>
                    <a:pt x="75" y="118"/>
                    <a:pt x="76" y="119"/>
                    <a:pt x="77" y="119"/>
                  </a:cubicBezTo>
                  <a:cubicBezTo>
                    <a:pt x="85" y="125"/>
                    <a:pt x="91" y="129"/>
                    <a:pt x="92" y="135"/>
                  </a:cubicBezTo>
                  <a:cubicBezTo>
                    <a:pt x="93" y="136"/>
                    <a:pt x="93" y="138"/>
                    <a:pt x="93" y="139"/>
                  </a:cubicBezTo>
                  <a:cubicBezTo>
                    <a:pt x="93" y="155"/>
                    <a:pt x="81" y="163"/>
                    <a:pt x="59" y="163"/>
                  </a:cubicBezTo>
                  <a:cubicBezTo>
                    <a:pt x="41" y="163"/>
                    <a:pt x="28" y="152"/>
                    <a:pt x="28" y="138"/>
                  </a:cubicBezTo>
                  <a:close/>
                  <a:moveTo>
                    <a:pt x="44" y="21"/>
                  </a:moveTo>
                  <a:cubicBezTo>
                    <a:pt x="47" y="18"/>
                    <a:pt x="51" y="16"/>
                    <a:pt x="55" y="16"/>
                  </a:cubicBezTo>
                  <a:cubicBezTo>
                    <a:pt x="55" y="16"/>
                    <a:pt x="55" y="16"/>
                    <a:pt x="55" y="16"/>
                  </a:cubicBezTo>
                  <a:cubicBezTo>
                    <a:pt x="67" y="16"/>
                    <a:pt x="78" y="30"/>
                    <a:pt x="80" y="45"/>
                  </a:cubicBezTo>
                  <a:cubicBezTo>
                    <a:pt x="81" y="54"/>
                    <a:pt x="79" y="62"/>
                    <a:pt x="75" y="67"/>
                  </a:cubicBezTo>
                  <a:cubicBezTo>
                    <a:pt x="72" y="70"/>
                    <a:pt x="68" y="72"/>
                    <a:pt x="64" y="72"/>
                  </a:cubicBezTo>
                  <a:cubicBezTo>
                    <a:pt x="64" y="72"/>
                    <a:pt x="64" y="72"/>
                    <a:pt x="64" y="72"/>
                  </a:cubicBezTo>
                  <a:cubicBezTo>
                    <a:pt x="64" y="72"/>
                    <a:pt x="64" y="72"/>
                    <a:pt x="64" y="72"/>
                  </a:cubicBezTo>
                  <a:cubicBezTo>
                    <a:pt x="53" y="72"/>
                    <a:pt x="41" y="58"/>
                    <a:pt x="39" y="43"/>
                  </a:cubicBezTo>
                  <a:cubicBezTo>
                    <a:pt x="38" y="34"/>
                    <a:pt x="40" y="26"/>
                    <a:pt x="44" y="21"/>
                  </a:cubicBez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grpSp>
      <p:sp>
        <p:nvSpPr>
          <p:cNvPr id="27668" name="Freeform 16"/>
          <p:cNvSpPr>
            <a:spLocks noChangeAspect="1"/>
          </p:cNvSpPr>
          <p:nvPr/>
        </p:nvSpPr>
        <p:spPr bwMode="auto">
          <a:xfrm>
            <a:off x="11101388" y="3176588"/>
            <a:ext cx="441325" cy="360362"/>
          </a:xfrm>
          <a:custGeom>
            <a:gdLst>
              <a:gd fmla="*/ 988724816 w 197" name="T0"/>
              <a:gd fmla="*/ 96284222 h 160" name="T1"/>
              <a:gd fmla="*/ 873290326 w 197" name="T2"/>
              <a:gd fmla="*/ 126689766 h 160" name="T3"/>
              <a:gd fmla="*/ 963629777 w 197" name="T4"/>
              <a:gd fmla="*/ 15202772 h 160" name="T5"/>
              <a:gd fmla="*/ 833138712 w 197" name="T6"/>
              <a:gd fmla="*/ 65878678 h 160" name="T7"/>
              <a:gd fmla="*/ 682570719 w 197" name="T8"/>
              <a:gd fmla="*/ 0 h 160" name="T9"/>
              <a:gd fmla="*/ 481814889 w 197" name="T10"/>
              <a:gd fmla="*/ 202703625 h 160" name="T11"/>
              <a:gd fmla="*/ 486833000 w 197" name="T12"/>
              <a:gd fmla="*/ 253379531 h 160" name="T13"/>
              <a:gd fmla="*/ 70264765 w 197" name="T14"/>
              <a:gd fmla="*/ 35473134 h 160" name="T15"/>
              <a:gd fmla="*/ 40151614 w 197" name="T16"/>
              <a:gd fmla="*/ 141892538 h 160" name="T17"/>
              <a:gd fmla="*/ 130491066 w 197" name="T18"/>
              <a:gd fmla="*/ 309123028 h 160" name="T19"/>
              <a:gd fmla="*/ 40151614 w 197" name="T20"/>
              <a:gd fmla="*/ 283785075 h 160" name="T21"/>
              <a:gd fmla="*/ 40151614 w 197" name="T22"/>
              <a:gd fmla="*/ 288852666 h 160" name="T23"/>
              <a:gd fmla="*/ 200755830 w 197" name="T24"/>
              <a:gd fmla="*/ 486488700 h 160" name="T25"/>
              <a:gd fmla="*/ 150567993 w 197" name="T26"/>
              <a:gd fmla="*/ 496623881 h 160" name="T27"/>
              <a:gd fmla="*/ 110416379 w 197" name="T28"/>
              <a:gd fmla="*/ 491556291 h 160" name="T29"/>
              <a:gd fmla="*/ 301133745 w 197" name="T30"/>
              <a:gd fmla="*/ 633448828 h 160" name="T31"/>
              <a:gd fmla="*/ 50190078 w 197" name="T32"/>
              <a:gd fmla="*/ 719597869 h 160" name="T33"/>
              <a:gd fmla="*/ 0 w 197" name="T34"/>
              <a:gd fmla="*/ 719597869 h 160" name="T35"/>
              <a:gd fmla="*/ 311172209 w 197" name="T36"/>
              <a:gd fmla="*/ 810814500 h 160" name="T37"/>
              <a:gd fmla="*/ 888346901 w 197" name="T38"/>
              <a:gd fmla="*/ 228041578 h 160" name="T39"/>
              <a:gd fmla="*/ 888346901 w 197" name="T40"/>
              <a:gd fmla="*/ 202703625 h 160" name="T41"/>
              <a:gd fmla="*/ 988724816 w 197" name="T42"/>
              <a:gd fmla="*/ 96284222 h 16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60" w="197">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69" name="Freeform 24"/>
          <p:cNvSpPr>
            <a:spLocks noChangeAspect="1"/>
          </p:cNvSpPr>
          <p:nvPr/>
        </p:nvSpPr>
        <p:spPr bwMode="auto">
          <a:xfrm>
            <a:off x="7259638" y="3203575"/>
            <a:ext cx="169862" cy="360363"/>
          </a:xfrm>
          <a:custGeom>
            <a:gdLst>
              <a:gd fmla="*/ 323506950 w 89" name="T0"/>
              <a:gd fmla="*/ 219416255 h 193" name="T1"/>
              <a:gd fmla="*/ 214459364 w 89" name="T2"/>
              <a:gd fmla="*/ 219416255 h 193" name="T3"/>
              <a:gd fmla="*/ 214459364 w 89" name="T4"/>
              <a:gd fmla="*/ 149759768 h 193" name="T5"/>
              <a:gd fmla="*/ 243538211 w 89" name="T6"/>
              <a:gd fmla="*/ 114931524 h 193" name="T7"/>
              <a:gd fmla="*/ 323506950 w 89" name="T8"/>
              <a:gd fmla="*/ 114931524 h 193" name="T9"/>
              <a:gd fmla="*/ 323506950 w 89" name="T10"/>
              <a:gd fmla="*/ 0 h 193" name="T11"/>
              <a:gd fmla="*/ 214459364 w 89" name="T12"/>
              <a:gd fmla="*/ 0 h 193" name="T13"/>
              <a:gd fmla="*/ 69063217 w 89" name="T14"/>
              <a:gd fmla="*/ 139311108 h 193" name="T15"/>
              <a:gd fmla="*/ 69063217 w 89" name="T16"/>
              <a:gd fmla="*/ 219416255 h 193" name="T17"/>
              <a:gd fmla="*/ 0 w 89" name="T18"/>
              <a:gd fmla="*/ 219416255 h 193" name="T19"/>
              <a:gd fmla="*/ 0 w 89" name="T20"/>
              <a:gd fmla="*/ 337831910 h 193" name="T21"/>
              <a:gd fmla="*/ 69063217 w 89" name="T22"/>
              <a:gd fmla="*/ 337831910 h 193" name="T23"/>
              <a:gd fmla="*/ 69063217 w 89" name="T24"/>
              <a:gd fmla="*/ 672179689 h 193" name="T25"/>
              <a:gd fmla="*/ 214459364 w 89" name="T26"/>
              <a:gd fmla="*/ 672179689 h 193" name="T27"/>
              <a:gd fmla="*/ 214459364 w 89" name="T28"/>
              <a:gd fmla="*/ 337831910 h 193" name="T29"/>
              <a:gd fmla="*/ 312601428 w 89" name="T30"/>
              <a:gd fmla="*/ 337831910 h 193" name="T31"/>
              <a:gd fmla="*/ 323506950 w 89" name="T32"/>
              <a:gd fmla="*/ 219416255 h 193"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93" w="89">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70" name="Freeform 36"/>
          <p:cNvSpPr>
            <a:spLocks noChangeAspect="1"/>
          </p:cNvSpPr>
          <p:nvPr/>
        </p:nvSpPr>
        <p:spPr bwMode="auto">
          <a:xfrm>
            <a:off x="10312400" y="4397375"/>
            <a:ext cx="420688" cy="539750"/>
          </a:xfrm>
          <a:custGeom>
            <a:gdLst>
              <a:gd fmla="*/ 604135109 w 155" name="T0"/>
              <a:gd fmla="*/ 0 h 200" name="T1"/>
              <a:gd fmla="*/ 0 w 155" name="T2"/>
              <a:gd fmla="*/ 524637000 h 200" name="T3"/>
              <a:gd fmla="*/ 176819238 w 155" name="T4"/>
              <a:gd fmla="*/ 837961875 h 200" name="T5"/>
              <a:gd fmla="*/ 221024047 w 155" name="T6"/>
              <a:gd fmla="*/ 816102000 h 200" name="T7"/>
              <a:gd fmla="*/ 235758983 w 155" name="T8"/>
              <a:gd fmla="*/ 750522375 h 200" name="T9"/>
              <a:gd fmla="*/ 221024047 w 155" name="T10"/>
              <a:gd fmla="*/ 706802625 h 200" name="T11"/>
              <a:gd fmla="*/ 169453126 w 155" name="T12"/>
              <a:gd fmla="*/ 539210250 h 200" name="T13"/>
              <a:gd fmla="*/ 582031347 w 155" name="T14"/>
              <a:gd fmla="*/ 145732500 h 200" name="T15"/>
              <a:gd fmla="*/ 935672537 w 155" name="T16"/>
              <a:gd fmla="*/ 459057375 h 200" name="T17"/>
              <a:gd fmla="*/ 663074855 w 155" name="T18"/>
              <a:gd fmla="*/ 903541500 h 200" name="T19"/>
              <a:gd fmla="*/ 530460427 w 155" name="T20"/>
              <a:gd fmla="*/ 743235750 h 200" name="T21"/>
              <a:gd fmla="*/ 604135109 w 155" name="T22"/>
              <a:gd fmla="*/ 451770750 h 200" name="T23"/>
              <a:gd fmla="*/ 493621729 w 155" name="T24"/>
              <a:gd fmla="*/ 320611500 h 200" name="T25"/>
              <a:gd fmla="*/ 331537428 w 155" name="T26"/>
              <a:gd fmla="*/ 539210250 h 200" name="T27"/>
              <a:gd fmla="*/ 361007300 w 155" name="T28"/>
              <a:gd fmla="*/ 670369500 h 200" name="T29"/>
              <a:gd fmla="*/ 250493920 w 155" name="T30"/>
              <a:gd fmla="*/ 1129426875 h 200" name="T31"/>
              <a:gd fmla="*/ 243127809 w 155" name="T32"/>
              <a:gd fmla="*/ 1442751750 h 200" name="T33"/>
              <a:gd fmla="*/ 265228856 w 155" name="T34"/>
              <a:gd fmla="*/ 1450038375 h 200" name="T35"/>
              <a:gd fmla="*/ 419947046 w 155" name="T36"/>
              <a:gd fmla="*/ 1173146625 h 200" name="T37"/>
              <a:gd fmla="*/ 478886792 w 155" name="T38"/>
              <a:gd fmla="*/ 947261250 h 200" name="T39"/>
              <a:gd fmla="*/ 685175903 w 155" name="T40"/>
              <a:gd fmla="*/ 1049274000 h 200" name="T41"/>
              <a:gd fmla="*/ 1141961647 w 155" name="T42"/>
              <a:gd fmla="*/ 480917250 h 200" name="T43"/>
              <a:gd fmla="*/ 604135109 w 155" name="T44"/>
              <a:gd fmla="*/ 0 h 200"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200" w="155">
                <a:moveTo>
                  <a:pt x="82" y="0"/>
                </a:moveTo>
                <a:cubicBezTo>
                  <a:pt x="28" y="0"/>
                  <a:pt x="0" y="39"/>
                  <a:pt x="0" y="72"/>
                </a:cubicBezTo>
                <a:cubicBezTo>
                  <a:pt x="0" y="91"/>
                  <a:pt x="8" y="109"/>
                  <a:pt x="24" y="115"/>
                </a:cubicBezTo>
                <a:cubicBezTo>
                  <a:pt x="26" y="116"/>
                  <a:pt x="29" y="115"/>
                  <a:pt x="30" y="112"/>
                </a:cubicBezTo>
                <a:cubicBezTo>
                  <a:pt x="30" y="110"/>
                  <a:pt x="31" y="105"/>
                  <a:pt x="32" y="103"/>
                </a:cubicBezTo>
                <a:cubicBezTo>
                  <a:pt x="33" y="100"/>
                  <a:pt x="32" y="99"/>
                  <a:pt x="30" y="97"/>
                </a:cubicBezTo>
                <a:cubicBezTo>
                  <a:pt x="26" y="91"/>
                  <a:pt x="23" y="84"/>
                  <a:pt x="23" y="74"/>
                </a:cubicBezTo>
                <a:cubicBezTo>
                  <a:pt x="23" y="45"/>
                  <a:pt x="44" y="20"/>
                  <a:pt x="79" y="20"/>
                </a:cubicBezTo>
                <a:cubicBezTo>
                  <a:pt x="110" y="20"/>
                  <a:pt x="127" y="38"/>
                  <a:pt x="127" y="63"/>
                </a:cubicBezTo>
                <a:cubicBezTo>
                  <a:pt x="127" y="96"/>
                  <a:pt x="112" y="124"/>
                  <a:pt x="90" y="124"/>
                </a:cubicBezTo>
                <a:cubicBezTo>
                  <a:pt x="78" y="124"/>
                  <a:pt x="69" y="114"/>
                  <a:pt x="72" y="102"/>
                </a:cubicBezTo>
                <a:cubicBezTo>
                  <a:pt x="76" y="88"/>
                  <a:pt x="82" y="72"/>
                  <a:pt x="82" y="62"/>
                </a:cubicBezTo>
                <a:cubicBezTo>
                  <a:pt x="82" y="52"/>
                  <a:pt x="77" y="44"/>
                  <a:pt x="67" y="44"/>
                </a:cubicBezTo>
                <a:cubicBezTo>
                  <a:pt x="55" y="44"/>
                  <a:pt x="45" y="57"/>
                  <a:pt x="45" y="74"/>
                </a:cubicBezTo>
                <a:cubicBezTo>
                  <a:pt x="45" y="85"/>
                  <a:pt x="49" y="92"/>
                  <a:pt x="49" y="92"/>
                </a:cubicBezTo>
                <a:cubicBezTo>
                  <a:pt x="49" y="92"/>
                  <a:pt x="36" y="145"/>
                  <a:pt x="34" y="155"/>
                </a:cubicBezTo>
                <a:cubicBezTo>
                  <a:pt x="29" y="173"/>
                  <a:pt x="33" y="196"/>
                  <a:pt x="33" y="198"/>
                </a:cubicBezTo>
                <a:cubicBezTo>
                  <a:pt x="34" y="199"/>
                  <a:pt x="35" y="200"/>
                  <a:pt x="36" y="199"/>
                </a:cubicBezTo>
                <a:cubicBezTo>
                  <a:pt x="37" y="197"/>
                  <a:pt x="52" y="179"/>
                  <a:pt x="57" y="161"/>
                </a:cubicBezTo>
                <a:cubicBezTo>
                  <a:pt x="58" y="156"/>
                  <a:pt x="65" y="130"/>
                  <a:pt x="65" y="130"/>
                </a:cubicBezTo>
                <a:cubicBezTo>
                  <a:pt x="69" y="137"/>
                  <a:pt x="80" y="144"/>
                  <a:pt x="93" y="144"/>
                </a:cubicBezTo>
                <a:cubicBezTo>
                  <a:pt x="130" y="144"/>
                  <a:pt x="155" y="110"/>
                  <a:pt x="155" y="66"/>
                </a:cubicBezTo>
                <a:cubicBezTo>
                  <a:pt x="155" y="32"/>
                  <a:pt x="126" y="0"/>
                  <a:pt x="82"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30" name="Group 56"/>
          <p:cNvGrpSpPr>
            <a:grpSpLocks noChangeAspect="1"/>
          </p:cNvGrpSpPr>
          <p:nvPr/>
        </p:nvGrpSpPr>
        <p:grpSpPr>
          <a:xfrm>
            <a:off x="6337543" y="4162675"/>
            <a:ext cx="422082" cy="414000"/>
            <a:chOff x="2927" y="2264"/>
            <a:chExt cx="470" cy="461"/>
          </a:xfrm>
          <a:solidFill>
            <a:schemeClr val="bg1"/>
          </a:solidFill>
        </p:grpSpPr>
        <p:sp>
          <p:nvSpPr>
            <p:cNvPr id="31" name="Freeform 57"/>
            <p:cNvSpPr>
              <a:spLocks noEditPoints="1"/>
            </p:cNvSpPr>
            <p:nvPr/>
          </p:nvSpPr>
          <p:spPr bwMode="auto">
            <a:xfrm>
              <a:off x="2927" y="2482"/>
              <a:ext cx="470" cy="243"/>
            </a:xfrm>
            <a:custGeom>
              <a:gdLst>
                <a:gd fmla="*/ 36 w 196" name="T0"/>
                <a:gd fmla="*/ 0 h 101" name="T1"/>
                <a:gd fmla="*/ 0 w 196" name="T2"/>
                <a:gd fmla="*/ 65 h 101" name="T3"/>
                <a:gd fmla="*/ 160 w 196" name="T4"/>
                <a:gd fmla="*/ 101 h 101" name="T5"/>
                <a:gd fmla="*/ 196 w 196" name="T6"/>
                <a:gd fmla="*/ 36 h 101" name="T7"/>
                <a:gd fmla="*/ 62 w 196" name="T8"/>
                <a:gd fmla="*/ 23 h 101" name="T9"/>
                <a:gd fmla="*/ 50 w 196" name="T10"/>
                <a:gd fmla="*/ 80 h 101" name="T11"/>
                <a:gd fmla="*/ 39 w 196" name="T12"/>
                <a:gd fmla="*/ 23 h 101" name="T13"/>
                <a:gd fmla="*/ 28 w 196" name="T14"/>
                <a:gd fmla="*/ 13 h 101" name="T15"/>
                <a:gd fmla="*/ 62 w 196" name="T16"/>
                <a:gd fmla="*/ 23 h 101" name="T17"/>
                <a:gd fmla="*/ 85 w 196" name="T18"/>
                <a:gd fmla="*/ 80 h 101" name="T19"/>
                <a:gd fmla="*/ 79 w 196" name="T20"/>
                <a:gd fmla="*/ 80 h 101" name="T21"/>
                <a:gd fmla="*/ 68 w 196" name="T22"/>
                <a:gd fmla="*/ 79 h 101" name="T23"/>
                <a:gd fmla="*/ 66 w 196" name="T24"/>
                <a:gd fmla="*/ 31 h 101" name="T25"/>
                <a:gd fmla="*/ 76 w 196" name="T26"/>
                <a:gd fmla="*/ 69 h 101" name="T27"/>
                <a:gd fmla="*/ 79 w 196" name="T28"/>
                <a:gd fmla="*/ 72 h 101" name="T29"/>
                <a:gd fmla="*/ 85 w 196" name="T30"/>
                <a:gd fmla="*/ 68 h 101" name="T31"/>
                <a:gd fmla="*/ 95 w 196" name="T32"/>
                <a:gd fmla="*/ 31 h 101" name="T33"/>
                <a:gd fmla="*/ 131 w 196" name="T34"/>
                <a:gd fmla="*/ 70 h 101" name="T35"/>
                <a:gd fmla="*/ 122 w 196" name="T36"/>
                <a:gd fmla="*/ 81 h 101" name="T37"/>
                <a:gd fmla="*/ 112 w 196" name="T38"/>
                <a:gd fmla="*/ 77 h 101" name="T39"/>
                <a:gd fmla="*/ 102 w 196" name="T40"/>
                <a:gd fmla="*/ 80 h 101" name="T41"/>
                <a:gd fmla="*/ 112 w 196" name="T42"/>
                <a:gd fmla="*/ 13 h 101" name="T43"/>
                <a:gd fmla="*/ 116 w 196" name="T44"/>
                <a:gd fmla="*/ 31 h 101" name="T45"/>
                <a:gd fmla="*/ 128 w 196" name="T46"/>
                <a:gd fmla="*/ 33 h 101" name="T47"/>
                <a:gd fmla="*/ 131 w 196" name="T48"/>
                <a:gd fmla="*/ 70 h 101" name="T49"/>
                <a:gd fmla="*/ 146 w 196" name="T50"/>
                <a:gd fmla="*/ 57 h 101" name="T51"/>
                <a:gd fmla="*/ 147 w 196" name="T52"/>
                <a:gd fmla="*/ 72 h 101" name="T53"/>
                <a:gd fmla="*/ 154 w 196" name="T54"/>
                <a:gd fmla="*/ 72 h 101" name="T55"/>
                <a:gd fmla="*/ 155 w 196" name="T56"/>
                <a:gd fmla="*/ 64 h 101" name="T57"/>
                <a:gd fmla="*/ 165 w 196" name="T58"/>
                <a:gd fmla="*/ 66 h 101" name="T59"/>
                <a:gd fmla="*/ 150 w 196" name="T60"/>
                <a:gd fmla="*/ 82 h 101" name="T61"/>
                <a:gd fmla="*/ 136 w 196" name="T62"/>
                <a:gd fmla="*/ 66 h 101" name="T63"/>
                <a:gd fmla="*/ 140 w 196" name="T64"/>
                <a:gd fmla="*/ 34 h 101" name="T65"/>
                <a:gd fmla="*/ 161 w 196" name="T66"/>
                <a:gd fmla="*/ 33 h 101" name="T67"/>
                <a:gd fmla="*/ 165 w 196" name="T68"/>
                <a:gd fmla="*/ 57 h 10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0" w="196">
                  <a:moveTo>
                    <a:pt x="160" y="0"/>
                  </a:moveTo>
                  <a:cubicBezTo>
                    <a:pt x="36" y="0"/>
                    <a:pt x="36" y="0"/>
                    <a:pt x="36" y="0"/>
                  </a:cubicBezTo>
                  <a:cubicBezTo>
                    <a:pt x="16" y="0"/>
                    <a:pt x="0" y="17"/>
                    <a:pt x="0" y="36"/>
                  </a:cubicBezTo>
                  <a:cubicBezTo>
                    <a:pt x="0" y="65"/>
                    <a:pt x="0" y="65"/>
                    <a:pt x="0" y="65"/>
                  </a:cubicBezTo>
                  <a:cubicBezTo>
                    <a:pt x="0" y="85"/>
                    <a:pt x="16" y="101"/>
                    <a:pt x="36" y="101"/>
                  </a:cubicBezTo>
                  <a:cubicBezTo>
                    <a:pt x="160" y="101"/>
                    <a:pt x="160" y="101"/>
                    <a:pt x="160" y="101"/>
                  </a:cubicBezTo>
                  <a:cubicBezTo>
                    <a:pt x="180" y="101"/>
                    <a:pt x="196" y="85"/>
                    <a:pt x="196" y="65"/>
                  </a:cubicBezTo>
                  <a:cubicBezTo>
                    <a:pt x="196" y="36"/>
                    <a:pt x="196" y="36"/>
                    <a:pt x="196" y="36"/>
                  </a:cubicBezTo>
                  <a:cubicBezTo>
                    <a:pt x="196" y="17"/>
                    <a:pt x="180" y="0"/>
                    <a:pt x="160" y="0"/>
                  </a:cubicBezTo>
                  <a:close/>
                  <a:moveTo>
                    <a:pt x="62" y="23"/>
                  </a:moveTo>
                  <a:cubicBezTo>
                    <a:pt x="50" y="23"/>
                    <a:pt x="50" y="23"/>
                    <a:pt x="50" y="23"/>
                  </a:cubicBezTo>
                  <a:cubicBezTo>
                    <a:pt x="50" y="80"/>
                    <a:pt x="50" y="80"/>
                    <a:pt x="50" y="80"/>
                  </a:cubicBezTo>
                  <a:cubicBezTo>
                    <a:pt x="39" y="80"/>
                    <a:pt x="39" y="80"/>
                    <a:pt x="39" y="80"/>
                  </a:cubicBezTo>
                  <a:cubicBezTo>
                    <a:pt x="39" y="23"/>
                    <a:pt x="39" y="23"/>
                    <a:pt x="39" y="23"/>
                  </a:cubicBezTo>
                  <a:cubicBezTo>
                    <a:pt x="28" y="23"/>
                    <a:pt x="28" y="23"/>
                    <a:pt x="28" y="23"/>
                  </a:cubicBezTo>
                  <a:cubicBezTo>
                    <a:pt x="28" y="13"/>
                    <a:pt x="28" y="13"/>
                    <a:pt x="28" y="13"/>
                  </a:cubicBezTo>
                  <a:cubicBezTo>
                    <a:pt x="62" y="13"/>
                    <a:pt x="62" y="13"/>
                    <a:pt x="62" y="13"/>
                  </a:cubicBezTo>
                  <a:lnTo>
                    <a:pt x="62" y="23"/>
                  </a:lnTo>
                  <a:close/>
                  <a:moveTo>
                    <a:pt x="95" y="80"/>
                  </a:moveTo>
                  <a:cubicBezTo>
                    <a:pt x="85" y="80"/>
                    <a:pt x="85" y="80"/>
                    <a:pt x="85" y="80"/>
                  </a:cubicBezTo>
                  <a:cubicBezTo>
                    <a:pt x="85" y="75"/>
                    <a:pt x="85" y="75"/>
                    <a:pt x="85" y="75"/>
                  </a:cubicBezTo>
                  <a:cubicBezTo>
                    <a:pt x="83" y="77"/>
                    <a:pt x="81" y="79"/>
                    <a:pt x="79" y="80"/>
                  </a:cubicBezTo>
                  <a:cubicBezTo>
                    <a:pt x="77" y="81"/>
                    <a:pt x="75" y="81"/>
                    <a:pt x="73" y="81"/>
                  </a:cubicBezTo>
                  <a:cubicBezTo>
                    <a:pt x="71" y="81"/>
                    <a:pt x="69" y="80"/>
                    <a:pt x="68" y="79"/>
                  </a:cubicBezTo>
                  <a:cubicBezTo>
                    <a:pt x="67" y="77"/>
                    <a:pt x="66" y="75"/>
                    <a:pt x="66" y="72"/>
                  </a:cubicBezTo>
                  <a:cubicBezTo>
                    <a:pt x="66" y="31"/>
                    <a:pt x="66" y="31"/>
                    <a:pt x="66" y="31"/>
                  </a:cubicBezTo>
                  <a:cubicBezTo>
                    <a:pt x="76" y="31"/>
                    <a:pt x="76" y="31"/>
                    <a:pt x="76" y="31"/>
                  </a:cubicBezTo>
                  <a:cubicBezTo>
                    <a:pt x="76" y="69"/>
                    <a:pt x="76" y="69"/>
                    <a:pt x="76" y="69"/>
                  </a:cubicBezTo>
                  <a:cubicBezTo>
                    <a:pt x="76" y="70"/>
                    <a:pt x="76" y="71"/>
                    <a:pt x="77" y="71"/>
                  </a:cubicBezTo>
                  <a:cubicBezTo>
                    <a:pt x="77" y="72"/>
                    <a:pt x="78" y="72"/>
                    <a:pt x="79" y="72"/>
                  </a:cubicBezTo>
                  <a:cubicBezTo>
                    <a:pt x="80" y="72"/>
                    <a:pt x="80" y="72"/>
                    <a:pt x="82" y="71"/>
                  </a:cubicBezTo>
                  <a:cubicBezTo>
                    <a:pt x="83" y="70"/>
                    <a:pt x="84" y="70"/>
                    <a:pt x="85" y="68"/>
                  </a:cubicBezTo>
                  <a:cubicBezTo>
                    <a:pt x="85" y="31"/>
                    <a:pt x="85" y="31"/>
                    <a:pt x="85" y="31"/>
                  </a:cubicBezTo>
                  <a:cubicBezTo>
                    <a:pt x="95" y="31"/>
                    <a:pt x="95" y="31"/>
                    <a:pt x="95" y="31"/>
                  </a:cubicBezTo>
                  <a:lnTo>
                    <a:pt x="95" y="80"/>
                  </a:lnTo>
                  <a:close/>
                  <a:moveTo>
                    <a:pt x="131" y="70"/>
                  </a:moveTo>
                  <a:cubicBezTo>
                    <a:pt x="131" y="74"/>
                    <a:pt x="130" y="76"/>
                    <a:pt x="128" y="78"/>
                  </a:cubicBezTo>
                  <a:cubicBezTo>
                    <a:pt x="127" y="80"/>
                    <a:pt x="124" y="81"/>
                    <a:pt x="122" y="81"/>
                  </a:cubicBezTo>
                  <a:cubicBezTo>
                    <a:pt x="120" y="81"/>
                    <a:pt x="118" y="81"/>
                    <a:pt x="116" y="80"/>
                  </a:cubicBezTo>
                  <a:cubicBezTo>
                    <a:pt x="115" y="79"/>
                    <a:pt x="113" y="78"/>
                    <a:pt x="112" y="77"/>
                  </a:cubicBezTo>
                  <a:cubicBezTo>
                    <a:pt x="112" y="80"/>
                    <a:pt x="112" y="80"/>
                    <a:pt x="112" y="80"/>
                  </a:cubicBezTo>
                  <a:cubicBezTo>
                    <a:pt x="102" y="80"/>
                    <a:pt x="102" y="80"/>
                    <a:pt x="102" y="80"/>
                  </a:cubicBezTo>
                  <a:cubicBezTo>
                    <a:pt x="102" y="13"/>
                    <a:pt x="102" y="13"/>
                    <a:pt x="102" y="13"/>
                  </a:cubicBezTo>
                  <a:cubicBezTo>
                    <a:pt x="112" y="13"/>
                    <a:pt x="112" y="13"/>
                    <a:pt x="112" y="13"/>
                  </a:cubicBezTo>
                  <a:cubicBezTo>
                    <a:pt x="112" y="35"/>
                    <a:pt x="112" y="35"/>
                    <a:pt x="112" y="35"/>
                  </a:cubicBezTo>
                  <a:cubicBezTo>
                    <a:pt x="113" y="33"/>
                    <a:pt x="115" y="32"/>
                    <a:pt x="116" y="31"/>
                  </a:cubicBezTo>
                  <a:cubicBezTo>
                    <a:pt x="118" y="31"/>
                    <a:pt x="119" y="30"/>
                    <a:pt x="121" y="30"/>
                  </a:cubicBezTo>
                  <a:cubicBezTo>
                    <a:pt x="124" y="30"/>
                    <a:pt x="126" y="31"/>
                    <a:pt x="128" y="33"/>
                  </a:cubicBezTo>
                  <a:cubicBezTo>
                    <a:pt x="130" y="35"/>
                    <a:pt x="131" y="39"/>
                    <a:pt x="131" y="43"/>
                  </a:cubicBezTo>
                  <a:cubicBezTo>
                    <a:pt x="131" y="70"/>
                    <a:pt x="131" y="70"/>
                    <a:pt x="131" y="70"/>
                  </a:cubicBezTo>
                  <a:close/>
                  <a:moveTo>
                    <a:pt x="165" y="57"/>
                  </a:moveTo>
                  <a:cubicBezTo>
                    <a:pt x="146" y="57"/>
                    <a:pt x="146" y="57"/>
                    <a:pt x="146" y="57"/>
                  </a:cubicBezTo>
                  <a:cubicBezTo>
                    <a:pt x="146" y="66"/>
                    <a:pt x="146" y="66"/>
                    <a:pt x="146" y="66"/>
                  </a:cubicBezTo>
                  <a:cubicBezTo>
                    <a:pt x="146" y="69"/>
                    <a:pt x="146" y="71"/>
                    <a:pt x="147" y="72"/>
                  </a:cubicBezTo>
                  <a:cubicBezTo>
                    <a:pt x="148" y="73"/>
                    <a:pt x="149" y="73"/>
                    <a:pt x="150" y="73"/>
                  </a:cubicBezTo>
                  <a:cubicBezTo>
                    <a:pt x="152" y="73"/>
                    <a:pt x="153" y="73"/>
                    <a:pt x="154" y="72"/>
                  </a:cubicBezTo>
                  <a:cubicBezTo>
                    <a:pt x="154" y="71"/>
                    <a:pt x="155" y="69"/>
                    <a:pt x="155" y="66"/>
                  </a:cubicBezTo>
                  <a:cubicBezTo>
                    <a:pt x="155" y="64"/>
                    <a:pt x="155" y="64"/>
                    <a:pt x="155" y="64"/>
                  </a:cubicBezTo>
                  <a:cubicBezTo>
                    <a:pt x="165" y="64"/>
                    <a:pt x="165" y="64"/>
                    <a:pt x="165" y="64"/>
                  </a:cubicBezTo>
                  <a:cubicBezTo>
                    <a:pt x="165" y="66"/>
                    <a:pt x="165" y="66"/>
                    <a:pt x="165" y="66"/>
                  </a:cubicBezTo>
                  <a:cubicBezTo>
                    <a:pt x="165" y="71"/>
                    <a:pt x="164" y="75"/>
                    <a:pt x="161" y="78"/>
                  </a:cubicBezTo>
                  <a:cubicBezTo>
                    <a:pt x="159" y="80"/>
                    <a:pt x="155" y="82"/>
                    <a:pt x="150" y="82"/>
                  </a:cubicBezTo>
                  <a:cubicBezTo>
                    <a:pt x="146" y="82"/>
                    <a:pt x="142" y="80"/>
                    <a:pt x="140" y="78"/>
                  </a:cubicBezTo>
                  <a:cubicBezTo>
                    <a:pt x="137" y="75"/>
                    <a:pt x="136" y="71"/>
                    <a:pt x="136" y="66"/>
                  </a:cubicBezTo>
                  <a:cubicBezTo>
                    <a:pt x="136" y="44"/>
                    <a:pt x="136" y="44"/>
                    <a:pt x="136" y="44"/>
                  </a:cubicBezTo>
                  <a:cubicBezTo>
                    <a:pt x="136" y="40"/>
                    <a:pt x="137" y="36"/>
                    <a:pt x="140" y="34"/>
                  </a:cubicBezTo>
                  <a:cubicBezTo>
                    <a:pt x="143" y="31"/>
                    <a:pt x="146" y="30"/>
                    <a:pt x="151" y="30"/>
                  </a:cubicBezTo>
                  <a:cubicBezTo>
                    <a:pt x="155" y="30"/>
                    <a:pt x="159" y="31"/>
                    <a:pt x="161" y="33"/>
                  </a:cubicBezTo>
                  <a:cubicBezTo>
                    <a:pt x="164" y="36"/>
                    <a:pt x="165" y="39"/>
                    <a:pt x="165" y="44"/>
                  </a:cubicBezTo>
                  <a:lnTo>
                    <a:pt x="165" y="57"/>
                  </a:ln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sp>
          <p:nvSpPr>
            <p:cNvPr id="32" name="Freeform 58"/>
            <p:cNvSpPr/>
            <p:nvPr/>
          </p:nvSpPr>
          <p:spPr bwMode="auto">
            <a:xfrm>
              <a:off x="3277" y="2573"/>
              <a:ext cx="22" cy="27"/>
            </a:xfrm>
            <a:custGeom>
              <a:gdLst>
                <a:gd fmla="*/ 4 w 9" name="T0"/>
                <a:gd fmla="*/ 0 h 11" name="T1"/>
                <a:gd fmla="*/ 1 w 9" name="T2"/>
                <a:gd fmla="*/ 2 h 11" name="T3"/>
                <a:gd fmla="*/ 0 w 9" name="T4"/>
                <a:gd fmla="*/ 6 h 11" name="T5"/>
                <a:gd fmla="*/ 0 w 9" name="T6"/>
                <a:gd fmla="*/ 11 h 11" name="T7"/>
                <a:gd fmla="*/ 9 w 9" name="T8"/>
                <a:gd fmla="*/ 11 h 11" name="T9"/>
                <a:gd fmla="*/ 9 w 9" name="T10"/>
                <a:gd fmla="*/ 6 h 11" name="T11"/>
                <a:gd fmla="*/ 8 w 9" name="T12"/>
                <a:gd fmla="*/ 2 h 11" name="T13"/>
                <a:gd fmla="*/ 4 w 9" name="T14"/>
                <a:gd fmla="*/ 0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9">
                  <a:moveTo>
                    <a:pt x="4" y="0"/>
                  </a:moveTo>
                  <a:cubicBezTo>
                    <a:pt x="3" y="0"/>
                    <a:pt x="2" y="1"/>
                    <a:pt x="1" y="2"/>
                  </a:cubicBezTo>
                  <a:cubicBezTo>
                    <a:pt x="0" y="2"/>
                    <a:pt x="0" y="4"/>
                    <a:pt x="0" y="6"/>
                  </a:cubicBezTo>
                  <a:cubicBezTo>
                    <a:pt x="0" y="11"/>
                    <a:pt x="0" y="11"/>
                    <a:pt x="0" y="11"/>
                  </a:cubicBezTo>
                  <a:cubicBezTo>
                    <a:pt x="9" y="11"/>
                    <a:pt x="9" y="11"/>
                    <a:pt x="9" y="11"/>
                  </a:cubicBezTo>
                  <a:cubicBezTo>
                    <a:pt x="9" y="6"/>
                    <a:pt x="9" y="6"/>
                    <a:pt x="9" y="6"/>
                  </a:cubicBezTo>
                  <a:cubicBezTo>
                    <a:pt x="9" y="4"/>
                    <a:pt x="8" y="2"/>
                    <a:pt x="8" y="2"/>
                  </a:cubicBezTo>
                  <a:cubicBezTo>
                    <a:pt x="7" y="1"/>
                    <a:pt x="6" y="0"/>
                    <a:pt x="4" y="0"/>
                  </a:cubicBez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sp>
          <p:nvSpPr>
            <p:cNvPr id="33" name="Freeform 59"/>
            <p:cNvSpPr/>
            <p:nvPr/>
          </p:nvSpPr>
          <p:spPr bwMode="auto">
            <a:xfrm>
              <a:off x="3196" y="2573"/>
              <a:ext cx="19" cy="84"/>
            </a:xfrm>
            <a:custGeom>
              <a:gdLst>
                <a:gd fmla="*/ 4 w 8" name="T0"/>
                <a:gd fmla="*/ 0 h 35" name="T1"/>
                <a:gd fmla="*/ 2 w 8" name="T2"/>
                <a:gd fmla="*/ 1 h 35" name="T3"/>
                <a:gd fmla="*/ 0 w 8" name="T4"/>
                <a:gd fmla="*/ 2 h 35" name="T5"/>
                <a:gd fmla="*/ 0 w 8" name="T6"/>
                <a:gd fmla="*/ 33 h 35" name="T7"/>
                <a:gd fmla="*/ 2 w 8" name="T8"/>
                <a:gd fmla="*/ 35 h 35" name="T9"/>
                <a:gd fmla="*/ 5 w 8" name="T10"/>
                <a:gd fmla="*/ 35 h 35" name="T11"/>
                <a:gd fmla="*/ 8 w 8" name="T12"/>
                <a:gd fmla="*/ 34 h 35" name="T13"/>
                <a:gd fmla="*/ 8 w 8" name="T14"/>
                <a:gd fmla="*/ 31 h 35" name="T15"/>
                <a:gd fmla="*/ 8 w 8" name="T16"/>
                <a:gd fmla="*/ 5 h 35" name="T17"/>
                <a:gd fmla="*/ 7 w 8" name="T18"/>
                <a:gd fmla="*/ 1 h 35" name="T19"/>
                <a:gd fmla="*/ 4 w 8" name="T20"/>
                <a:gd fmla="*/ 0 h 3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 w="8">
                  <a:moveTo>
                    <a:pt x="4" y="0"/>
                  </a:moveTo>
                  <a:cubicBezTo>
                    <a:pt x="4" y="0"/>
                    <a:pt x="3" y="0"/>
                    <a:pt x="2" y="1"/>
                  </a:cubicBezTo>
                  <a:cubicBezTo>
                    <a:pt x="1" y="1"/>
                    <a:pt x="1" y="1"/>
                    <a:pt x="0" y="2"/>
                  </a:cubicBezTo>
                  <a:cubicBezTo>
                    <a:pt x="0" y="33"/>
                    <a:pt x="0" y="33"/>
                    <a:pt x="0" y="33"/>
                  </a:cubicBezTo>
                  <a:cubicBezTo>
                    <a:pt x="1" y="34"/>
                    <a:pt x="2" y="34"/>
                    <a:pt x="2" y="35"/>
                  </a:cubicBezTo>
                  <a:cubicBezTo>
                    <a:pt x="3" y="35"/>
                    <a:pt x="4" y="35"/>
                    <a:pt x="5" y="35"/>
                  </a:cubicBezTo>
                  <a:cubicBezTo>
                    <a:pt x="6" y="35"/>
                    <a:pt x="7" y="35"/>
                    <a:pt x="8" y="34"/>
                  </a:cubicBezTo>
                  <a:cubicBezTo>
                    <a:pt x="8" y="33"/>
                    <a:pt x="8" y="32"/>
                    <a:pt x="8" y="31"/>
                  </a:cubicBezTo>
                  <a:cubicBezTo>
                    <a:pt x="8" y="5"/>
                    <a:pt x="8" y="5"/>
                    <a:pt x="8" y="5"/>
                  </a:cubicBezTo>
                  <a:cubicBezTo>
                    <a:pt x="8" y="3"/>
                    <a:pt x="8" y="2"/>
                    <a:pt x="7" y="1"/>
                  </a:cubicBezTo>
                  <a:cubicBezTo>
                    <a:pt x="7" y="0"/>
                    <a:pt x="6" y="0"/>
                    <a:pt x="4" y="0"/>
                  </a:cubicBez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sp>
          <p:nvSpPr>
            <p:cNvPr id="34" name="Freeform 60"/>
            <p:cNvSpPr/>
            <p:nvPr/>
          </p:nvSpPr>
          <p:spPr bwMode="auto">
            <a:xfrm>
              <a:off x="3016" y="2264"/>
              <a:ext cx="101" cy="177"/>
            </a:xfrm>
            <a:custGeom>
              <a:gdLst>
                <a:gd fmla="*/ 36 w 101" name="T0"/>
                <a:gd fmla="*/ 177 h 177" name="T1"/>
                <a:gd fmla="*/ 67 w 101" name="T2"/>
                <a:gd fmla="*/ 177 h 177" name="T3"/>
                <a:gd fmla="*/ 67 w 101" name="T4"/>
                <a:gd fmla="*/ 103 h 177" name="T5"/>
                <a:gd fmla="*/ 101 w 101" name="T6"/>
                <a:gd fmla="*/ 0 h 177" name="T7"/>
                <a:gd fmla="*/ 69 w 101" name="T8"/>
                <a:gd fmla="*/ 0 h 177" name="T9"/>
                <a:gd fmla="*/ 53 w 101" name="T10"/>
                <a:gd fmla="*/ 72 h 177" name="T11"/>
                <a:gd fmla="*/ 50 w 101" name="T12"/>
                <a:gd fmla="*/ 72 h 177" name="T13"/>
                <a:gd fmla="*/ 31 w 101" name="T14"/>
                <a:gd fmla="*/ 0 h 177" name="T15"/>
                <a:gd fmla="*/ 0 w 101" name="T16"/>
                <a:gd fmla="*/ 0 h 177" name="T17"/>
                <a:gd fmla="*/ 36 w 101" name="T18"/>
                <a:gd fmla="*/ 108 h 177" name="T19"/>
                <a:gd fmla="*/ 36 w 101" name="T20"/>
                <a:gd fmla="*/ 177 h 17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7" w="100">
                  <a:moveTo>
                    <a:pt x="36" y="177"/>
                  </a:moveTo>
                  <a:lnTo>
                    <a:pt x="67" y="177"/>
                  </a:lnTo>
                  <a:lnTo>
                    <a:pt x="67" y="103"/>
                  </a:lnTo>
                  <a:lnTo>
                    <a:pt x="101" y="0"/>
                  </a:lnTo>
                  <a:lnTo>
                    <a:pt x="69" y="0"/>
                  </a:lnTo>
                  <a:lnTo>
                    <a:pt x="53" y="72"/>
                  </a:lnTo>
                  <a:lnTo>
                    <a:pt x="50" y="72"/>
                  </a:lnTo>
                  <a:lnTo>
                    <a:pt x="31" y="0"/>
                  </a:lnTo>
                  <a:lnTo>
                    <a:pt x="0" y="0"/>
                  </a:lnTo>
                  <a:lnTo>
                    <a:pt x="36" y="108"/>
                  </a:lnTo>
                  <a:lnTo>
                    <a:pt x="36" y="177"/>
                  </a:ln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sp>
          <p:nvSpPr>
            <p:cNvPr id="35" name="Freeform 61"/>
            <p:cNvSpPr>
              <a:spLocks noEditPoints="1"/>
            </p:cNvSpPr>
            <p:nvPr/>
          </p:nvSpPr>
          <p:spPr bwMode="auto">
            <a:xfrm>
              <a:off x="3119" y="2307"/>
              <a:ext cx="79" cy="139"/>
            </a:xfrm>
            <a:custGeom>
              <a:gdLst>
                <a:gd fmla="*/ 16 w 33" name="T0"/>
                <a:gd fmla="*/ 58 h 58" name="T1"/>
                <a:gd fmla="*/ 28 w 33" name="T2"/>
                <a:gd fmla="*/ 54 h 58" name="T3"/>
                <a:gd fmla="*/ 33 w 33" name="T4"/>
                <a:gd fmla="*/ 43 h 58" name="T5"/>
                <a:gd fmla="*/ 33 w 33" name="T6"/>
                <a:gd fmla="*/ 14 h 58" name="T7"/>
                <a:gd fmla="*/ 28 w 33" name="T8"/>
                <a:gd fmla="*/ 4 h 58" name="T9"/>
                <a:gd fmla="*/ 17 w 33" name="T10"/>
                <a:gd fmla="*/ 0 h 58" name="T11"/>
                <a:gd fmla="*/ 5 w 33" name="T12"/>
                <a:gd fmla="*/ 4 h 58" name="T13"/>
                <a:gd fmla="*/ 0 w 33" name="T14"/>
                <a:gd fmla="*/ 14 h 58" name="T15"/>
                <a:gd fmla="*/ 0 w 33" name="T16"/>
                <a:gd fmla="*/ 42 h 58" name="T17"/>
                <a:gd fmla="*/ 5 w 33" name="T18"/>
                <a:gd fmla="*/ 53 h 58" name="T19"/>
                <a:gd fmla="*/ 16 w 33" name="T20"/>
                <a:gd fmla="*/ 58 h 58" name="T21"/>
                <a:gd fmla="*/ 12 w 33" name="T22"/>
                <a:gd fmla="*/ 14 h 58" name="T23"/>
                <a:gd fmla="*/ 13 w 33" name="T24"/>
                <a:gd fmla="*/ 11 h 58" name="T25"/>
                <a:gd fmla="*/ 16 w 33" name="T26"/>
                <a:gd fmla="*/ 10 h 58" name="T27"/>
                <a:gd fmla="*/ 20 w 33" name="T28"/>
                <a:gd fmla="*/ 11 h 58" name="T29"/>
                <a:gd fmla="*/ 21 w 33" name="T30"/>
                <a:gd fmla="*/ 14 h 58" name="T31"/>
                <a:gd fmla="*/ 21 w 33" name="T32"/>
                <a:gd fmla="*/ 43 h 58" name="T33"/>
                <a:gd fmla="*/ 20 w 33" name="T34"/>
                <a:gd fmla="*/ 47 h 58" name="T35"/>
                <a:gd fmla="*/ 16 w 33" name="T36"/>
                <a:gd fmla="*/ 48 h 58" name="T37"/>
                <a:gd fmla="*/ 13 w 33" name="T38"/>
                <a:gd fmla="*/ 47 h 58" name="T39"/>
                <a:gd fmla="*/ 12 w 33" name="T40"/>
                <a:gd fmla="*/ 43 h 58" name="T41"/>
                <a:gd fmla="*/ 12 w 33" name="T42"/>
                <a:gd fmla="*/ 14 h 5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7" w="33">
                  <a:moveTo>
                    <a:pt x="16" y="58"/>
                  </a:moveTo>
                  <a:cubicBezTo>
                    <a:pt x="21" y="58"/>
                    <a:pt x="25" y="56"/>
                    <a:pt x="28" y="54"/>
                  </a:cubicBezTo>
                  <a:cubicBezTo>
                    <a:pt x="31" y="51"/>
                    <a:pt x="33" y="47"/>
                    <a:pt x="33" y="43"/>
                  </a:cubicBezTo>
                  <a:cubicBezTo>
                    <a:pt x="33" y="14"/>
                    <a:pt x="33" y="14"/>
                    <a:pt x="33" y="14"/>
                  </a:cubicBezTo>
                  <a:cubicBezTo>
                    <a:pt x="33" y="10"/>
                    <a:pt x="31" y="7"/>
                    <a:pt x="28" y="4"/>
                  </a:cubicBezTo>
                  <a:cubicBezTo>
                    <a:pt x="25" y="1"/>
                    <a:pt x="21" y="0"/>
                    <a:pt x="17" y="0"/>
                  </a:cubicBezTo>
                  <a:cubicBezTo>
                    <a:pt x="12" y="0"/>
                    <a:pt x="8" y="1"/>
                    <a:pt x="5" y="4"/>
                  </a:cubicBezTo>
                  <a:cubicBezTo>
                    <a:pt x="2" y="6"/>
                    <a:pt x="0" y="10"/>
                    <a:pt x="0" y="14"/>
                  </a:cubicBezTo>
                  <a:cubicBezTo>
                    <a:pt x="0" y="42"/>
                    <a:pt x="0" y="42"/>
                    <a:pt x="0" y="42"/>
                  </a:cubicBezTo>
                  <a:cubicBezTo>
                    <a:pt x="0" y="47"/>
                    <a:pt x="2" y="51"/>
                    <a:pt x="5" y="53"/>
                  </a:cubicBezTo>
                  <a:cubicBezTo>
                    <a:pt x="8" y="56"/>
                    <a:pt x="11" y="58"/>
                    <a:pt x="16" y="58"/>
                  </a:cubicBezTo>
                  <a:close/>
                  <a:moveTo>
                    <a:pt x="12" y="14"/>
                  </a:moveTo>
                  <a:cubicBezTo>
                    <a:pt x="12" y="12"/>
                    <a:pt x="12" y="11"/>
                    <a:pt x="13" y="11"/>
                  </a:cubicBezTo>
                  <a:cubicBezTo>
                    <a:pt x="14" y="10"/>
                    <a:pt x="15" y="10"/>
                    <a:pt x="16" y="10"/>
                  </a:cubicBezTo>
                  <a:cubicBezTo>
                    <a:pt x="18" y="10"/>
                    <a:pt x="19" y="10"/>
                    <a:pt x="20" y="11"/>
                  </a:cubicBezTo>
                  <a:cubicBezTo>
                    <a:pt x="21" y="11"/>
                    <a:pt x="21" y="12"/>
                    <a:pt x="21" y="14"/>
                  </a:cubicBezTo>
                  <a:cubicBezTo>
                    <a:pt x="21" y="43"/>
                    <a:pt x="21" y="43"/>
                    <a:pt x="21" y="43"/>
                  </a:cubicBezTo>
                  <a:cubicBezTo>
                    <a:pt x="21" y="45"/>
                    <a:pt x="21" y="46"/>
                    <a:pt x="20" y="47"/>
                  </a:cubicBezTo>
                  <a:cubicBezTo>
                    <a:pt x="19" y="48"/>
                    <a:pt x="18" y="48"/>
                    <a:pt x="16" y="48"/>
                  </a:cubicBezTo>
                  <a:cubicBezTo>
                    <a:pt x="15" y="48"/>
                    <a:pt x="14" y="48"/>
                    <a:pt x="13" y="47"/>
                  </a:cubicBezTo>
                  <a:cubicBezTo>
                    <a:pt x="12" y="46"/>
                    <a:pt x="12" y="45"/>
                    <a:pt x="12" y="43"/>
                  </a:cubicBezTo>
                  <a:cubicBezTo>
                    <a:pt x="12" y="14"/>
                    <a:pt x="12" y="14"/>
                    <a:pt x="12" y="14"/>
                  </a:cubicBez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sp>
          <p:nvSpPr>
            <p:cNvPr id="36" name="Freeform 62"/>
            <p:cNvSpPr/>
            <p:nvPr/>
          </p:nvSpPr>
          <p:spPr bwMode="auto">
            <a:xfrm>
              <a:off x="3220" y="2312"/>
              <a:ext cx="77" cy="132"/>
            </a:xfrm>
            <a:custGeom>
              <a:gdLst>
                <a:gd fmla="*/ 7 w 32" name="T0"/>
                <a:gd fmla="*/ 55 h 55" name="T1"/>
                <a:gd fmla="*/ 14 w 32" name="T2"/>
                <a:gd fmla="*/ 53 h 55" name="T3"/>
                <a:gd fmla="*/ 20 w 32" name="T4"/>
                <a:gd fmla="*/ 48 h 55" name="T5"/>
                <a:gd fmla="*/ 20 w 32" name="T6"/>
                <a:gd fmla="*/ 54 h 55" name="T7"/>
                <a:gd fmla="*/ 32 w 32" name="T8"/>
                <a:gd fmla="*/ 54 h 55" name="T9"/>
                <a:gd fmla="*/ 32 w 32" name="T10"/>
                <a:gd fmla="*/ 0 h 55" name="T11"/>
                <a:gd fmla="*/ 20 w 32" name="T12"/>
                <a:gd fmla="*/ 0 h 55" name="T13"/>
                <a:gd fmla="*/ 20 w 32" name="T14"/>
                <a:gd fmla="*/ 41 h 55" name="T15"/>
                <a:gd fmla="*/ 17 w 32" name="T16"/>
                <a:gd fmla="*/ 44 h 55" name="T17"/>
                <a:gd fmla="*/ 14 w 32" name="T18"/>
                <a:gd fmla="*/ 45 h 55" name="T19"/>
                <a:gd fmla="*/ 12 w 32" name="T20"/>
                <a:gd fmla="*/ 44 h 55" name="T21"/>
                <a:gd fmla="*/ 11 w 32" name="T22"/>
                <a:gd fmla="*/ 41 h 55" name="T23"/>
                <a:gd fmla="*/ 11 w 32" name="T24"/>
                <a:gd fmla="*/ 0 h 55" name="T25"/>
                <a:gd fmla="*/ 0 w 32" name="T26"/>
                <a:gd fmla="*/ 0 h 55" name="T27"/>
                <a:gd fmla="*/ 0 w 32" name="T28"/>
                <a:gd fmla="*/ 45 h 55" name="T29"/>
                <a:gd fmla="*/ 2 w 32" name="T30"/>
                <a:gd fmla="*/ 53 h 55" name="T31"/>
                <a:gd fmla="*/ 7 w 32" name="T32"/>
                <a:gd fmla="*/ 55 h 5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5" w="32">
                  <a:moveTo>
                    <a:pt x="7" y="55"/>
                  </a:moveTo>
                  <a:cubicBezTo>
                    <a:pt x="10" y="55"/>
                    <a:pt x="12" y="54"/>
                    <a:pt x="14" y="53"/>
                  </a:cubicBezTo>
                  <a:cubicBezTo>
                    <a:pt x="16" y="52"/>
                    <a:pt x="18" y="50"/>
                    <a:pt x="20" y="48"/>
                  </a:cubicBezTo>
                  <a:cubicBezTo>
                    <a:pt x="20" y="54"/>
                    <a:pt x="20" y="54"/>
                    <a:pt x="20" y="54"/>
                  </a:cubicBezTo>
                  <a:cubicBezTo>
                    <a:pt x="32" y="54"/>
                    <a:pt x="32" y="54"/>
                    <a:pt x="32" y="54"/>
                  </a:cubicBezTo>
                  <a:cubicBezTo>
                    <a:pt x="32" y="0"/>
                    <a:pt x="32" y="0"/>
                    <a:pt x="32" y="0"/>
                  </a:cubicBezTo>
                  <a:cubicBezTo>
                    <a:pt x="20" y="0"/>
                    <a:pt x="20" y="0"/>
                    <a:pt x="20" y="0"/>
                  </a:cubicBezTo>
                  <a:cubicBezTo>
                    <a:pt x="20" y="41"/>
                    <a:pt x="20" y="41"/>
                    <a:pt x="20" y="41"/>
                  </a:cubicBezTo>
                  <a:cubicBezTo>
                    <a:pt x="19" y="42"/>
                    <a:pt x="18" y="43"/>
                    <a:pt x="17" y="44"/>
                  </a:cubicBezTo>
                  <a:cubicBezTo>
                    <a:pt x="16" y="45"/>
                    <a:pt x="15" y="45"/>
                    <a:pt x="14" y="45"/>
                  </a:cubicBezTo>
                  <a:cubicBezTo>
                    <a:pt x="13" y="45"/>
                    <a:pt x="12" y="45"/>
                    <a:pt x="12" y="44"/>
                  </a:cubicBezTo>
                  <a:cubicBezTo>
                    <a:pt x="11" y="44"/>
                    <a:pt x="11" y="43"/>
                    <a:pt x="11" y="41"/>
                  </a:cubicBezTo>
                  <a:cubicBezTo>
                    <a:pt x="11" y="0"/>
                    <a:pt x="11" y="0"/>
                    <a:pt x="11" y="0"/>
                  </a:cubicBezTo>
                  <a:cubicBezTo>
                    <a:pt x="0" y="0"/>
                    <a:pt x="0" y="0"/>
                    <a:pt x="0" y="0"/>
                  </a:cubicBezTo>
                  <a:cubicBezTo>
                    <a:pt x="0" y="45"/>
                    <a:pt x="0" y="45"/>
                    <a:pt x="0" y="45"/>
                  </a:cubicBezTo>
                  <a:cubicBezTo>
                    <a:pt x="0" y="48"/>
                    <a:pt x="0" y="51"/>
                    <a:pt x="2" y="53"/>
                  </a:cubicBezTo>
                  <a:cubicBezTo>
                    <a:pt x="3" y="54"/>
                    <a:pt x="5" y="55"/>
                    <a:pt x="7" y="55"/>
                  </a:cubicBez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lang="zh-TW">
                <a:solidFill>
                  <a:prstClr val="white"/>
                </a:solidFill>
                <a:latin typeface="HelveticaNeueLT Pro 43 LtEx"/>
                <a:ea typeface="+mn-ea"/>
              </a:endParaRPr>
            </a:p>
          </p:txBody>
        </p:sp>
      </p:grpSp>
      <p:grpSp>
        <p:nvGrpSpPr>
          <p:cNvPr id="37" name="组合 36"/>
          <p:cNvGrpSpPr/>
          <p:nvPr/>
        </p:nvGrpSpPr>
        <p:grpSpPr>
          <a:xfrm>
            <a:off x="9502974" y="2299317"/>
            <a:ext cx="456587" cy="360000"/>
            <a:chOff x="1741859" y="2323507"/>
            <a:chExt cx="456587" cy="360000"/>
          </a:xfrm>
          <a:solidFill>
            <a:sysClr lastClr="FFFFFF" val="window"/>
          </a:solidFill>
        </p:grpSpPr>
        <p:sp>
          <p:nvSpPr>
            <p:cNvPr id="38" name="Freeform 66"/>
            <p:cNvSpPr/>
            <p:nvPr/>
          </p:nvSpPr>
          <p:spPr bwMode="auto">
            <a:xfrm>
              <a:off x="2046981" y="2392287"/>
              <a:ext cx="83415" cy="85610"/>
            </a:xfrm>
            <a:custGeom>
              <a:gdLst>
                <a:gd fmla="*/ 322 w 378" name="T0"/>
                <a:gd fmla="*/ 119 h 389" name="T1"/>
                <a:gd fmla="*/ 322 w 378" name="T2"/>
                <a:gd fmla="*/ 119 h 389" name="T3"/>
                <a:gd fmla="*/ 321 w 378" name="T4"/>
                <a:gd fmla="*/ 118 h 389" name="T5"/>
                <a:gd fmla="*/ 321 w 378" name="T6"/>
                <a:gd fmla="*/ 117 h 389" name="T7"/>
                <a:gd fmla="*/ 320 w 378" name="T8"/>
                <a:gd fmla="*/ 117 h 389" name="T9"/>
                <a:gd fmla="*/ 271 w 378" name="T10"/>
                <a:gd fmla="*/ 64 h 389" name="T11"/>
                <a:gd fmla="*/ 271 w 378" name="T12"/>
                <a:gd fmla="*/ 64 h 389" name="T13"/>
                <a:gd fmla="*/ 58 w 378" name="T14"/>
                <a:gd fmla="*/ 14 h 389" name="T15"/>
                <a:gd fmla="*/ 9 w 378" name="T16"/>
                <a:gd fmla="*/ 92 h 389" name="T17"/>
                <a:gd fmla="*/ 108 w 378" name="T18"/>
                <a:gd fmla="*/ 135 h 389" name="T19"/>
                <a:gd fmla="*/ 191 w 378" name="T20"/>
                <a:gd fmla="*/ 164 h 389" name="T21"/>
                <a:gd fmla="*/ 211 w 378" name="T22"/>
                <a:gd fmla="*/ 187 h 389" name="T23"/>
                <a:gd fmla="*/ 211 w 378" name="T24"/>
                <a:gd fmla="*/ 187 h 389" name="T25"/>
                <a:gd fmla="*/ 213 w 378" name="T26"/>
                <a:gd fmla="*/ 191 h 389" name="T27"/>
                <a:gd fmla="*/ 213 w 378" name="T28"/>
                <a:gd fmla="*/ 191 h 389" name="T29"/>
                <a:gd fmla="*/ 213 w 378" name="T30"/>
                <a:gd fmla="*/ 191 h 389" name="T31"/>
                <a:gd fmla="*/ 235 w 378" name="T32"/>
                <a:gd fmla="*/ 274 h 389" name="T33"/>
                <a:gd fmla="*/ 270 w 378" name="T34"/>
                <a:gd fmla="*/ 376 h 389" name="T35"/>
                <a:gd fmla="*/ 351 w 378" name="T36"/>
                <a:gd fmla="*/ 333 h 389" name="T37"/>
                <a:gd fmla="*/ 322 w 378" name="T38"/>
                <a:gd fmla="*/ 119 h 38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89" w="378">
                  <a:moveTo>
                    <a:pt x="322" y="119"/>
                  </a:moveTo>
                  <a:cubicBezTo>
                    <a:pt x="322" y="119"/>
                    <a:pt x="322" y="119"/>
                    <a:pt x="322" y="119"/>
                  </a:cubicBezTo>
                  <a:cubicBezTo>
                    <a:pt x="322" y="119"/>
                    <a:pt x="322" y="119"/>
                    <a:pt x="321" y="118"/>
                  </a:cubicBezTo>
                  <a:cubicBezTo>
                    <a:pt x="321" y="118"/>
                    <a:pt x="321" y="117"/>
                    <a:pt x="321" y="117"/>
                  </a:cubicBezTo>
                  <a:cubicBezTo>
                    <a:pt x="320" y="117"/>
                    <a:pt x="320" y="117"/>
                    <a:pt x="320" y="117"/>
                  </a:cubicBezTo>
                  <a:cubicBezTo>
                    <a:pt x="314" y="108"/>
                    <a:pt x="289" y="78"/>
                    <a:pt x="271" y="64"/>
                  </a:cubicBezTo>
                  <a:cubicBezTo>
                    <a:pt x="271" y="64"/>
                    <a:pt x="271" y="64"/>
                    <a:pt x="271" y="64"/>
                  </a:cubicBezTo>
                  <a:cubicBezTo>
                    <a:pt x="201" y="0"/>
                    <a:pt x="80" y="9"/>
                    <a:pt x="58" y="14"/>
                  </a:cubicBezTo>
                  <a:cubicBezTo>
                    <a:pt x="35" y="19"/>
                    <a:pt x="0" y="41"/>
                    <a:pt x="9" y="92"/>
                  </a:cubicBezTo>
                  <a:cubicBezTo>
                    <a:pt x="18" y="144"/>
                    <a:pt x="65" y="138"/>
                    <a:pt x="108" y="135"/>
                  </a:cubicBezTo>
                  <a:cubicBezTo>
                    <a:pt x="145" y="132"/>
                    <a:pt x="182" y="158"/>
                    <a:pt x="191" y="164"/>
                  </a:cubicBezTo>
                  <a:cubicBezTo>
                    <a:pt x="191" y="164"/>
                    <a:pt x="203" y="175"/>
                    <a:pt x="211" y="187"/>
                  </a:cubicBezTo>
                  <a:cubicBezTo>
                    <a:pt x="211" y="187"/>
                    <a:pt x="211" y="187"/>
                    <a:pt x="211" y="187"/>
                  </a:cubicBezTo>
                  <a:cubicBezTo>
                    <a:pt x="211" y="187"/>
                    <a:pt x="212" y="188"/>
                    <a:pt x="213" y="191"/>
                  </a:cubicBezTo>
                  <a:cubicBezTo>
                    <a:pt x="213" y="191"/>
                    <a:pt x="213" y="191"/>
                    <a:pt x="213" y="191"/>
                  </a:cubicBezTo>
                  <a:cubicBezTo>
                    <a:pt x="213" y="191"/>
                    <a:pt x="213" y="191"/>
                    <a:pt x="213" y="191"/>
                  </a:cubicBezTo>
                  <a:cubicBezTo>
                    <a:pt x="221" y="203"/>
                    <a:pt x="240" y="240"/>
                    <a:pt x="235" y="274"/>
                  </a:cubicBezTo>
                  <a:cubicBezTo>
                    <a:pt x="228" y="317"/>
                    <a:pt x="219" y="362"/>
                    <a:pt x="270" y="376"/>
                  </a:cubicBezTo>
                  <a:cubicBezTo>
                    <a:pt x="321" y="389"/>
                    <a:pt x="345" y="355"/>
                    <a:pt x="351" y="333"/>
                  </a:cubicBezTo>
                  <a:cubicBezTo>
                    <a:pt x="358" y="312"/>
                    <a:pt x="378" y="194"/>
                    <a:pt x="322" y="119"/>
                  </a:cubicBez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kern="0" lang="zh-TW">
                <a:solidFill>
                  <a:prstClr val="white"/>
                </a:solidFill>
                <a:latin typeface="HelveticaNeueLT Pro 43 LtEx"/>
                <a:ea typeface="+mn-ea"/>
              </a:endParaRPr>
            </a:p>
          </p:txBody>
        </p:sp>
        <p:sp>
          <p:nvSpPr>
            <p:cNvPr id="39" name="Freeform 67"/>
            <p:cNvSpPr/>
            <p:nvPr/>
          </p:nvSpPr>
          <p:spPr bwMode="auto">
            <a:xfrm>
              <a:off x="2031616" y="2323507"/>
              <a:ext cx="166830" cy="172683"/>
            </a:xfrm>
            <a:custGeom>
              <a:gdLst>
                <a:gd fmla="*/ 582 w 759" name="T0"/>
                <a:gd fmla="*/ 256 h 788" name="T1"/>
                <a:gd fmla="*/ 532 w 759" name="T2"/>
                <a:gd fmla="*/ 198 h 788" name="T3"/>
                <a:gd fmla="*/ 526 w 759" name="T4"/>
                <a:gd fmla="*/ 192 h 788" name="T5"/>
                <a:gd fmla="*/ 52 w 759" name="T6"/>
                <a:gd fmla="*/ 76 h 788" name="T7"/>
                <a:gd fmla="*/ 2 w 759" name="T8"/>
                <a:gd fmla="*/ 159 h 788" name="T9"/>
                <a:gd fmla="*/ 77 w 759" name="T10"/>
                <a:gd fmla="*/ 223 h 788" name="T11"/>
                <a:gd fmla="*/ 425 w 759" name="T12"/>
                <a:gd fmla="*/ 301 h 788" name="T13"/>
                <a:gd fmla="*/ 522 w 759" name="T14"/>
                <a:gd fmla="*/ 703 h 788" name="T15"/>
                <a:gd fmla="*/ 582 w 759" name="T16"/>
                <a:gd fmla="*/ 782 h 788" name="T17"/>
                <a:gd fmla="*/ 668 w 759" name="T18"/>
                <a:gd fmla="*/ 737 h 788" name="T19"/>
                <a:gd fmla="*/ 582 w 759" name="T20"/>
                <a:gd fmla="*/ 256 h 78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88" w="759">
                  <a:moveTo>
                    <a:pt x="582" y="256"/>
                  </a:moveTo>
                  <a:cubicBezTo>
                    <a:pt x="582" y="256"/>
                    <a:pt x="551" y="214"/>
                    <a:pt x="532" y="198"/>
                  </a:cubicBezTo>
                  <a:cubicBezTo>
                    <a:pt x="531" y="196"/>
                    <a:pt x="526" y="192"/>
                    <a:pt x="526" y="192"/>
                  </a:cubicBezTo>
                  <a:cubicBezTo>
                    <a:pt x="301" y="0"/>
                    <a:pt x="71" y="73"/>
                    <a:pt x="52" y="76"/>
                  </a:cubicBezTo>
                  <a:cubicBezTo>
                    <a:pt x="31" y="79"/>
                    <a:pt x="0" y="98"/>
                    <a:pt x="2" y="159"/>
                  </a:cubicBezTo>
                  <a:cubicBezTo>
                    <a:pt x="4" y="220"/>
                    <a:pt x="77" y="223"/>
                    <a:pt x="77" y="223"/>
                  </a:cubicBezTo>
                  <a:cubicBezTo>
                    <a:pt x="239" y="176"/>
                    <a:pt x="362" y="248"/>
                    <a:pt x="425" y="301"/>
                  </a:cubicBezTo>
                  <a:cubicBezTo>
                    <a:pt x="425" y="301"/>
                    <a:pt x="608" y="467"/>
                    <a:pt x="522" y="703"/>
                  </a:cubicBezTo>
                  <a:cubicBezTo>
                    <a:pt x="522" y="703"/>
                    <a:pt x="521" y="776"/>
                    <a:pt x="582" y="782"/>
                  </a:cubicBezTo>
                  <a:cubicBezTo>
                    <a:pt x="642" y="788"/>
                    <a:pt x="663" y="758"/>
                    <a:pt x="668" y="737"/>
                  </a:cubicBezTo>
                  <a:cubicBezTo>
                    <a:pt x="672" y="718"/>
                    <a:pt x="759" y="493"/>
                    <a:pt x="582" y="256"/>
                  </a:cubicBez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kern="0" lang="zh-TW">
                <a:solidFill>
                  <a:prstClr val="white"/>
                </a:solidFill>
                <a:latin typeface="HelveticaNeueLT Pro 43 LtEx"/>
                <a:ea typeface="+mn-ea"/>
              </a:endParaRPr>
            </a:p>
          </p:txBody>
        </p:sp>
        <p:sp>
          <p:nvSpPr>
            <p:cNvPr id="40" name="Freeform 68"/>
            <p:cNvSpPr>
              <a:spLocks noEditPoints="1"/>
            </p:cNvSpPr>
            <p:nvPr/>
          </p:nvSpPr>
          <p:spPr bwMode="auto">
            <a:xfrm>
              <a:off x="1741859" y="2384239"/>
              <a:ext cx="389269" cy="299268"/>
            </a:xfrm>
            <a:custGeom>
              <a:gdLst>
                <a:gd fmla="*/ 1594 w 1772" name="T0"/>
                <a:gd fmla="*/ 571 h 1365" name="T1"/>
                <a:gd fmla="*/ 1495 w 1772" name="T2"/>
                <a:gd fmla="*/ 528 h 1365" name="T3"/>
                <a:gd fmla="*/ 1503 w 1772" name="T4"/>
                <a:gd fmla="*/ 473 h 1365" name="T5"/>
                <a:gd fmla="*/ 1519 w 1772" name="T6"/>
                <a:gd fmla="*/ 367 h 1365" name="T7"/>
                <a:gd fmla="*/ 1432 w 1772" name="T8"/>
                <a:gd fmla="*/ 249 h 1365" name="T9"/>
                <a:gd fmla="*/ 1149 w 1772" name="T10"/>
                <a:gd fmla="*/ 262 h 1365" name="T11"/>
                <a:gd fmla="*/ 1035 w 1772" name="T12"/>
                <a:gd fmla="*/ 301 h 1365" name="T13"/>
                <a:gd fmla="*/ 1014 w 1772" name="T14"/>
                <a:gd fmla="*/ 266 h 1365" name="T15"/>
                <a:gd fmla="*/ 883 w 1772" name="T16"/>
                <a:gd fmla="*/ 4 h 1365" name="T17"/>
                <a:gd fmla="*/ 365 w 1772" name="T18"/>
                <a:gd fmla="*/ 275 h 1365" name="T19"/>
                <a:gd fmla="*/ 68 w 1772" name="T20"/>
                <a:gd fmla="*/ 948 h 1365" name="T21"/>
                <a:gd fmla="*/ 150 w 1772" name="T22"/>
                <a:gd fmla="*/ 1092 h 1365" name="T23"/>
                <a:gd fmla="*/ 437 w 1772" name="T24"/>
                <a:gd fmla="*/ 1286 h 1365" name="T25"/>
                <a:gd fmla="*/ 922 w 1772" name="T26"/>
                <a:gd fmla="*/ 1365 h 1365" name="T27"/>
                <a:gd fmla="*/ 1512 w 1772" name="T28"/>
                <a:gd fmla="*/ 1186 h 1365" name="T29"/>
                <a:gd fmla="*/ 1766 w 1772" name="T30"/>
                <a:gd fmla="*/ 838 h 1365" name="T31"/>
                <a:gd fmla="*/ 1594 w 1772" name="T32"/>
                <a:gd fmla="*/ 571 h 1365" name="T33"/>
                <a:gd fmla="*/ 883 w 1772" name="T34"/>
                <a:gd fmla="*/ 1248 h 1365" name="T35"/>
                <a:gd fmla="*/ 245 w 1772" name="T36"/>
                <a:gd fmla="*/ 946 h 1365" name="T37"/>
                <a:gd fmla="*/ 776 w 1772" name="T38"/>
                <a:gd fmla="*/ 482 h 1365" name="T39"/>
                <a:gd fmla="*/ 1415 w 1772" name="T40"/>
                <a:gd fmla="*/ 783 h 1365" name="T41"/>
                <a:gd fmla="*/ 883 w 1772" name="T42"/>
                <a:gd fmla="*/ 1248 h 136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365" w="1771">
                  <a:moveTo>
                    <a:pt x="1594" y="571"/>
                  </a:moveTo>
                  <a:cubicBezTo>
                    <a:pt x="1594" y="571"/>
                    <a:pt x="1502" y="538"/>
                    <a:pt x="1495" y="528"/>
                  </a:cubicBezTo>
                  <a:cubicBezTo>
                    <a:pt x="1489" y="517"/>
                    <a:pt x="1493" y="494"/>
                    <a:pt x="1503" y="473"/>
                  </a:cubicBezTo>
                  <a:cubicBezTo>
                    <a:pt x="1514" y="452"/>
                    <a:pt x="1521" y="391"/>
                    <a:pt x="1519" y="367"/>
                  </a:cubicBezTo>
                  <a:cubicBezTo>
                    <a:pt x="1516" y="343"/>
                    <a:pt x="1515" y="289"/>
                    <a:pt x="1432" y="249"/>
                  </a:cubicBezTo>
                  <a:cubicBezTo>
                    <a:pt x="1349" y="208"/>
                    <a:pt x="1172" y="252"/>
                    <a:pt x="1149" y="262"/>
                  </a:cubicBezTo>
                  <a:cubicBezTo>
                    <a:pt x="1126" y="271"/>
                    <a:pt x="1035" y="301"/>
                    <a:pt x="1035" y="301"/>
                  </a:cubicBezTo>
                  <a:cubicBezTo>
                    <a:pt x="1035" y="301"/>
                    <a:pt x="1002" y="319"/>
                    <a:pt x="1014" y="266"/>
                  </a:cubicBezTo>
                  <a:cubicBezTo>
                    <a:pt x="1025" y="212"/>
                    <a:pt x="1077" y="0"/>
                    <a:pt x="883" y="4"/>
                  </a:cubicBezTo>
                  <a:cubicBezTo>
                    <a:pt x="689" y="7"/>
                    <a:pt x="450" y="193"/>
                    <a:pt x="365" y="275"/>
                  </a:cubicBezTo>
                  <a:cubicBezTo>
                    <a:pt x="281" y="358"/>
                    <a:pt x="0" y="639"/>
                    <a:pt x="68" y="948"/>
                  </a:cubicBezTo>
                  <a:cubicBezTo>
                    <a:pt x="68" y="948"/>
                    <a:pt x="99" y="1038"/>
                    <a:pt x="150" y="1092"/>
                  </a:cubicBezTo>
                  <a:cubicBezTo>
                    <a:pt x="202" y="1145"/>
                    <a:pt x="273" y="1226"/>
                    <a:pt x="437" y="1286"/>
                  </a:cubicBezTo>
                  <a:cubicBezTo>
                    <a:pt x="600" y="1346"/>
                    <a:pt x="752" y="1365"/>
                    <a:pt x="922" y="1365"/>
                  </a:cubicBezTo>
                  <a:cubicBezTo>
                    <a:pt x="1091" y="1365"/>
                    <a:pt x="1337" y="1312"/>
                    <a:pt x="1512" y="1186"/>
                  </a:cubicBezTo>
                  <a:cubicBezTo>
                    <a:pt x="1686" y="1060"/>
                    <a:pt x="1759" y="929"/>
                    <a:pt x="1766" y="838"/>
                  </a:cubicBezTo>
                  <a:cubicBezTo>
                    <a:pt x="1772" y="747"/>
                    <a:pt x="1735" y="628"/>
                    <a:pt x="1594" y="571"/>
                  </a:cubicBezTo>
                  <a:close/>
                  <a:moveTo>
                    <a:pt x="883" y="1248"/>
                  </a:moveTo>
                  <a:cubicBezTo>
                    <a:pt x="560" y="1293"/>
                    <a:pt x="274" y="1158"/>
                    <a:pt x="245" y="946"/>
                  </a:cubicBezTo>
                  <a:cubicBezTo>
                    <a:pt x="215" y="735"/>
                    <a:pt x="453" y="527"/>
                    <a:pt x="776" y="482"/>
                  </a:cubicBezTo>
                  <a:cubicBezTo>
                    <a:pt x="1099" y="437"/>
                    <a:pt x="1385" y="572"/>
                    <a:pt x="1415" y="783"/>
                  </a:cubicBezTo>
                  <a:cubicBezTo>
                    <a:pt x="1444" y="995"/>
                    <a:pt x="1206" y="1203"/>
                    <a:pt x="883" y="1248"/>
                  </a:cubicBez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kern="0" lang="zh-TW">
                <a:solidFill>
                  <a:prstClr val="white"/>
                </a:solidFill>
                <a:latin typeface="HelveticaNeueLT Pro 43 LtEx"/>
                <a:ea typeface="+mn-ea"/>
              </a:endParaRPr>
            </a:p>
          </p:txBody>
        </p:sp>
        <p:sp>
          <p:nvSpPr>
            <p:cNvPr id="41" name="Freeform 69"/>
            <p:cNvSpPr>
              <a:spLocks noEditPoints="1"/>
            </p:cNvSpPr>
            <p:nvPr/>
          </p:nvSpPr>
          <p:spPr bwMode="auto">
            <a:xfrm>
              <a:off x="1844298" y="2515214"/>
              <a:ext cx="147073" cy="130244"/>
            </a:xfrm>
            <a:custGeom>
              <a:gdLst>
                <a:gd fmla="*/ 640 w 671" name="T0"/>
                <a:gd fmla="*/ 232 h 593" name="T1"/>
                <a:gd fmla="*/ 281 w 671" name="T2"/>
                <a:gd fmla="*/ 35 h 593" name="T3"/>
                <a:gd fmla="*/ 30 w 671" name="T4"/>
                <a:gd fmla="*/ 360 h 593" name="T5"/>
                <a:gd fmla="*/ 390 w 671" name="T6"/>
                <a:gd fmla="*/ 558 h 593" name="T7"/>
                <a:gd fmla="*/ 640 w 671" name="T8"/>
                <a:gd fmla="*/ 232 h 593" name="T9"/>
                <a:gd fmla="*/ 233 w 671" name="T10"/>
                <a:gd fmla="*/ 373 h 593" name="T11"/>
                <a:gd fmla="*/ 127 w 671" name="T12"/>
                <a:gd fmla="*/ 266 h 593" name="T13"/>
                <a:gd fmla="*/ 233 w 671" name="T14"/>
                <a:gd fmla="*/ 160 h 593" name="T15"/>
                <a:gd fmla="*/ 340 w 671" name="T16"/>
                <a:gd fmla="*/ 266 h 593" name="T17"/>
                <a:gd fmla="*/ 233 w 671" name="T18"/>
                <a:gd fmla="*/ 373 h 593" name="T19"/>
                <a:gd fmla="*/ 485 w 671" name="T20"/>
                <a:gd fmla="*/ 382 h 593" name="T21"/>
                <a:gd fmla="*/ 434 w 671" name="T22"/>
                <a:gd fmla="*/ 331 h 593" name="T23"/>
                <a:gd fmla="*/ 485 w 671" name="T24"/>
                <a:gd fmla="*/ 280 h 593" name="T25"/>
                <a:gd fmla="*/ 536 w 671" name="T26"/>
                <a:gd fmla="*/ 331 h 593" name="T27"/>
                <a:gd fmla="*/ 485 w 671" name="T28"/>
                <a:gd fmla="*/ 382 h 59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93" w="671">
                  <a:moveTo>
                    <a:pt x="640" y="232"/>
                  </a:moveTo>
                  <a:cubicBezTo>
                    <a:pt x="610" y="88"/>
                    <a:pt x="449" y="0"/>
                    <a:pt x="281" y="35"/>
                  </a:cubicBezTo>
                  <a:cubicBezTo>
                    <a:pt x="112" y="70"/>
                    <a:pt x="0" y="216"/>
                    <a:pt x="30" y="360"/>
                  </a:cubicBezTo>
                  <a:cubicBezTo>
                    <a:pt x="61" y="505"/>
                    <a:pt x="222" y="593"/>
                    <a:pt x="390" y="558"/>
                  </a:cubicBezTo>
                  <a:cubicBezTo>
                    <a:pt x="559" y="522"/>
                    <a:pt x="671" y="377"/>
                    <a:pt x="640" y="232"/>
                  </a:cubicBezTo>
                  <a:close/>
                  <a:moveTo>
                    <a:pt x="233" y="373"/>
                  </a:moveTo>
                  <a:cubicBezTo>
                    <a:pt x="174" y="373"/>
                    <a:pt x="127" y="325"/>
                    <a:pt x="127" y="266"/>
                  </a:cubicBezTo>
                  <a:cubicBezTo>
                    <a:pt x="127" y="207"/>
                    <a:pt x="174" y="160"/>
                    <a:pt x="233" y="160"/>
                  </a:cubicBezTo>
                  <a:cubicBezTo>
                    <a:pt x="292" y="160"/>
                    <a:pt x="340" y="207"/>
                    <a:pt x="340" y="266"/>
                  </a:cubicBezTo>
                  <a:cubicBezTo>
                    <a:pt x="340" y="325"/>
                    <a:pt x="292" y="373"/>
                    <a:pt x="233" y="373"/>
                  </a:cubicBezTo>
                  <a:close/>
                  <a:moveTo>
                    <a:pt x="485" y="382"/>
                  </a:moveTo>
                  <a:cubicBezTo>
                    <a:pt x="456" y="382"/>
                    <a:pt x="434" y="359"/>
                    <a:pt x="434" y="331"/>
                  </a:cubicBezTo>
                  <a:cubicBezTo>
                    <a:pt x="434" y="303"/>
                    <a:pt x="456" y="280"/>
                    <a:pt x="485" y="280"/>
                  </a:cubicBezTo>
                  <a:cubicBezTo>
                    <a:pt x="513" y="280"/>
                    <a:pt x="536" y="303"/>
                    <a:pt x="536" y="331"/>
                  </a:cubicBezTo>
                  <a:cubicBezTo>
                    <a:pt x="536" y="359"/>
                    <a:pt x="513" y="382"/>
                    <a:pt x="485" y="382"/>
                  </a:cubicBezTo>
                  <a:close/>
                </a:path>
              </a:pathLst>
            </a:custGeom>
            <a:grpFill/>
            <a:ln>
              <a:noFill/>
            </a:ln>
            <a:extLst>
              <a:ext uri="{91240B29-F687-4f45-9708-019B960494DF}"/>
            </a:extLst>
          </p:spPr>
          <p:txBody>
            <a:bodyPr/>
            <a:lstStyle/>
            <a:p>
              <a:pPr eaLnBrk="1" fontAlgn="auto" hangingPunct="1">
                <a:spcBef>
                  <a:spcPct val="0"/>
                </a:spcBef>
                <a:spcAft>
                  <a:spcPct val="0"/>
                </a:spcAft>
                <a:defRPr/>
              </a:pPr>
              <a:endParaRPr altLang="en-US" kern="0" lang="zh-TW">
                <a:solidFill>
                  <a:prstClr val="white"/>
                </a:solidFill>
                <a:latin typeface="HelveticaNeueLT Pro 43 LtEx"/>
                <a:ea typeface="+mn-ea"/>
              </a:endParaRPr>
            </a:p>
          </p:txBody>
        </p:sp>
      </p:grpSp>
      <p:sp>
        <p:nvSpPr>
          <p:cNvPr id="27673" name="Freeform 85"/>
          <p:cNvSpPr>
            <a:spLocks noChangeAspect="1" noEditPoints="1"/>
          </p:cNvSpPr>
          <p:nvPr/>
        </p:nvSpPr>
        <p:spPr bwMode="auto">
          <a:xfrm>
            <a:off x="8755063" y="3392488"/>
            <a:ext cx="361950" cy="360362"/>
          </a:xfrm>
          <a:custGeom>
            <a:gdLst>
              <a:gd fmla="*/ 529783851 w 199" name="T0"/>
              <a:gd fmla="*/ 0 h 198" name="T1"/>
              <a:gd fmla="*/ 129134302 w 199" name="T2"/>
              <a:gd fmla="*/ 0 h 198" name="T3"/>
              <a:gd fmla="*/ 0 w 199" name="T4"/>
              <a:gd fmla="*/ 125746318 h 198" name="T5"/>
              <a:gd fmla="*/ 0 w 199" name="T6"/>
              <a:gd fmla="*/ 261418971 h 198" name="T7"/>
              <a:gd fmla="*/ 0 w 199" name="T8"/>
              <a:gd fmla="*/ 529457318 h 198" name="T9"/>
              <a:gd fmla="*/ 129134302 w 199" name="T10"/>
              <a:gd fmla="*/ 655203636 h 198" name="T11"/>
              <a:gd fmla="*/ 529783851 w 199" name="T12"/>
              <a:gd fmla="*/ 655203636 h 198" name="T13"/>
              <a:gd fmla="*/ 658918153 w 199" name="T14"/>
              <a:gd fmla="*/ 529457318 h 198" name="T15"/>
              <a:gd fmla="*/ 658918153 w 199" name="T16"/>
              <a:gd fmla="*/ 261418971 h 198" name="T17"/>
              <a:gd fmla="*/ 658918153 w 199" name="T18"/>
              <a:gd fmla="*/ 125746318 h 198" name="T19"/>
              <a:gd fmla="*/ 529783851 w 199" name="T20"/>
              <a:gd fmla="*/ 0 h 198" name="T21"/>
              <a:gd fmla="*/ 566206206 w 199" name="T22"/>
              <a:gd fmla="*/ 76109182 h 198" name="T23"/>
              <a:gd fmla="*/ 582761326 w 199" name="T24"/>
              <a:gd fmla="*/ 76109182 h 198" name="T25"/>
              <a:gd fmla="*/ 582761326 w 199" name="T26"/>
              <a:gd fmla="*/ 89346116 h 198" name="T27"/>
              <a:gd fmla="*/ 582761326 w 199" name="T28"/>
              <a:gd fmla="*/ 185309788 h 198" name="T29"/>
              <a:gd fmla="*/ 470182144 w 199" name="T30"/>
              <a:gd fmla="*/ 185309788 h 198" name="T31"/>
              <a:gd fmla="*/ 470182144 w 199" name="T32"/>
              <a:gd fmla="*/ 76109182 h 198" name="T33"/>
              <a:gd fmla="*/ 566206206 w 199" name="T34"/>
              <a:gd fmla="*/ 76109182 h 198" name="T35"/>
              <a:gd fmla="*/ 235091072 w 199" name="T36"/>
              <a:gd fmla="*/ 261418971 h 198" name="T37"/>
              <a:gd fmla="*/ 327803019 w 199" name="T38"/>
              <a:gd fmla="*/ 211783655 h 198" name="T39"/>
              <a:gd fmla="*/ 423827080 w 199" name="T40"/>
              <a:gd fmla="*/ 261418971 h 198" name="T41"/>
              <a:gd fmla="*/ 443694316 w 199" name="T42"/>
              <a:gd fmla="*/ 327601818 h 198" name="T43"/>
              <a:gd fmla="*/ 327803019 w 199" name="T44"/>
              <a:gd fmla="*/ 443419981 h 198" name="T45"/>
              <a:gd fmla="*/ 215223837 w 199" name="T46"/>
              <a:gd fmla="*/ 327601818 h 198" name="T47"/>
              <a:gd fmla="*/ 235091072 w 199" name="T48"/>
              <a:gd fmla="*/ 261418971 h 198" name="T49"/>
              <a:gd fmla="*/ 592695853 w 199" name="T50"/>
              <a:gd fmla="*/ 529457318 h 198" name="T51"/>
              <a:gd fmla="*/ 529783851 w 199" name="T52"/>
              <a:gd fmla="*/ 592331387 h 198" name="T53"/>
              <a:gd fmla="*/ 129134302 w 199" name="T54"/>
              <a:gd fmla="*/ 592331387 h 198" name="T55"/>
              <a:gd fmla="*/ 66222299 w 199" name="T56"/>
              <a:gd fmla="*/ 529457318 h 198" name="T57"/>
              <a:gd fmla="*/ 66222299 w 199" name="T58"/>
              <a:gd fmla="*/ 261418971 h 198" name="T59"/>
              <a:gd fmla="*/ 162246361 w 199" name="T60"/>
              <a:gd fmla="*/ 261418971 h 198" name="T61"/>
              <a:gd fmla="*/ 149001537 w 199" name="T62"/>
              <a:gd fmla="*/ 327601818 h 198" name="T63"/>
              <a:gd fmla="*/ 327803019 w 199" name="T64"/>
              <a:gd fmla="*/ 506294050 h 198" name="T65"/>
              <a:gd fmla="*/ 509916615 w 199" name="T66"/>
              <a:gd fmla="*/ 327601818 h 198" name="T67"/>
              <a:gd fmla="*/ 496671791 w 199" name="T68"/>
              <a:gd fmla="*/ 261418971 h 198" name="T69"/>
              <a:gd fmla="*/ 592695853 w 199" name="T70"/>
              <a:gd fmla="*/ 261418971 h 198" name="T71"/>
              <a:gd fmla="*/ 592695853 w 199" name="T72"/>
              <a:gd fmla="*/ 529457318 h 198"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98" w="199">
                <a:moveTo>
                  <a:pt x="160" y="0"/>
                </a:moveTo>
                <a:cubicBezTo>
                  <a:pt x="39" y="0"/>
                  <a:pt x="39" y="0"/>
                  <a:pt x="39" y="0"/>
                </a:cubicBezTo>
                <a:cubicBezTo>
                  <a:pt x="17" y="0"/>
                  <a:pt x="0" y="17"/>
                  <a:pt x="0" y="38"/>
                </a:cubicBezTo>
                <a:cubicBezTo>
                  <a:pt x="0" y="79"/>
                  <a:pt x="0" y="79"/>
                  <a:pt x="0" y="79"/>
                </a:cubicBezTo>
                <a:cubicBezTo>
                  <a:pt x="0" y="160"/>
                  <a:pt x="0" y="160"/>
                  <a:pt x="0" y="160"/>
                </a:cubicBezTo>
                <a:cubicBezTo>
                  <a:pt x="0" y="181"/>
                  <a:pt x="17" y="198"/>
                  <a:pt x="39" y="198"/>
                </a:cubicBezTo>
                <a:cubicBezTo>
                  <a:pt x="160" y="198"/>
                  <a:pt x="160" y="198"/>
                  <a:pt x="160" y="198"/>
                </a:cubicBezTo>
                <a:cubicBezTo>
                  <a:pt x="181" y="198"/>
                  <a:pt x="199" y="181"/>
                  <a:pt x="199" y="160"/>
                </a:cubicBezTo>
                <a:cubicBezTo>
                  <a:pt x="199" y="79"/>
                  <a:pt x="199" y="79"/>
                  <a:pt x="199" y="79"/>
                </a:cubicBezTo>
                <a:cubicBezTo>
                  <a:pt x="199" y="38"/>
                  <a:pt x="199" y="38"/>
                  <a:pt x="199" y="38"/>
                </a:cubicBezTo>
                <a:cubicBezTo>
                  <a:pt x="199" y="17"/>
                  <a:pt x="181" y="0"/>
                  <a:pt x="160" y="0"/>
                </a:cubicBezTo>
                <a:close/>
                <a:moveTo>
                  <a:pt x="171" y="23"/>
                </a:moveTo>
                <a:cubicBezTo>
                  <a:pt x="176" y="23"/>
                  <a:pt x="176" y="23"/>
                  <a:pt x="176" y="23"/>
                </a:cubicBezTo>
                <a:cubicBezTo>
                  <a:pt x="176" y="27"/>
                  <a:pt x="176" y="27"/>
                  <a:pt x="176" y="27"/>
                </a:cubicBezTo>
                <a:cubicBezTo>
                  <a:pt x="176" y="56"/>
                  <a:pt x="176" y="56"/>
                  <a:pt x="176" y="56"/>
                </a:cubicBezTo>
                <a:cubicBezTo>
                  <a:pt x="142" y="56"/>
                  <a:pt x="142" y="56"/>
                  <a:pt x="142" y="56"/>
                </a:cubicBezTo>
                <a:cubicBezTo>
                  <a:pt x="142" y="23"/>
                  <a:pt x="142" y="23"/>
                  <a:pt x="142" y="23"/>
                </a:cubicBezTo>
                <a:lnTo>
                  <a:pt x="171" y="23"/>
                </a:lnTo>
                <a:close/>
                <a:moveTo>
                  <a:pt x="71" y="79"/>
                </a:moveTo>
                <a:cubicBezTo>
                  <a:pt x="77" y="70"/>
                  <a:pt x="88" y="64"/>
                  <a:pt x="99" y="64"/>
                </a:cubicBezTo>
                <a:cubicBezTo>
                  <a:pt x="111" y="64"/>
                  <a:pt x="121" y="70"/>
                  <a:pt x="128" y="79"/>
                </a:cubicBezTo>
                <a:cubicBezTo>
                  <a:pt x="132" y="84"/>
                  <a:pt x="134" y="91"/>
                  <a:pt x="134" y="99"/>
                </a:cubicBezTo>
                <a:cubicBezTo>
                  <a:pt x="134" y="118"/>
                  <a:pt x="119" y="134"/>
                  <a:pt x="99" y="134"/>
                </a:cubicBezTo>
                <a:cubicBezTo>
                  <a:pt x="80" y="134"/>
                  <a:pt x="65" y="118"/>
                  <a:pt x="65" y="99"/>
                </a:cubicBezTo>
                <a:cubicBezTo>
                  <a:pt x="65" y="91"/>
                  <a:pt x="67" y="84"/>
                  <a:pt x="71" y="79"/>
                </a:cubicBezTo>
                <a:close/>
                <a:moveTo>
                  <a:pt x="179" y="160"/>
                </a:moveTo>
                <a:cubicBezTo>
                  <a:pt x="179" y="170"/>
                  <a:pt x="171" y="179"/>
                  <a:pt x="160" y="179"/>
                </a:cubicBezTo>
                <a:cubicBezTo>
                  <a:pt x="39" y="179"/>
                  <a:pt x="39" y="179"/>
                  <a:pt x="39" y="179"/>
                </a:cubicBezTo>
                <a:cubicBezTo>
                  <a:pt x="28" y="179"/>
                  <a:pt x="20" y="170"/>
                  <a:pt x="20" y="160"/>
                </a:cubicBezTo>
                <a:cubicBezTo>
                  <a:pt x="20" y="79"/>
                  <a:pt x="20" y="79"/>
                  <a:pt x="20" y="79"/>
                </a:cubicBezTo>
                <a:cubicBezTo>
                  <a:pt x="49" y="79"/>
                  <a:pt x="49" y="79"/>
                  <a:pt x="49" y="79"/>
                </a:cubicBezTo>
                <a:cubicBezTo>
                  <a:pt x="47" y="85"/>
                  <a:pt x="45" y="92"/>
                  <a:pt x="45" y="99"/>
                </a:cubicBezTo>
                <a:cubicBezTo>
                  <a:pt x="45" y="129"/>
                  <a:pt x="70" y="153"/>
                  <a:pt x="99" y="153"/>
                </a:cubicBezTo>
                <a:cubicBezTo>
                  <a:pt x="129" y="153"/>
                  <a:pt x="154" y="129"/>
                  <a:pt x="154" y="99"/>
                </a:cubicBezTo>
                <a:cubicBezTo>
                  <a:pt x="154" y="92"/>
                  <a:pt x="152" y="85"/>
                  <a:pt x="150" y="79"/>
                </a:cubicBezTo>
                <a:cubicBezTo>
                  <a:pt x="179" y="79"/>
                  <a:pt x="179" y="79"/>
                  <a:pt x="179" y="79"/>
                </a:cubicBezTo>
                <a:lnTo>
                  <a:pt x="179" y="16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 name="TextBox 57"/>
          <p:cNvSpPr txBox="1"/>
          <p:nvPr/>
        </p:nvSpPr>
        <p:spPr bwMode="auto">
          <a:xfrm>
            <a:off x="434975" y="21240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44" name="TextBox 57"/>
          <p:cNvSpPr txBox="1"/>
          <p:nvPr/>
        </p:nvSpPr>
        <p:spPr bwMode="auto">
          <a:xfrm>
            <a:off x="434975" y="31559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45" name="TextBox 57"/>
          <p:cNvSpPr txBox="1"/>
          <p:nvPr/>
        </p:nvSpPr>
        <p:spPr bwMode="auto">
          <a:xfrm>
            <a:off x="434975" y="41862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46" name="TextBox 57"/>
          <p:cNvSpPr txBox="1"/>
          <p:nvPr/>
        </p:nvSpPr>
        <p:spPr bwMode="auto">
          <a:xfrm>
            <a:off x="3179763" y="21240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47" name="TextBox 57"/>
          <p:cNvSpPr txBox="1"/>
          <p:nvPr/>
        </p:nvSpPr>
        <p:spPr bwMode="auto">
          <a:xfrm>
            <a:off x="3179763" y="31559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48" name="TextBox 57"/>
          <p:cNvSpPr txBox="1"/>
          <p:nvPr/>
        </p:nvSpPr>
        <p:spPr bwMode="auto">
          <a:xfrm>
            <a:off x="3179763" y="41862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674"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grpSp>
        <p:nvGrpSpPr>
          <p:cNvPr id="28677" name="组合 48"/>
          <p:cNvGrpSpPr/>
          <p:nvPr/>
        </p:nvGrpSpPr>
        <p:grpSpPr>
          <a:xfrm>
            <a:off x="2286000" y="3541713"/>
            <a:ext cx="7339013" cy="1119187"/>
            <a:chOff x="2286239" y="3515794"/>
            <a:chExt cx="7339507" cy="1120331"/>
          </a:xfrm>
        </p:grpSpPr>
        <p:sp>
          <p:nvSpPr>
            <p:cNvPr id="28732" name="Freeform 12"/>
            <p:cNvSpPr/>
            <p:nvPr/>
          </p:nvSpPr>
          <p:spPr bwMode="auto">
            <a:xfrm>
              <a:off x="2286239" y="3515794"/>
              <a:ext cx="1875503" cy="1114596"/>
            </a:xfrm>
            <a:custGeom>
              <a:gdLst>
                <a:gd fmla="*/ 2147483646 w 981" name="T0"/>
                <a:gd fmla="*/ 87722338 h 583" name="T1"/>
                <a:gd fmla="*/ 51171981 w 981" name="T2"/>
                <a:gd fmla="*/ 2130916369 h 583" name="T3"/>
                <a:gd fmla="*/ 0 w 981" name="T4"/>
                <a:gd fmla="*/ 2043194031 h 583" name="T5"/>
                <a:gd fmla="*/ 2147483646 w 981" name="T6"/>
                <a:gd fmla="*/ 0 h 583" name="T7"/>
                <a:gd fmla="*/ 2147483646 w 981" name="T8"/>
                <a:gd fmla="*/ 87722338 h 583" name="T9"/>
                <a:gd fmla="*/ 2147483646 w 981" name="T10"/>
                <a:gd fmla="*/ 87722338 h 58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83" w="981">
                  <a:moveTo>
                    <a:pt x="981" y="24"/>
                  </a:moveTo>
                  <a:lnTo>
                    <a:pt x="14" y="583"/>
                  </a:lnTo>
                  <a:lnTo>
                    <a:pt x="0" y="559"/>
                  </a:lnTo>
                  <a:lnTo>
                    <a:pt x="967" y="0"/>
                  </a:lnTo>
                  <a:lnTo>
                    <a:pt x="981" y="24"/>
                  </a:ln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733" name="Freeform 13"/>
            <p:cNvSpPr/>
            <p:nvPr/>
          </p:nvSpPr>
          <p:spPr bwMode="auto">
            <a:xfrm>
              <a:off x="7748331" y="3515794"/>
              <a:ext cx="1877415" cy="1114596"/>
            </a:xfrm>
            <a:custGeom>
              <a:gdLst>
                <a:gd fmla="*/ 0 w 982" name="T0"/>
                <a:gd fmla="*/ 87722338 h 583" name="T1"/>
                <a:gd fmla="*/ 2147483646 w 982" name="T2"/>
                <a:gd fmla="*/ 2130916369 h 583" name="T3"/>
                <a:gd fmla="*/ 2147483646 w 982" name="T4"/>
                <a:gd fmla="*/ 2043194031 h 583" name="T5"/>
                <a:gd fmla="*/ 43861156 w 982" name="T6"/>
                <a:gd fmla="*/ 0 h 583" name="T7"/>
                <a:gd fmla="*/ 0 w 982" name="T8"/>
                <a:gd fmla="*/ 87722338 h 583" name="T9"/>
                <a:gd fmla="*/ 0 w 982" name="T10"/>
                <a:gd fmla="*/ 87722338 h 58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83" w="982">
                  <a:moveTo>
                    <a:pt x="0" y="24"/>
                  </a:moveTo>
                  <a:lnTo>
                    <a:pt x="968" y="583"/>
                  </a:lnTo>
                  <a:lnTo>
                    <a:pt x="982" y="559"/>
                  </a:lnTo>
                  <a:lnTo>
                    <a:pt x="12" y="0"/>
                  </a:lnTo>
                  <a:lnTo>
                    <a:pt x="0" y="24"/>
                  </a:ln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734" name="Freeform 14"/>
            <p:cNvSpPr/>
            <p:nvPr/>
          </p:nvSpPr>
          <p:spPr bwMode="auto">
            <a:xfrm>
              <a:off x="4112035" y="3519617"/>
              <a:ext cx="1877415" cy="1116508"/>
            </a:xfrm>
            <a:custGeom>
              <a:gdLst>
                <a:gd fmla="*/ 0 w 982" name="T0"/>
                <a:gd fmla="*/ 87722351 h 584" name="T1"/>
                <a:gd fmla="*/ 2147483646 w 982" name="T2"/>
                <a:gd fmla="*/ 2134572113 h 584" name="T3"/>
                <a:gd fmla="*/ 2147483646 w 982" name="T4"/>
                <a:gd fmla="*/ 2046849762 h 584" name="T5"/>
                <a:gd fmla="*/ 54825489 w 982" name="T6"/>
                <a:gd fmla="*/ 0 h 584" name="T7"/>
                <a:gd fmla="*/ 0 w 982" name="T8"/>
                <a:gd fmla="*/ 87722351 h 584" name="T9"/>
                <a:gd fmla="*/ 0 w 982" name="T10"/>
                <a:gd fmla="*/ 87722351 h 58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84" w="982">
                  <a:moveTo>
                    <a:pt x="0" y="24"/>
                  </a:moveTo>
                  <a:lnTo>
                    <a:pt x="970" y="584"/>
                  </a:lnTo>
                  <a:lnTo>
                    <a:pt x="982" y="560"/>
                  </a:lnTo>
                  <a:lnTo>
                    <a:pt x="15" y="0"/>
                  </a:lnTo>
                  <a:lnTo>
                    <a:pt x="0" y="24"/>
                  </a:ln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735" name="Freeform 15"/>
            <p:cNvSpPr/>
            <p:nvPr/>
          </p:nvSpPr>
          <p:spPr bwMode="auto">
            <a:xfrm>
              <a:off x="5916800" y="3519617"/>
              <a:ext cx="1877415" cy="1116508"/>
            </a:xfrm>
            <a:custGeom>
              <a:gdLst>
                <a:gd fmla="*/ 2147483646 w 982" name="T0"/>
                <a:gd fmla="*/ 87722351 h 584" name="T1"/>
                <a:gd fmla="*/ 51171986 w 982" name="T2"/>
                <a:gd fmla="*/ 2134572113 h 584" name="T3"/>
                <a:gd fmla="*/ 0 w 982" name="T4"/>
                <a:gd fmla="*/ 2046849762 h 584" name="T5"/>
                <a:gd fmla="*/ 2147483646 w 982" name="T6"/>
                <a:gd fmla="*/ 0 h 584" name="T7"/>
                <a:gd fmla="*/ 2147483646 w 982" name="T8"/>
                <a:gd fmla="*/ 87722351 h 584" name="T9"/>
                <a:gd fmla="*/ 2147483646 w 982" name="T10"/>
                <a:gd fmla="*/ 87722351 h 58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84" w="982">
                  <a:moveTo>
                    <a:pt x="982" y="24"/>
                  </a:moveTo>
                  <a:lnTo>
                    <a:pt x="14" y="584"/>
                  </a:lnTo>
                  <a:lnTo>
                    <a:pt x="0" y="560"/>
                  </a:lnTo>
                  <a:lnTo>
                    <a:pt x="970" y="0"/>
                  </a:lnTo>
                  <a:lnTo>
                    <a:pt x="982" y="24"/>
                  </a:ln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54" name="矩形 53"/>
          <p:cNvSpPr/>
          <p:nvPr/>
        </p:nvSpPr>
        <p:spPr>
          <a:xfrm>
            <a:off x="1285875" y="5483225"/>
            <a:ext cx="10140950" cy="731520"/>
          </a:xfrm>
          <a:prstGeom prst="rect">
            <a:avLst/>
          </a:prstGeom>
        </p:spPr>
        <p:txBody>
          <a:bodyPr>
            <a:spAutoFit/>
          </a:bodyPr>
          <a:lstStyle/>
          <a:p>
            <a:pPr eaLnBrk="1" fontAlgn="auto" hangingPunct="1">
              <a:lnSpc>
                <a:spcPct val="150000"/>
              </a:lnSpc>
              <a:spcBef>
                <a:spcPct val="0"/>
              </a:spcBef>
              <a:spcAft>
                <a:spcPct val="0"/>
              </a:spcAft>
              <a:defRPr/>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cs charset="0" panose="020b0604020202020204" pitchFamily="34" typeface="Arial"/>
              </a:rPr>
              <a:t>这里添加您需要的说明文字，根据需要修改字体大小，根据需要修改字体大小, 根据需要修改字体大小，根据需要修改字体大小，这里添加您需要的说明文字，根据需要修改字体大小这里添加您需要的说明文字，根据需要修改字体大小。</a:t>
            </a:r>
          </a:p>
        </p:txBody>
      </p:sp>
      <p:sp>
        <p:nvSpPr>
          <p:cNvPr id="55" name="矩形 54"/>
          <p:cNvSpPr/>
          <p:nvPr/>
        </p:nvSpPr>
        <p:spPr>
          <a:xfrm>
            <a:off x="1935163" y="4903788"/>
            <a:ext cx="836612" cy="396240"/>
          </a:xfrm>
          <a:prstGeom prst="rect">
            <a:avLst/>
          </a:prstGeom>
        </p:spPr>
        <p:txBody>
          <a:bodyPr>
            <a:spAutoFit/>
          </a:bodyPr>
          <a:lstStyle/>
          <a:p>
            <a:pPr eaLnBrk="1" fontAlgn="auto" hangingPunct="1">
              <a:spcBef>
                <a:spcPct val="0"/>
              </a:spcBef>
              <a:spcAft>
                <a:spcPct val="0"/>
              </a:spcAft>
              <a:defRPr/>
            </a:pPr>
            <a:r>
              <a:rPr altLang="zh-CN" b="1" lang="en-US" sz="2000">
                <a:solidFill>
                  <a:schemeClr val="tx1">
                    <a:lumMod val="65000"/>
                    <a:lumOff val="35000"/>
                  </a:schemeClr>
                </a:solidFill>
                <a:latin charset="0" panose="020b0604020202020204" pitchFamily="34" typeface="Arial"/>
                <a:ea charset="-122" panose="020b0503020204020204" pitchFamily="34" typeface="微软雅黑"/>
                <a:cs charset="0" panose="020b0604020202020204" pitchFamily="34" typeface="Arial"/>
              </a:rPr>
              <a:t>2010</a:t>
            </a:r>
          </a:p>
        </p:txBody>
      </p:sp>
      <p:sp>
        <p:nvSpPr>
          <p:cNvPr id="56" name="矩形 55"/>
          <p:cNvSpPr/>
          <p:nvPr/>
        </p:nvSpPr>
        <p:spPr>
          <a:xfrm>
            <a:off x="3762375" y="3886200"/>
            <a:ext cx="836613" cy="396240"/>
          </a:xfrm>
          <a:prstGeom prst="rect">
            <a:avLst/>
          </a:prstGeom>
        </p:spPr>
        <p:txBody>
          <a:bodyPr>
            <a:spAutoFit/>
          </a:bodyPr>
          <a:lstStyle/>
          <a:p>
            <a:pPr eaLnBrk="1" fontAlgn="auto" hangingPunct="1">
              <a:spcBef>
                <a:spcPct val="0"/>
              </a:spcBef>
              <a:spcAft>
                <a:spcPct val="0"/>
              </a:spcAft>
              <a:defRPr/>
            </a:pPr>
            <a:r>
              <a:rPr altLang="zh-CN" b="1" lang="en-US" sz="2000">
                <a:solidFill>
                  <a:schemeClr val="tx1">
                    <a:lumMod val="65000"/>
                    <a:lumOff val="35000"/>
                  </a:schemeClr>
                </a:solidFill>
                <a:latin charset="0" panose="020b0604020202020204" pitchFamily="34" typeface="Arial"/>
                <a:ea charset="-122" panose="020b0503020204020204" pitchFamily="34" typeface="微软雅黑"/>
                <a:cs charset="0" panose="020b0604020202020204" pitchFamily="34" typeface="Arial"/>
              </a:rPr>
              <a:t>2011</a:t>
            </a:r>
          </a:p>
        </p:txBody>
      </p:sp>
      <p:sp>
        <p:nvSpPr>
          <p:cNvPr id="57" name="矩形 56"/>
          <p:cNvSpPr/>
          <p:nvPr/>
        </p:nvSpPr>
        <p:spPr>
          <a:xfrm>
            <a:off x="5599113" y="4913313"/>
            <a:ext cx="836612" cy="396240"/>
          </a:xfrm>
          <a:prstGeom prst="rect">
            <a:avLst/>
          </a:prstGeom>
        </p:spPr>
        <p:txBody>
          <a:bodyPr>
            <a:spAutoFit/>
          </a:bodyPr>
          <a:lstStyle/>
          <a:p>
            <a:pPr eaLnBrk="1" fontAlgn="auto" hangingPunct="1">
              <a:spcBef>
                <a:spcPct val="0"/>
              </a:spcBef>
              <a:spcAft>
                <a:spcPct val="0"/>
              </a:spcAft>
              <a:defRPr/>
            </a:pPr>
            <a:r>
              <a:rPr altLang="zh-CN" b="1" lang="en-US" sz="2000">
                <a:solidFill>
                  <a:schemeClr val="tx1">
                    <a:lumMod val="65000"/>
                    <a:lumOff val="35000"/>
                  </a:schemeClr>
                </a:solidFill>
                <a:latin charset="0" panose="020b0604020202020204" pitchFamily="34" typeface="Arial"/>
                <a:ea charset="-122" panose="020b0503020204020204" pitchFamily="34" typeface="微软雅黑"/>
                <a:cs charset="0" panose="020b0604020202020204" pitchFamily="34" typeface="Arial"/>
              </a:rPr>
              <a:t>2012</a:t>
            </a:r>
          </a:p>
        </p:txBody>
      </p:sp>
      <p:sp>
        <p:nvSpPr>
          <p:cNvPr id="58" name="矩形 57"/>
          <p:cNvSpPr/>
          <p:nvPr/>
        </p:nvSpPr>
        <p:spPr>
          <a:xfrm>
            <a:off x="7426324" y="3895725"/>
            <a:ext cx="836613" cy="396240"/>
          </a:xfrm>
          <a:prstGeom prst="rect">
            <a:avLst/>
          </a:prstGeom>
        </p:spPr>
        <p:txBody>
          <a:bodyPr>
            <a:spAutoFit/>
          </a:bodyPr>
          <a:lstStyle/>
          <a:p>
            <a:pPr eaLnBrk="1" fontAlgn="auto" hangingPunct="1">
              <a:spcBef>
                <a:spcPct val="0"/>
              </a:spcBef>
              <a:spcAft>
                <a:spcPct val="0"/>
              </a:spcAft>
              <a:defRPr/>
            </a:pPr>
            <a:r>
              <a:rPr altLang="zh-CN" b="1" lang="en-US" sz="2000">
                <a:solidFill>
                  <a:schemeClr val="tx1">
                    <a:lumMod val="65000"/>
                    <a:lumOff val="35000"/>
                  </a:schemeClr>
                </a:solidFill>
                <a:latin charset="0" panose="020b0604020202020204" pitchFamily="34" typeface="Arial"/>
                <a:ea charset="-122" panose="020b0503020204020204" pitchFamily="34" typeface="微软雅黑"/>
                <a:cs charset="0" panose="020b0604020202020204" pitchFamily="34" typeface="Arial"/>
              </a:rPr>
              <a:t>2013</a:t>
            </a:r>
          </a:p>
        </p:txBody>
      </p:sp>
      <p:sp>
        <p:nvSpPr>
          <p:cNvPr id="59" name="矩形 58"/>
          <p:cNvSpPr/>
          <p:nvPr/>
        </p:nvSpPr>
        <p:spPr>
          <a:xfrm>
            <a:off x="9188449" y="4895850"/>
            <a:ext cx="836613" cy="396240"/>
          </a:xfrm>
          <a:prstGeom prst="rect">
            <a:avLst/>
          </a:prstGeom>
        </p:spPr>
        <p:txBody>
          <a:bodyPr>
            <a:spAutoFit/>
          </a:bodyPr>
          <a:lstStyle/>
          <a:p>
            <a:pPr eaLnBrk="1" fontAlgn="auto" hangingPunct="1">
              <a:spcBef>
                <a:spcPct val="0"/>
              </a:spcBef>
              <a:spcAft>
                <a:spcPct val="0"/>
              </a:spcAft>
              <a:defRPr/>
            </a:pPr>
            <a:r>
              <a:rPr altLang="zh-CN" b="1" lang="en-US" sz="2000">
                <a:solidFill>
                  <a:schemeClr val="tx1">
                    <a:lumMod val="65000"/>
                    <a:lumOff val="35000"/>
                  </a:schemeClr>
                </a:solidFill>
                <a:latin charset="0" panose="020b0604020202020204" pitchFamily="34" typeface="Arial"/>
                <a:ea charset="-122" panose="020b0503020204020204" pitchFamily="34" typeface="微软雅黑"/>
                <a:cs charset="0" panose="020b0604020202020204" pitchFamily="34" typeface="Arial"/>
              </a:rPr>
              <a:t>2014</a:t>
            </a:r>
          </a:p>
        </p:txBody>
      </p:sp>
      <p:grpSp>
        <p:nvGrpSpPr>
          <p:cNvPr id="28684" name="组合 59"/>
          <p:cNvGrpSpPr/>
          <p:nvPr/>
        </p:nvGrpSpPr>
        <p:grpSpPr>
          <a:xfrm>
            <a:off x="1508125" y="2293938"/>
            <a:ext cx="1636713" cy="2655887"/>
            <a:chOff x="1508125" y="2269282"/>
            <a:chExt cx="1636525" cy="2655529"/>
          </a:xfrm>
        </p:grpSpPr>
        <p:sp>
          <p:nvSpPr>
            <p:cNvPr id="28721" name="Freeform 5"/>
            <p:cNvSpPr/>
            <p:nvPr/>
          </p:nvSpPr>
          <p:spPr bwMode="auto">
            <a:xfrm>
              <a:off x="1508125" y="2269282"/>
              <a:ext cx="1636525" cy="1101213"/>
            </a:xfrm>
            <a:custGeom>
              <a:gdLst>
                <a:gd fmla="*/ 2147483646 w 362" name="T0"/>
                <a:gd fmla="*/ 903615508 h 243" name="T1"/>
                <a:gd fmla="*/ 2147483646 w 362" name="T2"/>
                <a:gd fmla="*/ 944686675 h 243" name="T3"/>
                <a:gd fmla="*/ 2147483646 w 362" name="T4"/>
                <a:gd fmla="*/ 1273274132 h 243" name="T5"/>
                <a:gd fmla="*/ 2147483646 w 362" name="T6"/>
                <a:gd fmla="*/ 1375958846 h 243" name="T7"/>
                <a:gd fmla="*/ 2147483646 w 362" name="T8"/>
                <a:gd fmla="*/ 1930449048 h 243" name="T9"/>
                <a:gd fmla="*/ 2147483646 w 362" name="T10"/>
                <a:gd fmla="*/ 1992058063 h 243" name="T11"/>
                <a:gd fmla="*/ 2147483646 w 362" name="T12"/>
                <a:gd fmla="*/ 2147483646 h 243" name="T13"/>
                <a:gd fmla="*/ 2147483646 w 362" name="T14"/>
                <a:gd fmla="*/ 2147483646 h 243" name="T15"/>
                <a:gd fmla="*/ 2147483646 w 362" name="T16"/>
                <a:gd fmla="*/ 2147483646 h 243" name="T17"/>
                <a:gd fmla="*/ 2147483646 w 362" name="T18"/>
                <a:gd fmla="*/ 2147483646 h 243" name="T19"/>
                <a:gd fmla="*/ 2147483646 w 362" name="T20"/>
                <a:gd fmla="*/ 2147483646 h 243" name="T21"/>
                <a:gd fmla="*/ 2147483646 w 362" name="T22"/>
                <a:gd fmla="*/ 2147483646 h 243" name="T23"/>
                <a:gd fmla="*/ 2147483646 w 362" name="T24"/>
                <a:gd fmla="*/ 2147483646 h 243" name="T25"/>
                <a:gd fmla="*/ 2147483646 w 362" name="T26"/>
                <a:gd fmla="*/ 2147483646 h 243" name="T27"/>
                <a:gd fmla="*/ 2147483646 w 362" name="T28"/>
                <a:gd fmla="*/ 2147483646 h 243" name="T29"/>
                <a:gd fmla="*/ 2147483646 w 362" name="T30"/>
                <a:gd fmla="*/ 2147483646 h 243" name="T31"/>
                <a:gd fmla="*/ 2147483646 w 362" name="T32"/>
                <a:gd fmla="*/ 2147483646 h 243" name="T33"/>
                <a:gd fmla="*/ 2147483646 w 362" name="T34"/>
                <a:gd fmla="*/ 2147483646 h 243" name="T35"/>
                <a:gd fmla="*/ 2147483646 w 362" name="T36"/>
                <a:gd fmla="*/ 2147483646 h 243" name="T37"/>
                <a:gd fmla="*/ 1491936660 w 362" name="T38"/>
                <a:gd fmla="*/ 2147483646 h 243" name="T39"/>
                <a:gd fmla="*/ 1267126950 w 362" name="T40"/>
                <a:gd fmla="*/ 2147483646 h 243" name="T41"/>
                <a:gd fmla="*/ 899252404 w 362" name="T42"/>
                <a:gd fmla="*/ 2147483646 h 243" name="T43"/>
                <a:gd fmla="*/ 694876652 w 362" name="T44"/>
                <a:gd fmla="*/ 2147483646 h 243" name="T45"/>
                <a:gd fmla="*/ 408751504 w 362" name="T46"/>
                <a:gd fmla="*/ 2147483646 h 243" name="T47"/>
                <a:gd fmla="*/ 265686669 w 362" name="T48"/>
                <a:gd fmla="*/ 2147483646 h 243" name="T49"/>
                <a:gd fmla="*/ 102187876 w 362" name="T50"/>
                <a:gd fmla="*/ 2147483646 h 243" name="T51"/>
                <a:gd fmla="*/ 40876959 w 362" name="T52"/>
                <a:gd fmla="*/ 2147483646 h 243" name="T53"/>
                <a:gd fmla="*/ 0 w 362" name="T54"/>
                <a:gd fmla="*/ 2147483646 h 243" name="T55"/>
                <a:gd fmla="*/ 20438479 w 362" name="T56"/>
                <a:gd fmla="*/ 2147483646 h 243" name="T57"/>
                <a:gd fmla="*/ 163498793 w 362" name="T58"/>
                <a:gd fmla="*/ 2147483646 h 243" name="T59"/>
                <a:gd fmla="*/ 224814231 w 362" name="T60"/>
                <a:gd fmla="*/ 2147483646 h 243" name="T61"/>
                <a:gd fmla="*/ 613127256 w 362" name="T62"/>
                <a:gd fmla="*/ 2147483646 h 243" name="T63"/>
                <a:gd fmla="*/ 899252404 w 362" name="T64"/>
                <a:gd fmla="*/ 1971520214 h 243" name="T65"/>
                <a:gd fmla="*/ 960563322 w 362" name="T66"/>
                <a:gd fmla="*/ 1930449048 h 243" name="T67"/>
                <a:gd fmla="*/ 1226249991 w 362" name="T68"/>
                <a:gd fmla="*/ 1314345299 h 243" name="T69"/>
                <a:gd fmla="*/ 1287565429 w 362" name="T70"/>
                <a:gd fmla="*/ 1232198434 h 243" name="T71"/>
                <a:gd fmla="*/ 1696312412 w 362" name="T72"/>
                <a:gd fmla="*/ 924148826 h 243" name="T73"/>
                <a:gd fmla="*/ 1818938767 w 362" name="T74"/>
                <a:gd fmla="*/ 862539810 h 243" name="T75"/>
                <a:gd fmla="*/ 2147483646 w 362" name="T76"/>
                <a:gd fmla="*/ 800930795 h 243" name="T77"/>
                <a:gd fmla="*/ 2147483646 w 362" name="T78"/>
                <a:gd fmla="*/ 369658624 h 243" name="T79"/>
                <a:gd fmla="*/ 2147483646 w 362" name="T80"/>
                <a:gd fmla="*/ 287511760 h 243" name="T81"/>
                <a:gd fmla="*/ 2147483646 w 362" name="T82"/>
                <a:gd fmla="*/ 61609015 h 243" name="T83"/>
                <a:gd fmla="*/ 2147483646 w 362" name="T84"/>
                <a:gd fmla="*/ 41071166 h 243" name="T85"/>
                <a:gd fmla="*/ 2147483646 w 362" name="T86"/>
                <a:gd fmla="*/ 41071166 h 243" name="T87"/>
                <a:gd fmla="*/ 2147483646 w 362" name="T88"/>
                <a:gd fmla="*/ 61609015 h 243" name="T89"/>
                <a:gd fmla="*/ 2147483646 w 362" name="T90"/>
                <a:gd fmla="*/ 287511760 h 243" name="T91"/>
                <a:gd fmla="*/ 2147483646 w 362" name="T92"/>
                <a:gd fmla="*/ 369658624 h 243" name="T93"/>
                <a:gd fmla="*/ 2147483646 w 362" name="T94"/>
                <a:gd fmla="*/ 800930795 h 243" name="T95"/>
                <a:gd fmla="*/ 2147483646 w 362" name="T96"/>
                <a:gd fmla="*/ 903615508 h 243"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243" w="362">
                  <a:moveTo>
                    <a:pt x="276" y="44"/>
                  </a:moveTo>
                  <a:cubicBezTo>
                    <a:pt x="281" y="46"/>
                    <a:pt x="281" y="46"/>
                    <a:pt x="281" y="46"/>
                  </a:cubicBezTo>
                  <a:cubicBezTo>
                    <a:pt x="289" y="51"/>
                    <a:pt x="295" y="55"/>
                    <a:pt x="300" y="62"/>
                  </a:cubicBezTo>
                  <a:cubicBezTo>
                    <a:pt x="304" y="67"/>
                    <a:pt x="304" y="67"/>
                    <a:pt x="304" y="67"/>
                  </a:cubicBezTo>
                  <a:cubicBezTo>
                    <a:pt x="310" y="75"/>
                    <a:pt x="313" y="84"/>
                    <a:pt x="315" y="94"/>
                  </a:cubicBezTo>
                  <a:cubicBezTo>
                    <a:pt x="321" y="97"/>
                    <a:pt x="321" y="97"/>
                    <a:pt x="321" y="97"/>
                  </a:cubicBezTo>
                  <a:cubicBezTo>
                    <a:pt x="329" y="102"/>
                    <a:pt x="336" y="107"/>
                    <a:pt x="342" y="114"/>
                  </a:cubicBezTo>
                  <a:cubicBezTo>
                    <a:pt x="347" y="119"/>
                    <a:pt x="347" y="119"/>
                    <a:pt x="347" y="119"/>
                  </a:cubicBezTo>
                  <a:cubicBezTo>
                    <a:pt x="352" y="127"/>
                    <a:pt x="356" y="135"/>
                    <a:pt x="359" y="144"/>
                  </a:cubicBezTo>
                  <a:cubicBezTo>
                    <a:pt x="360" y="148"/>
                    <a:pt x="361" y="151"/>
                    <a:pt x="361" y="155"/>
                  </a:cubicBezTo>
                  <a:cubicBezTo>
                    <a:pt x="362" y="161"/>
                    <a:pt x="362" y="167"/>
                    <a:pt x="362" y="173"/>
                  </a:cubicBezTo>
                  <a:cubicBezTo>
                    <a:pt x="361" y="177"/>
                    <a:pt x="360" y="181"/>
                    <a:pt x="359" y="185"/>
                  </a:cubicBezTo>
                  <a:cubicBezTo>
                    <a:pt x="358" y="191"/>
                    <a:pt x="355" y="197"/>
                    <a:pt x="353" y="202"/>
                  </a:cubicBezTo>
                  <a:cubicBezTo>
                    <a:pt x="351" y="206"/>
                    <a:pt x="349" y="209"/>
                    <a:pt x="346" y="212"/>
                  </a:cubicBezTo>
                  <a:cubicBezTo>
                    <a:pt x="343" y="217"/>
                    <a:pt x="339" y="221"/>
                    <a:pt x="334" y="225"/>
                  </a:cubicBezTo>
                  <a:cubicBezTo>
                    <a:pt x="331" y="228"/>
                    <a:pt x="328" y="230"/>
                    <a:pt x="325" y="232"/>
                  </a:cubicBezTo>
                  <a:cubicBezTo>
                    <a:pt x="319" y="235"/>
                    <a:pt x="314" y="237"/>
                    <a:pt x="307" y="239"/>
                  </a:cubicBezTo>
                  <a:cubicBezTo>
                    <a:pt x="304" y="240"/>
                    <a:pt x="300" y="241"/>
                    <a:pt x="296" y="242"/>
                  </a:cubicBezTo>
                  <a:cubicBezTo>
                    <a:pt x="292" y="243"/>
                    <a:pt x="289" y="243"/>
                    <a:pt x="285" y="243"/>
                  </a:cubicBezTo>
                  <a:cubicBezTo>
                    <a:pt x="73" y="243"/>
                    <a:pt x="73" y="243"/>
                    <a:pt x="73" y="243"/>
                  </a:cubicBezTo>
                  <a:cubicBezTo>
                    <a:pt x="69" y="243"/>
                    <a:pt x="66" y="242"/>
                    <a:pt x="62" y="241"/>
                  </a:cubicBezTo>
                  <a:cubicBezTo>
                    <a:pt x="55" y="240"/>
                    <a:pt x="50" y="238"/>
                    <a:pt x="44" y="235"/>
                  </a:cubicBezTo>
                  <a:cubicBezTo>
                    <a:pt x="40" y="234"/>
                    <a:pt x="37" y="232"/>
                    <a:pt x="34" y="230"/>
                  </a:cubicBezTo>
                  <a:cubicBezTo>
                    <a:pt x="29" y="226"/>
                    <a:pt x="24" y="222"/>
                    <a:pt x="20" y="218"/>
                  </a:cubicBezTo>
                  <a:cubicBezTo>
                    <a:pt x="18" y="215"/>
                    <a:pt x="15" y="212"/>
                    <a:pt x="13" y="209"/>
                  </a:cubicBezTo>
                  <a:cubicBezTo>
                    <a:pt x="10" y="203"/>
                    <a:pt x="7" y="198"/>
                    <a:pt x="5" y="192"/>
                  </a:cubicBezTo>
                  <a:cubicBezTo>
                    <a:pt x="3" y="188"/>
                    <a:pt x="2" y="185"/>
                    <a:pt x="2" y="181"/>
                  </a:cubicBezTo>
                  <a:cubicBezTo>
                    <a:pt x="0" y="175"/>
                    <a:pt x="0" y="168"/>
                    <a:pt x="0" y="162"/>
                  </a:cubicBezTo>
                  <a:cubicBezTo>
                    <a:pt x="0" y="158"/>
                    <a:pt x="1" y="155"/>
                    <a:pt x="1" y="151"/>
                  </a:cubicBezTo>
                  <a:cubicBezTo>
                    <a:pt x="3" y="144"/>
                    <a:pt x="5" y="138"/>
                    <a:pt x="8" y="131"/>
                  </a:cubicBezTo>
                  <a:cubicBezTo>
                    <a:pt x="11" y="125"/>
                    <a:pt x="11" y="125"/>
                    <a:pt x="11" y="125"/>
                  </a:cubicBezTo>
                  <a:cubicBezTo>
                    <a:pt x="17" y="117"/>
                    <a:pt x="22" y="111"/>
                    <a:pt x="30" y="105"/>
                  </a:cubicBezTo>
                  <a:cubicBezTo>
                    <a:pt x="34" y="101"/>
                    <a:pt x="39" y="98"/>
                    <a:pt x="44" y="96"/>
                  </a:cubicBezTo>
                  <a:cubicBezTo>
                    <a:pt x="47" y="94"/>
                    <a:pt x="47" y="94"/>
                    <a:pt x="47" y="94"/>
                  </a:cubicBezTo>
                  <a:cubicBezTo>
                    <a:pt x="49" y="83"/>
                    <a:pt x="53" y="73"/>
                    <a:pt x="60" y="64"/>
                  </a:cubicBezTo>
                  <a:cubicBezTo>
                    <a:pt x="63" y="60"/>
                    <a:pt x="63" y="60"/>
                    <a:pt x="63" y="60"/>
                  </a:cubicBezTo>
                  <a:cubicBezTo>
                    <a:pt x="69" y="53"/>
                    <a:pt x="75" y="49"/>
                    <a:pt x="83" y="45"/>
                  </a:cubicBezTo>
                  <a:cubicBezTo>
                    <a:pt x="89" y="42"/>
                    <a:pt x="89" y="42"/>
                    <a:pt x="89" y="42"/>
                  </a:cubicBezTo>
                  <a:cubicBezTo>
                    <a:pt x="97" y="39"/>
                    <a:pt x="106" y="38"/>
                    <a:pt x="115" y="39"/>
                  </a:cubicBezTo>
                  <a:cubicBezTo>
                    <a:pt x="120" y="31"/>
                    <a:pt x="126" y="24"/>
                    <a:pt x="133" y="18"/>
                  </a:cubicBezTo>
                  <a:cubicBezTo>
                    <a:pt x="138" y="14"/>
                    <a:pt x="138" y="14"/>
                    <a:pt x="138" y="14"/>
                  </a:cubicBezTo>
                  <a:cubicBezTo>
                    <a:pt x="145" y="9"/>
                    <a:pt x="153" y="6"/>
                    <a:pt x="161" y="3"/>
                  </a:cubicBezTo>
                  <a:cubicBezTo>
                    <a:pt x="168" y="2"/>
                    <a:pt x="168" y="2"/>
                    <a:pt x="168" y="2"/>
                  </a:cubicBezTo>
                  <a:cubicBezTo>
                    <a:pt x="177" y="0"/>
                    <a:pt x="185" y="0"/>
                    <a:pt x="194" y="2"/>
                  </a:cubicBezTo>
                  <a:cubicBezTo>
                    <a:pt x="201" y="3"/>
                    <a:pt x="201" y="3"/>
                    <a:pt x="201" y="3"/>
                  </a:cubicBezTo>
                  <a:cubicBezTo>
                    <a:pt x="209" y="6"/>
                    <a:pt x="216" y="9"/>
                    <a:pt x="224" y="14"/>
                  </a:cubicBezTo>
                  <a:cubicBezTo>
                    <a:pt x="229" y="18"/>
                    <a:pt x="229" y="18"/>
                    <a:pt x="229" y="18"/>
                  </a:cubicBezTo>
                  <a:cubicBezTo>
                    <a:pt x="236" y="24"/>
                    <a:pt x="242" y="31"/>
                    <a:pt x="247" y="39"/>
                  </a:cubicBezTo>
                  <a:cubicBezTo>
                    <a:pt x="257" y="38"/>
                    <a:pt x="266" y="40"/>
                    <a:pt x="276" y="44"/>
                  </a:cubicBez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722" name="Freeform 6"/>
            <p:cNvSpPr/>
            <p:nvPr/>
          </p:nvSpPr>
          <p:spPr bwMode="auto">
            <a:xfrm>
              <a:off x="1557833" y="2324725"/>
              <a:ext cx="1537110" cy="992239"/>
            </a:xfrm>
            <a:custGeom>
              <a:gdLst>
                <a:gd fmla="*/ 2147483646 w 340" name="T0"/>
                <a:gd fmla="*/ 307920306 h 219" name="T1"/>
                <a:gd fmla="*/ 2147483646 w 340" name="T2"/>
                <a:gd fmla="*/ 246333526 h 219" name="T3"/>
                <a:gd fmla="*/ 2147483646 w 340" name="T4"/>
                <a:gd fmla="*/ 20528927 h 219" name="T5"/>
                <a:gd fmla="*/ 2147483646 w 340" name="T6"/>
                <a:gd fmla="*/ 20528927 h 219" name="T7"/>
                <a:gd fmla="*/ 2147483646 w 340" name="T8"/>
                <a:gd fmla="*/ 82111175 h 219" name="T9"/>
                <a:gd fmla="*/ 2147483646 w 340" name="T10"/>
                <a:gd fmla="*/ 123169028 h 219" name="T11"/>
                <a:gd fmla="*/ 2147483646 w 340" name="T12"/>
                <a:gd fmla="*/ 800587358 h 219" name="T13"/>
                <a:gd fmla="*/ 2147483646 w 340" name="T14"/>
                <a:gd fmla="*/ 862169606 h 219" name="T15"/>
                <a:gd fmla="*/ 2147483646 w 340" name="T16"/>
                <a:gd fmla="*/ 903227459 h 219" name="T17"/>
                <a:gd fmla="*/ 2147483646 w 340" name="T18"/>
                <a:gd fmla="*/ 1252201087 h 219" name="T19"/>
                <a:gd fmla="*/ 2147483646 w 340" name="T20"/>
                <a:gd fmla="*/ 1354841189 h 219" name="T21"/>
                <a:gd fmla="*/ 2147483646 w 340" name="T22"/>
                <a:gd fmla="*/ 1847508241 h 219" name="T23"/>
                <a:gd fmla="*/ 2147483646 w 340" name="T24"/>
                <a:gd fmla="*/ 2147483646 h 219" name="T25"/>
                <a:gd fmla="*/ 2147483646 w 340" name="T26"/>
                <a:gd fmla="*/ 2147483646 h 219" name="T27"/>
                <a:gd fmla="*/ 2147483646 w 340" name="T28"/>
                <a:gd fmla="*/ 2147483646 h 219" name="T29"/>
                <a:gd fmla="*/ 2147483646 w 340" name="T30"/>
                <a:gd fmla="*/ 2147483646 h 219" name="T31"/>
                <a:gd fmla="*/ 2147483646 w 340" name="T32"/>
                <a:gd fmla="*/ 2147483646 h 219" name="T33"/>
                <a:gd fmla="*/ 2147483646 w 340" name="T34"/>
                <a:gd fmla="*/ 2147483646 h 219" name="T35"/>
                <a:gd fmla="*/ 2147483646 w 340" name="T36"/>
                <a:gd fmla="*/ 2147483646 h 219" name="T37"/>
                <a:gd fmla="*/ 2147483646 w 340" name="T38"/>
                <a:gd fmla="*/ 2147483646 h 219" name="T39"/>
                <a:gd fmla="*/ 2147483646 w 340" name="T40"/>
                <a:gd fmla="*/ 2147483646 h 219" name="T41"/>
                <a:gd fmla="*/ 2147483646 w 340" name="T42"/>
                <a:gd fmla="*/ 2147483646 h 219" name="T43"/>
                <a:gd fmla="*/ 2147483646 w 340" name="T44"/>
                <a:gd fmla="*/ 2147483646 h 219" name="T45"/>
                <a:gd fmla="*/ 1287632526 w 340" name="T46"/>
                <a:gd fmla="*/ 2147483646 h 219" name="T47"/>
                <a:gd fmla="*/ 1083246626 w 340" name="T48"/>
                <a:gd fmla="*/ 2147483646 h 219" name="T49"/>
                <a:gd fmla="*/ 715352910 w 340" name="T50"/>
                <a:gd fmla="*/ 2147483646 h 219" name="T51"/>
                <a:gd fmla="*/ 613157700 w 340" name="T52"/>
                <a:gd fmla="*/ 2147483646 h 219" name="T53"/>
                <a:gd fmla="*/ 245263984 w 340" name="T54"/>
                <a:gd fmla="*/ 2147483646 h 219" name="T55"/>
                <a:gd fmla="*/ 81756168 w 340" name="T56"/>
                <a:gd fmla="*/ 2147483646 h 219" name="T57"/>
                <a:gd fmla="*/ 40878084 w 340" name="T58"/>
                <a:gd fmla="*/ 2147483646 h 219" name="T59"/>
                <a:gd fmla="*/ 20439042 w 340" name="T60"/>
                <a:gd fmla="*/ 2147483646 h 219" name="T61"/>
                <a:gd fmla="*/ 40878084 w 340" name="T62"/>
                <a:gd fmla="*/ 2147483646 h 219" name="T63"/>
                <a:gd fmla="*/ 204385900 w 340" name="T64"/>
                <a:gd fmla="*/ 2147483646 h 219" name="T65"/>
                <a:gd fmla="*/ 265703026 w 340" name="T66"/>
                <a:gd fmla="*/ 2147483646 h 219" name="T67"/>
                <a:gd fmla="*/ 960616894 w 340" name="T68"/>
                <a:gd fmla="*/ 1847508241 h 219" name="T69"/>
                <a:gd fmla="*/ 960616894 w 340" name="T70"/>
                <a:gd fmla="*/ 1744872670 h 219" name="T71"/>
                <a:gd fmla="*/ 1144563752 w 340" name="T72"/>
                <a:gd fmla="*/ 1252201087 h 219" name="T73"/>
                <a:gd fmla="*/ 1205880879 w 340" name="T74"/>
                <a:gd fmla="*/ 1170089912 h 219" name="T75"/>
                <a:gd fmla="*/ 1614652679 w 340" name="T76"/>
                <a:gd fmla="*/ 862169606 h 219" name="T77"/>
                <a:gd fmla="*/ 2147483646 w 340" name="T78"/>
                <a:gd fmla="*/ 800587358 h 219" name="T79"/>
                <a:gd fmla="*/ 2147483646 w 340" name="T80"/>
                <a:gd fmla="*/ 307920306 h 21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19" w="340">
                  <a:moveTo>
                    <a:pt x="129" y="15"/>
                  </a:moveTo>
                  <a:cubicBezTo>
                    <a:pt x="133" y="12"/>
                    <a:pt x="133" y="12"/>
                    <a:pt x="133" y="12"/>
                  </a:cubicBezTo>
                  <a:cubicBezTo>
                    <a:pt x="141" y="6"/>
                    <a:pt x="149" y="3"/>
                    <a:pt x="159" y="1"/>
                  </a:cubicBezTo>
                  <a:cubicBezTo>
                    <a:pt x="164" y="1"/>
                    <a:pt x="164" y="1"/>
                    <a:pt x="164" y="1"/>
                  </a:cubicBezTo>
                  <a:cubicBezTo>
                    <a:pt x="174" y="0"/>
                    <a:pt x="183" y="1"/>
                    <a:pt x="192" y="4"/>
                  </a:cubicBezTo>
                  <a:cubicBezTo>
                    <a:pt x="197" y="6"/>
                    <a:pt x="197" y="6"/>
                    <a:pt x="197" y="6"/>
                  </a:cubicBezTo>
                  <a:cubicBezTo>
                    <a:pt x="211" y="13"/>
                    <a:pt x="223" y="24"/>
                    <a:pt x="229" y="39"/>
                  </a:cubicBezTo>
                  <a:cubicBezTo>
                    <a:pt x="240" y="37"/>
                    <a:pt x="250" y="38"/>
                    <a:pt x="260" y="42"/>
                  </a:cubicBezTo>
                  <a:cubicBezTo>
                    <a:pt x="265" y="44"/>
                    <a:pt x="265" y="44"/>
                    <a:pt x="265" y="44"/>
                  </a:cubicBezTo>
                  <a:cubicBezTo>
                    <a:pt x="273" y="49"/>
                    <a:pt x="278" y="54"/>
                    <a:pt x="284" y="61"/>
                  </a:cubicBezTo>
                  <a:cubicBezTo>
                    <a:pt x="286" y="66"/>
                    <a:pt x="286" y="66"/>
                    <a:pt x="286" y="66"/>
                  </a:cubicBezTo>
                  <a:cubicBezTo>
                    <a:pt x="290" y="74"/>
                    <a:pt x="292" y="81"/>
                    <a:pt x="293" y="90"/>
                  </a:cubicBezTo>
                  <a:cubicBezTo>
                    <a:pt x="304" y="94"/>
                    <a:pt x="314" y="101"/>
                    <a:pt x="323" y="110"/>
                  </a:cubicBezTo>
                  <a:cubicBezTo>
                    <a:pt x="326" y="114"/>
                    <a:pt x="326" y="114"/>
                    <a:pt x="326" y="114"/>
                  </a:cubicBezTo>
                  <a:cubicBezTo>
                    <a:pt x="331" y="121"/>
                    <a:pt x="334" y="127"/>
                    <a:pt x="337" y="135"/>
                  </a:cubicBezTo>
                  <a:cubicBezTo>
                    <a:pt x="338" y="141"/>
                    <a:pt x="338" y="141"/>
                    <a:pt x="338" y="141"/>
                  </a:cubicBezTo>
                  <a:cubicBezTo>
                    <a:pt x="340" y="150"/>
                    <a:pt x="340" y="158"/>
                    <a:pt x="338" y="167"/>
                  </a:cubicBezTo>
                  <a:cubicBezTo>
                    <a:pt x="336" y="173"/>
                    <a:pt x="336" y="173"/>
                    <a:pt x="336" y="173"/>
                  </a:cubicBezTo>
                  <a:cubicBezTo>
                    <a:pt x="334" y="182"/>
                    <a:pt x="330" y="188"/>
                    <a:pt x="324" y="195"/>
                  </a:cubicBezTo>
                  <a:cubicBezTo>
                    <a:pt x="320" y="200"/>
                    <a:pt x="320" y="200"/>
                    <a:pt x="320" y="200"/>
                  </a:cubicBezTo>
                  <a:cubicBezTo>
                    <a:pt x="314" y="206"/>
                    <a:pt x="307" y="211"/>
                    <a:pt x="299" y="214"/>
                  </a:cubicBezTo>
                  <a:cubicBezTo>
                    <a:pt x="294" y="216"/>
                    <a:pt x="289" y="218"/>
                    <a:pt x="283" y="219"/>
                  </a:cubicBezTo>
                  <a:cubicBezTo>
                    <a:pt x="280" y="219"/>
                    <a:pt x="277" y="219"/>
                    <a:pt x="274" y="219"/>
                  </a:cubicBezTo>
                  <a:cubicBezTo>
                    <a:pt x="63" y="219"/>
                    <a:pt x="63" y="219"/>
                    <a:pt x="63" y="219"/>
                  </a:cubicBezTo>
                  <a:cubicBezTo>
                    <a:pt x="60" y="219"/>
                    <a:pt x="56" y="219"/>
                    <a:pt x="53" y="218"/>
                  </a:cubicBezTo>
                  <a:cubicBezTo>
                    <a:pt x="47" y="217"/>
                    <a:pt x="41" y="214"/>
                    <a:pt x="35" y="211"/>
                  </a:cubicBezTo>
                  <a:cubicBezTo>
                    <a:pt x="30" y="208"/>
                    <a:pt x="30" y="208"/>
                    <a:pt x="30" y="208"/>
                  </a:cubicBezTo>
                  <a:cubicBezTo>
                    <a:pt x="22" y="203"/>
                    <a:pt x="17" y="198"/>
                    <a:pt x="12" y="190"/>
                  </a:cubicBezTo>
                  <a:cubicBezTo>
                    <a:pt x="9" y="186"/>
                    <a:pt x="6" y="181"/>
                    <a:pt x="4" y="176"/>
                  </a:cubicBezTo>
                  <a:cubicBezTo>
                    <a:pt x="3" y="173"/>
                    <a:pt x="3" y="170"/>
                    <a:pt x="2" y="167"/>
                  </a:cubicBezTo>
                  <a:cubicBezTo>
                    <a:pt x="1" y="160"/>
                    <a:pt x="0" y="154"/>
                    <a:pt x="1" y="147"/>
                  </a:cubicBezTo>
                  <a:cubicBezTo>
                    <a:pt x="2" y="141"/>
                    <a:pt x="2" y="141"/>
                    <a:pt x="2" y="141"/>
                  </a:cubicBezTo>
                  <a:cubicBezTo>
                    <a:pt x="3" y="133"/>
                    <a:pt x="6" y="126"/>
                    <a:pt x="10" y="119"/>
                  </a:cubicBezTo>
                  <a:cubicBezTo>
                    <a:pt x="13" y="114"/>
                    <a:pt x="13" y="114"/>
                    <a:pt x="13" y="114"/>
                  </a:cubicBezTo>
                  <a:cubicBezTo>
                    <a:pt x="22" y="103"/>
                    <a:pt x="33" y="94"/>
                    <a:pt x="47" y="90"/>
                  </a:cubicBezTo>
                  <a:cubicBezTo>
                    <a:pt x="47" y="85"/>
                    <a:pt x="47" y="85"/>
                    <a:pt x="47" y="85"/>
                  </a:cubicBezTo>
                  <a:cubicBezTo>
                    <a:pt x="49" y="76"/>
                    <a:pt x="51" y="69"/>
                    <a:pt x="56" y="61"/>
                  </a:cubicBezTo>
                  <a:cubicBezTo>
                    <a:pt x="59" y="57"/>
                    <a:pt x="59" y="57"/>
                    <a:pt x="59" y="57"/>
                  </a:cubicBezTo>
                  <a:cubicBezTo>
                    <a:pt x="65" y="50"/>
                    <a:pt x="71" y="46"/>
                    <a:pt x="79" y="42"/>
                  </a:cubicBezTo>
                  <a:cubicBezTo>
                    <a:pt x="90" y="38"/>
                    <a:pt x="100" y="37"/>
                    <a:pt x="111" y="39"/>
                  </a:cubicBezTo>
                  <a:cubicBezTo>
                    <a:pt x="115" y="29"/>
                    <a:pt x="121" y="22"/>
                    <a:pt x="129" y="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 name="Freeform 7"/>
            <p:cNvSpPr/>
            <p:nvPr/>
          </p:nvSpPr>
          <p:spPr bwMode="auto">
            <a:xfrm>
              <a:off x="1611301" y="2378804"/>
              <a:ext cx="1430173" cy="888880"/>
            </a:xfrm>
            <a:custGeom>
              <a:gdLst>
                <a:gd fmla="*/ 54 w 316" name="T0"/>
                <a:gd fmla="*/ 196 h 196" name="T1"/>
                <a:gd fmla="*/ 0 w 316" name="T2"/>
                <a:gd fmla="*/ 141 h 196" name="T3"/>
                <a:gd fmla="*/ 48 w 316" name="T4"/>
                <a:gd fmla="*/ 88 h 196" name="T5"/>
                <a:gd fmla="*/ 47 w 316" name="T6"/>
                <a:gd fmla="*/ 79 h 196" name="T7"/>
                <a:gd fmla="*/ 88 w 316" name="T8"/>
                <a:gd fmla="*/ 37 h 196" name="T9"/>
                <a:gd fmla="*/ 106 w 316" name="T10"/>
                <a:gd fmla="*/ 42 h 196" name="T11"/>
                <a:gd fmla="*/ 158 w 316" name="T12"/>
                <a:gd fmla="*/ 0 h 196" name="T13"/>
                <a:gd fmla="*/ 210 w 316" name="T14"/>
                <a:gd fmla="*/ 42 h 196" name="T15"/>
                <a:gd fmla="*/ 228 w 316" name="T16"/>
                <a:gd fmla="*/ 37 h 196" name="T17"/>
                <a:gd fmla="*/ 269 w 316" name="T18"/>
                <a:gd fmla="*/ 79 h 196" name="T19"/>
                <a:gd fmla="*/ 268 w 316" name="T20"/>
                <a:gd fmla="*/ 88 h 196" name="T21"/>
                <a:gd fmla="*/ 316 w 316" name="T22"/>
                <a:gd fmla="*/ 141 h 196" name="T23"/>
                <a:gd fmla="*/ 261 w 316" name="T24"/>
                <a:gd fmla="*/ 196 h 196" name="T25"/>
                <a:gd fmla="*/ 54 w 316" name="T26"/>
                <a:gd fmla="*/ 196 h 19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6" w="316">
                  <a:moveTo>
                    <a:pt x="54" y="196"/>
                  </a:moveTo>
                  <a:cubicBezTo>
                    <a:pt x="24" y="196"/>
                    <a:pt x="0" y="171"/>
                    <a:pt x="0" y="141"/>
                  </a:cubicBezTo>
                  <a:cubicBezTo>
                    <a:pt x="0" y="114"/>
                    <a:pt x="21" y="91"/>
                    <a:pt x="48" y="88"/>
                  </a:cubicBezTo>
                  <a:cubicBezTo>
                    <a:pt x="47" y="85"/>
                    <a:pt x="47" y="82"/>
                    <a:pt x="47" y="79"/>
                  </a:cubicBezTo>
                  <a:cubicBezTo>
                    <a:pt x="47" y="56"/>
                    <a:pt x="65" y="37"/>
                    <a:pt x="88" y="37"/>
                  </a:cubicBezTo>
                  <a:cubicBezTo>
                    <a:pt x="94" y="37"/>
                    <a:pt x="101" y="39"/>
                    <a:pt x="106" y="42"/>
                  </a:cubicBezTo>
                  <a:cubicBezTo>
                    <a:pt x="111" y="18"/>
                    <a:pt x="133" y="0"/>
                    <a:pt x="158" y="0"/>
                  </a:cubicBezTo>
                  <a:cubicBezTo>
                    <a:pt x="183" y="0"/>
                    <a:pt x="205" y="18"/>
                    <a:pt x="210" y="42"/>
                  </a:cubicBezTo>
                  <a:cubicBezTo>
                    <a:pt x="215" y="39"/>
                    <a:pt x="221" y="37"/>
                    <a:pt x="228" y="37"/>
                  </a:cubicBezTo>
                  <a:cubicBezTo>
                    <a:pt x="251" y="37"/>
                    <a:pt x="269" y="56"/>
                    <a:pt x="269" y="79"/>
                  </a:cubicBezTo>
                  <a:cubicBezTo>
                    <a:pt x="269" y="82"/>
                    <a:pt x="269" y="85"/>
                    <a:pt x="268" y="88"/>
                  </a:cubicBezTo>
                  <a:cubicBezTo>
                    <a:pt x="295" y="91"/>
                    <a:pt x="316" y="114"/>
                    <a:pt x="316" y="141"/>
                  </a:cubicBezTo>
                  <a:cubicBezTo>
                    <a:pt x="316" y="171"/>
                    <a:pt x="291" y="196"/>
                    <a:pt x="261" y="196"/>
                  </a:cubicBezTo>
                  <a:cubicBezTo>
                    <a:pt x="54" y="196"/>
                    <a:pt x="54" y="196"/>
                    <a:pt x="54" y="196"/>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8724" name="Freeform 8"/>
            <p:cNvSpPr/>
            <p:nvPr/>
          </p:nvSpPr>
          <p:spPr bwMode="auto">
            <a:xfrm>
              <a:off x="2299622" y="3347553"/>
              <a:ext cx="53531" cy="1319161"/>
            </a:xfrm>
            <a:custGeom>
              <a:gdLst>
                <a:gd fmla="*/ 102341713 w 28" name="T0"/>
                <a:gd fmla="*/ 0 h 690" name="T1"/>
                <a:gd fmla="*/ 102341713 w 28" name="T2"/>
                <a:gd fmla="*/ 2147483646 h 690" name="T3"/>
                <a:gd fmla="*/ 0 w 28" name="T4"/>
                <a:gd fmla="*/ 2147483646 h 690" name="T5"/>
                <a:gd fmla="*/ 0 w 28" name="T6"/>
                <a:gd fmla="*/ 0 h 690" name="T7"/>
                <a:gd fmla="*/ 102341713 w 28" name="T8"/>
                <a:gd fmla="*/ 0 h 690" name="T9"/>
                <a:gd fmla="*/ 102341713 w 28" name="T10"/>
                <a:gd fmla="*/ 0 h 69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690" w="28">
                  <a:moveTo>
                    <a:pt x="28" y="0"/>
                  </a:moveTo>
                  <a:lnTo>
                    <a:pt x="28" y="690"/>
                  </a:lnTo>
                  <a:lnTo>
                    <a:pt x="0" y="690"/>
                  </a:lnTo>
                  <a:lnTo>
                    <a:pt x="0" y="0"/>
                  </a:lnTo>
                  <a:lnTo>
                    <a:pt x="28" y="0"/>
                  </a:ln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725" name="Oval 9"/>
            <p:cNvSpPr>
              <a:spLocks noChangeArrowheads="1"/>
            </p:cNvSpPr>
            <p:nvPr/>
          </p:nvSpPr>
          <p:spPr bwMode="auto">
            <a:xfrm>
              <a:off x="2037701" y="4299643"/>
              <a:ext cx="577372" cy="585019"/>
            </a:xfrm>
            <a:prstGeom prst="ellipse">
              <a:avLst/>
            </a:prstGeom>
            <a:solidFill>
              <a:srgbClr val="72717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sz="1400">
                <a:latin charset="0" panose="020b0604020202020204" pitchFamily="34" typeface="Arial"/>
                <a:cs charset="0" panose="020b0604020202020204" pitchFamily="34" typeface="Arial"/>
              </a:endParaRPr>
            </a:p>
          </p:txBody>
        </p:sp>
        <p:sp>
          <p:nvSpPr>
            <p:cNvPr id="28726" name="Oval 10"/>
            <p:cNvSpPr>
              <a:spLocks noChangeArrowheads="1"/>
            </p:cNvSpPr>
            <p:nvPr/>
          </p:nvSpPr>
          <p:spPr bwMode="auto">
            <a:xfrm>
              <a:off x="2087409" y="4349351"/>
              <a:ext cx="477957" cy="479869"/>
            </a:xfrm>
            <a:prstGeom prst="ellipse">
              <a:avLst/>
            </a:prstGeom>
            <a:solidFill>
              <a:srgbClr val="9FA0A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sz="1400">
                <a:latin charset="0" panose="020b0604020202020204" pitchFamily="34" typeface="Arial"/>
                <a:cs charset="0" panose="020b0604020202020204" pitchFamily="34" typeface="Arial"/>
              </a:endParaRPr>
            </a:p>
          </p:txBody>
        </p:sp>
        <p:sp>
          <p:nvSpPr>
            <p:cNvPr id="28727" name="Oval 11"/>
            <p:cNvSpPr>
              <a:spLocks noChangeArrowheads="1"/>
            </p:cNvSpPr>
            <p:nvPr/>
          </p:nvSpPr>
          <p:spPr bwMode="auto">
            <a:xfrm>
              <a:off x="2140940" y="4404794"/>
              <a:ext cx="370895" cy="374718"/>
            </a:xfrm>
            <a:prstGeom prst="ellipse">
              <a:avLst/>
            </a:prstGeom>
            <a:solidFill>
              <a:srgbClr val="C9CAC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sz="1400">
                <a:latin charset="0" panose="020b0604020202020204" pitchFamily="34" typeface="Arial"/>
                <a:cs charset="0" panose="020b0604020202020204" pitchFamily="34" typeface="Arial"/>
              </a:endParaRPr>
            </a:p>
          </p:txBody>
        </p:sp>
        <p:sp>
          <p:nvSpPr>
            <p:cNvPr id="28728" name="Freeform 16"/>
            <p:cNvSpPr/>
            <p:nvPr/>
          </p:nvSpPr>
          <p:spPr bwMode="auto">
            <a:xfrm>
              <a:off x="1991817" y="4259495"/>
              <a:ext cx="665316" cy="665316"/>
            </a:xfrm>
            <a:custGeom>
              <a:gdLst>
                <a:gd fmla="*/ 2147483646 w 147" name="T0"/>
                <a:gd fmla="*/ 839855090 h 147" name="T1"/>
                <a:gd fmla="*/ 2147483646 w 147" name="T2"/>
                <a:gd fmla="*/ 2147483646 h 147" name="T3"/>
                <a:gd fmla="*/ 368716317 w 147" name="T4"/>
                <a:gd fmla="*/ 2147483646 h 147" name="T5"/>
                <a:gd fmla="*/ 860339581 w 147" name="T6"/>
                <a:gd fmla="*/ 368716317 h 147" name="T7"/>
                <a:gd fmla="*/ 2147483646 w 147" name="T8"/>
                <a:gd fmla="*/ 839855090 h 14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7" w="147">
                  <a:moveTo>
                    <a:pt x="130" y="41"/>
                  </a:moveTo>
                  <a:cubicBezTo>
                    <a:pt x="147" y="72"/>
                    <a:pt x="137" y="111"/>
                    <a:pt x="106" y="129"/>
                  </a:cubicBezTo>
                  <a:cubicBezTo>
                    <a:pt x="75" y="147"/>
                    <a:pt x="36" y="136"/>
                    <a:pt x="18" y="105"/>
                  </a:cubicBezTo>
                  <a:cubicBezTo>
                    <a:pt x="0" y="75"/>
                    <a:pt x="11" y="35"/>
                    <a:pt x="42" y="18"/>
                  </a:cubicBezTo>
                  <a:cubicBezTo>
                    <a:pt x="72" y="0"/>
                    <a:pt x="112" y="10"/>
                    <a:pt x="130" y="41"/>
                  </a:cubicBez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729" name="Freeform 17"/>
            <p:cNvSpPr/>
            <p:nvPr/>
          </p:nvSpPr>
          <p:spPr bwMode="auto">
            <a:xfrm>
              <a:off x="2054908" y="4318761"/>
              <a:ext cx="542959" cy="546783"/>
            </a:xfrm>
            <a:custGeom>
              <a:gdLst>
                <a:gd fmla="*/ 2147483646 w 120" name="T0"/>
                <a:gd fmla="*/ 694287882 h 121" name="T1"/>
                <a:gd fmla="*/ 1760639575 w 120" name="T2"/>
                <a:gd fmla="*/ 2147483646 h 121" name="T3"/>
                <a:gd fmla="*/ 286614482 w 120" name="T4"/>
                <a:gd fmla="*/ 1776552193 h 121" name="T5"/>
                <a:gd fmla="*/ 675594834 w 120" name="T6"/>
                <a:gd fmla="*/ 285881651 h 121" name="T7"/>
                <a:gd fmla="*/ 2147483646 w 120" name="T8"/>
                <a:gd fmla="*/ 694287882 h 12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20" w="120">
                  <a:moveTo>
                    <a:pt x="106" y="34"/>
                  </a:moveTo>
                  <a:cubicBezTo>
                    <a:pt x="120" y="59"/>
                    <a:pt x="111" y="91"/>
                    <a:pt x="86" y="106"/>
                  </a:cubicBezTo>
                  <a:cubicBezTo>
                    <a:pt x="61" y="121"/>
                    <a:pt x="29" y="112"/>
                    <a:pt x="14" y="87"/>
                  </a:cubicBezTo>
                  <a:cubicBezTo>
                    <a:pt x="0" y="61"/>
                    <a:pt x="8" y="29"/>
                    <a:pt x="33" y="14"/>
                  </a:cubicBezTo>
                  <a:cubicBezTo>
                    <a:pt x="59" y="0"/>
                    <a:pt x="91" y="9"/>
                    <a:pt x="106" y="3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0" name="Freeform 18"/>
            <p:cNvSpPr/>
            <p:nvPr/>
          </p:nvSpPr>
          <p:spPr bwMode="auto">
            <a:xfrm>
              <a:off x="2114480" y="4375610"/>
              <a:ext cx="423814" cy="426980"/>
            </a:xfrm>
            <a:custGeom>
              <a:gdLst>
                <a:gd fmla="*/ 83 w 94" name="T0"/>
                <a:gd fmla="*/ 27 h 94" name="T1"/>
                <a:gd fmla="*/ 68 w 94" name="T2"/>
                <a:gd fmla="*/ 83 h 94" name="T3"/>
                <a:gd fmla="*/ 11 w 94" name="T4"/>
                <a:gd fmla="*/ 68 h 94" name="T5"/>
                <a:gd fmla="*/ 26 w 94" name="T6"/>
                <a:gd fmla="*/ 11 h 94" name="T7"/>
                <a:gd fmla="*/ 83 w 94" name="T8"/>
                <a:gd fmla="*/ 27 h 94" name="T9"/>
              </a:gdLst>
              <a:cxnLst>
                <a:cxn ang="0">
                  <a:pos x="T0" y="T1"/>
                </a:cxn>
                <a:cxn ang="0">
                  <a:pos x="T2" y="T3"/>
                </a:cxn>
                <a:cxn ang="0">
                  <a:pos x="T4" y="T5"/>
                </a:cxn>
                <a:cxn ang="0">
                  <a:pos x="T6" y="T7"/>
                </a:cxn>
                <a:cxn ang="0">
                  <a:pos x="T8" y="T9"/>
                </a:cxn>
              </a:cxnLst>
              <a:rect b="b" l="0" r="r" t="0"/>
              <a:pathLst>
                <a:path h="94" w="94">
                  <a:moveTo>
                    <a:pt x="83" y="27"/>
                  </a:moveTo>
                  <a:cubicBezTo>
                    <a:pt x="94" y="46"/>
                    <a:pt x="87" y="72"/>
                    <a:pt x="68" y="83"/>
                  </a:cubicBezTo>
                  <a:cubicBezTo>
                    <a:pt x="48" y="94"/>
                    <a:pt x="22" y="88"/>
                    <a:pt x="11" y="68"/>
                  </a:cubicBezTo>
                  <a:cubicBezTo>
                    <a:pt x="0" y="48"/>
                    <a:pt x="6" y="23"/>
                    <a:pt x="26" y="11"/>
                  </a:cubicBezTo>
                  <a:cubicBezTo>
                    <a:pt x="46" y="0"/>
                    <a:pt x="71" y="7"/>
                    <a:pt x="83" y="27"/>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8731" name="矩形 70"/>
            <p:cNvSpPr>
              <a:spLocks noChangeArrowheads="1"/>
            </p:cNvSpPr>
            <p:nvPr/>
          </p:nvSpPr>
          <p:spPr bwMode="auto">
            <a:xfrm>
              <a:off x="1972886" y="2668264"/>
              <a:ext cx="793976" cy="4571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2400">
                  <a:solidFill>
                    <a:schemeClr val="bg1"/>
                  </a:solidFill>
                  <a:latin charset="0" panose="020b0604020202020204" pitchFamily="34" typeface="Arial"/>
                  <a:ea charset="-122" panose="020b0503020204020204" pitchFamily="34" typeface="微软雅黑"/>
                  <a:cs charset="0" panose="020b0604020202020204" pitchFamily="34" typeface="Arial"/>
                </a:rPr>
                <a:t>01%</a:t>
              </a:r>
            </a:p>
          </p:txBody>
        </p:sp>
      </p:grpSp>
      <p:grpSp>
        <p:nvGrpSpPr>
          <p:cNvPr id="28685" name="组合 71"/>
          <p:cNvGrpSpPr/>
          <p:nvPr/>
        </p:nvGrpSpPr>
        <p:grpSpPr>
          <a:xfrm>
            <a:off x="3321050" y="1266825"/>
            <a:ext cx="1638300" cy="2608263"/>
            <a:chOff x="3320538" y="1240718"/>
            <a:chExt cx="1638437" cy="2609646"/>
          </a:xfrm>
        </p:grpSpPr>
        <p:sp>
          <p:nvSpPr>
            <p:cNvPr id="28713" name="Freeform 19"/>
            <p:cNvSpPr/>
            <p:nvPr/>
          </p:nvSpPr>
          <p:spPr bwMode="auto">
            <a:xfrm>
              <a:off x="3320538" y="1240718"/>
              <a:ext cx="1638437" cy="1097389"/>
            </a:xfrm>
            <a:custGeom>
              <a:gdLst>
                <a:gd fmla="*/ 2147483646 w 362" name="T0"/>
                <a:gd fmla="*/ 884218919 h 242" name="T1"/>
                <a:gd fmla="*/ 2147483646 w 362" name="T2"/>
                <a:gd fmla="*/ 925343799 h 242" name="T3"/>
                <a:gd fmla="*/ 2147483646 w 362" name="T4"/>
                <a:gd fmla="*/ 1254356439 h 242" name="T5"/>
                <a:gd fmla="*/ 2147483646 w 362" name="T6"/>
                <a:gd fmla="*/ 1357170905 h 242" name="T7"/>
                <a:gd fmla="*/ 2147483646 w 362" name="T8"/>
                <a:gd fmla="*/ 1912377184 h 242" name="T9"/>
                <a:gd fmla="*/ 2147483646 w 362" name="T10"/>
                <a:gd fmla="*/ 1974066771 h 242" name="T11"/>
                <a:gd fmla="*/ 2147483646 w 362" name="T12"/>
                <a:gd fmla="*/ 2147483646 h 242" name="T13"/>
                <a:gd fmla="*/ 2147483646 w 362" name="T14"/>
                <a:gd fmla="*/ 2147483646 h 242" name="T15"/>
                <a:gd fmla="*/ 2147483646 w 362" name="T16"/>
                <a:gd fmla="*/ 2147483646 h 242" name="T17"/>
                <a:gd fmla="*/ 2147483646 w 362" name="T18"/>
                <a:gd fmla="*/ 2147483646 h 242" name="T19"/>
                <a:gd fmla="*/ 2147483646 w 362" name="T20"/>
                <a:gd fmla="*/ 2147483646 h 242" name="T21"/>
                <a:gd fmla="*/ 2147483646 w 362" name="T22"/>
                <a:gd fmla="*/ 2147483646 h 242" name="T23"/>
                <a:gd fmla="*/ 2147483646 w 362" name="T24"/>
                <a:gd fmla="*/ 2147483646 h 242" name="T25"/>
                <a:gd fmla="*/ 2147483646 w 362" name="T26"/>
                <a:gd fmla="*/ 2147483646 h 242" name="T27"/>
                <a:gd fmla="*/ 2147483646 w 362" name="T28"/>
                <a:gd fmla="*/ 2147483646 h 242" name="T29"/>
                <a:gd fmla="*/ 2147483646 w 362" name="T30"/>
                <a:gd fmla="*/ 2147483646 h 242" name="T31"/>
                <a:gd fmla="*/ 2147483646 w 362" name="T32"/>
                <a:gd fmla="*/ 2147483646 h 242" name="T33"/>
                <a:gd fmla="*/ 2147483646 w 362" name="T34"/>
                <a:gd fmla="*/ 2147483646 h 242" name="T35"/>
                <a:gd fmla="*/ 2147483646 w 362" name="T36"/>
                <a:gd fmla="*/ 2147483646 h 242" name="T37"/>
                <a:gd fmla="*/ 1495426796 w 362" name="T38"/>
                <a:gd fmla="*/ 2147483646 h 242" name="T39"/>
                <a:gd fmla="*/ 1270087396 w 362" name="T40"/>
                <a:gd fmla="*/ 2147483646 h 242" name="T41"/>
                <a:gd fmla="*/ 901353075 w 362" name="T42"/>
                <a:gd fmla="*/ 2147483646 h 242" name="T43"/>
                <a:gd fmla="*/ 696498663 w 362" name="T44"/>
                <a:gd fmla="*/ 2147483646 h 242" name="T45"/>
                <a:gd fmla="*/ 409704297 w 362" name="T46"/>
                <a:gd fmla="*/ 2147483646 h 242" name="T47"/>
                <a:gd fmla="*/ 266309377 w 362" name="T48"/>
                <a:gd fmla="*/ 2147483646 h 242" name="T49"/>
                <a:gd fmla="*/ 102424943 w 362" name="T50"/>
                <a:gd fmla="*/ 2147483646 h 242" name="T51"/>
                <a:gd fmla="*/ 40969977 w 362" name="T52"/>
                <a:gd fmla="*/ 2147483646 h 242" name="T53"/>
                <a:gd fmla="*/ 0 w 362" name="T54"/>
                <a:gd fmla="*/ 2147483646 h 242" name="T55"/>
                <a:gd fmla="*/ 20484989 w 362" name="T56"/>
                <a:gd fmla="*/ 2147483646 h 242" name="T57"/>
                <a:gd fmla="*/ 163884435 w 362" name="T58"/>
                <a:gd fmla="*/ 2147483646 h 242" name="T59"/>
                <a:gd fmla="*/ 225339400 w 362" name="T60"/>
                <a:gd fmla="*/ 2147483646 h 242" name="T61"/>
                <a:gd fmla="*/ 614558709 w 362" name="T62"/>
                <a:gd fmla="*/ 2138570824 h 242" name="T63"/>
                <a:gd fmla="*/ 901353075 w 362" name="T64"/>
                <a:gd fmla="*/ 1953502064 h 242" name="T65"/>
                <a:gd fmla="*/ 962808041 w 362" name="T66"/>
                <a:gd fmla="*/ 1912377184 h 242" name="T67"/>
                <a:gd fmla="*/ 1229117418 w 362" name="T68"/>
                <a:gd fmla="*/ 1295481318 h 242" name="T69"/>
                <a:gd fmla="*/ 1311057373 w 362" name="T70"/>
                <a:gd fmla="*/ 1213227025 h 242" name="T71"/>
                <a:gd fmla="*/ 1700281208 w 362" name="T72"/>
                <a:gd fmla="*/ 904779092 h 242" name="T73"/>
                <a:gd fmla="*/ 1823191139 w 362" name="T74"/>
                <a:gd fmla="*/ 843089505 h 242" name="T75"/>
                <a:gd fmla="*/ 2147483646 w 362" name="T76"/>
                <a:gd fmla="*/ 781399919 h 242" name="T77"/>
                <a:gd fmla="*/ 2147483646 w 362" name="T78"/>
                <a:gd fmla="*/ 349572812 h 242" name="T79"/>
                <a:gd fmla="*/ 2147483646 w 362" name="T80"/>
                <a:gd fmla="*/ 267323053 h 242" name="T81"/>
                <a:gd fmla="*/ 2147483646 w 362" name="T82"/>
                <a:gd fmla="*/ 41124880 h 242" name="T83"/>
                <a:gd fmla="*/ 2147483646 w 362" name="T84"/>
                <a:gd fmla="*/ 20564707 h 242" name="T85"/>
                <a:gd fmla="*/ 2147483646 w 362" name="T86"/>
                <a:gd fmla="*/ 20564707 h 242" name="T87"/>
                <a:gd fmla="*/ 2147483646 w 362" name="T88"/>
                <a:gd fmla="*/ 41124880 h 242" name="T89"/>
                <a:gd fmla="*/ 2147483646 w 362" name="T90"/>
                <a:gd fmla="*/ 267323053 h 242" name="T91"/>
                <a:gd fmla="*/ 2147483646 w 362" name="T92"/>
                <a:gd fmla="*/ 349572812 h 242" name="T93"/>
                <a:gd fmla="*/ 2147483646 w 362" name="T94"/>
                <a:gd fmla="*/ 781399919 h 242" name="T95"/>
                <a:gd fmla="*/ 2147483646 w 362" name="T96"/>
                <a:gd fmla="*/ 884218919 h 242"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241" w="362">
                  <a:moveTo>
                    <a:pt x="276" y="43"/>
                  </a:moveTo>
                  <a:cubicBezTo>
                    <a:pt x="278" y="43"/>
                    <a:pt x="280" y="44"/>
                    <a:pt x="282" y="45"/>
                  </a:cubicBezTo>
                  <a:cubicBezTo>
                    <a:pt x="289" y="50"/>
                    <a:pt x="295" y="54"/>
                    <a:pt x="301" y="61"/>
                  </a:cubicBezTo>
                  <a:cubicBezTo>
                    <a:pt x="302" y="63"/>
                    <a:pt x="303" y="64"/>
                    <a:pt x="304" y="66"/>
                  </a:cubicBezTo>
                  <a:cubicBezTo>
                    <a:pt x="310" y="74"/>
                    <a:pt x="313" y="83"/>
                    <a:pt x="315" y="93"/>
                  </a:cubicBezTo>
                  <a:cubicBezTo>
                    <a:pt x="317" y="94"/>
                    <a:pt x="319" y="95"/>
                    <a:pt x="321" y="96"/>
                  </a:cubicBezTo>
                  <a:cubicBezTo>
                    <a:pt x="329" y="101"/>
                    <a:pt x="336" y="106"/>
                    <a:pt x="342"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0"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6" y="241"/>
                  </a:cubicBezTo>
                  <a:cubicBezTo>
                    <a:pt x="292" y="242"/>
                    <a:pt x="289" y="242"/>
                    <a:pt x="285" y="242"/>
                  </a:cubicBezTo>
                  <a:cubicBezTo>
                    <a:pt x="214" y="242"/>
                    <a:pt x="144" y="242"/>
                    <a:pt x="73" y="242"/>
                  </a:cubicBezTo>
                  <a:cubicBezTo>
                    <a:pt x="70" y="242"/>
                    <a:pt x="66" y="241"/>
                    <a:pt x="62" y="240"/>
                  </a:cubicBezTo>
                  <a:cubicBezTo>
                    <a:pt x="56" y="239"/>
                    <a:pt x="50" y="237"/>
                    <a:pt x="44" y="234"/>
                  </a:cubicBezTo>
                  <a:cubicBezTo>
                    <a:pt x="41" y="233"/>
                    <a:pt x="37" y="231"/>
                    <a:pt x="34" y="229"/>
                  </a:cubicBezTo>
                  <a:cubicBezTo>
                    <a:pt x="29" y="225"/>
                    <a:pt x="25" y="221"/>
                    <a:pt x="20" y="217"/>
                  </a:cubicBezTo>
                  <a:cubicBezTo>
                    <a:pt x="18" y="214"/>
                    <a:pt x="15" y="211"/>
                    <a:pt x="13" y="208"/>
                  </a:cubicBezTo>
                  <a:cubicBezTo>
                    <a:pt x="10" y="202"/>
                    <a:pt x="7" y="197"/>
                    <a:pt x="5" y="191"/>
                  </a:cubicBezTo>
                  <a:cubicBezTo>
                    <a:pt x="4" y="187"/>
                    <a:pt x="2" y="184"/>
                    <a:pt x="2" y="180"/>
                  </a:cubicBezTo>
                  <a:cubicBezTo>
                    <a:pt x="0" y="174"/>
                    <a:pt x="0" y="168"/>
                    <a:pt x="0" y="161"/>
                  </a:cubicBezTo>
                  <a:cubicBezTo>
                    <a:pt x="0" y="157"/>
                    <a:pt x="1" y="154"/>
                    <a:pt x="1" y="150"/>
                  </a:cubicBezTo>
                  <a:cubicBezTo>
                    <a:pt x="3" y="143"/>
                    <a:pt x="5" y="137"/>
                    <a:pt x="8" y="130"/>
                  </a:cubicBezTo>
                  <a:cubicBezTo>
                    <a:pt x="9" y="128"/>
                    <a:pt x="10" y="126"/>
                    <a:pt x="11" y="124"/>
                  </a:cubicBezTo>
                  <a:cubicBezTo>
                    <a:pt x="17" y="116"/>
                    <a:pt x="22" y="110"/>
                    <a:pt x="30" y="104"/>
                  </a:cubicBezTo>
                  <a:cubicBezTo>
                    <a:pt x="34" y="100"/>
                    <a:pt x="39" y="97"/>
                    <a:pt x="44" y="95"/>
                  </a:cubicBezTo>
                  <a:cubicBezTo>
                    <a:pt x="45" y="94"/>
                    <a:pt x="46" y="94"/>
                    <a:pt x="47" y="93"/>
                  </a:cubicBezTo>
                  <a:cubicBezTo>
                    <a:pt x="49" y="82"/>
                    <a:pt x="53" y="72"/>
                    <a:pt x="60" y="63"/>
                  </a:cubicBezTo>
                  <a:cubicBezTo>
                    <a:pt x="61" y="62"/>
                    <a:pt x="62" y="60"/>
                    <a:pt x="64" y="59"/>
                  </a:cubicBezTo>
                  <a:cubicBezTo>
                    <a:pt x="69"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5" y="8"/>
                    <a:pt x="153" y="5"/>
                    <a:pt x="161" y="2"/>
                  </a:cubicBezTo>
                  <a:cubicBezTo>
                    <a:pt x="163" y="2"/>
                    <a:pt x="166" y="1"/>
                    <a:pt x="168" y="1"/>
                  </a:cubicBezTo>
                  <a:cubicBezTo>
                    <a:pt x="177" y="0"/>
                    <a:pt x="185" y="0"/>
                    <a:pt x="194" y="1"/>
                  </a:cubicBezTo>
                  <a:cubicBezTo>
                    <a:pt x="196" y="1"/>
                    <a:pt x="199" y="2"/>
                    <a:pt x="201" y="2"/>
                  </a:cubicBezTo>
                  <a:cubicBezTo>
                    <a:pt x="209" y="5"/>
                    <a:pt x="217" y="8"/>
                    <a:pt x="224" y="13"/>
                  </a:cubicBezTo>
                  <a:cubicBezTo>
                    <a:pt x="226" y="14"/>
                    <a:pt x="227" y="16"/>
                    <a:pt x="229" y="17"/>
                  </a:cubicBezTo>
                  <a:cubicBezTo>
                    <a:pt x="236" y="23"/>
                    <a:pt x="242" y="30"/>
                    <a:pt x="247" y="38"/>
                  </a:cubicBezTo>
                  <a:cubicBezTo>
                    <a:pt x="257" y="37"/>
                    <a:pt x="267" y="39"/>
                    <a:pt x="276" y="43"/>
                  </a:cubicBez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714" name="Freeform 20"/>
            <p:cNvSpPr/>
            <p:nvPr/>
          </p:nvSpPr>
          <p:spPr bwMode="auto">
            <a:xfrm>
              <a:off x="3372157" y="1290426"/>
              <a:ext cx="1537110" cy="992239"/>
            </a:xfrm>
            <a:custGeom>
              <a:gdLst>
                <a:gd fmla="*/ 2147483646 w 340" name="T0"/>
                <a:gd fmla="*/ 307920306 h 219" name="T1"/>
                <a:gd fmla="*/ 2147483646 w 340" name="T2"/>
                <a:gd fmla="*/ 246333526 h 219" name="T3"/>
                <a:gd fmla="*/ 2147483646 w 340" name="T4"/>
                <a:gd fmla="*/ 20528927 h 219" name="T5"/>
                <a:gd fmla="*/ 2147483646 w 340" name="T6"/>
                <a:gd fmla="*/ 20528927 h 219" name="T7"/>
                <a:gd fmla="*/ 2147483646 w 340" name="T8"/>
                <a:gd fmla="*/ 82111175 h 219" name="T9"/>
                <a:gd fmla="*/ 2147483646 w 340" name="T10"/>
                <a:gd fmla="*/ 123169028 h 219" name="T11"/>
                <a:gd fmla="*/ 2147483646 w 340" name="T12"/>
                <a:gd fmla="*/ 800587358 h 219" name="T13"/>
                <a:gd fmla="*/ 2147483646 w 340" name="T14"/>
                <a:gd fmla="*/ 862169606 h 219" name="T15"/>
                <a:gd fmla="*/ 2147483646 w 340" name="T16"/>
                <a:gd fmla="*/ 903227459 h 219" name="T17"/>
                <a:gd fmla="*/ 2147483646 w 340" name="T18"/>
                <a:gd fmla="*/ 1252201087 h 219" name="T19"/>
                <a:gd fmla="*/ 2147483646 w 340" name="T20"/>
                <a:gd fmla="*/ 1354841189 h 219" name="T21"/>
                <a:gd fmla="*/ 2147483646 w 340" name="T22"/>
                <a:gd fmla="*/ 1847508241 h 219" name="T23"/>
                <a:gd fmla="*/ 2147483646 w 340" name="T24"/>
                <a:gd fmla="*/ 2147483646 h 219" name="T25"/>
                <a:gd fmla="*/ 2147483646 w 340" name="T26"/>
                <a:gd fmla="*/ 2147483646 h 219" name="T27"/>
                <a:gd fmla="*/ 2147483646 w 340" name="T28"/>
                <a:gd fmla="*/ 2147483646 h 219" name="T29"/>
                <a:gd fmla="*/ 2147483646 w 340" name="T30"/>
                <a:gd fmla="*/ 2147483646 h 219" name="T31"/>
                <a:gd fmla="*/ 2147483646 w 340" name="T32"/>
                <a:gd fmla="*/ 2147483646 h 219" name="T33"/>
                <a:gd fmla="*/ 2147483646 w 340" name="T34"/>
                <a:gd fmla="*/ 2147483646 h 219" name="T35"/>
                <a:gd fmla="*/ 2147483646 w 340" name="T36"/>
                <a:gd fmla="*/ 2147483646 h 219" name="T37"/>
                <a:gd fmla="*/ 2147483646 w 340" name="T38"/>
                <a:gd fmla="*/ 2147483646 h 219" name="T39"/>
                <a:gd fmla="*/ 2147483646 w 340" name="T40"/>
                <a:gd fmla="*/ 2147483646 h 219" name="T41"/>
                <a:gd fmla="*/ 2147483646 w 340" name="T42"/>
                <a:gd fmla="*/ 2147483646 h 219" name="T43"/>
                <a:gd fmla="*/ 2147483646 w 340" name="T44"/>
                <a:gd fmla="*/ 2147483646 h 219" name="T45"/>
                <a:gd fmla="*/ 1287632526 w 340" name="T46"/>
                <a:gd fmla="*/ 2147483646 h 219" name="T47"/>
                <a:gd fmla="*/ 1083246626 w 340" name="T48"/>
                <a:gd fmla="*/ 2147483646 h 219" name="T49"/>
                <a:gd fmla="*/ 715352910 w 340" name="T50"/>
                <a:gd fmla="*/ 2147483646 h 219" name="T51"/>
                <a:gd fmla="*/ 613157700 w 340" name="T52"/>
                <a:gd fmla="*/ 2147483646 h 219" name="T53"/>
                <a:gd fmla="*/ 245263984 w 340" name="T54"/>
                <a:gd fmla="*/ 2147483646 h 219" name="T55"/>
                <a:gd fmla="*/ 102195210 w 340" name="T56"/>
                <a:gd fmla="*/ 2147483646 h 219" name="T57"/>
                <a:gd fmla="*/ 40878084 w 340" name="T58"/>
                <a:gd fmla="*/ 2147483646 h 219" name="T59"/>
                <a:gd fmla="*/ 20439042 w 340" name="T60"/>
                <a:gd fmla="*/ 2147483646 h 219" name="T61"/>
                <a:gd fmla="*/ 40878084 w 340" name="T62"/>
                <a:gd fmla="*/ 2147483646 h 219" name="T63"/>
                <a:gd fmla="*/ 204385900 w 340" name="T64"/>
                <a:gd fmla="*/ 2147483646 h 219" name="T65"/>
                <a:gd fmla="*/ 286142068 w 340" name="T66"/>
                <a:gd fmla="*/ 2147483646 h 219" name="T67"/>
                <a:gd fmla="*/ 960616894 w 340" name="T68"/>
                <a:gd fmla="*/ 1847508241 h 219" name="T69"/>
                <a:gd fmla="*/ 981055937 w 340" name="T70"/>
                <a:gd fmla="*/ 1744872670 h 219" name="T71"/>
                <a:gd fmla="*/ 1144563752 w 340" name="T72"/>
                <a:gd fmla="*/ 1252201087 h 219" name="T73"/>
                <a:gd fmla="*/ 1205880879 w 340" name="T74"/>
                <a:gd fmla="*/ 1170089912 h 219" name="T75"/>
                <a:gd fmla="*/ 1635091721 w 340" name="T76"/>
                <a:gd fmla="*/ 862169606 h 219" name="T77"/>
                <a:gd fmla="*/ 2147483646 w 340" name="T78"/>
                <a:gd fmla="*/ 800587358 h 219" name="T79"/>
                <a:gd fmla="*/ 2147483646 w 340" name="T80"/>
                <a:gd fmla="*/ 307920306 h 21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19" w="340">
                  <a:moveTo>
                    <a:pt x="129" y="15"/>
                  </a:moveTo>
                  <a:cubicBezTo>
                    <a:pt x="131" y="14"/>
                    <a:pt x="132" y="13"/>
                    <a:pt x="134" y="12"/>
                  </a:cubicBezTo>
                  <a:cubicBezTo>
                    <a:pt x="141" y="6"/>
                    <a:pt x="149" y="3"/>
                    <a:pt x="159" y="1"/>
                  </a:cubicBezTo>
                  <a:cubicBezTo>
                    <a:pt x="161" y="1"/>
                    <a:pt x="162" y="1"/>
                    <a:pt x="164" y="1"/>
                  </a:cubicBezTo>
                  <a:cubicBezTo>
                    <a:pt x="174" y="0"/>
                    <a:pt x="183" y="1"/>
                    <a:pt x="192" y="4"/>
                  </a:cubicBezTo>
                  <a:cubicBezTo>
                    <a:pt x="194" y="5"/>
                    <a:pt x="195" y="6"/>
                    <a:pt x="197" y="6"/>
                  </a:cubicBezTo>
                  <a:cubicBezTo>
                    <a:pt x="211" y="13"/>
                    <a:pt x="223" y="24"/>
                    <a:pt x="229" y="39"/>
                  </a:cubicBezTo>
                  <a:cubicBezTo>
                    <a:pt x="240" y="37"/>
                    <a:pt x="250" y="38"/>
                    <a:pt x="260" y="42"/>
                  </a:cubicBezTo>
                  <a:cubicBezTo>
                    <a:pt x="262" y="43"/>
                    <a:pt x="264" y="44"/>
                    <a:pt x="265" y="44"/>
                  </a:cubicBezTo>
                  <a:cubicBezTo>
                    <a:pt x="273" y="49"/>
                    <a:pt x="279" y="54"/>
                    <a:pt x="284" y="61"/>
                  </a:cubicBezTo>
                  <a:cubicBezTo>
                    <a:pt x="285" y="63"/>
                    <a:pt x="285" y="64"/>
                    <a:pt x="286" y="66"/>
                  </a:cubicBezTo>
                  <a:cubicBezTo>
                    <a:pt x="290" y="74"/>
                    <a:pt x="292" y="81"/>
                    <a:pt x="293" y="90"/>
                  </a:cubicBezTo>
                  <a:cubicBezTo>
                    <a:pt x="304" y="94"/>
                    <a:pt x="314" y="101"/>
                    <a:pt x="323" y="110"/>
                  </a:cubicBezTo>
                  <a:cubicBezTo>
                    <a:pt x="324" y="111"/>
                    <a:pt x="325" y="113"/>
                    <a:pt x="326" y="114"/>
                  </a:cubicBezTo>
                  <a:cubicBezTo>
                    <a:pt x="331" y="121"/>
                    <a:pt x="334" y="128"/>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5"/>
                    <a:pt x="35" y="211"/>
                  </a:cubicBezTo>
                  <a:cubicBezTo>
                    <a:pt x="33" y="210"/>
                    <a:pt x="31" y="209"/>
                    <a:pt x="30" y="208"/>
                  </a:cubicBezTo>
                  <a:cubicBezTo>
                    <a:pt x="22" y="203"/>
                    <a:pt x="17" y="198"/>
                    <a:pt x="12" y="190"/>
                  </a:cubicBezTo>
                  <a:cubicBezTo>
                    <a:pt x="9" y="186"/>
                    <a:pt x="7" y="181"/>
                    <a:pt x="5" y="176"/>
                  </a:cubicBezTo>
                  <a:cubicBezTo>
                    <a:pt x="3" y="173"/>
                    <a:pt x="3" y="170"/>
                    <a:pt x="2" y="167"/>
                  </a:cubicBezTo>
                  <a:cubicBezTo>
                    <a:pt x="1" y="160"/>
                    <a:pt x="0" y="154"/>
                    <a:pt x="1" y="147"/>
                  </a:cubicBezTo>
                  <a:cubicBezTo>
                    <a:pt x="1" y="145"/>
                    <a:pt x="1" y="143"/>
                    <a:pt x="2" y="141"/>
                  </a:cubicBezTo>
                  <a:cubicBezTo>
                    <a:pt x="3" y="133"/>
                    <a:pt x="6" y="126"/>
                    <a:pt x="10" y="119"/>
                  </a:cubicBezTo>
                  <a:cubicBezTo>
                    <a:pt x="11" y="118"/>
                    <a:pt x="12" y="116"/>
                    <a:pt x="14" y="114"/>
                  </a:cubicBezTo>
                  <a:cubicBezTo>
                    <a:pt x="22" y="103"/>
                    <a:pt x="34" y="95"/>
                    <a:pt x="47" y="90"/>
                  </a:cubicBezTo>
                  <a:cubicBezTo>
                    <a:pt x="47" y="89"/>
                    <a:pt x="48" y="87"/>
                    <a:pt x="48" y="85"/>
                  </a:cubicBezTo>
                  <a:cubicBezTo>
                    <a:pt x="49" y="76"/>
                    <a:pt x="51" y="69"/>
                    <a:pt x="56" y="61"/>
                  </a:cubicBezTo>
                  <a:cubicBezTo>
                    <a:pt x="57" y="60"/>
                    <a:pt x="58" y="59"/>
                    <a:pt x="59" y="57"/>
                  </a:cubicBezTo>
                  <a:cubicBezTo>
                    <a:pt x="65" y="50"/>
                    <a:pt x="71" y="46"/>
                    <a:pt x="80" y="42"/>
                  </a:cubicBezTo>
                  <a:cubicBezTo>
                    <a:pt x="90" y="38"/>
                    <a:pt x="100" y="37"/>
                    <a:pt x="111" y="39"/>
                  </a:cubicBezTo>
                  <a:cubicBezTo>
                    <a:pt x="115" y="29"/>
                    <a:pt x="121" y="22"/>
                    <a:pt x="129" y="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5" name="Freeform 21"/>
            <p:cNvSpPr/>
            <p:nvPr/>
          </p:nvSpPr>
          <p:spPr bwMode="auto">
            <a:xfrm>
              <a:off x="3425322" y="1343961"/>
              <a:ext cx="1428869" cy="889471"/>
            </a:xfrm>
            <a:custGeom>
              <a:gdLst>
                <a:gd fmla="*/ 54 w 316" name="T0"/>
                <a:gd fmla="*/ 196 h 196" name="T1"/>
                <a:gd fmla="*/ 0 w 316" name="T2"/>
                <a:gd fmla="*/ 142 h 196" name="T3"/>
                <a:gd fmla="*/ 48 w 316" name="T4"/>
                <a:gd fmla="*/ 88 h 196" name="T5"/>
                <a:gd fmla="*/ 47 w 316" name="T6"/>
                <a:gd fmla="*/ 79 h 196" name="T7"/>
                <a:gd fmla="*/ 88 w 316" name="T8"/>
                <a:gd fmla="*/ 38 h 196" name="T9"/>
                <a:gd fmla="*/ 106 w 316" name="T10"/>
                <a:gd fmla="*/ 42 h 196" name="T11"/>
                <a:gd fmla="*/ 158 w 316" name="T12"/>
                <a:gd fmla="*/ 0 h 196" name="T13"/>
                <a:gd fmla="*/ 210 w 316" name="T14"/>
                <a:gd fmla="*/ 42 h 196" name="T15"/>
                <a:gd fmla="*/ 228 w 316" name="T16"/>
                <a:gd fmla="*/ 38 h 196" name="T17"/>
                <a:gd fmla="*/ 269 w 316" name="T18"/>
                <a:gd fmla="*/ 79 h 196" name="T19"/>
                <a:gd fmla="*/ 268 w 316" name="T20"/>
                <a:gd fmla="*/ 88 h 196" name="T21"/>
                <a:gd fmla="*/ 316 w 316" name="T22"/>
                <a:gd fmla="*/ 142 h 196" name="T23"/>
                <a:gd fmla="*/ 262 w 316" name="T24"/>
                <a:gd fmla="*/ 196 h 196" name="T25"/>
                <a:gd fmla="*/ 54 w 316" name="T26"/>
                <a:gd fmla="*/ 196 h 19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6" w="316">
                  <a:moveTo>
                    <a:pt x="54" y="196"/>
                  </a:moveTo>
                  <a:cubicBezTo>
                    <a:pt x="24" y="196"/>
                    <a:pt x="0" y="172"/>
                    <a:pt x="0" y="142"/>
                  </a:cubicBezTo>
                  <a:cubicBezTo>
                    <a:pt x="0" y="114"/>
                    <a:pt x="21" y="91"/>
                    <a:pt x="48" y="88"/>
                  </a:cubicBezTo>
                  <a:cubicBezTo>
                    <a:pt x="47" y="85"/>
                    <a:pt x="47" y="82"/>
                    <a:pt x="47" y="79"/>
                  </a:cubicBezTo>
                  <a:cubicBezTo>
                    <a:pt x="47" y="56"/>
                    <a:pt x="65" y="38"/>
                    <a:pt x="88" y="38"/>
                  </a:cubicBezTo>
                  <a:cubicBezTo>
                    <a:pt x="95" y="38"/>
                    <a:pt x="101" y="39"/>
                    <a:pt x="106" y="42"/>
                  </a:cubicBezTo>
                  <a:cubicBezTo>
                    <a:pt x="111" y="18"/>
                    <a:pt x="133" y="0"/>
                    <a:pt x="158" y="0"/>
                  </a:cubicBezTo>
                  <a:cubicBezTo>
                    <a:pt x="183" y="0"/>
                    <a:pt x="205" y="18"/>
                    <a:pt x="210" y="42"/>
                  </a:cubicBezTo>
                  <a:cubicBezTo>
                    <a:pt x="215"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3" y="196"/>
                    <a:pt x="54" y="196"/>
                  </a:cubicBezTo>
                  <a:close/>
                </a:path>
              </a:pathLst>
            </a:custGeom>
            <a:solidFill>
              <a:srgbClr val="F5A63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8716" name="Freeform 22"/>
            <p:cNvSpPr/>
            <p:nvPr/>
          </p:nvSpPr>
          <p:spPr bwMode="auto">
            <a:xfrm>
              <a:off x="4112035" y="2315165"/>
              <a:ext cx="55443" cy="1340192"/>
            </a:xfrm>
            <a:custGeom>
              <a:gdLst>
                <a:gd fmla="*/ 256160521 w 12" name="T0"/>
                <a:gd fmla="*/ 0 h 296" name="T1"/>
                <a:gd fmla="*/ 256160521 w 12" name="T2"/>
                <a:gd fmla="*/ 2147483646 h 296" name="T3"/>
                <a:gd fmla="*/ 0 w 12" name="T4"/>
                <a:gd fmla="*/ 2147483646 h 296" name="T5"/>
                <a:gd fmla="*/ 0 w 12" name="T6"/>
                <a:gd fmla="*/ 0 h 296" name="T7"/>
                <a:gd fmla="*/ 256160521 w 12" name="T8"/>
                <a:gd fmla="*/ 0 h 29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96" w="12">
                  <a:moveTo>
                    <a:pt x="12" y="0"/>
                  </a:moveTo>
                  <a:cubicBezTo>
                    <a:pt x="12" y="98"/>
                    <a:pt x="12" y="197"/>
                    <a:pt x="12" y="296"/>
                  </a:cubicBezTo>
                  <a:cubicBezTo>
                    <a:pt x="8" y="296"/>
                    <a:pt x="4" y="296"/>
                    <a:pt x="0" y="296"/>
                  </a:cubicBezTo>
                  <a:cubicBezTo>
                    <a:pt x="0" y="197"/>
                    <a:pt x="0" y="98"/>
                    <a:pt x="0" y="0"/>
                  </a:cubicBezTo>
                  <a:cubicBezTo>
                    <a:pt x="4" y="0"/>
                    <a:pt x="8" y="0"/>
                    <a:pt x="12" y="0"/>
                  </a:cubicBez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717" name="Oval 23"/>
            <p:cNvSpPr>
              <a:spLocks noChangeArrowheads="1"/>
            </p:cNvSpPr>
            <p:nvPr/>
          </p:nvSpPr>
          <p:spPr bwMode="auto">
            <a:xfrm>
              <a:off x="3850114" y="3267256"/>
              <a:ext cx="579284" cy="583108"/>
            </a:xfrm>
            <a:prstGeom prst="ellipse">
              <a:avLst/>
            </a:prstGeom>
            <a:solidFill>
              <a:srgbClr val="C9CAC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sz="1400">
                <a:latin charset="0" panose="020b0604020202020204" pitchFamily="34" typeface="Arial"/>
                <a:cs charset="0" panose="020b0604020202020204" pitchFamily="34" typeface="Arial"/>
              </a:endParaRPr>
            </a:p>
          </p:txBody>
        </p:sp>
        <p:sp>
          <p:nvSpPr>
            <p:cNvPr id="28718" name="Oval 24"/>
            <p:cNvSpPr>
              <a:spLocks noChangeArrowheads="1"/>
            </p:cNvSpPr>
            <p:nvPr/>
          </p:nvSpPr>
          <p:spPr bwMode="auto">
            <a:xfrm>
              <a:off x="3899822" y="3316963"/>
              <a:ext cx="479869" cy="47986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sz="1400">
                <a:latin charset="0" panose="020b0604020202020204" pitchFamily="34" typeface="Arial"/>
                <a:cs charset="0" panose="020b0604020202020204" pitchFamily="34" typeface="Arial"/>
              </a:endParaRPr>
            </a:p>
          </p:txBody>
        </p:sp>
        <p:sp>
          <p:nvSpPr>
            <p:cNvPr id="79" name="Oval 25"/>
            <p:cNvSpPr>
              <a:spLocks noChangeArrowheads="1"/>
            </p:cNvSpPr>
            <p:nvPr/>
          </p:nvSpPr>
          <p:spPr bwMode="auto">
            <a:xfrm>
              <a:off x="3955591" y="3370685"/>
              <a:ext cx="369919" cy="376436"/>
            </a:xfrm>
            <a:prstGeom prst="ellipse">
              <a:avLst/>
            </a:prstGeom>
            <a:solidFill>
              <a:srgbClr val="F5A63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8720" name="矩形 79"/>
            <p:cNvSpPr>
              <a:spLocks noChangeArrowheads="1"/>
            </p:cNvSpPr>
            <p:nvPr/>
          </p:nvSpPr>
          <p:spPr bwMode="auto">
            <a:xfrm>
              <a:off x="3790486" y="1590202"/>
              <a:ext cx="794134" cy="4574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2400">
                  <a:solidFill>
                    <a:schemeClr val="bg1"/>
                  </a:solidFill>
                  <a:latin charset="0" panose="020b0604020202020204" pitchFamily="34" typeface="Arial"/>
                  <a:ea charset="-122" panose="020b0503020204020204" pitchFamily="34" typeface="微软雅黑"/>
                  <a:cs charset="0" panose="020b0604020202020204" pitchFamily="34" typeface="Arial"/>
                </a:rPr>
                <a:t>02%</a:t>
              </a:r>
            </a:p>
          </p:txBody>
        </p:sp>
      </p:grpSp>
      <p:grpSp>
        <p:nvGrpSpPr>
          <p:cNvPr id="28686" name="组合 80"/>
          <p:cNvGrpSpPr/>
          <p:nvPr/>
        </p:nvGrpSpPr>
        <p:grpSpPr>
          <a:xfrm>
            <a:off x="5135563" y="2293938"/>
            <a:ext cx="1635125" cy="2616200"/>
            <a:chOff x="5134863" y="2269282"/>
            <a:chExt cx="1636525" cy="2615380"/>
          </a:xfrm>
        </p:grpSpPr>
        <p:sp>
          <p:nvSpPr>
            <p:cNvPr id="28705" name="Freeform 26"/>
            <p:cNvSpPr/>
            <p:nvPr/>
          </p:nvSpPr>
          <p:spPr bwMode="auto">
            <a:xfrm>
              <a:off x="5134863" y="2269282"/>
              <a:ext cx="1636525" cy="1101213"/>
            </a:xfrm>
            <a:custGeom>
              <a:gdLst>
                <a:gd fmla="*/ 2147483646 w 362" name="T0"/>
                <a:gd fmla="*/ 903615508 h 243" name="T1"/>
                <a:gd fmla="*/ 2147483646 w 362" name="T2"/>
                <a:gd fmla="*/ 944686675 h 243" name="T3"/>
                <a:gd fmla="*/ 2147483646 w 362" name="T4"/>
                <a:gd fmla="*/ 1273274132 h 243" name="T5"/>
                <a:gd fmla="*/ 2147483646 w 362" name="T6"/>
                <a:gd fmla="*/ 1375958846 h 243" name="T7"/>
                <a:gd fmla="*/ 2147483646 w 362" name="T8"/>
                <a:gd fmla="*/ 1930449048 h 243" name="T9"/>
                <a:gd fmla="*/ 2147483646 w 362" name="T10"/>
                <a:gd fmla="*/ 1992058063 h 243" name="T11"/>
                <a:gd fmla="*/ 2147483646 w 362" name="T12"/>
                <a:gd fmla="*/ 2147483646 h 243" name="T13"/>
                <a:gd fmla="*/ 2147483646 w 362" name="T14"/>
                <a:gd fmla="*/ 2147483646 h 243" name="T15"/>
                <a:gd fmla="*/ 2147483646 w 362" name="T16"/>
                <a:gd fmla="*/ 2147483646 h 243" name="T17"/>
                <a:gd fmla="*/ 2147483646 w 362" name="T18"/>
                <a:gd fmla="*/ 2147483646 h 243" name="T19"/>
                <a:gd fmla="*/ 2147483646 w 362" name="T20"/>
                <a:gd fmla="*/ 2147483646 h 243" name="T21"/>
                <a:gd fmla="*/ 2147483646 w 362" name="T22"/>
                <a:gd fmla="*/ 2147483646 h 243" name="T23"/>
                <a:gd fmla="*/ 2147483646 w 362" name="T24"/>
                <a:gd fmla="*/ 2147483646 h 243" name="T25"/>
                <a:gd fmla="*/ 2147483646 w 362" name="T26"/>
                <a:gd fmla="*/ 2147483646 h 243" name="T27"/>
                <a:gd fmla="*/ 2147483646 w 362" name="T28"/>
                <a:gd fmla="*/ 2147483646 h 243" name="T29"/>
                <a:gd fmla="*/ 2147483646 w 362" name="T30"/>
                <a:gd fmla="*/ 2147483646 h 243" name="T31"/>
                <a:gd fmla="*/ 2147483646 w 362" name="T32"/>
                <a:gd fmla="*/ 2147483646 h 243" name="T33"/>
                <a:gd fmla="*/ 2147483646 w 362" name="T34"/>
                <a:gd fmla="*/ 2147483646 h 243" name="T35"/>
                <a:gd fmla="*/ 2147483646 w 362" name="T36"/>
                <a:gd fmla="*/ 2147483646 h 243" name="T37"/>
                <a:gd fmla="*/ 1512375139 w 362" name="T38"/>
                <a:gd fmla="*/ 2147483646 h 243" name="T39"/>
                <a:gd fmla="*/ 1267126950 w 362" name="T40"/>
                <a:gd fmla="*/ 2147483646 h 243" name="T41"/>
                <a:gd fmla="*/ 899252404 w 362" name="T42"/>
                <a:gd fmla="*/ 2147483646 h 243" name="T43"/>
                <a:gd fmla="*/ 694876652 w 362" name="T44"/>
                <a:gd fmla="*/ 2147483646 h 243" name="T45"/>
                <a:gd fmla="*/ 408751504 w 362" name="T46"/>
                <a:gd fmla="*/ 2147483646 h 243" name="T47"/>
                <a:gd fmla="*/ 265686669 w 362" name="T48"/>
                <a:gd fmla="*/ 2147483646 h 243" name="T49"/>
                <a:gd fmla="*/ 102187876 w 362" name="T50"/>
                <a:gd fmla="*/ 2147483646 h 243" name="T51"/>
                <a:gd fmla="*/ 40876959 w 362" name="T52"/>
                <a:gd fmla="*/ 2147483646 h 243" name="T53"/>
                <a:gd fmla="*/ 0 w 362" name="T54"/>
                <a:gd fmla="*/ 2147483646 h 243" name="T55"/>
                <a:gd fmla="*/ 20438479 w 362" name="T56"/>
                <a:gd fmla="*/ 2147483646 h 243" name="T57"/>
                <a:gd fmla="*/ 163498793 w 362" name="T58"/>
                <a:gd fmla="*/ 2147483646 h 243" name="T59"/>
                <a:gd fmla="*/ 245248190 w 362" name="T60"/>
                <a:gd fmla="*/ 2147483646 h 243" name="T61"/>
                <a:gd fmla="*/ 613127256 w 362" name="T62"/>
                <a:gd fmla="*/ 2147483646 h 243" name="T63"/>
                <a:gd fmla="*/ 899252404 w 362" name="T64"/>
                <a:gd fmla="*/ 1971520214 h 243" name="T65"/>
                <a:gd fmla="*/ 960563322 w 362" name="T66"/>
                <a:gd fmla="*/ 1930449048 h 243" name="T67"/>
                <a:gd fmla="*/ 1226249991 w 362" name="T68"/>
                <a:gd fmla="*/ 1314345299 h 243" name="T69"/>
                <a:gd fmla="*/ 1307999387 w 362" name="T70"/>
                <a:gd fmla="*/ 1232198434 h 243" name="T71"/>
                <a:gd fmla="*/ 1696312412 w 362" name="T72"/>
                <a:gd fmla="*/ 924148826 h 243" name="T73"/>
                <a:gd fmla="*/ 1818938767 w 362" name="T74"/>
                <a:gd fmla="*/ 862539810 h 243" name="T75"/>
                <a:gd fmla="*/ 2147483646 w 362" name="T76"/>
                <a:gd fmla="*/ 800930795 h 243" name="T77"/>
                <a:gd fmla="*/ 2147483646 w 362" name="T78"/>
                <a:gd fmla="*/ 369658624 h 243" name="T79"/>
                <a:gd fmla="*/ 2147483646 w 362" name="T80"/>
                <a:gd fmla="*/ 287511760 h 243" name="T81"/>
                <a:gd fmla="*/ 2147483646 w 362" name="T82"/>
                <a:gd fmla="*/ 61609015 h 243" name="T83"/>
                <a:gd fmla="*/ 2147483646 w 362" name="T84"/>
                <a:gd fmla="*/ 41071166 h 243" name="T85"/>
                <a:gd fmla="*/ 2147483646 w 362" name="T86"/>
                <a:gd fmla="*/ 41071166 h 243" name="T87"/>
                <a:gd fmla="*/ 2147483646 w 362" name="T88"/>
                <a:gd fmla="*/ 61609015 h 243" name="T89"/>
                <a:gd fmla="*/ 2147483646 w 362" name="T90"/>
                <a:gd fmla="*/ 287511760 h 243" name="T91"/>
                <a:gd fmla="*/ 2147483646 w 362" name="T92"/>
                <a:gd fmla="*/ 369658624 h 243" name="T93"/>
                <a:gd fmla="*/ 2147483646 w 362" name="T94"/>
                <a:gd fmla="*/ 800930795 h 243" name="T95"/>
                <a:gd fmla="*/ 2147483646 w 362" name="T96"/>
                <a:gd fmla="*/ 903615508 h 243"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243" w="362">
                  <a:moveTo>
                    <a:pt x="276" y="44"/>
                  </a:moveTo>
                  <a:cubicBezTo>
                    <a:pt x="278" y="44"/>
                    <a:pt x="280" y="45"/>
                    <a:pt x="282" y="46"/>
                  </a:cubicBezTo>
                  <a:cubicBezTo>
                    <a:pt x="289" y="51"/>
                    <a:pt x="295" y="55"/>
                    <a:pt x="301" y="62"/>
                  </a:cubicBezTo>
                  <a:cubicBezTo>
                    <a:pt x="302" y="63"/>
                    <a:pt x="303" y="65"/>
                    <a:pt x="304" y="67"/>
                  </a:cubicBezTo>
                  <a:cubicBezTo>
                    <a:pt x="310" y="75"/>
                    <a:pt x="313" y="84"/>
                    <a:pt x="315" y="94"/>
                  </a:cubicBezTo>
                  <a:cubicBezTo>
                    <a:pt x="317" y="95"/>
                    <a:pt x="319" y="96"/>
                    <a:pt x="321" y="97"/>
                  </a:cubicBezTo>
                  <a:cubicBezTo>
                    <a:pt x="329" y="102"/>
                    <a:pt x="336" y="107"/>
                    <a:pt x="342" y="114"/>
                  </a:cubicBezTo>
                  <a:cubicBezTo>
                    <a:pt x="344" y="116"/>
                    <a:pt x="345" y="118"/>
                    <a:pt x="347" y="119"/>
                  </a:cubicBezTo>
                  <a:cubicBezTo>
                    <a:pt x="352" y="127"/>
                    <a:pt x="356" y="135"/>
                    <a:pt x="359" y="144"/>
                  </a:cubicBezTo>
                  <a:cubicBezTo>
                    <a:pt x="360" y="148"/>
                    <a:pt x="361" y="151"/>
                    <a:pt x="361"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6" y="242"/>
                  </a:cubicBezTo>
                  <a:cubicBezTo>
                    <a:pt x="293" y="243"/>
                    <a:pt x="289" y="243"/>
                    <a:pt x="285" y="243"/>
                  </a:cubicBezTo>
                  <a:cubicBezTo>
                    <a:pt x="215" y="243"/>
                    <a:pt x="144" y="243"/>
                    <a:pt x="74" y="243"/>
                  </a:cubicBezTo>
                  <a:cubicBezTo>
                    <a:pt x="70" y="243"/>
                    <a:pt x="66" y="242"/>
                    <a:pt x="62" y="241"/>
                  </a:cubicBezTo>
                  <a:cubicBezTo>
                    <a:pt x="56" y="240"/>
                    <a:pt x="50" y="238"/>
                    <a:pt x="44" y="235"/>
                  </a:cubicBezTo>
                  <a:cubicBezTo>
                    <a:pt x="41" y="234"/>
                    <a:pt x="37" y="232"/>
                    <a:pt x="34" y="230"/>
                  </a:cubicBezTo>
                  <a:cubicBezTo>
                    <a:pt x="29" y="226"/>
                    <a:pt x="25" y="222"/>
                    <a:pt x="20" y="218"/>
                  </a:cubicBezTo>
                  <a:cubicBezTo>
                    <a:pt x="18" y="215"/>
                    <a:pt x="16" y="212"/>
                    <a:pt x="13" y="209"/>
                  </a:cubicBezTo>
                  <a:cubicBezTo>
                    <a:pt x="10" y="203"/>
                    <a:pt x="7" y="198"/>
                    <a:pt x="5" y="192"/>
                  </a:cubicBezTo>
                  <a:cubicBezTo>
                    <a:pt x="4" y="188"/>
                    <a:pt x="3" y="185"/>
                    <a:pt x="2" y="181"/>
                  </a:cubicBezTo>
                  <a:cubicBezTo>
                    <a:pt x="1" y="175"/>
                    <a:pt x="0" y="168"/>
                    <a:pt x="0" y="162"/>
                  </a:cubicBezTo>
                  <a:cubicBezTo>
                    <a:pt x="0" y="158"/>
                    <a:pt x="1" y="155"/>
                    <a:pt x="1" y="151"/>
                  </a:cubicBezTo>
                  <a:cubicBezTo>
                    <a:pt x="3" y="144"/>
                    <a:pt x="5" y="138"/>
                    <a:pt x="8" y="131"/>
                  </a:cubicBezTo>
                  <a:cubicBezTo>
                    <a:pt x="9" y="129"/>
                    <a:pt x="10" y="127"/>
                    <a:pt x="12" y="125"/>
                  </a:cubicBezTo>
                  <a:cubicBezTo>
                    <a:pt x="17" y="117"/>
                    <a:pt x="22" y="111"/>
                    <a:pt x="30" y="105"/>
                  </a:cubicBezTo>
                  <a:cubicBezTo>
                    <a:pt x="34" y="101"/>
                    <a:pt x="39" y="98"/>
                    <a:pt x="44" y="96"/>
                  </a:cubicBezTo>
                  <a:cubicBezTo>
                    <a:pt x="45" y="95"/>
                    <a:pt x="46" y="95"/>
                    <a:pt x="47" y="94"/>
                  </a:cubicBezTo>
                  <a:cubicBezTo>
                    <a:pt x="49" y="83"/>
                    <a:pt x="53" y="73"/>
                    <a:pt x="60" y="64"/>
                  </a:cubicBezTo>
                  <a:cubicBezTo>
                    <a:pt x="61" y="63"/>
                    <a:pt x="62" y="61"/>
                    <a:pt x="64" y="60"/>
                  </a:cubicBezTo>
                  <a:cubicBezTo>
                    <a:pt x="70" y="53"/>
                    <a:pt x="76" y="49"/>
                    <a:pt x="83" y="45"/>
                  </a:cubicBezTo>
                  <a:cubicBezTo>
                    <a:pt x="85" y="44"/>
                    <a:pt x="87" y="43"/>
                    <a:pt x="89" y="42"/>
                  </a:cubicBezTo>
                  <a:cubicBezTo>
                    <a:pt x="98" y="39"/>
                    <a:pt x="106" y="38"/>
                    <a:pt x="115" y="39"/>
                  </a:cubicBezTo>
                  <a:cubicBezTo>
                    <a:pt x="120" y="31"/>
                    <a:pt x="126" y="24"/>
                    <a:pt x="133" y="18"/>
                  </a:cubicBezTo>
                  <a:cubicBezTo>
                    <a:pt x="135" y="17"/>
                    <a:pt x="136" y="15"/>
                    <a:pt x="138" y="14"/>
                  </a:cubicBezTo>
                  <a:cubicBezTo>
                    <a:pt x="146" y="9"/>
                    <a:pt x="153" y="6"/>
                    <a:pt x="161" y="3"/>
                  </a:cubicBezTo>
                  <a:cubicBezTo>
                    <a:pt x="163" y="3"/>
                    <a:pt x="166" y="2"/>
                    <a:pt x="168" y="2"/>
                  </a:cubicBezTo>
                  <a:cubicBezTo>
                    <a:pt x="177" y="0"/>
                    <a:pt x="185" y="0"/>
                    <a:pt x="194" y="2"/>
                  </a:cubicBezTo>
                  <a:cubicBezTo>
                    <a:pt x="197" y="2"/>
                    <a:pt x="199" y="3"/>
                    <a:pt x="201" y="3"/>
                  </a:cubicBezTo>
                  <a:cubicBezTo>
                    <a:pt x="209" y="6"/>
                    <a:pt x="217" y="9"/>
                    <a:pt x="224" y="14"/>
                  </a:cubicBezTo>
                  <a:cubicBezTo>
                    <a:pt x="226" y="15"/>
                    <a:pt x="228" y="17"/>
                    <a:pt x="229" y="18"/>
                  </a:cubicBezTo>
                  <a:cubicBezTo>
                    <a:pt x="236" y="24"/>
                    <a:pt x="242" y="31"/>
                    <a:pt x="247" y="39"/>
                  </a:cubicBezTo>
                  <a:cubicBezTo>
                    <a:pt x="257" y="38"/>
                    <a:pt x="267" y="40"/>
                    <a:pt x="276" y="44"/>
                  </a:cubicBez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706" name="Freeform 27"/>
            <p:cNvSpPr/>
            <p:nvPr/>
          </p:nvSpPr>
          <p:spPr bwMode="auto">
            <a:xfrm>
              <a:off x="5184570" y="2324725"/>
              <a:ext cx="1537110" cy="992239"/>
            </a:xfrm>
            <a:custGeom>
              <a:gdLst>
                <a:gd fmla="*/ 2147483646 w 340" name="T0"/>
                <a:gd fmla="*/ 307920306 h 219" name="T1"/>
                <a:gd fmla="*/ 2147483646 w 340" name="T2"/>
                <a:gd fmla="*/ 246333526 h 219" name="T3"/>
                <a:gd fmla="*/ 2147483646 w 340" name="T4"/>
                <a:gd fmla="*/ 20528927 h 219" name="T5"/>
                <a:gd fmla="*/ 2147483646 w 340" name="T6"/>
                <a:gd fmla="*/ 20528927 h 219" name="T7"/>
                <a:gd fmla="*/ 2147483646 w 340" name="T8"/>
                <a:gd fmla="*/ 82111175 h 219" name="T9"/>
                <a:gd fmla="*/ 2147483646 w 340" name="T10"/>
                <a:gd fmla="*/ 123169028 h 219" name="T11"/>
                <a:gd fmla="*/ 2147483646 w 340" name="T12"/>
                <a:gd fmla="*/ 800587358 h 219" name="T13"/>
                <a:gd fmla="*/ 2147483646 w 340" name="T14"/>
                <a:gd fmla="*/ 862169606 h 219" name="T15"/>
                <a:gd fmla="*/ 2147483646 w 340" name="T16"/>
                <a:gd fmla="*/ 903227459 h 219" name="T17"/>
                <a:gd fmla="*/ 2147483646 w 340" name="T18"/>
                <a:gd fmla="*/ 1252201087 h 219" name="T19"/>
                <a:gd fmla="*/ 2147483646 w 340" name="T20"/>
                <a:gd fmla="*/ 1354841189 h 219" name="T21"/>
                <a:gd fmla="*/ 2147483646 w 340" name="T22"/>
                <a:gd fmla="*/ 1847508241 h 219" name="T23"/>
                <a:gd fmla="*/ 2147483646 w 340" name="T24"/>
                <a:gd fmla="*/ 2147483646 h 219" name="T25"/>
                <a:gd fmla="*/ 2147483646 w 340" name="T26"/>
                <a:gd fmla="*/ 2147483646 h 219" name="T27"/>
                <a:gd fmla="*/ 2147483646 w 340" name="T28"/>
                <a:gd fmla="*/ 2147483646 h 219" name="T29"/>
                <a:gd fmla="*/ 2147483646 w 340" name="T30"/>
                <a:gd fmla="*/ 2147483646 h 219" name="T31"/>
                <a:gd fmla="*/ 2147483646 w 340" name="T32"/>
                <a:gd fmla="*/ 2147483646 h 219" name="T33"/>
                <a:gd fmla="*/ 2147483646 w 340" name="T34"/>
                <a:gd fmla="*/ 2147483646 h 219" name="T35"/>
                <a:gd fmla="*/ 2147483646 w 340" name="T36"/>
                <a:gd fmla="*/ 2147483646 h 219" name="T37"/>
                <a:gd fmla="*/ 2147483646 w 340" name="T38"/>
                <a:gd fmla="*/ 2147483646 h 219" name="T39"/>
                <a:gd fmla="*/ 2147483646 w 340" name="T40"/>
                <a:gd fmla="*/ 2147483646 h 219" name="T41"/>
                <a:gd fmla="*/ 2147483646 w 340" name="T42"/>
                <a:gd fmla="*/ 2147483646 h 219" name="T43"/>
                <a:gd fmla="*/ 2147483646 w 340" name="T44"/>
                <a:gd fmla="*/ 2147483646 h 219" name="T45"/>
                <a:gd fmla="*/ 1287632526 w 340" name="T46"/>
                <a:gd fmla="*/ 2147483646 h 219" name="T47"/>
                <a:gd fmla="*/ 1083246626 w 340" name="T48"/>
                <a:gd fmla="*/ 2147483646 h 219" name="T49"/>
                <a:gd fmla="*/ 715352910 w 340" name="T50"/>
                <a:gd fmla="*/ 2147483646 h 219" name="T51"/>
                <a:gd fmla="*/ 613157700 w 340" name="T52"/>
                <a:gd fmla="*/ 2147483646 h 219" name="T53"/>
                <a:gd fmla="*/ 245263984 w 340" name="T54"/>
                <a:gd fmla="*/ 2147483646 h 219" name="T55"/>
                <a:gd fmla="*/ 102195210 w 340" name="T56"/>
                <a:gd fmla="*/ 2147483646 h 219" name="T57"/>
                <a:gd fmla="*/ 40878084 w 340" name="T58"/>
                <a:gd fmla="*/ 2147483646 h 219" name="T59"/>
                <a:gd fmla="*/ 20439042 w 340" name="T60"/>
                <a:gd fmla="*/ 2147483646 h 219" name="T61"/>
                <a:gd fmla="*/ 40878084 w 340" name="T62"/>
                <a:gd fmla="*/ 2147483646 h 219" name="T63"/>
                <a:gd fmla="*/ 204385900 w 340" name="T64"/>
                <a:gd fmla="*/ 2147483646 h 219" name="T65"/>
                <a:gd fmla="*/ 286142068 w 340" name="T66"/>
                <a:gd fmla="*/ 2147483646 h 219" name="T67"/>
                <a:gd fmla="*/ 960616894 w 340" name="T68"/>
                <a:gd fmla="*/ 1847508241 h 219" name="T69"/>
                <a:gd fmla="*/ 981055937 w 340" name="T70"/>
                <a:gd fmla="*/ 1744872670 h 219" name="T71"/>
                <a:gd fmla="*/ 1144563752 w 340" name="T72"/>
                <a:gd fmla="*/ 1252201087 h 219" name="T73"/>
                <a:gd fmla="*/ 1205880879 w 340" name="T74"/>
                <a:gd fmla="*/ 1170089912 h 219" name="T75"/>
                <a:gd fmla="*/ 1635091721 w 340" name="T76"/>
                <a:gd fmla="*/ 862169606 h 219" name="T77"/>
                <a:gd fmla="*/ 2147483646 w 340" name="T78"/>
                <a:gd fmla="*/ 800587358 h 219" name="T79"/>
                <a:gd fmla="*/ 2147483646 w 340" name="T80"/>
                <a:gd fmla="*/ 307920306 h 21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19" w="340">
                  <a:moveTo>
                    <a:pt x="129" y="15"/>
                  </a:moveTo>
                  <a:cubicBezTo>
                    <a:pt x="131" y="14"/>
                    <a:pt x="132" y="13"/>
                    <a:pt x="134" y="12"/>
                  </a:cubicBezTo>
                  <a:cubicBezTo>
                    <a:pt x="142" y="6"/>
                    <a:pt x="149" y="3"/>
                    <a:pt x="159" y="1"/>
                  </a:cubicBezTo>
                  <a:cubicBezTo>
                    <a:pt x="161" y="1"/>
                    <a:pt x="163" y="1"/>
                    <a:pt x="164" y="1"/>
                  </a:cubicBezTo>
                  <a:cubicBezTo>
                    <a:pt x="174" y="0"/>
                    <a:pt x="183" y="1"/>
                    <a:pt x="192" y="4"/>
                  </a:cubicBezTo>
                  <a:cubicBezTo>
                    <a:pt x="194" y="5"/>
                    <a:pt x="196" y="6"/>
                    <a:pt x="197" y="6"/>
                  </a:cubicBezTo>
                  <a:cubicBezTo>
                    <a:pt x="212" y="13"/>
                    <a:pt x="223" y="24"/>
                    <a:pt x="229" y="39"/>
                  </a:cubicBezTo>
                  <a:cubicBezTo>
                    <a:pt x="240" y="37"/>
                    <a:pt x="251" y="38"/>
                    <a:pt x="261" y="42"/>
                  </a:cubicBezTo>
                  <a:cubicBezTo>
                    <a:pt x="262" y="43"/>
                    <a:pt x="264" y="44"/>
                    <a:pt x="265" y="44"/>
                  </a:cubicBezTo>
                  <a:cubicBezTo>
                    <a:pt x="273" y="49"/>
                    <a:pt x="279" y="54"/>
                    <a:pt x="284" y="61"/>
                  </a:cubicBezTo>
                  <a:cubicBezTo>
                    <a:pt x="285" y="63"/>
                    <a:pt x="286" y="64"/>
                    <a:pt x="286" y="66"/>
                  </a:cubicBezTo>
                  <a:cubicBezTo>
                    <a:pt x="291" y="74"/>
                    <a:pt x="293" y="81"/>
                    <a:pt x="293" y="90"/>
                  </a:cubicBezTo>
                  <a:cubicBezTo>
                    <a:pt x="305" y="94"/>
                    <a:pt x="315" y="101"/>
                    <a:pt x="323" y="110"/>
                  </a:cubicBezTo>
                  <a:cubicBezTo>
                    <a:pt x="324" y="111"/>
                    <a:pt x="325" y="113"/>
                    <a:pt x="327" y="114"/>
                  </a:cubicBezTo>
                  <a:cubicBezTo>
                    <a:pt x="331" y="121"/>
                    <a:pt x="335" y="127"/>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4"/>
                    <a:pt x="35" y="211"/>
                  </a:cubicBezTo>
                  <a:cubicBezTo>
                    <a:pt x="33" y="210"/>
                    <a:pt x="32" y="209"/>
                    <a:pt x="30" y="208"/>
                  </a:cubicBezTo>
                  <a:cubicBezTo>
                    <a:pt x="23" y="203"/>
                    <a:pt x="17" y="198"/>
                    <a:pt x="12" y="190"/>
                  </a:cubicBezTo>
                  <a:cubicBezTo>
                    <a:pt x="9" y="186"/>
                    <a:pt x="7" y="181"/>
                    <a:pt x="5" y="176"/>
                  </a:cubicBezTo>
                  <a:cubicBezTo>
                    <a:pt x="4" y="173"/>
                    <a:pt x="3" y="170"/>
                    <a:pt x="2" y="167"/>
                  </a:cubicBezTo>
                  <a:cubicBezTo>
                    <a:pt x="1" y="160"/>
                    <a:pt x="0" y="154"/>
                    <a:pt x="1" y="147"/>
                  </a:cubicBezTo>
                  <a:cubicBezTo>
                    <a:pt x="1" y="145"/>
                    <a:pt x="2" y="143"/>
                    <a:pt x="2" y="141"/>
                  </a:cubicBezTo>
                  <a:cubicBezTo>
                    <a:pt x="4" y="133"/>
                    <a:pt x="6" y="126"/>
                    <a:pt x="10" y="119"/>
                  </a:cubicBezTo>
                  <a:cubicBezTo>
                    <a:pt x="11" y="117"/>
                    <a:pt x="13" y="116"/>
                    <a:pt x="14" y="114"/>
                  </a:cubicBezTo>
                  <a:cubicBezTo>
                    <a:pt x="22" y="103"/>
                    <a:pt x="34" y="94"/>
                    <a:pt x="47" y="90"/>
                  </a:cubicBezTo>
                  <a:cubicBezTo>
                    <a:pt x="48" y="89"/>
                    <a:pt x="48" y="87"/>
                    <a:pt x="48" y="85"/>
                  </a:cubicBezTo>
                  <a:cubicBezTo>
                    <a:pt x="49" y="76"/>
                    <a:pt x="52" y="69"/>
                    <a:pt x="56" y="61"/>
                  </a:cubicBezTo>
                  <a:cubicBezTo>
                    <a:pt x="57" y="60"/>
                    <a:pt x="58" y="59"/>
                    <a:pt x="59" y="57"/>
                  </a:cubicBezTo>
                  <a:cubicBezTo>
                    <a:pt x="65" y="50"/>
                    <a:pt x="72" y="46"/>
                    <a:pt x="80" y="42"/>
                  </a:cubicBezTo>
                  <a:cubicBezTo>
                    <a:pt x="90" y="38"/>
                    <a:pt x="100" y="37"/>
                    <a:pt x="111" y="39"/>
                  </a:cubicBezTo>
                  <a:cubicBezTo>
                    <a:pt x="115" y="29"/>
                    <a:pt x="121" y="22"/>
                    <a:pt x="129" y="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4" name="Freeform 28"/>
            <p:cNvSpPr/>
            <p:nvPr/>
          </p:nvSpPr>
          <p:spPr bwMode="auto">
            <a:xfrm>
              <a:off x="5238138" y="2378785"/>
              <a:ext cx="1429973" cy="888721"/>
            </a:xfrm>
            <a:custGeom>
              <a:gdLst>
                <a:gd fmla="*/ 55 w 316" name="T0"/>
                <a:gd fmla="*/ 196 h 196" name="T1"/>
                <a:gd fmla="*/ 0 w 316" name="T2"/>
                <a:gd fmla="*/ 141 h 196" name="T3"/>
                <a:gd fmla="*/ 48 w 316" name="T4"/>
                <a:gd fmla="*/ 88 h 196" name="T5"/>
                <a:gd fmla="*/ 47 w 316" name="T6"/>
                <a:gd fmla="*/ 79 h 196" name="T7"/>
                <a:gd fmla="*/ 88 w 316" name="T8"/>
                <a:gd fmla="*/ 37 h 196" name="T9"/>
                <a:gd fmla="*/ 106 w 316" name="T10"/>
                <a:gd fmla="*/ 42 h 196" name="T11"/>
                <a:gd fmla="*/ 158 w 316" name="T12"/>
                <a:gd fmla="*/ 0 h 196" name="T13"/>
                <a:gd fmla="*/ 210 w 316" name="T14"/>
                <a:gd fmla="*/ 42 h 196" name="T15"/>
                <a:gd fmla="*/ 228 w 316" name="T16"/>
                <a:gd fmla="*/ 37 h 196" name="T17"/>
                <a:gd fmla="*/ 269 w 316" name="T18"/>
                <a:gd fmla="*/ 79 h 196" name="T19"/>
                <a:gd fmla="*/ 268 w 316" name="T20"/>
                <a:gd fmla="*/ 88 h 196" name="T21"/>
                <a:gd fmla="*/ 316 w 316" name="T22"/>
                <a:gd fmla="*/ 141 h 196" name="T23"/>
                <a:gd fmla="*/ 262 w 316" name="T24"/>
                <a:gd fmla="*/ 196 h 196" name="T25"/>
                <a:gd fmla="*/ 55 w 316" name="T26"/>
                <a:gd fmla="*/ 196 h 19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6" w="316">
                  <a:moveTo>
                    <a:pt x="55" y="196"/>
                  </a:moveTo>
                  <a:cubicBezTo>
                    <a:pt x="25" y="196"/>
                    <a:pt x="0" y="171"/>
                    <a:pt x="0" y="141"/>
                  </a:cubicBezTo>
                  <a:cubicBezTo>
                    <a:pt x="0" y="114"/>
                    <a:pt x="21" y="91"/>
                    <a:pt x="48" y="88"/>
                  </a:cubicBezTo>
                  <a:cubicBezTo>
                    <a:pt x="47" y="85"/>
                    <a:pt x="47" y="82"/>
                    <a:pt x="47" y="79"/>
                  </a:cubicBezTo>
                  <a:cubicBezTo>
                    <a:pt x="47" y="56"/>
                    <a:pt x="65" y="37"/>
                    <a:pt x="88" y="37"/>
                  </a:cubicBezTo>
                  <a:cubicBezTo>
                    <a:pt x="95" y="37"/>
                    <a:pt x="101" y="39"/>
                    <a:pt x="106" y="42"/>
                  </a:cubicBezTo>
                  <a:cubicBezTo>
                    <a:pt x="111" y="18"/>
                    <a:pt x="133" y="0"/>
                    <a:pt x="158" y="0"/>
                  </a:cubicBezTo>
                  <a:cubicBezTo>
                    <a:pt x="184" y="0"/>
                    <a:pt x="205" y="18"/>
                    <a:pt x="210" y="42"/>
                  </a:cubicBezTo>
                  <a:cubicBezTo>
                    <a:pt x="216" y="39"/>
                    <a:pt x="222" y="37"/>
                    <a:pt x="228" y="37"/>
                  </a:cubicBezTo>
                  <a:cubicBezTo>
                    <a:pt x="251" y="37"/>
                    <a:pt x="269" y="56"/>
                    <a:pt x="269" y="79"/>
                  </a:cubicBezTo>
                  <a:cubicBezTo>
                    <a:pt x="269" y="82"/>
                    <a:pt x="269" y="85"/>
                    <a:pt x="268" y="88"/>
                  </a:cubicBezTo>
                  <a:cubicBezTo>
                    <a:pt x="295" y="91"/>
                    <a:pt x="316" y="114"/>
                    <a:pt x="316" y="141"/>
                  </a:cubicBezTo>
                  <a:cubicBezTo>
                    <a:pt x="316" y="171"/>
                    <a:pt x="292" y="196"/>
                    <a:pt x="262" y="196"/>
                  </a:cubicBezTo>
                  <a:cubicBezTo>
                    <a:pt x="193" y="196"/>
                    <a:pt x="124" y="196"/>
                    <a:pt x="55" y="196"/>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8708" name="Freeform 29"/>
            <p:cNvSpPr/>
            <p:nvPr/>
          </p:nvSpPr>
          <p:spPr bwMode="auto">
            <a:xfrm>
              <a:off x="5926359" y="3347553"/>
              <a:ext cx="53531" cy="1319161"/>
            </a:xfrm>
            <a:custGeom>
              <a:gdLst>
                <a:gd fmla="*/ 238797330 w 12" name="T0"/>
                <a:gd fmla="*/ 0 h 291" name="T1"/>
                <a:gd fmla="*/ 238797330 w 12" name="T2"/>
                <a:gd fmla="*/ 2147483646 h 291" name="T3"/>
                <a:gd fmla="*/ 0 w 12" name="T4"/>
                <a:gd fmla="*/ 2147483646 h 291" name="T5"/>
                <a:gd fmla="*/ 0 w 12" name="T6"/>
                <a:gd fmla="*/ 0 h 291" name="T7"/>
                <a:gd fmla="*/ 238797330 w 12" name="T8"/>
                <a:gd fmla="*/ 0 h 29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91" w="12">
                  <a:moveTo>
                    <a:pt x="12" y="0"/>
                  </a:moveTo>
                  <a:cubicBezTo>
                    <a:pt x="12" y="97"/>
                    <a:pt x="12" y="194"/>
                    <a:pt x="12" y="291"/>
                  </a:cubicBezTo>
                  <a:cubicBezTo>
                    <a:pt x="8" y="291"/>
                    <a:pt x="4" y="291"/>
                    <a:pt x="0" y="291"/>
                  </a:cubicBezTo>
                  <a:cubicBezTo>
                    <a:pt x="0" y="194"/>
                    <a:pt x="0" y="97"/>
                    <a:pt x="0" y="0"/>
                  </a:cubicBezTo>
                  <a:cubicBezTo>
                    <a:pt x="4" y="0"/>
                    <a:pt x="8" y="0"/>
                    <a:pt x="12" y="0"/>
                  </a:cubicBez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709" name="Oval 30"/>
            <p:cNvSpPr>
              <a:spLocks noChangeArrowheads="1"/>
            </p:cNvSpPr>
            <p:nvPr/>
          </p:nvSpPr>
          <p:spPr bwMode="auto">
            <a:xfrm>
              <a:off x="5664439" y="4299643"/>
              <a:ext cx="579284" cy="585019"/>
            </a:xfrm>
            <a:prstGeom prst="ellipse">
              <a:avLst/>
            </a:prstGeom>
            <a:solidFill>
              <a:srgbClr val="C9CAC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sz="1400">
                <a:latin charset="0" panose="020b0604020202020204" pitchFamily="34" typeface="Arial"/>
                <a:cs charset="0" panose="020b0604020202020204" pitchFamily="34" typeface="Arial"/>
              </a:endParaRPr>
            </a:p>
          </p:txBody>
        </p:sp>
        <p:sp>
          <p:nvSpPr>
            <p:cNvPr id="28710" name="Oval 31"/>
            <p:cNvSpPr>
              <a:spLocks noChangeArrowheads="1"/>
            </p:cNvSpPr>
            <p:nvPr/>
          </p:nvSpPr>
          <p:spPr bwMode="auto">
            <a:xfrm>
              <a:off x="5714147" y="4349351"/>
              <a:ext cx="479869" cy="47986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sz="1400">
                <a:latin charset="0" panose="020b0604020202020204" pitchFamily="34" typeface="Arial"/>
                <a:cs charset="0" panose="020b0604020202020204" pitchFamily="34" typeface="Arial"/>
              </a:endParaRPr>
            </a:p>
          </p:txBody>
        </p:sp>
        <p:sp>
          <p:nvSpPr>
            <p:cNvPr id="88" name="Oval 32"/>
            <p:cNvSpPr>
              <a:spLocks noChangeArrowheads="1"/>
            </p:cNvSpPr>
            <p:nvPr/>
          </p:nvSpPr>
          <p:spPr bwMode="auto">
            <a:xfrm>
              <a:off x="5767229" y="4405387"/>
              <a:ext cx="371793" cy="374533"/>
            </a:xfrm>
            <a:prstGeom prst="ellipse">
              <a:avLst/>
            </a:pr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8712" name="矩形 88"/>
            <p:cNvSpPr>
              <a:spLocks noChangeArrowheads="1"/>
            </p:cNvSpPr>
            <p:nvPr/>
          </p:nvSpPr>
          <p:spPr bwMode="auto">
            <a:xfrm>
              <a:off x="5610908" y="2638716"/>
              <a:ext cx="794747" cy="4570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2400">
                  <a:solidFill>
                    <a:schemeClr val="bg1"/>
                  </a:solidFill>
                  <a:latin charset="0" panose="020b0604020202020204" pitchFamily="34" typeface="Arial"/>
                  <a:ea charset="-122" panose="020b0503020204020204" pitchFamily="34" typeface="微软雅黑"/>
                  <a:cs charset="0" panose="020b0604020202020204" pitchFamily="34" typeface="Arial"/>
                </a:rPr>
                <a:t>03%</a:t>
              </a:r>
            </a:p>
          </p:txBody>
        </p:sp>
      </p:grpSp>
      <p:grpSp>
        <p:nvGrpSpPr>
          <p:cNvPr id="28687" name="组合 89"/>
          <p:cNvGrpSpPr/>
          <p:nvPr/>
        </p:nvGrpSpPr>
        <p:grpSpPr>
          <a:xfrm>
            <a:off x="6948488" y="1266825"/>
            <a:ext cx="1636712" cy="2608263"/>
            <a:chOff x="6949187" y="1240718"/>
            <a:chExt cx="1636525" cy="2609646"/>
          </a:xfrm>
        </p:grpSpPr>
        <p:sp>
          <p:nvSpPr>
            <p:cNvPr id="28697" name="Freeform 33"/>
            <p:cNvSpPr/>
            <p:nvPr/>
          </p:nvSpPr>
          <p:spPr bwMode="auto">
            <a:xfrm>
              <a:off x="6949187" y="1240718"/>
              <a:ext cx="1636525" cy="1097389"/>
            </a:xfrm>
            <a:custGeom>
              <a:gdLst>
                <a:gd fmla="*/ 2147483646 w 362" name="T0"/>
                <a:gd fmla="*/ 884218919 h 242" name="T1"/>
                <a:gd fmla="*/ 2147483646 w 362" name="T2"/>
                <a:gd fmla="*/ 925343799 h 242" name="T3"/>
                <a:gd fmla="*/ 2147483646 w 362" name="T4"/>
                <a:gd fmla="*/ 1254356439 h 242" name="T5"/>
                <a:gd fmla="*/ 2147483646 w 362" name="T6"/>
                <a:gd fmla="*/ 1357170905 h 242" name="T7"/>
                <a:gd fmla="*/ 2147483646 w 362" name="T8"/>
                <a:gd fmla="*/ 1912377184 h 242" name="T9"/>
                <a:gd fmla="*/ 2147483646 w 362" name="T10"/>
                <a:gd fmla="*/ 1974066771 h 242" name="T11"/>
                <a:gd fmla="*/ 2147483646 w 362" name="T12"/>
                <a:gd fmla="*/ 2147483646 h 242" name="T13"/>
                <a:gd fmla="*/ 2147483646 w 362" name="T14"/>
                <a:gd fmla="*/ 2147483646 h 242" name="T15"/>
                <a:gd fmla="*/ 2147483646 w 362" name="T16"/>
                <a:gd fmla="*/ 2147483646 h 242" name="T17"/>
                <a:gd fmla="*/ 2147483646 w 362" name="T18"/>
                <a:gd fmla="*/ 2147483646 h 242" name="T19"/>
                <a:gd fmla="*/ 2147483646 w 362" name="T20"/>
                <a:gd fmla="*/ 2147483646 h 242" name="T21"/>
                <a:gd fmla="*/ 2147483646 w 362" name="T22"/>
                <a:gd fmla="*/ 2147483646 h 242" name="T23"/>
                <a:gd fmla="*/ 2147483646 w 362" name="T24"/>
                <a:gd fmla="*/ 2147483646 h 242" name="T25"/>
                <a:gd fmla="*/ 2147483646 w 362" name="T26"/>
                <a:gd fmla="*/ 2147483646 h 242" name="T27"/>
                <a:gd fmla="*/ 2147483646 w 362" name="T28"/>
                <a:gd fmla="*/ 2147483646 h 242" name="T29"/>
                <a:gd fmla="*/ 2147483646 w 362" name="T30"/>
                <a:gd fmla="*/ 2147483646 h 242" name="T31"/>
                <a:gd fmla="*/ 2147483646 w 362" name="T32"/>
                <a:gd fmla="*/ 2147483646 h 242" name="T33"/>
                <a:gd fmla="*/ 2147483646 w 362" name="T34"/>
                <a:gd fmla="*/ 2147483646 h 242" name="T35"/>
                <a:gd fmla="*/ 2147483646 w 362" name="T36"/>
                <a:gd fmla="*/ 2147483646 h 242" name="T37"/>
                <a:gd fmla="*/ 1512375139 w 362" name="T38"/>
                <a:gd fmla="*/ 2147483646 h 242" name="T39"/>
                <a:gd fmla="*/ 1267126950 w 362" name="T40"/>
                <a:gd fmla="*/ 2147483646 h 242" name="T41"/>
                <a:gd fmla="*/ 899252404 w 362" name="T42"/>
                <a:gd fmla="*/ 2147483646 h 242" name="T43"/>
                <a:gd fmla="*/ 694876652 w 362" name="T44"/>
                <a:gd fmla="*/ 2147483646 h 242" name="T45"/>
                <a:gd fmla="*/ 408751504 w 362" name="T46"/>
                <a:gd fmla="*/ 2147483646 h 242" name="T47"/>
                <a:gd fmla="*/ 265686669 w 362" name="T48"/>
                <a:gd fmla="*/ 2147483646 h 242" name="T49"/>
                <a:gd fmla="*/ 102187876 w 362" name="T50"/>
                <a:gd fmla="*/ 2147483646 h 242" name="T51"/>
                <a:gd fmla="*/ 40876959 w 362" name="T52"/>
                <a:gd fmla="*/ 2147483646 h 242" name="T53"/>
                <a:gd fmla="*/ 0 w 362" name="T54"/>
                <a:gd fmla="*/ 2147483646 h 242" name="T55"/>
                <a:gd fmla="*/ 40876959 w 362" name="T56"/>
                <a:gd fmla="*/ 2147483646 h 242" name="T57"/>
                <a:gd fmla="*/ 163498793 w 362" name="T58"/>
                <a:gd fmla="*/ 2147483646 h 242" name="T59"/>
                <a:gd fmla="*/ 245248190 w 362" name="T60"/>
                <a:gd fmla="*/ 2147483646 h 242" name="T61"/>
                <a:gd fmla="*/ 613127256 w 362" name="T62"/>
                <a:gd fmla="*/ 2138570824 h 242" name="T63"/>
                <a:gd fmla="*/ 899252404 w 362" name="T64"/>
                <a:gd fmla="*/ 1953502064 h 242" name="T65"/>
                <a:gd fmla="*/ 981001801 w 362" name="T66"/>
                <a:gd fmla="*/ 1912377184 h 242" name="T67"/>
                <a:gd fmla="*/ 1226249991 w 362" name="T68"/>
                <a:gd fmla="*/ 1295481318 h 242" name="T69"/>
                <a:gd fmla="*/ 1307999387 w 362" name="T70"/>
                <a:gd fmla="*/ 1213227025 h 242" name="T71"/>
                <a:gd fmla="*/ 1696312412 w 362" name="T72"/>
                <a:gd fmla="*/ 904779092 h 242" name="T73"/>
                <a:gd fmla="*/ 1818938767 w 362" name="T74"/>
                <a:gd fmla="*/ 843089505 h 242" name="T75"/>
                <a:gd fmla="*/ 2147483646 w 362" name="T76"/>
                <a:gd fmla="*/ 781399919 h 242" name="T77"/>
                <a:gd fmla="*/ 2147483646 w 362" name="T78"/>
                <a:gd fmla="*/ 349572812 h 242" name="T79"/>
                <a:gd fmla="*/ 2147483646 w 362" name="T80"/>
                <a:gd fmla="*/ 267323053 h 242" name="T81"/>
                <a:gd fmla="*/ 2147483646 w 362" name="T82"/>
                <a:gd fmla="*/ 41124880 h 242" name="T83"/>
                <a:gd fmla="*/ 2147483646 w 362" name="T84"/>
                <a:gd fmla="*/ 20564707 h 242" name="T85"/>
                <a:gd fmla="*/ 2147483646 w 362" name="T86"/>
                <a:gd fmla="*/ 20564707 h 242" name="T87"/>
                <a:gd fmla="*/ 2147483646 w 362" name="T88"/>
                <a:gd fmla="*/ 41124880 h 242" name="T89"/>
                <a:gd fmla="*/ 2147483646 w 362" name="T90"/>
                <a:gd fmla="*/ 267323053 h 242" name="T91"/>
                <a:gd fmla="*/ 2147483646 w 362" name="T92"/>
                <a:gd fmla="*/ 349572812 h 242" name="T93"/>
                <a:gd fmla="*/ 2147483646 w 362" name="T94"/>
                <a:gd fmla="*/ 781399919 h 242" name="T95"/>
                <a:gd fmla="*/ 2147483646 w 362" name="T96"/>
                <a:gd fmla="*/ 884218919 h 242"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241" w="362">
                  <a:moveTo>
                    <a:pt x="276" y="43"/>
                  </a:moveTo>
                  <a:cubicBezTo>
                    <a:pt x="278" y="43"/>
                    <a:pt x="280" y="44"/>
                    <a:pt x="282" y="45"/>
                  </a:cubicBezTo>
                  <a:cubicBezTo>
                    <a:pt x="289" y="50"/>
                    <a:pt x="295" y="54"/>
                    <a:pt x="301" y="61"/>
                  </a:cubicBezTo>
                  <a:cubicBezTo>
                    <a:pt x="302" y="63"/>
                    <a:pt x="303" y="64"/>
                    <a:pt x="304" y="66"/>
                  </a:cubicBezTo>
                  <a:cubicBezTo>
                    <a:pt x="310" y="74"/>
                    <a:pt x="314" y="83"/>
                    <a:pt x="315" y="93"/>
                  </a:cubicBezTo>
                  <a:cubicBezTo>
                    <a:pt x="317" y="94"/>
                    <a:pt x="319" y="95"/>
                    <a:pt x="321" y="96"/>
                  </a:cubicBezTo>
                  <a:cubicBezTo>
                    <a:pt x="329" y="101"/>
                    <a:pt x="336" y="106"/>
                    <a:pt x="343"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1"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7" y="241"/>
                  </a:cubicBezTo>
                  <a:cubicBezTo>
                    <a:pt x="293" y="242"/>
                    <a:pt x="289" y="242"/>
                    <a:pt x="285" y="242"/>
                  </a:cubicBezTo>
                  <a:cubicBezTo>
                    <a:pt x="215" y="242"/>
                    <a:pt x="144" y="242"/>
                    <a:pt x="74" y="242"/>
                  </a:cubicBezTo>
                  <a:cubicBezTo>
                    <a:pt x="70" y="242"/>
                    <a:pt x="66" y="241"/>
                    <a:pt x="62" y="240"/>
                  </a:cubicBezTo>
                  <a:cubicBezTo>
                    <a:pt x="56" y="239"/>
                    <a:pt x="50" y="237"/>
                    <a:pt x="44" y="234"/>
                  </a:cubicBezTo>
                  <a:cubicBezTo>
                    <a:pt x="41" y="233"/>
                    <a:pt x="38" y="231"/>
                    <a:pt x="34" y="229"/>
                  </a:cubicBezTo>
                  <a:cubicBezTo>
                    <a:pt x="29" y="225"/>
                    <a:pt x="25" y="221"/>
                    <a:pt x="20" y="217"/>
                  </a:cubicBezTo>
                  <a:cubicBezTo>
                    <a:pt x="18" y="214"/>
                    <a:pt x="16" y="211"/>
                    <a:pt x="13" y="208"/>
                  </a:cubicBezTo>
                  <a:cubicBezTo>
                    <a:pt x="10" y="202"/>
                    <a:pt x="7" y="197"/>
                    <a:pt x="5" y="191"/>
                  </a:cubicBezTo>
                  <a:cubicBezTo>
                    <a:pt x="4" y="187"/>
                    <a:pt x="3" y="184"/>
                    <a:pt x="2" y="180"/>
                  </a:cubicBezTo>
                  <a:cubicBezTo>
                    <a:pt x="1" y="174"/>
                    <a:pt x="0" y="168"/>
                    <a:pt x="0" y="161"/>
                  </a:cubicBezTo>
                  <a:cubicBezTo>
                    <a:pt x="1" y="157"/>
                    <a:pt x="1" y="154"/>
                    <a:pt x="2" y="150"/>
                  </a:cubicBezTo>
                  <a:cubicBezTo>
                    <a:pt x="3" y="143"/>
                    <a:pt x="5" y="137"/>
                    <a:pt x="8" y="130"/>
                  </a:cubicBezTo>
                  <a:cubicBezTo>
                    <a:pt x="9" y="128"/>
                    <a:pt x="11" y="126"/>
                    <a:pt x="12" y="124"/>
                  </a:cubicBezTo>
                  <a:cubicBezTo>
                    <a:pt x="17" y="116"/>
                    <a:pt x="22" y="110"/>
                    <a:pt x="30" y="104"/>
                  </a:cubicBezTo>
                  <a:cubicBezTo>
                    <a:pt x="35" y="100"/>
                    <a:pt x="39" y="97"/>
                    <a:pt x="44" y="95"/>
                  </a:cubicBezTo>
                  <a:cubicBezTo>
                    <a:pt x="45" y="94"/>
                    <a:pt x="47" y="94"/>
                    <a:pt x="48" y="93"/>
                  </a:cubicBezTo>
                  <a:cubicBezTo>
                    <a:pt x="49" y="82"/>
                    <a:pt x="53" y="72"/>
                    <a:pt x="60" y="63"/>
                  </a:cubicBezTo>
                  <a:cubicBezTo>
                    <a:pt x="61" y="62"/>
                    <a:pt x="62" y="60"/>
                    <a:pt x="64" y="59"/>
                  </a:cubicBezTo>
                  <a:cubicBezTo>
                    <a:pt x="70"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6" y="8"/>
                    <a:pt x="153" y="5"/>
                    <a:pt x="161" y="2"/>
                  </a:cubicBezTo>
                  <a:cubicBezTo>
                    <a:pt x="164" y="2"/>
                    <a:pt x="166" y="1"/>
                    <a:pt x="168" y="1"/>
                  </a:cubicBezTo>
                  <a:cubicBezTo>
                    <a:pt x="177" y="0"/>
                    <a:pt x="185" y="0"/>
                    <a:pt x="195" y="1"/>
                  </a:cubicBezTo>
                  <a:cubicBezTo>
                    <a:pt x="197" y="1"/>
                    <a:pt x="199" y="2"/>
                    <a:pt x="201" y="2"/>
                  </a:cubicBezTo>
                  <a:cubicBezTo>
                    <a:pt x="210" y="5"/>
                    <a:pt x="217" y="8"/>
                    <a:pt x="224" y="13"/>
                  </a:cubicBezTo>
                  <a:cubicBezTo>
                    <a:pt x="226" y="14"/>
                    <a:pt x="228" y="16"/>
                    <a:pt x="229" y="17"/>
                  </a:cubicBezTo>
                  <a:cubicBezTo>
                    <a:pt x="236" y="23"/>
                    <a:pt x="242" y="30"/>
                    <a:pt x="247" y="38"/>
                  </a:cubicBezTo>
                  <a:cubicBezTo>
                    <a:pt x="257" y="37"/>
                    <a:pt x="267" y="39"/>
                    <a:pt x="276" y="43"/>
                  </a:cubicBez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698" name="Freeform 34"/>
            <p:cNvSpPr/>
            <p:nvPr/>
          </p:nvSpPr>
          <p:spPr bwMode="auto">
            <a:xfrm>
              <a:off x="7002719" y="1290426"/>
              <a:ext cx="1533286" cy="992239"/>
            </a:xfrm>
            <a:custGeom>
              <a:gdLst>
                <a:gd fmla="*/ 2147483646 w 339" name="T0"/>
                <a:gd fmla="*/ 307920306 h 219" name="T1"/>
                <a:gd fmla="*/ 2147483646 w 339" name="T2"/>
                <a:gd fmla="*/ 246333526 h 219" name="T3"/>
                <a:gd fmla="*/ 2147483646 w 339" name="T4"/>
                <a:gd fmla="*/ 20528927 h 219" name="T5"/>
                <a:gd fmla="*/ 2147483646 w 339" name="T6"/>
                <a:gd fmla="*/ 20528927 h 219" name="T7"/>
                <a:gd fmla="*/ 2147483646 w 339" name="T8"/>
                <a:gd fmla="*/ 82111175 h 219" name="T9"/>
                <a:gd fmla="*/ 2147483646 w 339" name="T10"/>
                <a:gd fmla="*/ 123169028 h 219" name="T11"/>
                <a:gd fmla="*/ 2147483646 w 339" name="T12"/>
                <a:gd fmla="*/ 800587358 h 219" name="T13"/>
                <a:gd fmla="*/ 2147483646 w 339" name="T14"/>
                <a:gd fmla="*/ 862169606 h 219" name="T15"/>
                <a:gd fmla="*/ 2147483646 w 339" name="T16"/>
                <a:gd fmla="*/ 903227459 h 219" name="T17"/>
                <a:gd fmla="*/ 2147483646 w 339" name="T18"/>
                <a:gd fmla="*/ 1252201087 h 219" name="T19"/>
                <a:gd fmla="*/ 2147483646 w 339" name="T20"/>
                <a:gd fmla="*/ 1354841189 h 219" name="T21"/>
                <a:gd fmla="*/ 2147483646 w 339" name="T22"/>
                <a:gd fmla="*/ 1847508241 h 219" name="T23"/>
                <a:gd fmla="*/ 2147483646 w 339" name="T24"/>
                <a:gd fmla="*/ 2147483646 h 219" name="T25"/>
                <a:gd fmla="*/ 2147483646 w 339" name="T26"/>
                <a:gd fmla="*/ 2147483646 h 219" name="T27"/>
                <a:gd fmla="*/ 2147483646 w 339" name="T28"/>
                <a:gd fmla="*/ 2147483646 h 219" name="T29"/>
                <a:gd fmla="*/ 2147483646 w 339" name="T30"/>
                <a:gd fmla="*/ 2147483646 h 219" name="T31"/>
                <a:gd fmla="*/ 2147483646 w 339" name="T32"/>
                <a:gd fmla="*/ 2147483646 h 219" name="T33"/>
                <a:gd fmla="*/ 2147483646 w 339" name="T34"/>
                <a:gd fmla="*/ 2147483646 h 219" name="T35"/>
                <a:gd fmla="*/ 2147483646 w 339" name="T36"/>
                <a:gd fmla="*/ 2147483646 h 219" name="T37"/>
                <a:gd fmla="*/ 2147483646 w 339" name="T38"/>
                <a:gd fmla="*/ 2147483646 h 219" name="T39"/>
                <a:gd fmla="*/ 2147483646 w 339" name="T40"/>
                <a:gd fmla="*/ 2147483646 h 219" name="T41"/>
                <a:gd fmla="*/ 2147483646 w 339" name="T42"/>
                <a:gd fmla="*/ 2147483646 h 219" name="T43"/>
                <a:gd fmla="*/ 2147483646 w 339" name="T44"/>
                <a:gd fmla="*/ 2147483646 h 219" name="T45"/>
                <a:gd fmla="*/ 1268348653 w 339" name="T46"/>
                <a:gd fmla="*/ 2147483646 h 219" name="T47"/>
                <a:gd fmla="*/ 1063774830 w 339" name="T48"/>
                <a:gd fmla="*/ 2147483646 h 219" name="T49"/>
                <a:gd fmla="*/ 695546473 w 339" name="T50"/>
                <a:gd fmla="*/ 2147483646 h 219" name="T51"/>
                <a:gd fmla="*/ 593259562 w 339" name="T52"/>
                <a:gd fmla="*/ 2147483646 h 219" name="T53"/>
                <a:gd fmla="*/ 225031205 w 339" name="T54"/>
                <a:gd fmla="*/ 2147483646 h 219" name="T55"/>
                <a:gd fmla="*/ 81829529 w 339" name="T56"/>
                <a:gd fmla="*/ 2147483646 h 219" name="T57"/>
                <a:gd fmla="*/ 20457382 w 339" name="T58"/>
                <a:gd fmla="*/ 2147483646 h 219" name="T59"/>
                <a:gd fmla="*/ 0 w 339" name="T60"/>
                <a:gd fmla="*/ 2147483646 h 219" name="T61"/>
                <a:gd fmla="*/ 20457382 w 339" name="T62"/>
                <a:gd fmla="*/ 2147483646 h 219" name="T63"/>
                <a:gd fmla="*/ 184116440 w 339" name="T64"/>
                <a:gd fmla="*/ 2147483646 h 219" name="T65"/>
                <a:gd fmla="*/ 265945969 w 339" name="T66"/>
                <a:gd fmla="*/ 2147483646 h 219" name="T67"/>
                <a:gd fmla="*/ 961487919 w 339" name="T68"/>
                <a:gd fmla="*/ 1847508241 h 219" name="T69"/>
                <a:gd fmla="*/ 961487919 w 339" name="T70"/>
                <a:gd fmla="*/ 1744872670 h 219" name="T71"/>
                <a:gd fmla="*/ 1145604359 w 339" name="T72"/>
                <a:gd fmla="*/ 1252201087 h 219" name="T73"/>
                <a:gd fmla="*/ 1206976506 w 339" name="T74"/>
                <a:gd fmla="*/ 1170089912 h 219" name="T75"/>
                <a:gd fmla="*/ 1616119628 w 339" name="T76"/>
                <a:gd fmla="*/ 862169606 h 219" name="T77"/>
                <a:gd fmla="*/ 2147483646 w 339" name="T78"/>
                <a:gd fmla="*/ 800587358 h 219" name="T79"/>
                <a:gd fmla="*/ 2147483646 w 339" name="T80"/>
                <a:gd fmla="*/ 307920306 h 21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19" w="339">
                  <a:moveTo>
                    <a:pt x="128" y="15"/>
                  </a:moveTo>
                  <a:cubicBezTo>
                    <a:pt x="130" y="14"/>
                    <a:pt x="131" y="13"/>
                    <a:pt x="133" y="12"/>
                  </a:cubicBezTo>
                  <a:cubicBezTo>
                    <a:pt x="141" y="6"/>
                    <a:pt x="148" y="3"/>
                    <a:pt x="158" y="1"/>
                  </a:cubicBezTo>
                  <a:cubicBezTo>
                    <a:pt x="160" y="1"/>
                    <a:pt x="162" y="1"/>
                    <a:pt x="163" y="1"/>
                  </a:cubicBezTo>
                  <a:cubicBezTo>
                    <a:pt x="173" y="0"/>
                    <a:pt x="182" y="1"/>
                    <a:pt x="191" y="4"/>
                  </a:cubicBezTo>
                  <a:cubicBezTo>
                    <a:pt x="193" y="5"/>
                    <a:pt x="195" y="6"/>
                    <a:pt x="196" y="6"/>
                  </a:cubicBezTo>
                  <a:cubicBezTo>
                    <a:pt x="211" y="13"/>
                    <a:pt x="222" y="24"/>
                    <a:pt x="228" y="39"/>
                  </a:cubicBezTo>
                  <a:cubicBezTo>
                    <a:pt x="239" y="37"/>
                    <a:pt x="250" y="38"/>
                    <a:pt x="260" y="42"/>
                  </a:cubicBezTo>
                  <a:cubicBezTo>
                    <a:pt x="261" y="43"/>
                    <a:pt x="263" y="44"/>
                    <a:pt x="264" y="44"/>
                  </a:cubicBezTo>
                  <a:cubicBezTo>
                    <a:pt x="272" y="49"/>
                    <a:pt x="278" y="54"/>
                    <a:pt x="283" y="61"/>
                  </a:cubicBezTo>
                  <a:cubicBezTo>
                    <a:pt x="284" y="63"/>
                    <a:pt x="285" y="64"/>
                    <a:pt x="286" y="66"/>
                  </a:cubicBezTo>
                  <a:cubicBezTo>
                    <a:pt x="290" y="74"/>
                    <a:pt x="292" y="81"/>
                    <a:pt x="292" y="90"/>
                  </a:cubicBezTo>
                  <a:cubicBezTo>
                    <a:pt x="304" y="94"/>
                    <a:pt x="314" y="101"/>
                    <a:pt x="322" y="110"/>
                  </a:cubicBezTo>
                  <a:cubicBezTo>
                    <a:pt x="323" y="111"/>
                    <a:pt x="324" y="113"/>
                    <a:pt x="326" y="114"/>
                  </a:cubicBezTo>
                  <a:cubicBezTo>
                    <a:pt x="330" y="121"/>
                    <a:pt x="334" y="128"/>
                    <a:pt x="336" y="135"/>
                  </a:cubicBezTo>
                  <a:cubicBezTo>
                    <a:pt x="337" y="137"/>
                    <a:pt x="337" y="139"/>
                    <a:pt x="338" y="141"/>
                  </a:cubicBezTo>
                  <a:cubicBezTo>
                    <a:pt x="339" y="150"/>
                    <a:pt x="339" y="158"/>
                    <a:pt x="337" y="167"/>
                  </a:cubicBezTo>
                  <a:cubicBezTo>
                    <a:pt x="337" y="169"/>
                    <a:pt x="336" y="171"/>
                    <a:pt x="336" y="173"/>
                  </a:cubicBezTo>
                  <a:cubicBezTo>
                    <a:pt x="333" y="182"/>
                    <a:pt x="329" y="188"/>
                    <a:pt x="324" y="195"/>
                  </a:cubicBezTo>
                  <a:cubicBezTo>
                    <a:pt x="322" y="197"/>
                    <a:pt x="321" y="199"/>
                    <a:pt x="319" y="200"/>
                  </a:cubicBezTo>
                  <a:cubicBezTo>
                    <a:pt x="313" y="206"/>
                    <a:pt x="306" y="211"/>
                    <a:pt x="298" y="214"/>
                  </a:cubicBezTo>
                  <a:cubicBezTo>
                    <a:pt x="293" y="216"/>
                    <a:pt x="288" y="218"/>
                    <a:pt x="283" y="219"/>
                  </a:cubicBezTo>
                  <a:cubicBezTo>
                    <a:pt x="279" y="219"/>
                    <a:pt x="276" y="219"/>
                    <a:pt x="273" y="219"/>
                  </a:cubicBezTo>
                  <a:cubicBezTo>
                    <a:pt x="203" y="219"/>
                    <a:pt x="132" y="219"/>
                    <a:pt x="62" y="219"/>
                  </a:cubicBezTo>
                  <a:cubicBezTo>
                    <a:pt x="59" y="219"/>
                    <a:pt x="56" y="219"/>
                    <a:pt x="52" y="218"/>
                  </a:cubicBezTo>
                  <a:cubicBezTo>
                    <a:pt x="46" y="217"/>
                    <a:pt x="40" y="215"/>
                    <a:pt x="34" y="211"/>
                  </a:cubicBezTo>
                  <a:cubicBezTo>
                    <a:pt x="32" y="210"/>
                    <a:pt x="31" y="209"/>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0" y="145"/>
                    <a:pt x="1" y="143"/>
                    <a:pt x="1" y="141"/>
                  </a:cubicBezTo>
                  <a:cubicBezTo>
                    <a:pt x="3" y="133"/>
                    <a:pt x="5" y="126"/>
                    <a:pt x="9" y="119"/>
                  </a:cubicBezTo>
                  <a:cubicBezTo>
                    <a:pt x="11" y="118"/>
                    <a:pt x="12" y="116"/>
                    <a:pt x="13" y="114"/>
                  </a:cubicBezTo>
                  <a:cubicBezTo>
                    <a:pt x="21" y="103"/>
                    <a:pt x="33" y="95"/>
                    <a:pt x="47" y="90"/>
                  </a:cubicBezTo>
                  <a:cubicBezTo>
                    <a:pt x="47" y="89"/>
                    <a:pt x="47" y="87"/>
                    <a:pt x="47" y="85"/>
                  </a:cubicBezTo>
                  <a:cubicBezTo>
                    <a:pt x="48" y="76"/>
                    <a:pt x="51" y="69"/>
                    <a:pt x="56" y="61"/>
                  </a:cubicBezTo>
                  <a:cubicBezTo>
                    <a:pt x="57" y="60"/>
                    <a:pt x="58" y="59"/>
                    <a:pt x="59" y="57"/>
                  </a:cubicBezTo>
                  <a:cubicBezTo>
                    <a:pt x="64" y="50"/>
                    <a:pt x="71" y="46"/>
                    <a:pt x="79" y="42"/>
                  </a:cubicBezTo>
                  <a:cubicBezTo>
                    <a:pt x="89" y="38"/>
                    <a:pt x="99" y="37"/>
                    <a:pt x="110" y="39"/>
                  </a:cubicBezTo>
                  <a:cubicBezTo>
                    <a:pt x="114" y="29"/>
                    <a:pt x="120" y="22"/>
                    <a:pt x="128" y="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3" name="Freeform 35"/>
            <p:cNvSpPr/>
            <p:nvPr/>
          </p:nvSpPr>
          <p:spPr bwMode="auto">
            <a:xfrm>
              <a:off x="7052362" y="1343961"/>
              <a:ext cx="1428587" cy="889471"/>
            </a:xfrm>
            <a:custGeom>
              <a:gdLst>
                <a:gd fmla="*/ 55 w 316" name="T0"/>
                <a:gd fmla="*/ 196 h 196" name="T1"/>
                <a:gd fmla="*/ 0 w 316" name="T2"/>
                <a:gd fmla="*/ 142 h 196" name="T3"/>
                <a:gd fmla="*/ 48 w 316" name="T4"/>
                <a:gd fmla="*/ 88 h 196" name="T5"/>
                <a:gd fmla="*/ 47 w 316" name="T6"/>
                <a:gd fmla="*/ 79 h 196" name="T7"/>
                <a:gd fmla="*/ 88 w 316" name="T8"/>
                <a:gd fmla="*/ 38 h 196" name="T9"/>
                <a:gd fmla="*/ 106 w 316" name="T10"/>
                <a:gd fmla="*/ 42 h 196" name="T11"/>
                <a:gd fmla="*/ 158 w 316" name="T12"/>
                <a:gd fmla="*/ 0 h 196" name="T13"/>
                <a:gd fmla="*/ 210 w 316" name="T14"/>
                <a:gd fmla="*/ 42 h 196" name="T15"/>
                <a:gd fmla="*/ 228 w 316" name="T16"/>
                <a:gd fmla="*/ 38 h 196" name="T17"/>
                <a:gd fmla="*/ 269 w 316" name="T18"/>
                <a:gd fmla="*/ 79 h 196" name="T19"/>
                <a:gd fmla="*/ 268 w 316" name="T20"/>
                <a:gd fmla="*/ 88 h 196" name="T21"/>
                <a:gd fmla="*/ 316 w 316" name="T22"/>
                <a:gd fmla="*/ 142 h 196" name="T23"/>
                <a:gd fmla="*/ 262 w 316" name="T24"/>
                <a:gd fmla="*/ 196 h 196" name="T25"/>
                <a:gd fmla="*/ 55 w 316" name="T26"/>
                <a:gd fmla="*/ 196 h 19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6" w="316">
                  <a:moveTo>
                    <a:pt x="55" y="196"/>
                  </a:moveTo>
                  <a:cubicBezTo>
                    <a:pt x="25" y="196"/>
                    <a:pt x="0" y="172"/>
                    <a:pt x="0" y="142"/>
                  </a:cubicBezTo>
                  <a:cubicBezTo>
                    <a:pt x="0" y="114"/>
                    <a:pt x="21" y="91"/>
                    <a:pt x="48" y="88"/>
                  </a:cubicBezTo>
                  <a:cubicBezTo>
                    <a:pt x="47" y="85"/>
                    <a:pt x="47" y="82"/>
                    <a:pt x="47" y="79"/>
                  </a:cubicBezTo>
                  <a:cubicBezTo>
                    <a:pt x="47" y="56"/>
                    <a:pt x="66" y="38"/>
                    <a:pt x="88" y="38"/>
                  </a:cubicBezTo>
                  <a:cubicBezTo>
                    <a:pt x="95" y="38"/>
                    <a:pt x="101" y="39"/>
                    <a:pt x="106" y="42"/>
                  </a:cubicBezTo>
                  <a:cubicBezTo>
                    <a:pt x="111" y="18"/>
                    <a:pt x="133" y="0"/>
                    <a:pt x="158" y="0"/>
                  </a:cubicBezTo>
                  <a:cubicBezTo>
                    <a:pt x="184" y="0"/>
                    <a:pt x="205" y="18"/>
                    <a:pt x="210" y="42"/>
                  </a:cubicBezTo>
                  <a:cubicBezTo>
                    <a:pt x="216"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4" y="196"/>
                    <a:pt x="55" y="196"/>
                  </a:cubicBezTo>
                  <a:close/>
                </a:path>
              </a:pathLst>
            </a:custGeom>
            <a:solidFill>
              <a:srgbClr val="F5A63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8700" name="Freeform 36"/>
            <p:cNvSpPr/>
            <p:nvPr/>
          </p:nvSpPr>
          <p:spPr bwMode="auto">
            <a:xfrm>
              <a:off x="7738772" y="2315165"/>
              <a:ext cx="55443" cy="1368869"/>
            </a:xfrm>
            <a:custGeom>
              <a:gdLst>
                <a:gd fmla="*/ 256160521 w 12" name="T0"/>
                <a:gd fmla="*/ 0 h 302" name="T1"/>
                <a:gd fmla="*/ 256160521 w 12" name="T2"/>
                <a:gd fmla="*/ 2147483646 h 302" name="T3"/>
                <a:gd fmla="*/ 0 w 12" name="T4"/>
                <a:gd fmla="*/ 2147483646 h 302" name="T5"/>
                <a:gd fmla="*/ 0 w 12" name="T6"/>
                <a:gd fmla="*/ 0 h 302" name="T7"/>
                <a:gd fmla="*/ 256160521 w 12" name="T8"/>
                <a:gd fmla="*/ 0 h 30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02" w="12">
                  <a:moveTo>
                    <a:pt x="12" y="0"/>
                  </a:moveTo>
                  <a:cubicBezTo>
                    <a:pt x="12" y="100"/>
                    <a:pt x="12" y="201"/>
                    <a:pt x="12" y="302"/>
                  </a:cubicBezTo>
                  <a:cubicBezTo>
                    <a:pt x="8" y="302"/>
                    <a:pt x="4" y="302"/>
                    <a:pt x="0" y="302"/>
                  </a:cubicBezTo>
                  <a:cubicBezTo>
                    <a:pt x="0" y="201"/>
                    <a:pt x="0" y="100"/>
                    <a:pt x="0" y="0"/>
                  </a:cubicBezTo>
                  <a:cubicBezTo>
                    <a:pt x="4" y="0"/>
                    <a:pt x="8" y="0"/>
                    <a:pt x="12" y="0"/>
                  </a:cubicBez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701" name="Oval 37"/>
            <p:cNvSpPr>
              <a:spLocks noChangeArrowheads="1"/>
            </p:cNvSpPr>
            <p:nvPr/>
          </p:nvSpPr>
          <p:spPr bwMode="auto">
            <a:xfrm>
              <a:off x="7476852" y="3267256"/>
              <a:ext cx="583108" cy="583108"/>
            </a:xfrm>
            <a:prstGeom prst="ellipse">
              <a:avLst/>
            </a:prstGeom>
            <a:solidFill>
              <a:srgbClr val="C9CAC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sz="1400">
                <a:latin charset="0" panose="020b0604020202020204" pitchFamily="34" typeface="Arial"/>
                <a:cs charset="0" panose="020b0604020202020204" pitchFamily="34" typeface="Arial"/>
              </a:endParaRPr>
            </a:p>
          </p:txBody>
        </p:sp>
        <p:sp>
          <p:nvSpPr>
            <p:cNvPr id="28702" name="Oval 38"/>
            <p:cNvSpPr>
              <a:spLocks noChangeArrowheads="1"/>
            </p:cNvSpPr>
            <p:nvPr/>
          </p:nvSpPr>
          <p:spPr bwMode="auto">
            <a:xfrm>
              <a:off x="7526559" y="3316963"/>
              <a:ext cx="479869" cy="47986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sz="1400">
                <a:latin charset="0" panose="020b0604020202020204" pitchFamily="34" typeface="Arial"/>
                <a:cs charset="0" panose="020b0604020202020204" pitchFamily="34" typeface="Arial"/>
              </a:endParaRPr>
            </a:p>
          </p:txBody>
        </p:sp>
        <p:sp>
          <p:nvSpPr>
            <p:cNvPr id="97" name="Oval 39"/>
            <p:cNvSpPr>
              <a:spLocks noChangeArrowheads="1"/>
            </p:cNvSpPr>
            <p:nvPr/>
          </p:nvSpPr>
          <p:spPr bwMode="auto">
            <a:xfrm>
              <a:off x="7582527" y="3370685"/>
              <a:ext cx="374607" cy="376436"/>
            </a:xfrm>
            <a:prstGeom prst="ellipse">
              <a:avLst/>
            </a:prstGeom>
            <a:solidFill>
              <a:srgbClr val="F5A63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8704" name="矩形 97"/>
            <p:cNvSpPr>
              <a:spLocks noChangeArrowheads="1"/>
            </p:cNvSpPr>
            <p:nvPr/>
          </p:nvSpPr>
          <p:spPr bwMode="auto">
            <a:xfrm>
              <a:off x="7382742" y="1589344"/>
              <a:ext cx="793977" cy="4574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2400">
                  <a:solidFill>
                    <a:schemeClr val="bg1"/>
                  </a:solidFill>
                  <a:latin charset="0" panose="020b0604020202020204" pitchFamily="34" typeface="Arial"/>
                  <a:ea charset="-122" panose="020b0503020204020204" pitchFamily="34" typeface="微软雅黑"/>
                  <a:cs charset="0" panose="020b0604020202020204" pitchFamily="34" typeface="Arial"/>
                </a:rPr>
                <a:t>04%</a:t>
              </a:r>
            </a:p>
          </p:txBody>
        </p:sp>
      </p:grpSp>
      <p:grpSp>
        <p:nvGrpSpPr>
          <p:cNvPr id="28688" name="组合 98"/>
          <p:cNvGrpSpPr/>
          <p:nvPr/>
        </p:nvGrpSpPr>
        <p:grpSpPr>
          <a:xfrm>
            <a:off x="8761413" y="2293938"/>
            <a:ext cx="1636712" cy="2616200"/>
            <a:chOff x="8761600" y="2269282"/>
            <a:chExt cx="1636525" cy="2615380"/>
          </a:xfrm>
        </p:grpSpPr>
        <p:sp>
          <p:nvSpPr>
            <p:cNvPr id="28689" name="Freeform 40"/>
            <p:cNvSpPr/>
            <p:nvPr/>
          </p:nvSpPr>
          <p:spPr bwMode="auto">
            <a:xfrm>
              <a:off x="8761600" y="2269282"/>
              <a:ext cx="1636525" cy="1101213"/>
            </a:xfrm>
            <a:custGeom>
              <a:gdLst>
                <a:gd fmla="*/ 2147483646 w 362" name="T0"/>
                <a:gd fmla="*/ 903615508 h 243" name="T1"/>
                <a:gd fmla="*/ 2147483646 w 362" name="T2"/>
                <a:gd fmla="*/ 944686675 h 243" name="T3"/>
                <a:gd fmla="*/ 2147483646 w 362" name="T4"/>
                <a:gd fmla="*/ 1273274132 h 243" name="T5"/>
                <a:gd fmla="*/ 2147483646 w 362" name="T6"/>
                <a:gd fmla="*/ 1375958846 h 243" name="T7"/>
                <a:gd fmla="*/ 2147483646 w 362" name="T8"/>
                <a:gd fmla="*/ 1930449048 h 243" name="T9"/>
                <a:gd fmla="*/ 2147483646 w 362" name="T10"/>
                <a:gd fmla="*/ 1992058063 h 243" name="T11"/>
                <a:gd fmla="*/ 2147483646 w 362" name="T12"/>
                <a:gd fmla="*/ 2147483646 h 243" name="T13"/>
                <a:gd fmla="*/ 2147483646 w 362" name="T14"/>
                <a:gd fmla="*/ 2147483646 h 243" name="T15"/>
                <a:gd fmla="*/ 2147483646 w 362" name="T16"/>
                <a:gd fmla="*/ 2147483646 h 243" name="T17"/>
                <a:gd fmla="*/ 2147483646 w 362" name="T18"/>
                <a:gd fmla="*/ 2147483646 h 243" name="T19"/>
                <a:gd fmla="*/ 2147483646 w 362" name="T20"/>
                <a:gd fmla="*/ 2147483646 h 243" name="T21"/>
                <a:gd fmla="*/ 2147483646 w 362" name="T22"/>
                <a:gd fmla="*/ 2147483646 h 243" name="T23"/>
                <a:gd fmla="*/ 2147483646 w 362" name="T24"/>
                <a:gd fmla="*/ 2147483646 h 243" name="T25"/>
                <a:gd fmla="*/ 2147483646 w 362" name="T26"/>
                <a:gd fmla="*/ 2147483646 h 243" name="T27"/>
                <a:gd fmla="*/ 2147483646 w 362" name="T28"/>
                <a:gd fmla="*/ 2147483646 h 243" name="T29"/>
                <a:gd fmla="*/ 2147483646 w 362" name="T30"/>
                <a:gd fmla="*/ 2147483646 h 243" name="T31"/>
                <a:gd fmla="*/ 2147483646 w 362" name="T32"/>
                <a:gd fmla="*/ 2147483646 h 243" name="T33"/>
                <a:gd fmla="*/ 2147483646 w 362" name="T34"/>
                <a:gd fmla="*/ 2147483646 h 243" name="T35"/>
                <a:gd fmla="*/ 2147483646 w 362" name="T36"/>
                <a:gd fmla="*/ 2147483646 h 243" name="T37"/>
                <a:gd fmla="*/ 1512375139 w 362" name="T38"/>
                <a:gd fmla="*/ 2147483646 h 243" name="T39"/>
                <a:gd fmla="*/ 1267126950 w 362" name="T40"/>
                <a:gd fmla="*/ 2147483646 h 243" name="T41"/>
                <a:gd fmla="*/ 899252404 w 362" name="T42"/>
                <a:gd fmla="*/ 2147483646 h 243" name="T43"/>
                <a:gd fmla="*/ 694876652 w 362" name="T44"/>
                <a:gd fmla="*/ 2147483646 h 243" name="T45"/>
                <a:gd fmla="*/ 408751504 w 362" name="T46"/>
                <a:gd fmla="*/ 2147483646 h 243" name="T47"/>
                <a:gd fmla="*/ 286125149 w 362" name="T48"/>
                <a:gd fmla="*/ 2147483646 h 243" name="T49"/>
                <a:gd fmla="*/ 102187876 w 362" name="T50"/>
                <a:gd fmla="*/ 2147483646 h 243" name="T51"/>
                <a:gd fmla="*/ 40876959 w 362" name="T52"/>
                <a:gd fmla="*/ 2147483646 h 243" name="T53"/>
                <a:gd fmla="*/ 0 w 362" name="T54"/>
                <a:gd fmla="*/ 2147483646 h 243" name="T55"/>
                <a:gd fmla="*/ 40876959 w 362" name="T56"/>
                <a:gd fmla="*/ 2147483646 h 243" name="T57"/>
                <a:gd fmla="*/ 163498793 w 362" name="T58"/>
                <a:gd fmla="*/ 2147483646 h 243" name="T59"/>
                <a:gd fmla="*/ 245248190 w 362" name="T60"/>
                <a:gd fmla="*/ 2147483646 h 243" name="T61"/>
                <a:gd fmla="*/ 613127256 w 362" name="T62"/>
                <a:gd fmla="*/ 2147483646 h 243" name="T63"/>
                <a:gd fmla="*/ 919686363 w 362" name="T64"/>
                <a:gd fmla="*/ 1971520214 h 243" name="T65"/>
                <a:gd fmla="*/ 981001801 w 362" name="T66"/>
                <a:gd fmla="*/ 1930449048 h 243" name="T67"/>
                <a:gd fmla="*/ 1226249991 w 362" name="T68"/>
                <a:gd fmla="*/ 1314345299 h 243" name="T69"/>
                <a:gd fmla="*/ 1307999387 w 362" name="T70"/>
                <a:gd fmla="*/ 1232198434 h 243" name="T71"/>
                <a:gd fmla="*/ 1696312412 w 362" name="T72"/>
                <a:gd fmla="*/ 924148826 h 243" name="T73"/>
                <a:gd fmla="*/ 1818938767 w 362" name="T74"/>
                <a:gd fmla="*/ 862539810 h 243" name="T75"/>
                <a:gd fmla="*/ 2147483646 w 362" name="T76"/>
                <a:gd fmla="*/ 800930795 h 243" name="T77"/>
                <a:gd fmla="*/ 2147483646 w 362" name="T78"/>
                <a:gd fmla="*/ 369658624 h 243" name="T79"/>
                <a:gd fmla="*/ 2147483646 w 362" name="T80"/>
                <a:gd fmla="*/ 287511760 h 243" name="T81"/>
                <a:gd fmla="*/ 2147483646 w 362" name="T82"/>
                <a:gd fmla="*/ 61609015 h 243" name="T83"/>
                <a:gd fmla="*/ 2147483646 w 362" name="T84"/>
                <a:gd fmla="*/ 41071166 h 243" name="T85"/>
                <a:gd fmla="*/ 2147483646 w 362" name="T86"/>
                <a:gd fmla="*/ 41071166 h 243" name="T87"/>
                <a:gd fmla="*/ 2147483646 w 362" name="T88"/>
                <a:gd fmla="*/ 61609015 h 243" name="T89"/>
                <a:gd fmla="*/ 2147483646 w 362" name="T90"/>
                <a:gd fmla="*/ 287511760 h 243" name="T91"/>
                <a:gd fmla="*/ 2147483646 w 362" name="T92"/>
                <a:gd fmla="*/ 369658624 h 243" name="T93"/>
                <a:gd fmla="*/ 2147483646 w 362" name="T94"/>
                <a:gd fmla="*/ 800930795 h 243" name="T95"/>
                <a:gd fmla="*/ 2147483646 w 362" name="T96"/>
                <a:gd fmla="*/ 903615508 h 243"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243" w="362">
                  <a:moveTo>
                    <a:pt x="276" y="44"/>
                  </a:moveTo>
                  <a:cubicBezTo>
                    <a:pt x="282" y="46"/>
                    <a:pt x="282" y="46"/>
                    <a:pt x="282" y="46"/>
                  </a:cubicBezTo>
                  <a:cubicBezTo>
                    <a:pt x="289" y="51"/>
                    <a:pt x="295" y="55"/>
                    <a:pt x="301" y="62"/>
                  </a:cubicBezTo>
                  <a:cubicBezTo>
                    <a:pt x="304" y="67"/>
                    <a:pt x="304" y="67"/>
                    <a:pt x="304" y="67"/>
                  </a:cubicBezTo>
                  <a:cubicBezTo>
                    <a:pt x="310" y="75"/>
                    <a:pt x="314" y="84"/>
                    <a:pt x="315" y="94"/>
                  </a:cubicBezTo>
                  <a:cubicBezTo>
                    <a:pt x="321" y="97"/>
                    <a:pt x="321" y="97"/>
                    <a:pt x="321" y="97"/>
                  </a:cubicBezTo>
                  <a:cubicBezTo>
                    <a:pt x="329" y="102"/>
                    <a:pt x="336" y="107"/>
                    <a:pt x="343" y="114"/>
                  </a:cubicBezTo>
                  <a:cubicBezTo>
                    <a:pt x="347" y="119"/>
                    <a:pt x="347" y="119"/>
                    <a:pt x="347" y="119"/>
                  </a:cubicBezTo>
                  <a:cubicBezTo>
                    <a:pt x="353" y="127"/>
                    <a:pt x="356" y="135"/>
                    <a:pt x="359" y="144"/>
                  </a:cubicBezTo>
                  <a:cubicBezTo>
                    <a:pt x="360" y="148"/>
                    <a:pt x="361" y="151"/>
                    <a:pt x="362"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7" y="242"/>
                  </a:cubicBezTo>
                  <a:cubicBezTo>
                    <a:pt x="293" y="243"/>
                    <a:pt x="289" y="243"/>
                    <a:pt x="285" y="243"/>
                  </a:cubicBezTo>
                  <a:cubicBezTo>
                    <a:pt x="74" y="243"/>
                    <a:pt x="74" y="243"/>
                    <a:pt x="74" y="243"/>
                  </a:cubicBezTo>
                  <a:cubicBezTo>
                    <a:pt x="70" y="243"/>
                    <a:pt x="66" y="242"/>
                    <a:pt x="62" y="241"/>
                  </a:cubicBezTo>
                  <a:cubicBezTo>
                    <a:pt x="56" y="240"/>
                    <a:pt x="50" y="238"/>
                    <a:pt x="44" y="235"/>
                  </a:cubicBezTo>
                  <a:cubicBezTo>
                    <a:pt x="41" y="234"/>
                    <a:pt x="38" y="232"/>
                    <a:pt x="34" y="230"/>
                  </a:cubicBezTo>
                  <a:cubicBezTo>
                    <a:pt x="29" y="226"/>
                    <a:pt x="25" y="222"/>
                    <a:pt x="20" y="218"/>
                  </a:cubicBezTo>
                  <a:cubicBezTo>
                    <a:pt x="18" y="215"/>
                    <a:pt x="16" y="212"/>
                    <a:pt x="14" y="209"/>
                  </a:cubicBezTo>
                  <a:cubicBezTo>
                    <a:pt x="10" y="203"/>
                    <a:pt x="7" y="198"/>
                    <a:pt x="5" y="192"/>
                  </a:cubicBezTo>
                  <a:cubicBezTo>
                    <a:pt x="4" y="188"/>
                    <a:pt x="3" y="185"/>
                    <a:pt x="2" y="181"/>
                  </a:cubicBezTo>
                  <a:cubicBezTo>
                    <a:pt x="1" y="175"/>
                    <a:pt x="0" y="168"/>
                    <a:pt x="0" y="162"/>
                  </a:cubicBezTo>
                  <a:cubicBezTo>
                    <a:pt x="1" y="158"/>
                    <a:pt x="1" y="155"/>
                    <a:pt x="2" y="151"/>
                  </a:cubicBezTo>
                  <a:cubicBezTo>
                    <a:pt x="3" y="144"/>
                    <a:pt x="5" y="138"/>
                    <a:pt x="8" y="131"/>
                  </a:cubicBezTo>
                  <a:cubicBezTo>
                    <a:pt x="12" y="125"/>
                    <a:pt x="12" y="125"/>
                    <a:pt x="12" y="125"/>
                  </a:cubicBezTo>
                  <a:cubicBezTo>
                    <a:pt x="17" y="117"/>
                    <a:pt x="23" y="111"/>
                    <a:pt x="30" y="105"/>
                  </a:cubicBezTo>
                  <a:cubicBezTo>
                    <a:pt x="35" y="101"/>
                    <a:pt x="39" y="98"/>
                    <a:pt x="45" y="96"/>
                  </a:cubicBezTo>
                  <a:cubicBezTo>
                    <a:pt x="48" y="94"/>
                    <a:pt x="48" y="94"/>
                    <a:pt x="48" y="94"/>
                  </a:cubicBezTo>
                  <a:cubicBezTo>
                    <a:pt x="49" y="83"/>
                    <a:pt x="53" y="73"/>
                    <a:pt x="60" y="64"/>
                  </a:cubicBezTo>
                  <a:cubicBezTo>
                    <a:pt x="64" y="60"/>
                    <a:pt x="64" y="60"/>
                    <a:pt x="64" y="60"/>
                  </a:cubicBezTo>
                  <a:cubicBezTo>
                    <a:pt x="70" y="53"/>
                    <a:pt x="76" y="49"/>
                    <a:pt x="83" y="45"/>
                  </a:cubicBezTo>
                  <a:cubicBezTo>
                    <a:pt x="89" y="42"/>
                    <a:pt x="89" y="42"/>
                    <a:pt x="89" y="42"/>
                  </a:cubicBezTo>
                  <a:cubicBezTo>
                    <a:pt x="98" y="39"/>
                    <a:pt x="106" y="38"/>
                    <a:pt x="115" y="39"/>
                  </a:cubicBezTo>
                  <a:cubicBezTo>
                    <a:pt x="120" y="31"/>
                    <a:pt x="126" y="24"/>
                    <a:pt x="133" y="18"/>
                  </a:cubicBezTo>
                  <a:cubicBezTo>
                    <a:pt x="138" y="14"/>
                    <a:pt x="138" y="14"/>
                    <a:pt x="138" y="14"/>
                  </a:cubicBezTo>
                  <a:cubicBezTo>
                    <a:pt x="146" y="9"/>
                    <a:pt x="153" y="6"/>
                    <a:pt x="162" y="3"/>
                  </a:cubicBezTo>
                  <a:cubicBezTo>
                    <a:pt x="168" y="2"/>
                    <a:pt x="168" y="2"/>
                    <a:pt x="168" y="2"/>
                  </a:cubicBezTo>
                  <a:cubicBezTo>
                    <a:pt x="177" y="0"/>
                    <a:pt x="185" y="0"/>
                    <a:pt x="195" y="2"/>
                  </a:cubicBezTo>
                  <a:cubicBezTo>
                    <a:pt x="201" y="3"/>
                    <a:pt x="201" y="3"/>
                    <a:pt x="201" y="3"/>
                  </a:cubicBezTo>
                  <a:cubicBezTo>
                    <a:pt x="210" y="6"/>
                    <a:pt x="217" y="9"/>
                    <a:pt x="224" y="14"/>
                  </a:cubicBezTo>
                  <a:cubicBezTo>
                    <a:pt x="229" y="18"/>
                    <a:pt x="229" y="18"/>
                    <a:pt x="229" y="18"/>
                  </a:cubicBezTo>
                  <a:cubicBezTo>
                    <a:pt x="237" y="24"/>
                    <a:pt x="242" y="31"/>
                    <a:pt x="247" y="39"/>
                  </a:cubicBezTo>
                  <a:cubicBezTo>
                    <a:pt x="257" y="38"/>
                    <a:pt x="267" y="40"/>
                    <a:pt x="276" y="44"/>
                  </a:cubicBez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690" name="Freeform 41"/>
            <p:cNvSpPr/>
            <p:nvPr/>
          </p:nvSpPr>
          <p:spPr bwMode="auto">
            <a:xfrm>
              <a:off x="8815131" y="2324725"/>
              <a:ext cx="1533286" cy="992239"/>
            </a:xfrm>
            <a:custGeom>
              <a:gdLst>
                <a:gd fmla="*/ 2147483646 w 339" name="T0"/>
                <a:gd fmla="*/ 307920306 h 219" name="T1"/>
                <a:gd fmla="*/ 2147483646 w 339" name="T2"/>
                <a:gd fmla="*/ 246333526 h 219" name="T3"/>
                <a:gd fmla="*/ 2147483646 w 339" name="T4"/>
                <a:gd fmla="*/ 20528927 h 219" name="T5"/>
                <a:gd fmla="*/ 2147483646 w 339" name="T6"/>
                <a:gd fmla="*/ 20528927 h 219" name="T7"/>
                <a:gd fmla="*/ 2147483646 w 339" name="T8"/>
                <a:gd fmla="*/ 82111175 h 219" name="T9"/>
                <a:gd fmla="*/ 2147483646 w 339" name="T10"/>
                <a:gd fmla="*/ 123169028 h 219" name="T11"/>
                <a:gd fmla="*/ 2147483646 w 339" name="T12"/>
                <a:gd fmla="*/ 800587358 h 219" name="T13"/>
                <a:gd fmla="*/ 2147483646 w 339" name="T14"/>
                <a:gd fmla="*/ 862169606 h 219" name="T15"/>
                <a:gd fmla="*/ 2147483646 w 339" name="T16"/>
                <a:gd fmla="*/ 903227459 h 219" name="T17"/>
                <a:gd fmla="*/ 2147483646 w 339" name="T18"/>
                <a:gd fmla="*/ 1252201087 h 219" name="T19"/>
                <a:gd fmla="*/ 2147483646 w 339" name="T20"/>
                <a:gd fmla="*/ 1354841189 h 219" name="T21"/>
                <a:gd fmla="*/ 2147483646 w 339" name="T22"/>
                <a:gd fmla="*/ 1847508241 h 219" name="T23"/>
                <a:gd fmla="*/ 2147483646 w 339" name="T24"/>
                <a:gd fmla="*/ 2147483646 h 219" name="T25"/>
                <a:gd fmla="*/ 2147483646 w 339" name="T26"/>
                <a:gd fmla="*/ 2147483646 h 219" name="T27"/>
                <a:gd fmla="*/ 2147483646 w 339" name="T28"/>
                <a:gd fmla="*/ 2147483646 h 219" name="T29"/>
                <a:gd fmla="*/ 2147483646 w 339" name="T30"/>
                <a:gd fmla="*/ 2147483646 h 219" name="T31"/>
                <a:gd fmla="*/ 2147483646 w 339" name="T32"/>
                <a:gd fmla="*/ 2147483646 h 219" name="T33"/>
                <a:gd fmla="*/ 2147483646 w 339" name="T34"/>
                <a:gd fmla="*/ 2147483646 h 219" name="T35"/>
                <a:gd fmla="*/ 2147483646 w 339" name="T36"/>
                <a:gd fmla="*/ 2147483646 h 219" name="T37"/>
                <a:gd fmla="*/ 2147483646 w 339" name="T38"/>
                <a:gd fmla="*/ 2147483646 h 219" name="T39"/>
                <a:gd fmla="*/ 2147483646 w 339" name="T40"/>
                <a:gd fmla="*/ 2147483646 h 219" name="T41"/>
                <a:gd fmla="*/ 2147483646 w 339" name="T42"/>
                <a:gd fmla="*/ 2147483646 h 219" name="T43"/>
                <a:gd fmla="*/ 2147483646 w 339" name="T44"/>
                <a:gd fmla="*/ 2147483646 h 219" name="T45"/>
                <a:gd fmla="*/ 1268348653 w 339" name="T46"/>
                <a:gd fmla="*/ 2147483646 h 219" name="T47"/>
                <a:gd fmla="*/ 1063774830 w 339" name="T48"/>
                <a:gd fmla="*/ 2147483646 h 219" name="T49"/>
                <a:gd fmla="*/ 695546473 w 339" name="T50"/>
                <a:gd fmla="*/ 2147483646 h 219" name="T51"/>
                <a:gd fmla="*/ 593259562 w 339" name="T52"/>
                <a:gd fmla="*/ 2147483646 h 219" name="T53"/>
                <a:gd fmla="*/ 225031205 w 339" name="T54"/>
                <a:gd fmla="*/ 2147483646 h 219" name="T55"/>
                <a:gd fmla="*/ 81829529 w 339" name="T56"/>
                <a:gd fmla="*/ 2147483646 h 219" name="T57"/>
                <a:gd fmla="*/ 20457382 w 339" name="T58"/>
                <a:gd fmla="*/ 2147483646 h 219" name="T59"/>
                <a:gd fmla="*/ 0 w 339" name="T60"/>
                <a:gd fmla="*/ 2147483646 h 219" name="T61"/>
                <a:gd fmla="*/ 20457382 w 339" name="T62"/>
                <a:gd fmla="*/ 2147483646 h 219" name="T63"/>
                <a:gd fmla="*/ 204573822 w 339" name="T64"/>
                <a:gd fmla="*/ 2147483646 h 219" name="T65"/>
                <a:gd fmla="*/ 265945969 w 339" name="T66"/>
                <a:gd fmla="*/ 2147483646 h 219" name="T67"/>
                <a:gd fmla="*/ 961487919 w 339" name="T68"/>
                <a:gd fmla="*/ 1847508241 h 219" name="T69"/>
                <a:gd fmla="*/ 961487919 w 339" name="T70"/>
                <a:gd fmla="*/ 1744872670 h 219" name="T71"/>
                <a:gd fmla="*/ 1145604359 w 339" name="T72"/>
                <a:gd fmla="*/ 1252201087 h 219" name="T73"/>
                <a:gd fmla="*/ 1206976506 w 339" name="T74"/>
                <a:gd fmla="*/ 1170089912 h 219" name="T75"/>
                <a:gd fmla="*/ 1616119628 w 339" name="T76"/>
                <a:gd fmla="*/ 862169606 h 219" name="T77"/>
                <a:gd fmla="*/ 2147483646 w 339" name="T78"/>
                <a:gd fmla="*/ 800587358 h 219" name="T79"/>
                <a:gd fmla="*/ 2147483646 w 339" name="T80"/>
                <a:gd fmla="*/ 307920306 h 21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19" w="339">
                  <a:moveTo>
                    <a:pt x="128" y="15"/>
                  </a:moveTo>
                  <a:cubicBezTo>
                    <a:pt x="133" y="12"/>
                    <a:pt x="133" y="12"/>
                    <a:pt x="133" y="12"/>
                  </a:cubicBezTo>
                  <a:cubicBezTo>
                    <a:pt x="141" y="6"/>
                    <a:pt x="149" y="3"/>
                    <a:pt x="158" y="1"/>
                  </a:cubicBezTo>
                  <a:cubicBezTo>
                    <a:pt x="164" y="1"/>
                    <a:pt x="164" y="1"/>
                    <a:pt x="164" y="1"/>
                  </a:cubicBezTo>
                  <a:cubicBezTo>
                    <a:pt x="173" y="0"/>
                    <a:pt x="182" y="1"/>
                    <a:pt x="191" y="4"/>
                  </a:cubicBezTo>
                  <a:cubicBezTo>
                    <a:pt x="196" y="6"/>
                    <a:pt x="196" y="6"/>
                    <a:pt x="196" y="6"/>
                  </a:cubicBezTo>
                  <a:cubicBezTo>
                    <a:pt x="211" y="13"/>
                    <a:pt x="222" y="24"/>
                    <a:pt x="229" y="39"/>
                  </a:cubicBezTo>
                  <a:cubicBezTo>
                    <a:pt x="239" y="37"/>
                    <a:pt x="250" y="38"/>
                    <a:pt x="260" y="42"/>
                  </a:cubicBezTo>
                  <a:cubicBezTo>
                    <a:pt x="264" y="44"/>
                    <a:pt x="264" y="44"/>
                    <a:pt x="264" y="44"/>
                  </a:cubicBezTo>
                  <a:cubicBezTo>
                    <a:pt x="272" y="49"/>
                    <a:pt x="278" y="54"/>
                    <a:pt x="283" y="61"/>
                  </a:cubicBezTo>
                  <a:cubicBezTo>
                    <a:pt x="286" y="66"/>
                    <a:pt x="286" y="66"/>
                    <a:pt x="286" y="66"/>
                  </a:cubicBezTo>
                  <a:cubicBezTo>
                    <a:pt x="290" y="74"/>
                    <a:pt x="292" y="81"/>
                    <a:pt x="292" y="90"/>
                  </a:cubicBezTo>
                  <a:cubicBezTo>
                    <a:pt x="304" y="94"/>
                    <a:pt x="314" y="101"/>
                    <a:pt x="322" y="110"/>
                  </a:cubicBezTo>
                  <a:cubicBezTo>
                    <a:pt x="326" y="114"/>
                    <a:pt x="326" y="114"/>
                    <a:pt x="326" y="114"/>
                  </a:cubicBezTo>
                  <a:cubicBezTo>
                    <a:pt x="331" y="121"/>
                    <a:pt x="334" y="127"/>
                    <a:pt x="336" y="135"/>
                  </a:cubicBezTo>
                  <a:cubicBezTo>
                    <a:pt x="338" y="141"/>
                    <a:pt x="338" y="141"/>
                    <a:pt x="338" y="141"/>
                  </a:cubicBezTo>
                  <a:cubicBezTo>
                    <a:pt x="339" y="150"/>
                    <a:pt x="339" y="158"/>
                    <a:pt x="337" y="167"/>
                  </a:cubicBezTo>
                  <a:cubicBezTo>
                    <a:pt x="336" y="173"/>
                    <a:pt x="336" y="173"/>
                    <a:pt x="336" y="173"/>
                  </a:cubicBezTo>
                  <a:cubicBezTo>
                    <a:pt x="333" y="182"/>
                    <a:pt x="329" y="188"/>
                    <a:pt x="324" y="195"/>
                  </a:cubicBezTo>
                  <a:cubicBezTo>
                    <a:pt x="319" y="200"/>
                    <a:pt x="319" y="200"/>
                    <a:pt x="319" y="200"/>
                  </a:cubicBezTo>
                  <a:cubicBezTo>
                    <a:pt x="313" y="206"/>
                    <a:pt x="307" y="211"/>
                    <a:pt x="298" y="214"/>
                  </a:cubicBezTo>
                  <a:cubicBezTo>
                    <a:pt x="293" y="216"/>
                    <a:pt x="288" y="218"/>
                    <a:pt x="283" y="219"/>
                  </a:cubicBezTo>
                  <a:cubicBezTo>
                    <a:pt x="280" y="219"/>
                    <a:pt x="276" y="219"/>
                    <a:pt x="273" y="219"/>
                  </a:cubicBezTo>
                  <a:cubicBezTo>
                    <a:pt x="62" y="219"/>
                    <a:pt x="62" y="219"/>
                    <a:pt x="62" y="219"/>
                  </a:cubicBezTo>
                  <a:cubicBezTo>
                    <a:pt x="59" y="219"/>
                    <a:pt x="56" y="219"/>
                    <a:pt x="52" y="218"/>
                  </a:cubicBezTo>
                  <a:cubicBezTo>
                    <a:pt x="46" y="217"/>
                    <a:pt x="40" y="214"/>
                    <a:pt x="34" y="211"/>
                  </a:cubicBezTo>
                  <a:cubicBezTo>
                    <a:pt x="29" y="208"/>
                    <a:pt x="29" y="208"/>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1" y="141"/>
                    <a:pt x="1" y="141"/>
                    <a:pt x="1" y="141"/>
                  </a:cubicBezTo>
                  <a:cubicBezTo>
                    <a:pt x="3" y="133"/>
                    <a:pt x="5" y="126"/>
                    <a:pt x="10" y="119"/>
                  </a:cubicBezTo>
                  <a:cubicBezTo>
                    <a:pt x="13" y="114"/>
                    <a:pt x="13" y="114"/>
                    <a:pt x="13" y="114"/>
                  </a:cubicBezTo>
                  <a:cubicBezTo>
                    <a:pt x="22" y="103"/>
                    <a:pt x="33" y="94"/>
                    <a:pt x="47" y="90"/>
                  </a:cubicBezTo>
                  <a:cubicBezTo>
                    <a:pt x="47" y="85"/>
                    <a:pt x="47" y="85"/>
                    <a:pt x="47" y="85"/>
                  </a:cubicBezTo>
                  <a:cubicBezTo>
                    <a:pt x="48" y="76"/>
                    <a:pt x="51" y="69"/>
                    <a:pt x="56" y="61"/>
                  </a:cubicBezTo>
                  <a:cubicBezTo>
                    <a:pt x="59" y="57"/>
                    <a:pt x="59" y="57"/>
                    <a:pt x="59" y="57"/>
                  </a:cubicBezTo>
                  <a:cubicBezTo>
                    <a:pt x="65" y="50"/>
                    <a:pt x="71" y="46"/>
                    <a:pt x="79" y="42"/>
                  </a:cubicBezTo>
                  <a:cubicBezTo>
                    <a:pt x="89" y="38"/>
                    <a:pt x="99" y="37"/>
                    <a:pt x="110" y="39"/>
                  </a:cubicBezTo>
                  <a:cubicBezTo>
                    <a:pt x="114" y="29"/>
                    <a:pt x="121" y="22"/>
                    <a:pt x="128" y="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 name="Freeform 42"/>
            <p:cNvSpPr/>
            <p:nvPr/>
          </p:nvSpPr>
          <p:spPr bwMode="auto">
            <a:xfrm>
              <a:off x="8864775" y="2378785"/>
              <a:ext cx="1430175" cy="888721"/>
            </a:xfrm>
            <a:custGeom>
              <a:gdLst>
                <a:gd fmla="*/ 55 w 316" name="T0"/>
                <a:gd fmla="*/ 196 h 196" name="T1"/>
                <a:gd fmla="*/ 0 w 316" name="T2"/>
                <a:gd fmla="*/ 141 h 196" name="T3"/>
                <a:gd fmla="*/ 48 w 316" name="T4"/>
                <a:gd fmla="*/ 88 h 196" name="T5"/>
                <a:gd fmla="*/ 47 w 316" name="T6"/>
                <a:gd fmla="*/ 79 h 196" name="T7"/>
                <a:gd fmla="*/ 88 w 316" name="T8"/>
                <a:gd fmla="*/ 37 h 196" name="T9"/>
                <a:gd fmla="*/ 106 w 316" name="T10"/>
                <a:gd fmla="*/ 42 h 196" name="T11"/>
                <a:gd fmla="*/ 158 w 316" name="T12"/>
                <a:gd fmla="*/ 0 h 196" name="T13"/>
                <a:gd fmla="*/ 210 w 316" name="T14"/>
                <a:gd fmla="*/ 42 h 196" name="T15"/>
                <a:gd fmla="*/ 228 w 316" name="T16"/>
                <a:gd fmla="*/ 37 h 196" name="T17"/>
                <a:gd fmla="*/ 269 w 316" name="T18"/>
                <a:gd fmla="*/ 79 h 196" name="T19"/>
                <a:gd fmla="*/ 269 w 316" name="T20"/>
                <a:gd fmla="*/ 88 h 196" name="T21"/>
                <a:gd fmla="*/ 316 w 316" name="T22"/>
                <a:gd fmla="*/ 141 h 196" name="T23"/>
                <a:gd fmla="*/ 262 w 316" name="T24"/>
                <a:gd fmla="*/ 196 h 196" name="T25"/>
                <a:gd fmla="*/ 55 w 316" name="T26"/>
                <a:gd fmla="*/ 196 h 19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6" w="316">
                  <a:moveTo>
                    <a:pt x="55" y="196"/>
                  </a:moveTo>
                  <a:cubicBezTo>
                    <a:pt x="25" y="196"/>
                    <a:pt x="0" y="171"/>
                    <a:pt x="0" y="141"/>
                  </a:cubicBezTo>
                  <a:cubicBezTo>
                    <a:pt x="0" y="114"/>
                    <a:pt x="21" y="91"/>
                    <a:pt x="48" y="88"/>
                  </a:cubicBezTo>
                  <a:cubicBezTo>
                    <a:pt x="47" y="85"/>
                    <a:pt x="47" y="82"/>
                    <a:pt x="47" y="79"/>
                  </a:cubicBezTo>
                  <a:cubicBezTo>
                    <a:pt x="47" y="56"/>
                    <a:pt x="66" y="37"/>
                    <a:pt x="88" y="37"/>
                  </a:cubicBezTo>
                  <a:cubicBezTo>
                    <a:pt x="95" y="37"/>
                    <a:pt x="101" y="39"/>
                    <a:pt x="106" y="42"/>
                  </a:cubicBezTo>
                  <a:cubicBezTo>
                    <a:pt x="112" y="18"/>
                    <a:pt x="133" y="0"/>
                    <a:pt x="158" y="0"/>
                  </a:cubicBezTo>
                  <a:cubicBezTo>
                    <a:pt x="184" y="0"/>
                    <a:pt x="205" y="18"/>
                    <a:pt x="210" y="42"/>
                  </a:cubicBezTo>
                  <a:cubicBezTo>
                    <a:pt x="216" y="39"/>
                    <a:pt x="222" y="37"/>
                    <a:pt x="228" y="37"/>
                  </a:cubicBezTo>
                  <a:cubicBezTo>
                    <a:pt x="251" y="37"/>
                    <a:pt x="269" y="56"/>
                    <a:pt x="269" y="79"/>
                  </a:cubicBezTo>
                  <a:cubicBezTo>
                    <a:pt x="269" y="82"/>
                    <a:pt x="269" y="85"/>
                    <a:pt x="269" y="88"/>
                  </a:cubicBezTo>
                  <a:cubicBezTo>
                    <a:pt x="295" y="91"/>
                    <a:pt x="316" y="114"/>
                    <a:pt x="316" y="141"/>
                  </a:cubicBezTo>
                  <a:cubicBezTo>
                    <a:pt x="316" y="171"/>
                    <a:pt x="292" y="196"/>
                    <a:pt x="262" y="196"/>
                  </a:cubicBezTo>
                  <a:cubicBezTo>
                    <a:pt x="55" y="196"/>
                    <a:pt x="55" y="196"/>
                    <a:pt x="55" y="196"/>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8692" name="Freeform 43"/>
            <p:cNvSpPr/>
            <p:nvPr/>
          </p:nvSpPr>
          <p:spPr bwMode="auto">
            <a:xfrm>
              <a:off x="9553097" y="3347553"/>
              <a:ext cx="53531" cy="1309602"/>
            </a:xfrm>
            <a:custGeom>
              <a:gdLst>
                <a:gd fmla="*/ 102341713 w 28" name="T0"/>
                <a:gd fmla="*/ 0 h 685" name="T1"/>
                <a:gd fmla="*/ 102341713 w 28" name="T2"/>
                <a:gd fmla="*/ 2147483646 h 685" name="T3"/>
                <a:gd fmla="*/ 0 w 28" name="T4"/>
                <a:gd fmla="*/ 2147483646 h 685" name="T5"/>
                <a:gd fmla="*/ 7310805 w 28" name="T6"/>
                <a:gd fmla="*/ 0 h 685" name="T7"/>
                <a:gd fmla="*/ 102341713 w 28" name="T8"/>
                <a:gd fmla="*/ 0 h 685" name="T9"/>
                <a:gd fmla="*/ 102341713 w 28" name="T10"/>
                <a:gd fmla="*/ 0 h 68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685" w="28">
                  <a:moveTo>
                    <a:pt x="28" y="0"/>
                  </a:moveTo>
                  <a:lnTo>
                    <a:pt x="28" y="685"/>
                  </a:lnTo>
                  <a:lnTo>
                    <a:pt x="0" y="685"/>
                  </a:lnTo>
                  <a:lnTo>
                    <a:pt x="2" y="0"/>
                  </a:lnTo>
                  <a:lnTo>
                    <a:pt x="28" y="0"/>
                  </a:lnTo>
                  <a:close/>
                </a:path>
              </a:pathLst>
            </a:custGeom>
            <a:solidFill>
              <a:srgbClr val="C9CAC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693" name="Oval 44"/>
            <p:cNvSpPr>
              <a:spLocks noChangeArrowheads="1"/>
            </p:cNvSpPr>
            <p:nvPr/>
          </p:nvSpPr>
          <p:spPr bwMode="auto">
            <a:xfrm>
              <a:off x="9291177" y="4299643"/>
              <a:ext cx="583108" cy="585019"/>
            </a:xfrm>
            <a:prstGeom prst="ellipse">
              <a:avLst/>
            </a:prstGeom>
            <a:solidFill>
              <a:srgbClr val="C9CAC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sz="1400">
                <a:latin charset="0" panose="020b0604020202020204" pitchFamily="34" typeface="Arial"/>
                <a:cs charset="0" panose="020b0604020202020204" pitchFamily="34" typeface="Arial"/>
              </a:endParaRPr>
            </a:p>
          </p:txBody>
        </p:sp>
        <p:sp>
          <p:nvSpPr>
            <p:cNvPr id="28694" name="Oval 45"/>
            <p:cNvSpPr>
              <a:spLocks noChangeArrowheads="1"/>
            </p:cNvSpPr>
            <p:nvPr/>
          </p:nvSpPr>
          <p:spPr bwMode="auto">
            <a:xfrm>
              <a:off x="9340884" y="4349351"/>
              <a:ext cx="479869" cy="47986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sz="1400">
                <a:latin charset="0" panose="020b0604020202020204" pitchFamily="34" typeface="Arial"/>
                <a:cs charset="0" panose="020b0604020202020204" pitchFamily="34" typeface="Arial"/>
              </a:endParaRPr>
            </a:p>
          </p:txBody>
        </p:sp>
        <p:sp>
          <p:nvSpPr>
            <p:cNvPr id="106" name="Oval 46"/>
            <p:cNvSpPr>
              <a:spLocks noChangeArrowheads="1"/>
            </p:cNvSpPr>
            <p:nvPr/>
          </p:nvSpPr>
          <p:spPr bwMode="auto">
            <a:xfrm>
              <a:off x="9394940" y="4405387"/>
              <a:ext cx="376195" cy="374533"/>
            </a:xfrm>
            <a:prstGeom prst="ellipse">
              <a:avLst/>
            </a:pr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8696" name="矩形 106"/>
            <p:cNvSpPr>
              <a:spLocks noChangeArrowheads="1"/>
            </p:cNvSpPr>
            <p:nvPr/>
          </p:nvSpPr>
          <p:spPr bwMode="auto">
            <a:xfrm>
              <a:off x="9177200" y="2645690"/>
              <a:ext cx="793977" cy="4570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2400">
                  <a:solidFill>
                    <a:schemeClr val="bg1"/>
                  </a:solidFill>
                  <a:latin charset="0" panose="020b0604020202020204" pitchFamily="34" typeface="Arial"/>
                  <a:ea charset="-122" panose="020b0503020204020204" pitchFamily="34" typeface="微软雅黑"/>
                  <a:cs charset="0" panose="020b0604020202020204" pitchFamily="34" typeface="Arial"/>
                </a:rPr>
                <a:t>05%</a:t>
              </a:r>
            </a:p>
          </p:txBody>
        </p:sp>
      </p:gr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698"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grpSp>
        <p:nvGrpSpPr>
          <p:cNvPr id="108" name="组合 107"/>
          <p:cNvGrpSpPr/>
          <p:nvPr/>
        </p:nvGrpSpPr>
        <p:grpSpPr>
          <a:xfrm>
            <a:off x="974001" y="1535901"/>
            <a:ext cx="5025160" cy="4152747"/>
            <a:chOff x="653337" y="1916527"/>
            <a:chExt cx="5025160" cy="4152747"/>
          </a:xfrm>
          <a:solidFill>
            <a:srgbClr val="EB5C51"/>
          </a:solidFill>
        </p:grpSpPr>
        <p:sp>
          <p:nvSpPr>
            <p:cNvPr id="109" name="Freeform 6"/>
            <p:cNvSpPr/>
            <p:nvPr/>
          </p:nvSpPr>
          <p:spPr bwMode="auto">
            <a:xfrm>
              <a:off x="2761774" y="1965532"/>
              <a:ext cx="2201608" cy="1877933"/>
            </a:xfrm>
            <a:custGeom>
              <a:gdLst>
                <a:gd fmla="*/ 672 w 714" name="T0"/>
                <a:gd fmla="*/ 52 h 609" name="T1"/>
                <a:gd fmla="*/ 632 w 714" name="T2"/>
                <a:gd fmla="*/ 59 h 609" name="T3"/>
                <a:gd fmla="*/ 608 w 714" name="T4"/>
                <a:gd fmla="*/ 29 h 609" name="T5"/>
                <a:gd fmla="*/ 584 w 714" name="T6"/>
                <a:gd fmla="*/ 30 h 609" name="T7"/>
                <a:gd fmla="*/ 564 w 714" name="T8"/>
                <a:gd fmla="*/ 11 h 609" name="T9"/>
                <a:gd fmla="*/ 570 w 714" name="T10"/>
                <a:gd fmla="*/ 23 h 609" name="T11"/>
                <a:gd fmla="*/ 574 w 714" name="T12"/>
                <a:gd fmla="*/ 42 h 609" name="T13"/>
                <a:gd fmla="*/ 552 w 714" name="T14"/>
                <a:gd fmla="*/ 122 h 609" name="T15"/>
                <a:gd fmla="*/ 490 w 714" name="T16"/>
                <a:gd fmla="*/ 158 h 609" name="T17"/>
                <a:gd fmla="*/ 522 w 714" name="T18"/>
                <a:gd fmla="*/ 214 h 609" name="T19"/>
                <a:gd fmla="*/ 568 w 714" name="T20"/>
                <a:gd fmla="*/ 215 h 609" name="T21"/>
                <a:gd fmla="*/ 509 w 714" name="T22"/>
                <a:gd fmla="*/ 271 h 609" name="T23"/>
                <a:gd fmla="*/ 455 w 714" name="T24"/>
                <a:gd fmla="*/ 332 h 609" name="T25"/>
                <a:gd fmla="*/ 393 w 714" name="T26"/>
                <a:gd fmla="*/ 364 h 609" name="T27"/>
                <a:gd fmla="*/ 353 w 714" name="T28"/>
                <a:gd fmla="*/ 423 h 609" name="T29"/>
                <a:gd fmla="*/ 215 w 714" name="T30"/>
                <a:gd fmla="*/ 466 h 609" name="T31"/>
                <a:gd fmla="*/ 101 w 714" name="T32"/>
                <a:gd fmla="*/ 427 h 609" name="T33"/>
                <a:gd fmla="*/ 1 w 714" name="T34"/>
                <a:gd fmla="*/ 422 h 609" name="T35"/>
                <a:gd fmla="*/ 12 w 714" name="T36"/>
                <a:gd fmla="*/ 454 h 609" name="T37"/>
                <a:gd fmla="*/ 23 w 714" name="T38"/>
                <a:gd fmla="*/ 494 h 609" name="T39"/>
                <a:gd fmla="*/ 69 w 714" name="T40"/>
                <a:gd fmla="*/ 483 h 609" name="T41"/>
                <a:gd fmla="*/ 68 w 714" name="T42"/>
                <a:gd fmla="*/ 523 h 609" name="T43"/>
                <a:gd fmla="*/ 95 w 714" name="T44"/>
                <a:gd fmla="*/ 542 h 609" name="T45"/>
                <a:gd fmla="*/ 109 w 714" name="T46"/>
                <a:gd fmla="*/ 559 h 609" name="T47"/>
                <a:gd fmla="*/ 121 w 714" name="T48"/>
                <a:gd fmla="*/ 556 h 609" name="T49"/>
                <a:gd fmla="*/ 180 w 714" name="T50"/>
                <a:gd fmla="*/ 536 h 609" name="T51"/>
                <a:gd fmla="*/ 191 w 714" name="T52"/>
                <a:gd fmla="*/ 562 h 609" name="T53"/>
                <a:gd fmla="*/ 167 w 714" name="T54"/>
                <a:gd fmla="*/ 582 h 609" name="T55"/>
                <a:gd fmla="*/ 209 w 714" name="T56"/>
                <a:gd fmla="*/ 605 h 609" name="T57"/>
                <a:gd fmla="*/ 236 w 714" name="T58"/>
                <a:gd fmla="*/ 554 h 609" name="T59"/>
                <a:gd fmla="*/ 261 w 714" name="T60"/>
                <a:gd fmla="*/ 546 h 609" name="T61"/>
                <a:gd fmla="*/ 270 w 714" name="T62"/>
                <a:gd fmla="*/ 590 h 609" name="T63"/>
                <a:gd fmla="*/ 306 w 714" name="T64"/>
                <a:gd fmla="*/ 608 h 609" name="T65"/>
                <a:gd fmla="*/ 332 w 714" name="T66"/>
                <a:gd fmla="*/ 564 h 609" name="T67"/>
                <a:gd fmla="*/ 366 w 714" name="T68"/>
                <a:gd fmla="*/ 539 h 609" name="T69"/>
                <a:gd fmla="*/ 377 w 714" name="T70"/>
                <a:gd fmla="*/ 533 h 609" name="T71"/>
                <a:gd fmla="*/ 402 w 714" name="T72"/>
                <a:gd fmla="*/ 526 h 609" name="T73"/>
                <a:gd fmla="*/ 425 w 714" name="T74"/>
                <a:gd fmla="*/ 504 h 609" name="T75"/>
                <a:gd fmla="*/ 456 w 714" name="T76"/>
                <a:gd fmla="*/ 493 h 609" name="T77"/>
                <a:gd fmla="*/ 456 w 714" name="T78"/>
                <a:gd fmla="*/ 463 h 609" name="T79"/>
                <a:gd fmla="*/ 478 w 714" name="T80"/>
                <a:gd fmla="*/ 420 h 609" name="T81"/>
                <a:gd fmla="*/ 494 w 714" name="T82"/>
                <a:gd fmla="*/ 448 h 609" name="T83"/>
                <a:gd fmla="*/ 506 w 714" name="T84"/>
                <a:gd fmla="*/ 433 h 609" name="T85"/>
                <a:gd fmla="*/ 536 w 714" name="T86"/>
                <a:gd fmla="*/ 404 h 609" name="T87"/>
                <a:gd fmla="*/ 562 w 714" name="T88"/>
                <a:gd fmla="*/ 398 h 609" name="T89"/>
                <a:gd fmla="*/ 572 w 714" name="T90"/>
                <a:gd fmla="*/ 418 h 609" name="T91"/>
                <a:gd fmla="*/ 601 w 714" name="T92"/>
                <a:gd fmla="*/ 445 h 609" name="T93"/>
                <a:gd fmla="*/ 613 w 714" name="T94"/>
                <a:gd fmla="*/ 436 h 609" name="T95"/>
                <a:gd fmla="*/ 632 w 714" name="T96"/>
                <a:gd fmla="*/ 416 h 609" name="T97"/>
                <a:gd fmla="*/ 676 w 714" name="T98"/>
                <a:gd fmla="*/ 386 h 609" name="T99"/>
                <a:gd fmla="*/ 712 w 714" name="T100"/>
                <a:gd fmla="*/ 354 h 609" name="T101"/>
                <a:gd fmla="*/ 699 w 714" name="T102"/>
                <a:gd fmla="*/ 324 h 609" name="T103"/>
                <a:gd fmla="*/ 674 w 714" name="T104"/>
                <a:gd fmla="*/ 322 h 609" name="T105"/>
                <a:gd fmla="*/ 656 w 714" name="T106"/>
                <a:gd fmla="*/ 295 h 609" name="T107"/>
                <a:gd fmla="*/ 637 w 714" name="T108"/>
                <a:gd fmla="*/ 263 h 609" name="T109"/>
                <a:gd fmla="*/ 652 w 714" name="T110"/>
                <a:gd fmla="*/ 254 h 609" name="T111"/>
                <a:gd fmla="*/ 662 w 714" name="T112"/>
                <a:gd fmla="*/ 226 h 609" name="T113"/>
                <a:gd fmla="*/ 657 w 714" name="T114"/>
                <a:gd fmla="*/ 190 h 609" name="T115"/>
                <a:gd fmla="*/ 672 w 714" name="T116"/>
                <a:gd fmla="*/ 169 h 609" name="T117"/>
                <a:gd fmla="*/ 691 w 714" name="T118"/>
                <a:gd fmla="*/ 164 h 609" name="T119"/>
                <a:gd fmla="*/ 698 w 714" name="T120"/>
                <a:gd fmla="*/ 126 h 609" name="T121"/>
                <a:gd fmla="*/ 700 w 714" name="T122"/>
                <a:gd fmla="*/ 84 h 60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09" w="714">
                  <a:moveTo>
                    <a:pt x="699" y="65"/>
                  </a:moveTo>
                  <a:cubicBezTo>
                    <a:pt x="696" y="56"/>
                    <a:pt x="696" y="56"/>
                    <a:pt x="696" y="56"/>
                  </a:cubicBezTo>
                  <a:cubicBezTo>
                    <a:pt x="689" y="44"/>
                    <a:pt x="689" y="44"/>
                    <a:pt x="689" y="44"/>
                  </a:cubicBezTo>
                  <a:cubicBezTo>
                    <a:pt x="683" y="40"/>
                    <a:pt x="683" y="40"/>
                    <a:pt x="683" y="40"/>
                  </a:cubicBezTo>
                  <a:cubicBezTo>
                    <a:pt x="677" y="44"/>
                    <a:pt x="677" y="44"/>
                    <a:pt x="677" y="44"/>
                  </a:cubicBezTo>
                  <a:cubicBezTo>
                    <a:pt x="674" y="51"/>
                    <a:pt x="674" y="51"/>
                    <a:pt x="674" y="51"/>
                  </a:cubicBezTo>
                  <a:cubicBezTo>
                    <a:pt x="673" y="52"/>
                    <a:pt x="673" y="52"/>
                    <a:pt x="673" y="52"/>
                  </a:cubicBezTo>
                  <a:cubicBezTo>
                    <a:pt x="672" y="52"/>
                    <a:pt x="672" y="52"/>
                    <a:pt x="672" y="52"/>
                  </a:cubicBezTo>
                  <a:cubicBezTo>
                    <a:pt x="672" y="52"/>
                    <a:pt x="672" y="52"/>
                    <a:pt x="672" y="52"/>
                  </a:cubicBezTo>
                  <a:cubicBezTo>
                    <a:pt x="661" y="54"/>
                    <a:pt x="661" y="54"/>
                    <a:pt x="661" y="54"/>
                  </a:cubicBezTo>
                  <a:cubicBezTo>
                    <a:pt x="660" y="54"/>
                    <a:pt x="658" y="55"/>
                    <a:pt x="658" y="56"/>
                  </a:cubicBezTo>
                  <a:cubicBezTo>
                    <a:pt x="655" y="59"/>
                    <a:pt x="655" y="59"/>
                    <a:pt x="655" y="59"/>
                  </a:cubicBezTo>
                  <a:cubicBezTo>
                    <a:pt x="649" y="64"/>
                    <a:pt x="649" y="64"/>
                    <a:pt x="649" y="64"/>
                  </a:cubicBezTo>
                  <a:cubicBezTo>
                    <a:pt x="648" y="64"/>
                    <a:pt x="648" y="64"/>
                    <a:pt x="648" y="64"/>
                  </a:cubicBezTo>
                  <a:cubicBezTo>
                    <a:pt x="642" y="65"/>
                    <a:pt x="642" y="65"/>
                    <a:pt x="642" y="65"/>
                  </a:cubicBezTo>
                  <a:cubicBezTo>
                    <a:pt x="640" y="65"/>
                    <a:pt x="636" y="63"/>
                    <a:pt x="632" y="59"/>
                  </a:cubicBezTo>
                  <a:cubicBezTo>
                    <a:pt x="631" y="59"/>
                    <a:pt x="631" y="59"/>
                    <a:pt x="631" y="59"/>
                  </a:cubicBezTo>
                  <a:cubicBezTo>
                    <a:pt x="623" y="51"/>
                    <a:pt x="619" y="45"/>
                    <a:pt x="619" y="42"/>
                  </a:cubicBezTo>
                  <a:cubicBezTo>
                    <a:pt x="619" y="32"/>
                    <a:pt x="619" y="32"/>
                    <a:pt x="619" y="32"/>
                  </a:cubicBezTo>
                  <a:cubicBezTo>
                    <a:pt x="619" y="31"/>
                    <a:pt x="619" y="31"/>
                    <a:pt x="619" y="31"/>
                  </a:cubicBezTo>
                  <a:cubicBezTo>
                    <a:pt x="619" y="31"/>
                    <a:pt x="619" y="31"/>
                    <a:pt x="619" y="31"/>
                  </a:cubicBezTo>
                  <a:cubicBezTo>
                    <a:pt x="620" y="29"/>
                    <a:pt x="620" y="29"/>
                    <a:pt x="620" y="29"/>
                  </a:cubicBezTo>
                  <a:cubicBezTo>
                    <a:pt x="609" y="25"/>
                    <a:pt x="609" y="25"/>
                    <a:pt x="609" y="25"/>
                  </a:cubicBezTo>
                  <a:cubicBezTo>
                    <a:pt x="608" y="29"/>
                    <a:pt x="608" y="29"/>
                    <a:pt x="608" y="29"/>
                  </a:cubicBezTo>
                  <a:cubicBezTo>
                    <a:pt x="608" y="30"/>
                    <a:pt x="607" y="32"/>
                    <a:pt x="605" y="33"/>
                  </a:cubicBezTo>
                  <a:cubicBezTo>
                    <a:pt x="601" y="34"/>
                    <a:pt x="601" y="34"/>
                    <a:pt x="601" y="34"/>
                  </a:cubicBezTo>
                  <a:cubicBezTo>
                    <a:pt x="600" y="34"/>
                    <a:pt x="600" y="34"/>
                    <a:pt x="600" y="34"/>
                  </a:cubicBezTo>
                  <a:cubicBezTo>
                    <a:pt x="600" y="34"/>
                    <a:pt x="600" y="34"/>
                    <a:pt x="600" y="34"/>
                  </a:cubicBezTo>
                  <a:cubicBezTo>
                    <a:pt x="594" y="32"/>
                    <a:pt x="594" y="32"/>
                    <a:pt x="594" y="32"/>
                  </a:cubicBezTo>
                  <a:cubicBezTo>
                    <a:pt x="595" y="37"/>
                    <a:pt x="595" y="37"/>
                    <a:pt x="595" y="37"/>
                  </a:cubicBezTo>
                  <a:cubicBezTo>
                    <a:pt x="584" y="30"/>
                    <a:pt x="584" y="30"/>
                    <a:pt x="584" y="30"/>
                  </a:cubicBezTo>
                  <a:cubicBezTo>
                    <a:pt x="584" y="30"/>
                    <a:pt x="584" y="30"/>
                    <a:pt x="584" y="30"/>
                  </a:cubicBezTo>
                  <a:cubicBezTo>
                    <a:pt x="584" y="30"/>
                    <a:pt x="584" y="30"/>
                    <a:pt x="584" y="30"/>
                  </a:cubicBezTo>
                  <a:cubicBezTo>
                    <a:pt x="584" y="30"/>
                    <a:pt x="584" y="30"/>
                    <a:pt x="584" y="30"/>
                  </a:cubicBezTo>
                  <a:cubicBezTo>
                    <a:pt x="582" y="25"/>
                    <a:pt x="581" y="21"/>
                    <a:pt x="581" y="16"/>
                  </a:cubicBezTo>
                  <a:cubicBezTo>
                    <a:pt x="581" y="12"/>
                    <a:pt x="582" y="10"/>
                    <a:pt x="583" y="8"/>
                  </a:cubicBezTo>
                  <a:cubicBezTo>
                    <a:pt x="586" y="4"/>
                    <a:pt x="586" y="4"/>
                    <a:pt x="586" y="4"/>
                  </a:cubicBezTo>
                  <a:cubicBezTo>
                    <a:pt x="585" y="0"/>
                    <a:pt x="585" y="0"/>
                    <a:pt x="585" y="0"/>
                  </a:cubicBezTo>
                  <a:cubicBezTo>
                    <a:pt x="574" y="2"/>
                    <a:pt x="574" y="2"/>
                    <a:pt x="574" y="2"/>
                  </a:cubicBezTo>
                  <a:cubicBezTo>
                    <a:pt x="569" y="2"/>
                    <a:pt x="566" y="5"/>
                    <a:pt x="564" y="11"/>
                  </a:cubicBezTo>
                  <a:cubicBezTo>
                    <a:pt x="564" y="12"/>
                    <a:pt x="564" y="12"/>
                    <a:pt x="564" y="12"/>
                  </a:cubicBezTo>
                  <a:cubicBezTo>
                    <a:pt x="564" y="12"/>
                    <a:pt x="564" y="12"/>
                    <a:pt x="564" y="12"/>
                  </a:cubicBezTo>
                  <a:cubicBezTo>
                    <a:pt x="558" y="21"/>
                    <a:pt x="558" y="21"/>
                    <a:pt x="558" y="21"/>
                  </a:cubicBezTo>
                  <a:cubicBezTo>
                    <a:pt x="564" y="20"/>
                    <a:pt x="564" y="20"/>
                    <a:pt x="564" y="20"/>
                  </a:cubicBezTo>
                  <a:cubicBezTo>
                    <a:pt x="564" y="20"/>
                    <a:pt x="564" y="20"/>
                    <a:pt x="564" y="20"/>
                  </a:cubicBezTo>
                  <a:cubicBezTo>
                    <a:pt x="564" y="20"/>
                    <a:pt x="564" y="20"/>
                    <a:pt x="564" y="20"/>
                  </a:cubicBezTo>
                  <a:cubicBezTo>
                    <a:pt x="565" y="21"/>
                    <a:pt x="565" y="21"/>
                    <a:pt x="565" y="21"/>
                  </a:cubicBezTo>
                  <a:cubicBezTo>
                    <a:pt x="570" y="23"/>
                    <a:pt x="570" y="23"/>
                    <a:pt x="570" y="23"/>
                  </a:cubicBezTo>
                  <a:cubicBezTo>
                    <a:pt x="570" y="23"/>
                    <a:pt x="570" y="23"/>
                    <a:pt x="570" y="23"/>
                  </a:cubicBezTo>
                  <a:cubicBezTo>
                    <a:pt x="571" y="23"/>
                    <a:pt x="571" y="23"/>
                    <a:pt x="571" y="23"/>
                  </a:cubicBezTo>
                  <a:cubicBezTo>
                    <a:pt x="571" y="24"/>
                    <a:pt x="571" y="24"/>
                    <a:pt x="571" y="24"/>
                  </a:cubicBezTo>
                  <a:cubicBezTo>
                    <a:pt x="572" y="33"/>
                    <a:pt x="572" y="33"/>
                    <a:pt x="572" y="33"/>
                  </a:cubicBezTo>
                  <a:cubicBezTo>
                    <a:pt x="574" y="41"/>
                    <a:pt x="574" y="41"/>
                    <a:pt x="574" y="41"/>
                  </a:cubicBezTo>
                  <a:cubicBezTo>
                    <a:pt x="574" y="41"/>
                    <a:pt x="574" y="41"/>
                    <a:pt x="574" y="41"/>
                  </a:cubicBezTo>
                  <a:cubicBezTo>
                    <a:pt x="574" y="42"/>
                    <a:pt x="574" y="42"/>
                    <a:pt x="574" y="42"/>
                  </a:cubicBezTo>
                  <a:cubicBezTo>
                    <a:pt x="574" y="42"/>
                    <a:pt x="574" y="42"/>
                    <a:pt x="574" y="42"/>
                  </a:cubicBezTo>
                  <a:cubicBezTo>
                    <a:pt x="561" y="68"/>
                    <a:pt x="561" y="68"/>
                    <a:pt x="561" y="68"/>
                  </a:cubicBezTo>
                  <a:cubicBezTo>
                    <a:pt x="559" y="72"/>
                    <a:pt x="558" y="81"/>
                    <a:pt x="557" y="96"/>
                  </a:cubicBezTo>
                  <a:cubicBezTo>
                    <a:pt x="557" y="97"/>
                    <a:pt x="557" y="97"/>
                    <a:pt x="557" y="97"/>
                  </a:cubicBezTo>
                  <a:cubicBezTo>
                    <a:pt x="552" y="107"/>
                    <a:pt x="552" y="107"/>
                    <a:pt x="552" y="107"/>
                  </a:cubicBezTo>
                  <a:cubicBezTo>
                    <a:pt x="555" y="111"/>
                    <a:pt x="555" y="111"/>
                    <a:pt x="555" y="111"/>
                  </a:cubicBezTo>
                  <a:cubicBezTo>
                    <a:pt x="555" y="112"/>
                    <a:pt x="555" y="112"/>
                    <a:pt x="555" y="112"/>
                  </a:cubicBezTo>
                  <a:cubicBezTo>
                    <a:pt x="556" y="118"/>
                    <a:pt x="555" y="121"/>
                    <a:pt x="554" y="122"/>
                  </a:cubicBezTo>
                  <a:cubicBezTo>
                    <a:pt x="552" y="122"/>
                    <a:pt x="552" y="122"/>
                    <a:pt x="552" y="122"/>
                  </a:cubicBezTo>
                  <a:cubicBezTo>
                    <a:pt x="550" y="124"/>
                    <a:pt x="540" y="134"/>
                    <a:pt x="526" y="152"/>
                  </a:cubicBezTo>
                  <a:cubicBezTo>
                    <a:pt x="524" y="153"/>
                    <a:pt x="524" y="153"/>
                    <a:pt x="524" y="153"/>
                  </a:cubicBezTo>
                  <a:cubicBezTo>
                    <a:pt x="524" y="152"/>
                    <a:pt x="524" y="152"/>
                    <a:pt x="524" y="152"/>
                  </a:cubicBezTo>
                  <a:cubicBezTo>
                    <a:pt x="522" y="152"/>
                    <a:pt x="522" y="152"/>
                    <a:pt x="522" y="152"/>
                  </a:cubicBezTo>
                  <a:cubicBezTo>
                    <a:pt x="517" y="148"/>
                    <a:pt x="512" y="145"/>
                    <a:pt x="510" y="142"/>
                  </a:cubicBezTo>
                  <a:cubicBezTo>
                    <a:pt x="507" y="140"/>
                    <a:pt x="501" y="139"/>
                    <a:pt x="491" y="139"/>
                  </a:cubicBezTo>
                  <a:cubicBezTo>
                    <a:pt x="491" y="157"/>
                    <a:pt x="491" y="157"/>
                    <a:pt x="491" y="157"/>
                  </a:cubicBezTo>
                  <a:cubicBezTo>
                    <a:pt x="490" y="158"/>
                    <a:pt x="490" y="158"/>
                    <a:pt x="490" y="158"/>
                  </a:cubicBezTo>
                  <a:cubicBezTo>
                    <a:pt x="483" y="192"/>
                    <a:pt x="483" y="192"/>
                    <a:pt x="483" y="192"/>
                  </a:cubicBezTo>
                  <a:cubicBezTo>
                    <a:pt x="482" y="197"/>
                    <a:pt x="481" y="205"/>
                    <a:pt x="481" y="217"/>
                  </a:cubicBezTo>
                  <a:cubicBezTo>
                    <a:pt x="484" y="220"/>
                    <a:pt x="484" y="220"/>
                    <a:pt x="484" y="220"/>
                  </a:cubicBezTo>
                  <a:cubicBezTo>
                    <a:pt x="486" y="216"/>
                    <a:pt x="486" y="216"/>
                    <a:pt x="486" y="216"/>
                  </a:cubicBezTo>
                  <a:cubicBezTo>
                    <a:pt x="487" y="216"/>
                    <a:pt x="487" y="216"/>
                    <a:pt x="487" y="216"/>
                  </a:cubicBezTo>
                  <a:cubicBezTo>
                    <a:pt x="487" y="215"/>
                    <a:pt x="487" y="215"/>
                    <a:pt x="487" y="215"/>
                  </a:cubicBezTo>
                  <a:cubicBezTo>
                    <a:pt x="496" y="210"/>
                    <a:pt x="496" y="210"/>
                    <a:pt x="496" y="210"/>
                  </a:cubicBezTo>
                  <a:cubicBezTo>
                    <a:pt x="522" y="214"/>
                    <a:pt x="522" y="214"/>
                    <a:pt x="522" y="214"/>
                  </a:cubicBezTo>
                  <a:cubicBezTo>
                    <a:pt x="525" y="211"/>
                    <a:pt x="525" y="211"/>
                    <a:pt x="525" y="211"/>
                  </a:cubicBezTo>
                  <a:cubicBezTo>
                    <a:pt x="528" y="204"/>
                    <a:pt x="528" y="204"/>
                    <a:pt x="528" y="204"/>
                  </a:cubicBezTo>
                  <a:cubicBezTo>
                    <a:pt x="529" y="204"/>
                    <a:pt x="529" y="204"/>
                    <a:pt x="529" y="204"/>
                  </a:cubicBezTo>
                  <a:cubicBezTo>
                    <a:pt x="529" y="204"/>
                    <a:pt x="529" y="204"/>
                    <a:pt x="529" y="204"/>
                  </a:cubicBezTo>
                  <a:cubicBezTo>
                    <a:pt x="530" y="204"/>
                    <a:pt x="530" y="204"/>
                    <a:pt x="530" y="204"/>
                  </a:cubicBezTo>
                  <a:cubicBezTo>
                    <a:pt x="540" y="202"/>
                    <a:pt x="540" y="202"/>
                    <a:pt x="540" y="202"/>
                  </a:cubicBezTo>
                  <a:cubicBezTo>
                    <a:pt x="553" y="201"/>
                    <a:pt x="553" y="201"/>
                    <a:pt x="553" y="201"/>
                  </a:cubicBezTo>
                  <a:cubicBezTo>
                    <a:pt x="557" y="202"/>
                    <a:pt x="562" y="207"/>
                    <a:pt x="568" y="215"/>
                  </a:cubicBezTo>
                  <a:cubicBezTo>
                    <a:pt x="584" y="223"/>
                    <a:pt x="592" y="230"/>
                    <a:pt x="594" y="236"/>
                  </a:cubicBezTo>
                  <a:cubicBezTo>
                    <a:pt x="596" y="240"/>
                    <a:pt x="596" y="242"/>
                    <a:pt x="594" y="245"/>
                  </a:cubicBezTo>
                  <a:cubicBezTo>
                    <a:pt x="593" y="248"/>
                    <a:pt x="590" y="249"/>
                    <a:pt x="586" y="250"/>
                  </a:cubicBezTo>
                  <a:cubicBezTo>
                    <a:pt x="586" y="250"/>
                    <a:pt x="586" y="250"/>
                    <a:pt x="586" y="250"/>
                  </a:cubicBezTo>
                  <a:cubicBezTo>
                    <a:pt x="566" y="249"/>
                    <a:pt x="555" y="249"/>
                    <a:pt x="551" y="250"/>
                  </a:cubicBezTo>
                  <a:cubicBezTo>
                    <a:pt x="542" y="256"/>
                    <a:pt x="542" y="256"/>
                    <a:pt x="542" y="256"/>
                  </a:cubicBezTo>
                  <a:cubicBezTo>
                    <a:pt x="530" y="265"/>
                    <a:pt x="522" y="270"/>
                    <a:pt x="517" y="270"/>
                  </a:cubicBezTo>
                  <a:cubicBezTo>
                    <a:pt x="509" y="271"/>
                    <a:pt x="509" y="271"/>
                    <a:pt x="509" y="271"/>
                  </a:cubicBezTo>
                  <a:cubicBezTo>
                    <a:pt x="504" y="291"/>
                    <a:pt x="504" y="291"/>
                    <a:pt x="504" y="291"/>
                  </a:cubicBezTo>
                  <a:cubicBezTo>
                    <a:pt x="503" y="297"/>
                    <a:pt x="501" y="301"/>
                    <a:pt x="498" y="304"/>
                  </a:cubicBezTo>
                  <a:cubicBezTo>
                    <a:pt x="494" y="307"/>
                    <a:pt x="490" y="309"/>
                    <a:pt x="483" y="310"/>
                  </a:cubicBezTo>
                  <a:cubicBezTo>
                    <a:pt x="476" y="311"/>
                    <a:pt x="469" y="314"/>
                    <a:pt x="463" y="318"/>
                  </a:cubicBezTo>
                  <a:cubicBezTo>
                    <a:pt x="456" y="332"/>
                    <a:pt x="456" y="332"/>
                    <a:pt x="456"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6" y="338"/>
                    <a:pt x="426" y="338"/>
                    <a:pt x="426" y="338"/>
                  </a:cubicBezTo>
                  <a:cubicBezTo>
                    <a:pt x="419" y="337"/>
                    <a:pt x="414" y="335"/>
                    <a:pt x="410" y="332"/>
                  </a:cubicBezTo>
                  <a:cubicBezTo>
                    <a:pt x="405" y="330"/>
                    <a:pt x="400" y="330"/>
                    <a:pt x="394" y="331"/>
                  </a:cubicBezTo>
                  <a:cubicBezTo>
                    <a:pt x="390" y="338"/>
                    <a:pt x="387" y="346"/>
                    <a:pt x="388" y="356"/>
                  </a:cubicBezTo>
                  <a:cubicBezTo>
                    <a:pt x="388" y="360"/>
                    <a:pt x="389" y="364"/>
                    <a:pt x="390" y="364"/>
                  </a:cubicBezTo>
                  <a:cubicBezTo>
                    <a:pt x="393" y="364"/>
                    <a:pt x="393" y="364"/>
                    <a:pt x="393" y="364"/>
                  </a:cubicBezTo>
                  <a:cubicBezTo>
                    <a:pt x="396" y="362"/>
                    <a:pt x="396" y="362"/>
                    <a:pt x="396" y="362"/>
                  </a:cubicBezTo>
                  <a:cubicBezTo>
                    <a:pt x="397" y="375"/>
                    <a:pt x="397" y="375"/>
                    <a:pt x="397" y="375"/>
                  </a:cubicBezTo>
                  <a:cubicBezTo>
                    <a:pt x="397" y="379"/>
                    <a:pt x="396" y="382"/>
                    <a:pt x="392" y="385"/>
                  </a:cubicBezTo>
                  <a:cubicBezTo>
                    <a:pt x="390" y="386"/>
                    <a:pt x="387" y="388"/>
                    <a:pt x="382" y="390"/>
                  </a:cubicBezTo>
                  <a:cubicBezTo>
                    <a:pt x="378" y="390"/>
                    <a:pt x="378" y="390"/>
                    <a:pt x="378" y="390"/>
                  </a:cubicBezTo>
                  <a:cubicBezTo>
                    <a:pt x="374" y="392"/>
                    <a:pt x="366" y="403"/>
                    <a:pt x="354" y="422"/>
                  </a:cubicBezTo>
                  <a:cubicBezTo>
                    <a:pt x="354" y="423"/>
                    <a:pt x="354" y="423"/>
                    <a:pt x="354" y="423"/>
                  </a:cubicBezTo>
                  <a:cubicBezTo>
                    <a:pt x="353" y="423"/>
                    <a:pt x="353" y="423"/>
                    <a:pt x="353" y="423"/>
                  </a:cubicBezTo>
                  <a:cubicBezTo>
                    <a:pt x="341" y="430"/>
                    <a:pt x="341" y="430"/>
                    <a:pt x="341" y="430"/>
                  </a:cubicBezTo>
                  <a:cubicBezTo>
                    <a:pt x="343" y="430"/>
                    <a:pt x="344" y="431"/>
                    <a:pt x="344" y="432"/>
                  </a:cubicBezTo>
                  <a:cubicBezTo>
                    <a:pt x="344" y="434"/>
                    <a:pt x="342" y="434"/>
                    <a:pt x="339" y="435"/>
                  </a:cubicBezTo>
                  <a:cubicBezTo>
                    <a:pt x="305" y="434"/>
                    <a:pt x="305" y="434"/>
                    <a:pt x="305" y="434"/>
                  </a:cubicBezTo>
                  <a:cubicBezTo>
                    <a:pt x="267" y="433"/>
                    <a:pt x="238" y="443"/>
                    <a:pt x="216" y="465"/>
                  </a:cubicBezTo>
                  <a:cubicBezTo>
                    <a:pt x="216" y="465"/>
                    <a:pt x="216" y="465"/>
                    <a:pt x="216" y="465"/>
                  </a:cubicBezTo>
                  <a:cubicBezTo>
                    <a:pt x="215" y="466"/>
                    <a:pt x="215" y="466"/>
                    <a:pt x="215" y="466"/>
                  </a:cubicBezTo>
                  <a:cubicBezTo>
                    <a:pt x="215" y="466"/>
                    <a:pt x="215" y="466"/>
                    <a:pt x="215" y="466"/>
                  </a:cubicBezTo>
                  <a:cubicBezTo>
                    <a:pt x="201" y="467"/>
                    <a:pt x="201" y="467"/>
                    <a:pt x="201" y="467"/>
                  </a:cubicBezTo>
                  <a:cubicBezTo>
                    <a:pt x="200" y="468"/>
                    <a:pt x="200" y="468"/>
                    <a:pt x="200" y="468"/>
                  </a:cubicBezTo>
                  <a:cubicBezTo>
                    <a:pt x="199" y="468"/>
                    <a:pt x="199" y="468"/>
                    <a:pt x="199" y="468"/>
                  </a:cubicBezTo>
                  <a:cubicBezTo>
                    <a:pt x="195" y="458"/>
                    <a:pt x="195" y="458"/>
                    <a:pt x="195" y="458"/>
                  </a:cubicBezTo>
                  <a:cubicBezTo>
                    <a:pt x="181" y="462"/>
                    <a:pt x="181" y="462"/>
                    <a:pt x="181" y="462"/>
                  </a:cubicBezTo>
                  <a:cubicBezTo>
                    <a:pt x="173" y="462"/>
                    <a:pt x="163" y="460"/>
                    <a:pt x="152" y="454"/>
                  </a:cubicBezTo>
                  <a:cubicBezTo>
                    <a:pt x="142" y="450"/>
                    <a:pt x="132" y="444"/>
                    <a:pt x="123" y="437"/>
                  </a:cubicBezTo>
                  <a:cubicBezTo>
                    <a:pt x="117" y="432"/>
                    <a:pt x="110" y="429"/>
                    <a:pt x="101" y="427"/>
                  </a:cubicBezTo>
                  <a:cubicBezTo>
                    <a:pt x="88" y="426"/>
                    <a:pt x="88" y="426"/>
                    <a:pt x="88" y="426"/>
                  </a:cubicBezTo>
                  <a:cubicBezTo>
                    <a:pt x="74" y="428"/>
                    <a:pt x="74" y="428"/>
                    <a:pt x="74" y="428"/>
                  </a:cubicBezTo>
                  <a:cubicBezTo>
                    <a:pt x="63" y="430"/>
                    <a:pt x="53" y="430"/>
                    <a:pt x="43" y="429"/>
                  </a:cubicBezTo>
                  <a:cubicBezTo>
                    <a:pt x="32" y="428"/>
                    <a:pt x="18" y="425"/>
                    <a:pt x="1" y="420"/>
                  </a:cubicBezTo>
                  <a:cubicBezTo>
                    <a:pt x="0" y="422"/>
                    <a:pt x="0" y="422"/>
                    <a:pt x="0" y="422"/>
                  </a:cubicBezTo>
                  <a:cubicBezTo>
                    <a:pt x="0" y="422"/>
                    <a:pt x="0" y="422"/>
                    <a:pt x="0" y="422"/>
                  </a:cubicBezTo>
                  <a:cubicBezTo>
                    <a:pt x="0" y="422"/>
                    <a:pt x="0" y="422"/>
                    <a:pt x="0" y="422"/>
                  </a:cubicBezTo>
                  <a:cubicBezTo>
                    <a:pt x="1" y="422"/>
                    <a:pt x="1" y="422"/>
                    <a:pt x="1" y="422"/>
                  </a:cubicBezTo>
                  <a:cubicBezTo>
                    <a:pt x="1" y="423"/>
                    <a:pt x="1" y="423"/>
                    <a:pt x="1" y="423"/>
                  </a:cubicBezTo>
                  <a:cubicBezTo>
                    <a:pt x="1" y="427"/>
                    <a:pt x="1" y="427"/>
                    <a:pt x="1" y="427"/>
                  </a:cubicBezTo>
                  <a:cubicBezTo>
                    <a:pt x="5" y="434"/>
                    <a:pt x="5" y="434"/>
                    <a:pt x="5" y="434"/>
                  </a:cubicBezTo>
                  <a:cubicBezTo>
                    <a:pt x="13" y="445"/>
                    <a:pt x="13" y="445"/>
                    <a:pt x="13" y="445"/>
                  </a:cubicBezTo>
                  <a:cubicBezTo>
                    <a:pt x="14" y="446"/>
                    <a:pt x="14" y="446"/>
                    <a:pt x="14" y="446"/>
                  </a:cubicBezTo>
                  <a:cubicBezTo>
                    <a:pt x="12" y="454"/>
                    <a:pt x="12" y="454"/>
                    <a:pt x="12" y="454"/>
                  </a:cubicBezTo>
                  <a:cubicBezTo>
                    <a:pt x="12" y="454"/>
                    <a:pt x="12" y="454"/>
                    <a:pt x="12" y="454"/>
                  </a:cubicBezTo>
                  <a:cubicBezTo>
                    <a:pt x="12" y="454"/>
                    <a:pt x="12" y="454"/>
                    <a:pt x="12" y="454"/>
                  </a:cubicBezTo>
                  <a:cubicBezTo>
                    <a:pt x="7" y="460"/>
                    <a:pt x="7" y="460"/>
                    <a:pt x="7" y="460"/>
                  </a:cubicBezTo>
                  <a:cubicBezTo>
                    <a:pt x="12" y="466"/>
                    <a:pt x="12" y="466"/>
                    <a:pt x="12" y="466"/>
                  </a:cubicBezTo>
                  <a:cubicBezTo>
                    <a:pt x="14" y="468"/>
                    <a:pt x="15" y="469"/>
                    <a:pt x="15" y="471"/>
                  </a:cubicBezTo>
                  <a:cubicBezTo>
                    <a:pt x="16" y="478"/>
                    <a:pt x="16" y="478"/>
                    <a:pt x="16" y="478"/>
                  </a:cubicBezTo>
                  <a:cubicBezTo>
                    <a:pt x="22" y="484"/>
                    <a:pt x="22" y="484"/>
                    <a:pt x="22" y="484"/>
                  </a:cubicBezTo>
                  <a:cubicBezTo>
                    <a:pt x="22" y="485"/>
                    <a:pt x="22" y="485"/>
                    <a:pt x="22"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9"/>
                    <a:pt x="39" y="489"/>
                    <a:pt x="39" y="489"/>
                  </a:cubicBezTo>
                  <a:cubicBezTo>
                    <a:pt x="60" y="487"/>
                    <a:pt x="60" y="487"/>
                    <a:pt x="60" y="487"/>
                  </a:cubicBezTo>
                  <a:cubicBezTo>
                    <a:pt x="68" y="484"/>
                    <a:pt x="68" y="484"/>
                    <a:pt x="68" y="484"/>
                  </a:cubicBezTo>
                  <a:cubicBezTo>
                    <a:pt x="69" y="483"/>
                    <a:pt x="69" y="483"/>
                    <a:pt x="69" y="483"/>
                  </a:cubicBezTo>
                  <a:cubicBezTo>
                    <a:pt x="70" y="482"/>
                    <a:pt x="70" y="482"/>
                    <a:pt x="70"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2" y="515"/>
                    <a:pt x="62" y="515"/>
                    <a:pt x="62" y="515"/>
                  </a:cubicBezTo>
                  <a:cubicBezTo>
                    <a:pt x="63" y="518"/>
                    <a:pt x="63" y="518"/>
                    <a:pt x="63" y="518"/>
                  </a:cubicBezTo>
                  <a:cubicBezTo>
                    <a:pt x="68" y="523"/>
                    <a:pt x="68" y="523"/>
                    <a:pt x="68" y="523"/>
                  </a:cubicBezTo>
                  <a:cubicBezTo>
                    <a:pt x="74" y="526"/>
                    <a:pt x="74" y="526"/>
                    <a:pt x="74" y="526"/>
                  </a:cubicBezTo>
                  <a:cubicBezTo>
                    <a:pt x="74" y="526"/>
                    <a:pt x="74" y="526"/>
                    <a:pt x="74" y="526"/>
                  </a:cubicBezTo>
                  <a:cubicBezTo>
                    <a:pt x="76" y="529"/>
                    <a:pt x="78" y="531"/>
                    <a:pt x="81" y="532"/>
                  </a:cubicBezTo>
                  <a:cubicBezTo>
                    <a:pt x="84" y="533"/>
                    <a:pt x="86" y="535"/>
                    <a:pt x="89" y="538"/>
                  </a:cubicBezTo>
                  <a:cubicBezTo>
                    <a:pt x="89" y="540"/>
                    <a:pt x="89" y="540"/>
                    <a:pt x="89" y="540"/>
                  </a:cubicBezTo>
                  <a:cubicBezTo>
                    <a:pt x="93" y="541"/>
                    <a:pt x="93" y="541"/>
                    <a:pt x="93" y="541"/>
                  </a:cubicBezTo>
                  <a:cubicBezTo>
                    <a:pt x="94" y="542"/>
                    <a:pt x="94" y="542"/>
                    <a:pt x="94" y="542"/>
                  </a:cubicBezTo>
                  <a:cubicBezTo>
                    <a:pt x="95" y="542"/>
                    <a:pt x="95" y="542"/>
                    <a:pt x="95" y="542"/>
                  </a:cubicBezTo>
                  <a:cubicBezTo>
                    <a:pt x="96" y="546"/>
                    <a:pt x="96" y="546"/>
                    <a:pt x="96" y="546"/>
                  </a:cubicBezTo>
                  <a:cubicBezTo>
                    <a:pt x="96" y="546"/>
                    <a:pt x="96" y="546"/>
                    <a:pt x="96" y="546"/>
                  </a:cubicBezTo>
                  <a:cubicBezTo>
                    <a:pt x="96" y="550"/>
                    <a:pt x="96" y="550"/>
                    <a:pt x="96" y="550"/>
                  </a:cubicBezTo>
                  <a:cubicBezTo>
                    <a:pt x="98" y="557"/>
                    <a:pt x="98" y="557"/>
                    <a:pt x="98" y="557"/>
                  </a:cubicBezTo>
                  <a:cubicBezTo>
                    <a:pt x="108" y="558"/>
                    <a:pt x="108" y="558"/>
                    <a:pt x="108" y="558"/>
                  </a:cubicBezTo>
                  <a:cubicBezTo>
                    <a:pt x="109" y="558"/>
                    <a:pt x="109" y="558"/>
                    <a:pt x="109" y="558"/>
                  </a:cubicBezTo>
                  <a:cubicBezTo>
                    <a:pt x="109" y="559"/>
                    <a:pt x="109" y="559"/>
                    <a:pt x="109" y="559"/>
                  </a:cubicBezTo>
                  <a:cubicBezTo>
                    <a:pt x="109" y="559"/>
                    <a:pt x="109" y="559"/>
                    <a:pt x="109" y="559"/>
                  </a:cubicBezTo>
                  <a:cubicBezTo>
                    <a:pt x="110" y="560"/>
                    <a:pt x="110" y="560"/>
                    <a:pt x="110" y="560"/>
                  </a:cubicBezTo>
                  <a:cubicBezTo>
                    <a:pt x="112" y="566"/>
                    <a:pt x="112" y="566"/>
                    <a:pt x="112" y="566"/>
                  </a:cubicBezTo>
                  <a:cubicBezTo>
                    <a:pt x="120" y="568"/>
                    <a:pt x="120" y="568"/>
                    <a:pt x="120" y="568"/>
                  </a:cubicBezTo>
                  <a:cubicBezTo>
                    <a:pt x="126" y="566"/>
                    <a:pt x="126" y="566"/>
                    <a:pt x="126" y="566"/>
                  </a:cubicBezTo>
                  <a:cubicBezTo>
                    <a:pt x="125" y="562"/>
                    <a:pt x="125" y="562"/>
                    <a:pt x="125" y="562"/>
                  </a:cubicBezTo>
                  <a:cubicBezTo>
                    <a:pt x="120" y="558"/>
                    <a:pt x="120" y="558"/>
                    <a:pt x="120" y="558"/>
                  </a:cubicBezTo>
                  <a:cubicBezTo>
                    <a:pt x="121" y="557"/>
                    <a:pt x="121" y="557"/>
                    <a:pt x="121" y="557"/>
                  </a:cubicBezTo>
                  <a:cubicBezTo>
                    <a:pt x="121" y="556"/>
                    <a:pt x="121" y="556"/>
                    <a:pt x="121" y="556"/>
                  </a:cubicBezTo>
                  <a:cubicBezTo>
                    <a:pt x="125" y="548"/>
                    <a:pt x="125" y="548"/>
                    <a:pt x="125" y="548"/>
                  </a:cubicBezTo>
                  <a:cubicBezTo>
                    <a:pt x="135" y="548"/>
                    <a:pt x="135" y="548"/>
                    <a:pt x="135" y="548"/>
                  </a:cubicBezTo>
                  <a:cubicBezTo>
                    <a:pt x="135" y="548"/>
                    <a:pt x="135" y="548"/>
                    <a:pt x="135" y="548"/>
                  </a:cubicBezTo>
                  <a:cubicBezTo>
                    <a:pt x="149" y="553"/>
                    <a:pt x="149" y="553"/>
                    <a:pt x="149" y="553"/>
                  </a:cubicBezTo>
                  <a:cubicBezTo>
                    <a:pt x="156" y="552"/>
                    <a:pt x="156" y="552"/>
                    <a:pt x="156" y="552"/>
                  </a:cubicBezTo>
                  <a:cubicBezTo>
                    <a:pt x="162" y="546"/>
                    <a:pt x="162" y="546"/>
                    <a:pt x="162" y="546"/>
                  </a:cubicBezTo>
                  <a:cubicBezTo>
                    <a:pt x="169" y="538"/>
                    <a:pt x="174" y="534"/>
                    <a:pt x="176" y="536"/>
                  </a:cubicBezTo>
                  <a:cubicBezTo>
                    <a:pt x="180" y="536"/>
                    <a:pt x="180" y="536"/>
                    <a:pt x="180" y="536"/>
                  </a:cubicBezTo>
                  <a:cubicBezTo>
                    <a:pt x="183" y="536"/>
                    <a:pt x="185" y="536"/>
                    <a:pt x="186" y="536"/>
                  </a:cubicBezTo>
                  <a:cubicBezTo>
                    <a:pt x="187" y="537"/>
                    <a:pt x="187" y="538"/>
                    <a:pt x="187" y="539"/>
                  </a:cubicBezTo>
                  <a:cubicBezTo>
                    <a:pt x="187" y="540"/>
                    <a:pt x="189" y="544"/>
                    <a:pt x="191" y="548"/>
                  </a:cubicBezTo>
                  <a:cubicBezTo>
                    <a:pt x="191" y="548"/>
                    <a:pt x="191" y="548"/>
                    <a:pt x="191" y="548"/>
                  </a:cubicBezTo>
                  <a:cubicBezTo>
                    <a:pt x="191" y="549"/>
                    <a:pt x="191" y="549"/>
                    <a:pt x="191" y="549"/>
                  </a:cubicBezTo>
                  <a:cubicBezTo>
                    <a:pt x="192" y="554"/>
                    <a:pt x="192" y="554"/>
                    <a:pt x="192" y="554"/>
                  </a:cubicBezTo>
                  <a:cubicBezTo>
                    <a:pt x="192" y="556"/>
                    <a:pt x="192" y="556"/>
                    <a:pt x="192" y="556"/>
                  </a:cubicBezTo>
                  <a:cubicBezTo>
                    <a:pt x="191" y="562"/>
                    <a:pt x="191" y="562"/>
                    <a:pt x="191" y="562"/>
                  </a:cubicBezTo>
                  <a:cubicBezTo>
                    <a:pt x="191" y="562"/>
                    <a:pt x="191" y="562"/>
                    <a:pt x="191" y="562"/>
                  </a:cubicBezTo>
                  <a:cubicBezTo>
                    <a:pt x="191" y="562"/>
                    <a:pt x="191" y="562"/>
                    <a:pt x="191" y="562"/>
                  </a:cubicBezTo>
                  <a:cubicBezTo>
                    <a:pt x="190" y="563"/>
                    <a:pt x="190" y="563"/>
                    <a:pt x="190" y="563"/>
                  </a:cubicBezTo>
                  <a:cubicBezTo>
                    <a:pt x="184" y="571"/>
                    <a:pt x="184" y="571"/>
                    <a:pt x="184" y="571"/>
                  </a:cubicBezTo>
                  <a:cubicBezTo>
                    <a:pt x="183" y="571"/>
                    <a:pt x="183" y="571"/>
                    <a:pt x="183" y="571"/>
                  </a:cubicBezTo>
                  <a:cubicBezTo>
                    <a:pt x="183" y="571"/>
                    <a:pt x="183" y="571"/>
                    <a:pt x="183" y="571"/>
                  </a:cubicBezTo>
                  <a:cubicBezTo>
                    <a:pt x="169" y="578"/>
                    <a:pt x="169" y="578"/>
                    <a:pt x="169" y="578"/>
                  </a:cubicBezTo>
                  <a:cubicBezTo>
                    <a:pt x="167" y="582"/>
                    <a:pt x="167" y="582"/>
                    <a:pt x="167" y="582"/>
                  </a:cubicBezTo>
                  <a:cubicBezTo>
                    <a:pt x="165" y="593"/>
                    <a:pt x="165" y="593"/>
                    <a:pt x="165" y="593"/>
                  </a:cubicBezTo>
                  <a:cubicBezTo>
                    <a:pt x="166" y="599"/>
                    <a:pt x="166" y="599"/>
                    <a:pt x="166" y="599"/>
                  </a:cubicBezTo>
                  <a:cubicBezTo>
                    <a:pt x="170" y="605"/>
                    <a:pt x="170" y="605"/>
                    <a:pt x="170" y="605"/>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3"/>
                    <a:pt x="213" y="602"/>
                    <a:pt x="214" y="602"/>
                  </a:cubicBezTo>
                  <a:cubicBezTo>
                    <a:pt x="224" y="604"/>
                    <a:pt x="224" y="604"/>
                    <a:pt x="224" y="604"/>
                  </a:cubicBezTo>
                  <a:cubicBezTo>
                    <a:pt x="224" y="602"/>
                    <a:pt x="224" y="602"/>
                    <a:pt x="224" y="602"/>
                  </a:cubicBezTo>
                  <a:cubicBezTo>
                    <a:pt x="224" y="599"/>
                    <a:pt x="224" y="597"/>
                    <a:pt x="225" y="594"/>
                  </a:cubicBezTo>
                  <a:cubicBezTo>
                    <a:pt x="229" y="588"/>
                    <a:pt x="229" y="588"/>
                    <a:pt x="229" y="588"/>
                  </a:cubicBezTo>
                  <a:cubicBezTo>
                    <a:pt x="229" y="575"/>
                    <a:pt x="229" y="575"/>
                    <a:pt x="229" y="575"/>
                  </a:cubicBezTo>
                  <a:cubicBezTo>
                    <a:pt x="229" y="574"/>
                    <a:pt x="229" y="574"/>
                    <a:pt x="229" y="574"/>
                  </a:cubicBezTo>
                  <a:cubicBezTo>
                    <a:pt x="236" y="554"/>
                    <a:pt x="236" y="554"/>
                    <a:pt x="236" y="554"/>
                  </a:cubicBezTo>
                  <a:cubicBezTo>
                    <a:pt x="237" y="553"/>
                    <a:pt x="237" y="553"/>
                    <a:pt x="237" y="553"/>
                  </a:cubicBezTo>
                  <a:cubicBezTo>
                    <a:pt x="237" y="553"/>
                    <a:pt x="237" y="553"/>
                    <a:pt x="237" y="553"/>
                  </a:cubicBezTo>
                  <a:cubicBezTo>
                    <a:pt x="237" y="553"/>
                    <a:pt x="237" y="553"/>
                    <a:pt x="237" y="553"/>
                  </a:cubicBezTo>
                  <a:cubicBezTo>
                    <a:pt x="237" y="552"/>
                    <a:pt x="237" y="552"/>
                    <a:pt x="237" y="552"/>
                  </a:cubicBezTo>
                  <a:cubicBezTo>
                    <a:pt x="250" y="542"/>
                    <a:pt x="250" y="542"/>
                    <a:pt x="250" y="542"/>
                  </a:cubicBezTo>
                  <a:cubicBezTo>
                    <a:pt x="250" y="542"/>
                    <a:pt x="250" y="542"/>
                    <a:pt x="250" y="542"/>
                  </a:cubicBezTo>
                  <a:cubicBezTo>
                    <a:pt x="261" y="546"/>
                    <a:pt x="261" y="546"/>
                    <a:pt x="261" y="546"/>
                  </a:cubicBezTo>
                  <a:cubicBezTo>
                    <a:pt x="261" y="546"/>
                    <a:pt x="261" y="546"/>
                    <a:pt x="261" y="546"/>
                  </a:cubicBezTo>
                  <a:cubicBezTo>
                    <a:pt x="267" y="550"/>
                    <a:pt x="270" y="554"/>
                    <a:pt x="270" y="556"/>
                  </a:cubicBezTo>
                  <a:cubicBezTo>
                    <a:pt x="269" y="564"/>
                    <a:pt x="269" y="564"/>
                    <a:pt x="269" y="564"/>
                  </a:cubicBezTo>
                  <a:cubicBezTo>
                    <a:pt x="265" y="570"/>
                    <a:pt x="265" y="570"/>
                    <a:pt x="265" y="570"/>
                  </a:cubicBezTo>
                  <a:cubicBezTo>
                    <a:pt x="262" y="578"/>
                    <a:pt x="262" y="578"/>
                    <a:pt x="262" y="578"/>
                  </a:cubicBezTo>
                  <a:cubicBezTo>
                    <a:pt x="262" y="587"/>
                    <a:pt x="262" y="587"/>
                    <a:pt x="262" y="587"/>
                  </a:cubicBezTo>
                  <a:cubicBezTo>
                    <a:pt x="265" y="591"/>
                    <a:pt x="265" y="591"/>
                    <a:pt x="265" y="591"/>
                  </a:cubicBezTo>
                  <a:cubicBezTo>
                    <a:pt x="269" y="590"/>
                    <a:pt x="269" y="590"/>
                    <a:pt x="269" y="590"/>
                  </a:cubicBezTo>
                  <a:cubicBezTo>
                    <a:pt x="270" y="590"/>
                    <a:pt x="270" y="590"/>
                    <a:pt x="270" y="590"/>
                  </a:cubicBezTo>
                  <a:cubicBezTo>
                    <a:pt x="276" y="590"/>
                    <a:pt x="276" y="590"/>
                    <a:pt x="276" y="590"/>
                  </a:cubicBezTo>
                  <a:cubicBezTo>
                    <a:pt x="279" y="592"/>
                    <a:pt x="281" y="595"/>
                    <a:pt x="282" y="599"/>
                  </a:cubicBezTo>
                  <a:cubicBezTo>
                    <a:pt x="286" y="600"/>
                    <a:pt x="286" y="600"/>
                    <a:pt x="286" y="600"/>
                  </a:cubicBezTo>
                  <a:cubicBezTo>
                    <a:pt x="286" y="600"/>
                    <a:pt x="286" y="600"/>
                    <a:pt x="286" y="600"/>
                  </a:cubicBezTo>
                  <a:cubicBezTo>
                    <a:pt x="286" y="600"/>
                    <a:pt x="286" y="600"/>
                    <a:pt x="286" y="600"/>
                  </a:cubicBezTo>
                  <a:cubicBezTo>
                    <a:pt x="287" y="600"/>
                    <a:pt x="287" y="600"/>
                    <a:pt x="287" y="600"/>
                  </a:cubicBezTo>
                  <a:cubicBezTo>
                    <a:pt x="300" y="606"/>
                    <a:pt x="300" y="606"/>
                    <a:pt x="300" y="606"/>
                  </a:cubicBezTo>
                  <a:cubicBezTo>
                    <a:pt x="306" y="608"/>
                    <a:pt x="306" y="608"/>
                    <a:pt x="306" y="608"/>
                  </a:cubicBezTo>
                  <a:cubicBezTo>
                    <a:pt x="315" y="607"/>
                    <a:pt x="315" y="607"/>
                    <a:pt x="315" y="607"/>
                  </a:cubicBezTo>
                  <a:cubicBezTo>
                    <a:pt x="318" y="602"/>
                    <a:pt x="318" y="602"/>
                    <a:pt x="318" y="602"/>
                  </a:cubicBezTo>
                  <a:cubicBezTo>
                    <a:pt x="323" y="583"/>
                    <a:pt x="323" y="583"/>
                    <a:pt x="323" y="583"/>
                  </a:cubicBezTo>
                  <a:cubicBezTo>
                    <a:pt x="324" y="572"/>
                    <a:pt x="324" y="572"/>
                    <a:pt x="324" y="572"/>
                  </a:cubicBezTo>
                  <a:cubicBezTo>
                    <a:pt x="324" y="571"/>
                    <a:pt x="324" y="571"/>
                    <a:pt x="324" y="571"/>
                  </a:cubicBezTo>
                  <a:cubicBezTo>
                    <a:pt x="324" y="571"/>
                    <a:pt x="324" y="571"/>
                    <a:pt x="324" y="571"/>
                  </a:cubicBezTo>
                  <a:cubicBezTo>
                    <a:pt x="325" y="570"/>
                    <a:pt x="325" y="570"/>
                    <a:pt x="325" y="570"/>
                  </a:cubicBezTo>
                  <a:cubicBezTo>
                    <a:pt x="332" y="564"/>
                    <a:pt x="332" y="564"/>
                    <a:pt x="332" y="564"/>
                  </a:cubicBezTo>
                  <a:cubicBezTo>
                    <a:pt x="337" y="558"/>
                    <a:pt x="337" y="558"/>
                    <a:pt x="337" y="558"/>
                  </a:cubicBezTo>
                  <a:cubicBezTo>
                    <a:pt x="337" y="558"/>
                    <a:pt x="337" y="558"/>
                    <a:pt x="337" y="558"/>
                  </a:cubicBezTo>
                  <a:cubicBezTo>
                    <a:pt x="345" y="554"/>
                    <a:pt x="345" y="554"/>
                    <a:pt x="345" y="554"/>
                  </a:cubicBezTo>
                  <a:cubicBezTo>
                    <a:pt x="350" y="552"/>
                    <a:pt x="350" y="552"/>
                    <a:pt x="350" y="552"/>
                  </a:cubicBezTo>
                  <a:cubicBezTo>
                    <a:pt x="356" y="549"/>
                    <a:pt x="356" y="549"/>
                    <a:pt x="356" y="549"/>
                  </a:cubicBezTo>
                  <a:cubicBezTo>
                    <a:pt x="353" y="537"/>
                    <a:pt x="353" y="537"/>
                    <a:pt x="353" y="537"/>
                  </a:cubicBezTo>
                  <a:cubicBezTo>
                    <a:pt x="366" y="539"/>
                    <a:pt x="366" y="539"/>
                    <a:pt x="366" y="539"/>
                  </a:cubicBezTo>
                  <a:cubicBezTo>
                    <a:pt x="366" y="539"/>
                    <a:pt x="366" y="539"/>
                    <a:pt x="366" y="539"/>
                  </a:cubicBezTo>
                  <a:cubicBezTo>
                    <a:pt x="366" y="539"/>
                    <a:pt x="366" y="539"/>
                    <a:pt x="366" y="539"/>
                  </a:cubicBezTo>
                  <a:cubicBezTo>
                    <a:pt x="366" y="539"/>
                    <a:pt x="366" y="539"/>
                    <a:pt x="366" y="539"/>
                  </a:cubicBezTo>
                  <a:cubicBezTo>
                    <a:pt x="374" y="542"/>
                    <a:pt x="374" y="542"/>
                    <a:pt x="374" y="542"/>
                  </a:cubicBezTo>
                  <a:cubicBezTo>
                    <a:pt x="374" y="542"/>
                    <a:pt x="374" y="542"/>
                    <a:pt x="374" y="542"/>
                  </a:cubicBezTo>
                  <a:cubicBezTo>
                    <a:pt x="374" y="542"/>
                    <a:pt x="374" y="542"/>
                    <a:pt x="374" y="542"/>
                  </a:cubicBezTo>
                  <a:cubicBezTo>
                    <a:pt x="376" y="534"/>
                    <a:pt x="376" y="534"/>
                    <a:pt x="376" y="534"/>
                  </a:cubicBezTo>
                  <a:cubicBezTo>
                    <a:pt x="376" y="533"/>
                    <a:pt x="376" y="533"/>
                    <a:pt x="376" y="533"/>
                  </a:cubicBezTo>
                  <a:cubicBezTo>
                    <a:pt x="377" y="533"/>
                    <a:pt x="377" y="533"/>
                    <a:pt x="377" y="533"/>
                  </a:cubicBezTo>
                  <a:cubicBezTo>
                    <a:pt x="378" y="533"/>
                    <a:pt x="378" y="533"/>
                    <a:pt x="378" y="533"/>
                  </a:cubicBezTo>
                  <a:cubicBezTo>
                    <a:pt x="384" y="535"/>
                    <a:pt x="384" y="535"/>
                    <a:pt x="384" y="535"/>
                  </a:cubicBezTo>
                  <a:cubicBezTo>
                    <a:pt x="387" y="535"/>
                    <a:pt x="387" y="535"/>
                    <a:pt x="387" y="535"/>
                  </a:cubicBezTo>
                  <a:cubicBezTo>
                    <a:pt x="393" y="528"/>
                    <a:pt x="393" y="528"/>
                    <a:pt x="393" y="528"/>
                  </a:cubicBezTo>
                  <a:cubicBezTo>
                    <a:pt x="394" y="528"/>
                    <a:pt x="394" y="528"/>
                    <a:pt x="394" y="528"/>
                  </a:cubicBezTo>
                  <a:cubicBezTo>
                    <a:pt x="394" y="528"/>
                    <a:pt x="394" y="528"/>
                    <a:pt x="394" y="528"/>
                  </a:cubicBezTo>
                  <a:cubicBezTo>
                    <a:pt x="394" y="528"/>
                    <a:pt x="394" y="528"/>
                    <a:pt x="394" y="528"/>
                  </a:cubicBezTo>
                  <a:cubicBezTo>
                    <a:pt x="402" y="526"/>
                    <a:pt x="402" y="526"/>
                    <a:pt x="402" y="526"/>
                  </a:cubicBezTo>
                  <a:cubicBezTo>
                    <a:pt x="409" y="520"/>
                    <a:pt x="409" y="520"/>
                    <a:pt x="409" y="520"/>
                  </a:cubicBezTo>
                  <a:cubicBezTo>
                    <a:pt x="413" y="514"/>
                    <a:pt x="413" y="514"/>
                    <a:pt x="413" y="514"/>
                  </a:cubicBezTo>
                  <a:cubicBezTo>
                    <a:pt x="413" y="508"/>
                    <a:pt x="413" y="508"/>
                    <a:pt x="413" y="508"/>
                  </a:cubicBezTo>
                  <a:cubicBezTo>
                    <a:pt x="413" y="506"/>
                    <a:pt x="414" y="504"/>
                    <a:pt x="416" y="503"/>
                  </a:cubicBezTo>
                  <a:cubicBezTo>
                    <a:pt x="416" y="503"/>
                    <a:pt x="416" y="503"/>
                    <a:pt x="416" y="503"/>
                  </a:cubicBezTo>
                  <a:cubicBezTo>
                    <a:pt x="417" y="503"/>
                    <a:pt x="417" y="503"/>
                    <a:pt x="417" y="503"/>
                  </a:cubicBezTo>
                  <a:cubicBezTo>
                    <a:pt x="418" y="503"/>
                    <a:pt x="418" y="503"/>
                    <a:pt x="418" y="503"/>
                  </a:cubicBezTo>
                  <a:cubicBezTo>
                    <a:pt x="425" y="504"/>
                    <a:pt x="425" y="504"/>
                    <a:pt x="425" y="504"/>
                  </a:cubicBezTo>
                  <a:cubicBezTo>
                    <a:pt x="428" y="502"/>
                    <a:pt x="428" y="502"/>
                    <a:pt x="428" y="502"/>
                  </a:cubicBezTo>
                  <a:cubicBezTo>
                    <a:pt x="430" y="496"/>
                    <a:pt x="430" y="496"/>
                    <a:pt x="430" y="496"/>
                  </a:cubicBezTo>
                  <a:cubicBezTo>
                    <a:pt x="438" y="494"/>
                    <a:pt x="438" y="494"/>
                    <a:pt x="438" y="494"/>
                  </a:cubicBezTo>
                  <a:cubicBezTo>
                    <a:pt x="438" y="494"/>
                    <a:pt x="438" y="494"/>
                    <a:pt x="438" y="494"/>
                  </a:cubicBezTo>
                  <a:cubicBezTo>
                    <a:pt x="438" y="494"/>
                    <a:pt x="438" y="494"/>
                    <a:pt x="438" y="494"/>
                  </a:cubicBezTo>
                  <a:cubicBezTo>
                    <a:pt x="438" y="494"/>
                    <a:pt x="438" y="494"/>
                    <a:pt x="438" y="494"/>
                  </a:cubicBezTo>
                  <a:cubicBezTo>
                    <a:pt x="448" y="495"/>
                    <a:pt x="448" y="495"/>
                    <a:pt x="448" y="495"/>
                  </a:cubicBezTo>
                  <a:cubicBezTo>
                    <a:pt x="456" y="493"/>
                    <a:pt x="456" y="493"/>
                    <a:pt x="456" y="493"/>
                  </a:cubicBezTo>
                  <a:cubicBezTo>
                    <a:pt x="461" y="488"/>
                    <a:pt x="461" y="488"/>
                    <a:pt x="461" y="488"/>
                  </a:cubicBezTo>
                  <a:cubicBezTo>
                    <a:pt x="464" y="482"/>
                    <a:pt x="464" y="482"/>
                    <a:pt x="464" y="482"/>
                  </a:cubicBezTo>
                  <a:cubicBezTo>
                    <a:pt x="458" y="475"/>
                    <a:pt x="458" y="475"/>
                    <a:pt x="458" y="475"/>
                  </a:cubicBezTo>
                  <a:cubicBezTo>
                    <a:pt x="458" y="475"/>
                    <a:pt x="458" y="475"/>
                    <a:pt x="458" y="475"/>
                  </a:cubicBezTo>
                  <a:cubicBezTo>
                    <a:pt x="458" y="475"/>
                    <a:pt x="458" y="475"/>
                    <a:pt x="458" y="475"/>
                  </a:cubicBezTo>
                  <a:cubicBezTo>
                    <a:pt x="457" y="470"/>
                    <a:pt x="457" y="470"/>
                    <a:pt x="457" y="470"/>
                  </a:cubicBezTo>
                  <a:cubicBezTo>
                    <a:pt x="457" y="470"/>
                    <a:pt x="457" y="470"/>
                    <a:pt x="457" y="470"/>
                  </a:cubicBezTo>
                  <a:cubicBezTo>
                    <a:pt x="456" y="463"/>
                    <a:pt x="456" y="463"/>
                    <a:pt x="456" y="463"/>
                  </a:cubicBezTo>
                  <a:cubicBezTo>
                    <a:pt x="456" y="462"/>
                    <a:pt x="456" y="462"/>
                    <a:pt x="456" y="462"/>
                  </a:cubicBezTo>
                  <a:cubicBezTo>
                    <a:pt x="459" y="456"/>
                    <a:pt x="459" y="456"/>
                    <a:pt x="459" y="456"/>
                  </a:cubicBezTo>
                  <a:cubicBezTo>
                    <a:pt x="459" y="454"/>
                    <a:pt x="460" y="451"/>
                    <a:pt x="464" y="448"/>
                  </a:cubicBezTo>
                  <a:cubicBezTo>
                    <a:pt x="468" y="439"/>
                    <a:pt x="468" y="439"/>
                    <a:pt x="468" y="439"/>
                  </a:cubicBezTo>
                  <a:cubicBezTo>
                    <a:pt x="468" y="439"/>
                    <a:pt x="468" y="439"/>
                    <a:pt x="468" y="439"/>
                  </a:cubicBezTo>
                  <a:cubicBezTo>
                    <a:pt x="468" y="439"/>
                    <a:pt x="468" y="439"/>
                    <a:pt x="468" y="439"/>
                  </a:cubicBezTo>
                  <a:cubicBezTo>
                    <a:pt x="472" y="432"/>
                    <a:pt x="472" y="432"/>
                    <a:pt x="472" y="432"/>
                  </a:cubicBezTo>
                  <a:cubicBezTo>
                    <a:pt x="478" y="420"/>
                    <a:pt x="478" y="420"/>
                    <a:pt x="478" y="420"/>
                  </a:cubicBezTo>
                  <a:cubicBezTo>
                    <a:pt x="484" y="428"/>
                    <a:pt x="484" y="428"/>
                    <a:pt x="484" y="428"/>
                  </a:cubicBezTo>
                  <a:cubicBezTo>
                    <a:pt x="484" y="429"/>
                    <a:pt x="484" y="429"/>
                    <a:pt x="484" y="429"/>
                  </a:cubicBezTo>
                  <a:cubicBezTo>
                    <a:pt x="484" y="429"/>
                    <a:pt x="484" y="429"/>
                    <a:pt x="484" y="429"/>
                  </a:cubicBezTo>
                  <a:cubicBezTo>
                    <a:pt x="486" y="437"/>
                    <a:pt x="486" y="437"/>
                    <a:pt x="486" y="437"/>
                  </a:cubicBezTo>
                  <a:cubicBezTo>
                    <a:pt x="486" y="438"/>
                    <a:pt x="486" y="438"/>
                    <a:pt x="486" y="438"/>
                  </a:cubicBezTo>
                  <a:cubicBezTo>
                    <a:pt x="488" y="446"/>
                    <a:pt x="488" y="446"/>
                    <a:pt x="488" y="446"/>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9"/>
                    <a:pt x="495" y="449"/>
                    <a:pt x="495" y="449"/>
                  </a:cubicBezTo>
                  <a:cubicBezTo>
                    <a:pt x="496" y="448"/>
                    <a:pt x="496" y="448"/>
                    <a:pt x="496" y="448"/>
                  </a:cubicBezTo>
                  <a:cubicBezTo>
                    <a:pt x="500" y="440"/>
                    <a:pt x="500" y="440"/>
                    <a:pt x="500" y="440"/>
                  </a:cubicBezTo>
                  <a:cubicBezTo>
                    <a:pt x="503" y="432"/>
                    <a:pt x="503" y="432"/>
                    <a:pt x="503" y="432"/>
                  </a:cubicBezTo>
                  <a:cubicBezTo>
                    <a:pt x="504" y="432"/>
                    <a:pt x="504" y="432"/>
                    <a:pt x="504" y="432"/>
                  </a:cubicBezTo>
                  <a:cubicBezTo>
                    <a:pt x="506" y="433"/>
                    <a:pt x="506" y="433"/>
                    <a:pt x="506" y="433"/>
                  </a:cubicBezTo>
                  <a:cubicBezTo>
                    <a:pt x="517" y="437"/>
                    <a:pt x="517" y="437"/>
                    <a:pt x="517" y="437"/>
                  </a:cubicBezTo>
                  <a:cubicBezTo>
                    <a:pt x="523" y="432"/>
                    <a:pt x="523" y="432"/>
                    <a:pt x="523" y="432"/>
                  </a:cubicBezTo>
                  <a:cubicBezTo>
                    <a:pt x="523" y="432"/>
                    <a:pt x="523" y="432"/>
                    <a:pt x="523" y="432"/>
                  </a:cubicBezTo>
                  <a:cubicBezTo>
                    <a:pt x="524" y="432"/>
                    <a:pt x="524" y="432"/>
                    <a:pt x="524" y="432"/>
                  </a:cubicBezTo>
                  <a:cubicBezTo>
                    <a:pt x="530" y="432"/>
                    <a:pt x="530" y="432"/>
                    <a:pt x="530" y="432"/>
                  </a:cubicBezTo>
                  <a:cubicBezTo>
                    <a:pt x="534" y="425"/>
                    <a:pt x="534" y="425"/>
                    <a:pt x="534" y="425"/>
                  </a:cubicBezTo>
                  <a:cubicBezTo>
                    <a:pt x="534" y="416"/>
                    <a:pt x="534" y="416"/>
                    <a:pt x="534" y="416"/>
                  </a:cubicBezTo>
                  <a:cubicBezTo>
                    <a:pt x="536" y="404"/>
                    <a:pt x="536" y="404"/>
                    <a:pt x="536" y="404"/>
                  </a:cubicBezTo>
                  <a:cubicBezTo>
                    <a:pt x="537" y="404"/>
                    <a:pt x="537" y="404"/>
                    <a:pt x="537" y="404"/>
                  </a:cubicBezTo>
                  <a:cubicBezTo>
                    <a:pt x="538" y="404"/>
                    <a:pt x="538" y="404"/>
                    <a:pt x="538" y="404"/>
                  </a:cubicBezTo>
                  <a:cubicBezTo>
                    <a:pt x="547" y="406"/>
                    <a:pt x="547" y="406"/>
                    <a:pt x="547" y="406"/>
                  </a:cubicBezTo>
                  <a:cubicBezTo>
                    <a:pt x="551" y="399"/>
                    <a:pt x="551" y="399"/>
                    <a:pt x="551" y="399"/>
                  </a:cubicBezTo>
                  <a:cubicBezTo>
                    <a:pt x="552" y="399"/>
                    <a:pt x="552" y="399"/>
                    <a:pt x="552" y="399"/>
                  </a:cubicBezTo>
                  <a:cubicBezTo>
                    <a:pt x="552" y="399"/>
                    <a:pt x="552" y="399"/>
                    <a:pt x="552" y="399"/>
                  </a:cubicBezTo>
                  <a:cubicBezTo>
                    <a:pt x="560" y="398"/>
                    <a:pt x="560" y="398"/>
                    <a:pt x="560" y="398"/>
                  </a:cubicBezTo>
                  <a:cubicBezTo>
                    <a:pt x="562" y="398"/>
                    <a:pt x="562" y="398"/>
                    <a:pt x="562" y="398"/>
                  </a:cubicBezTo>
                  <a:cubicBezTo>
                    <a:pt x="562" y="398"/>
                    <a:pt x="562" y="398"/>
                    <a:pt x="562" y="398"/>
                  </a:cubicBezTo>
                  <a:cubicBezTo>
                    <a:pt x="562" y="399"/>
                    <a:pt x="562" y="399"/>
                    <a:pt x="562" y="399"/>
                  </a:cubicBezTo>
                  <a:cubicBezTo>
                    <a:pt x="566" y="404"/>
                    <a:pt x="566" y="404"/>
                    <a:pt x="566" y="404"/>
                  </a:cubicBezTo>
                  <a:cubicBezTo>
                    <a:pt x="566" y="405"/>
                    <a:pt x="566" y="405"/>
                    <a:pt x="566" y="405"/>
                  </a:cubicBezTo>
                  <a:cubicBezTo>
                    <a:pt x="567" y="405"/>
                    <a:pt x="567" y="405"/>
                    <a:pt x="567" y="405"/>
                  </a:cubicBezTo>
                  <a:cubicBezTo>
                    <a:pt x="567" y="406"/>
                    <a:pt x="567" y="406"/>
                    <a:pt x="567" y="406"/>
                  </a:cubicBezTo>
                  <a:cubicBezTo>
                    <a:pt x="568" y="414"/>
                    <a:pt x="568" y="414"/>
                    <a:pt x="568" y="414"/>
                  </a:cubicBezTo>
                  <a:cubicBezTo>
                    <a:pt x="572" y="418"/>
                    <a:pt x="572" y="418"/>
                    <a:pt x="572" y="418"/>
                  </a:cubicBezTo>
                  <a:cubicBezTo>
                    <a:pt x="577" y="412"/>
                    <a:pt x="577" y="412"/>
                    <a:pt x="577" y="412"/>
                  </a:cubicBezTo>
                  <a:cubicBezTo>
                    <a:pt x="578" y="414"/>
                    <a:pt x="578" y="414"/>
                    <a:pt x="578" y="414"/>
                  </a:cubicBezTo>
                  <a:cubicBezTo>
                    <a:pt x="580" y="416"/>
                    <a:pt x="581" y="418"/>
                    <a:pt x="581" y="420"/>
                  </a:cubicBezTo>
                  <a:cubicBezTo>
                    <a:pt x="581" y="428"/>
                    <a:pt x="581" y="428"/>
                    <a:pt x="581" y="428"/>
                  </a:cubicBezTo>
                  <a:cubicBezTo>
                    <a:pt x="578" y="435"/>
                    <a:pt x="578" y="435"/>
                    <a:pt x="578" y="435"/>
                  </a:cubicBezTo>
                  <a:cubicBezTo>
                    <a:pt x="580" y="438"/>
                    <a:pt x="580" y="438"/>
                    <a:pt x="580" y="438"/>
                  </a:cubicBezTo>
                  <a:cubicBezTo>
                    <a:pt x="584" y="442"/>
                    <a:pt x="584" y="442"/>
                    <a:pt x="584" y="442"/>
                  </a:cubicBezTo>
                  <a:cubicBezTo>
                    <a:pt x="601" y="445"/>
                    <a:pt x="601" y="445"/>
                    <a:pt x="601" y="445"/>
                  </a:cubicBezTo>
                  <a:cubicBezTo>
                    <a:pt x="602" y="445"/>
                    <a:pt x="602" y="445"/>
                    <a:pt x="602" y="445"/>
                  </a:cubicBezTo>
                  <a:cubicBezTo>
                    <a:pt x="602" y="445"/>
                    <a:pt x="602" y="445"/>
                    <a:pt x="602" y="445"/>
                  </a:cubicBezTo>
                  <a:cubicBezTo>
                    <a:pt x="602" y="446"/>
                    <a:pt x="602" y="446"/>
                    <a:pt x="602" y="446"/>
                  </a:cubicBezTo>
                  <a:cubicBezTo>
                    <a:pt x="602" y="446"/>
                    <a:pt x="602" y="446"/>
                    <a:pt x="602" y="446"/>
                  </a:cubicBezTo>
                  <a:cubicBezTo>
                    <a:pt x="604" y="447"/>
                    <a:pt x="604" y="447"/>
                    <a:pt x="604" y="447"/>
                  </a:cubicBezTo>
                  <a:cubicBezTo>
                    <a:pt x="608" y="440"/>
                    <a:pt x="608" y="440"/>
                    <a:pt x="608"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8" y="410"/>
                    <a:pt x="618" y="410"/>
                    <a:pt x="618" y="410"/>
                  </a:cubicBezTo>
                  <a:cubicBezTo>
                    <a:pt x="619" y="410"/>
                    <a:pt x="619" y="410"/>
                    <a:pt x="619" y="410"/>
                  </a:cubicBezTo>
                  <a:cubicBezTo>
                    <a:pt x="619" y="410"/>
                    <a:pt x="619" y="410"/>
                    <a:pt x="619" y="410"/>
                  </a:cubicBezTo>
                  <a:cubicBezTo>
                    <a:pt x="624" y="416"/>
                    <a:pt x="624" y="416"/>
                    <a:pt x="624" y="416"/>
                  </a:cubicBezTo>
                  <a:cubicBezTo>
                    <a:pt x="628" y="420"/>
                    <a:pt x="628" y="420"/>
                    <a:pt x="628" y="420"/>
                  </a:cubicBezTo>
                  <a:cubicBezTo>
                    <a:pt x="632" y="416"/>
                    <a:pt x="632" y="416"/>
                    <a:pt x="632" y="416"/>
                  </a:cubicBezTo>
                  <a:cubicBezTo>
                    <a:pt x="649" y="398"/>
                    <a:pt x="649" y="398"/>
                    <a:pt x="649" y="398"/>
                  </a:cubicBezTo>
                  <a:cubicBezTo>
                    <a:pt x="649" y="398"/>
                    <a:pt x="649" y="398"/>
                    <a:pt x="649" y="398"/>
                  </a:cubicBezTo>
                  <a:cubicBezTo>
                    <a:pt x="650" y="398"/>
                    <a:pt x="650" y="398"/>
                    <a:pt x="650" y="398"/>
                  </a:cubicBezTo>
                  <a:cubicBezTo>
                    <a:pt x="656" y="394"/>
                    <a:pt x="656" y="394"/>
                    <a:pt x="656" y="394"/>
                  </a:cubicBezTo>
                  <a:cubicBezTo>
                    <a:pt x="662" y="384"/>
                    <a:pt x="662" y="384"/>
                    <a:pt x="662" y="384"/>
                  </a:cubicBezTo>
                  <a:cubicBezTo>
                    <a:pt x="663" y="383"/>
                    <a:pt x="663" y="383"/>
                    <a:pt x="663" y="383"/>
                  </a:cubicBezTo>
                  <a:cubicBezTo>
                    <a:pt x="672" y="386"/>
                    <a:pt x="672" y="386"/>
                    <a:pt x="672" y="386"/>
                  </a:cubicBezTo>
                  <a:cubicBezTo>
                    <a:pt x="676" y="386"/>
                    <a:pt x="676" y="386"/>
                    <a:pt x="676" y="386"/>
                  </a:cubicBezTo>
                  <a:cubicBezTo>
                    <a:pt x="676" y="382"/>
                    <a:pt x="677" y="380"/>
                    <a:pt x="678" y="378"/>
                  </a:cubicBezTo>
                  <a:cubicBezTo>
                    <a:pt x="684" y="370"/>
                    <a:pt x="684" y="370"/>
                    <a:pt x="684" y="370"/>
                  </a:cubicBezTo>
                  <a:cubicBezTo>
                    <a:pt x="686" y="369"/>
                    <a:pt x="686" y="369"/>
                    <a:pt x="686" y="369"/>
                  </a:cubicBezTo>
                  <a:cubicBezTo>
                    <a:pt x="694" y="372"/>
                    <a:pt x="694" y="372"/>
                    <a:pt x="694" y="372"/>
                  </a:cubicBezTo>
                  <a:cubicBezTo>
                    <a:pt x="704" y="370"/>
                    <a:pt x="704" y="370"/>
                    <a:pt x="704" y="370"/>
                  </a:cubicBezTo>
                  <a:cubicBezTo>
                    <a:pt x="710" y="364"/>
                    <a:pt x="710" y="364"/>
                    <a:pt x="710" y="364"/>
                  </a:cubicBezTo>
                  <a:cubicBezTo>
                    <a:pt x="714" y="358"/>
                    <a:pt x="714" y="358"/>
                    <a:pt x="714" y="358"/>
                  </a:cubicBezTo>
                  <a:cubicBezTo>
                    <a:pt x="712" y="354"/>
                    <a:pt x="712" y="354"/>
                    <a:pt x="712" y="354"/>
                  </a:cubicBezTo>
                  <a:cubicBezTo>
                    <a:pt x="706" y="357"/>
                    <a:pt x="706" y="357"/>
                    <a:pt x="706" y="357"/>
                  </a:cubicBezTo>
                  <a:cubicBezTo>
                    <a:pt x="706" y="357"/>
                    <a:pt x="706" y="357"/>
                    <a:pt x="706" y="357"/>
                  </a:cubicBezTo>
                  <a:cubicBezTo>
                    <a:pt x="705" y="356"/>
                    <a:pt x="705" y="356"/>
                    <a:pt x="705" y="356"/>
                  </a:cubicBezTo>
                  <a:cubicBezTo>
                    <a:pt x="698" y="350"/>
                    <a:pt x="698" y="350"/>
                    <a:pt x="698" y="350"/>
                  </a:cubicBezTo>
                  <a:cubicBezTo>
                    <a:pt x="698" y="350"/>
                    <a:pt x="698" y="350"/>
                    <a:pt x="698" y="350"/>
                  </a:cubicBezTo>
                  <a:cubicBezTo>
                    <a:pt x="700" y="339"/>
                    <a:pt x="700" y="339"/>
                    <a:pt x="700" y="339"/>
                  </a:cubicBezTo>
                  <a:cubicBezTo>
                    <a:pt x="701" y="331"/>
                    <a:pt x="701" y="331"/>
                    <a:pt x="701" y="331"/>
                  </a:cubicBezTo>
                  <a:cubicBezTo>
                    <a:pt x="699" y="324"/>
                    <a:pt x="699" y="324"/>
                    <a:pt x="699" y="324"/>
                  </a:cubicBezTo>
                  <a:cubicBezTo>
                    <a:pt x="694" y="322"/>
                    <a:pt x="694" y="322"/>
                    <a:pt x="694" y="322"/>
                  </a:cubicBezTo>
                  <a:cubicBezTo>
                    <a:pt x="694" y="322"/>
                    <a:pt x="694" y="322"/>
                    <a:pt x="694" y="322"/>
                  </a:cubicBezTo>
                  <a:cubicBezTo>
                    <a:pt x="693" y="321"/>
                    <a:pt x="693" y="321"/>
                    <a:pt x="693" y="321"/>
                  </a:cubicBezTo>
                  <a:cubicBezTo>
                    <a:pt x="693" y="321"/>
                    <a:pt x="693" y="321"/>
                    <a:pt x="693" y="321"/>
                  </a:cubicBezTo>
                  <a:cubicBezTo>
                    <a:pt x="688" y="311"/>
                    <a:pt x="688" y="311"/>
                    <a:pt x="688" y="311"/>
                  </a:cubicBezTo>
                  <a:cubicBezTo>
                    <a:pt x="687" y="310"/>
                    <a:pt x="687" y="310"/>
                    <a:pt x="687" y="310"/>
                  </a:cubicBezTo>
                  <a:cubicBezTo>
                    <a:pt x="680" y="318"/>
                    <a:pt x="680" y="318"/>
                    <a:pt x="680" y="318"/>
                  </a:cubicBezTo>
                  <a:cubicBezTo>
                    <a:pt x="674" y="322"/>
                    <a:pt x="674" y="322"/>
                    <a:pt x="674" y="322"/>
                  </a:cubicBezTo>
                  <a:cubicBezTo>
                    <a:pt x="672" y="323"/>
                    <a:pt x="672" y="323"/>
                    <a:pt x="672" y="323"/>
                  </a:cubicBezTo>
                  <a:cubicBezTo>
                    <a:pt x="672" y="323"/>
                    <a:pt x="672" y="323"/>
                    <a:pt x="672" y="323"/>
                  </a:cubicBezTo>
                  <a:cubicBezTo>
                    <a:pt x="671" y="322"/>
                    <a:pt x="671" y="322"/>
                    <a:pt x="671" y="322"/>
                  </a:cubicBezTo>
                  <a:cubicBezTo>
                    <a:pt x="664" y="315"/>
                    <a:pt x="664" y="315"/>
                    <a:pt x="664" y="315"/>
                  </a:cubicBezTo>
                  <a:cubicBezTo>
                    <a:pt x="664" y="315"/>
                    <a:pt x="664" y="315"/>
                    <a:pt x="664" y="315"/>
                  </a:cubicBezTo>
                  <a:cubicBezTo>
                    <a:pt x="659" y="304"/>
                    <a:pt x="659" y="304"/>
                    <a:pt x="659" y="304"/>
                  </a:cubicBezTo>
                  <a:cubicBezTo>
                    <a:pt x="659" y="303"/>
                    <a:pt x="659" y="303"/>
                    <a:pt x="659" y="303"/>
                  </a:cubicBezTo>
                  <a:cubicBezTo>
                    <a:pt x="656" y="295"/>
                    <a:pt x="656" y="295"/>
                    <a:pt x="656" y="295"/>
                  </a:cubicBezTo>
                  <a:cubicBezTo>
                    <a:pt x="656" y="295"/>
                    <a:pt x="656" y="295"/>
                    <a:pt x="656" y="295"/>
                  </a:cubicBezTo>
                  <a:cubicBezTo>
                    <a:pt x="656" y="295"/>
                    <a:pt x="656" y="295"/>
                    <a:pt x="656" y="295"/>
                  </a:cubicBezTo>
                  <a:cubicBezTo>
                    <a:pt x="656" y="283"/>
                    <a:pt x="656" y="283"/>
                    <a:pt x="656" y="283"/>
                  </a:cubicBezTo>
                  <a:cubicBezTo>
                    <a:pt x="656" y="276"/>
                    <a:pt x="656" y="276"/>
                    <a:pt x="656" y="276"/>
                  </a:cubicBezTo>
                  <a:cubicBezTo>
                    <a:pt x="650" y="274"/>
                    <a:pt x="650" y="274"/>
                    <a:pt x="650" y="274"/>
                  </a:cubicBezTo>
                  <a:cubicBezTo>
                    <a:pt x="650" y="274"/>
                    <a:pt x="650" y="274"/>
                    <a:pt x="650" y="274"/>
                  </a:cubicBezTo>
                  <a:cubicBezTo>
                    <a:pt x="650" y="273"/>
                    <a:pt x="650" y="273"/>
                    <a:pt x="650" y="273"/>
                  </a:cubicBezTo>
                  <a:cubicBezTo>
                    <a:pt x="637" y="263"/>
                    <a:pt x="637" y="263"/>
                    <a:pt x="637" y="263"/>
                  </a:cubicBezTo>
                  <a:cubicBezTo>
                    <a:pt x="638" y="262"/>
                    <a:pt x="638" y="262"/>
                    <a:pt x="638" y="262"/>
                  </a:cubicBezTo>
                  <a:cubicBezTo>
                    <a:pt x="644" y="256"/>
                    <a:pt x="644" y="256"/>
                    <a:pt x="644" y="256"/>
                  </a:cubicBezTo>
                  <a:cubicBezTo>
                    <a:pt x="644" y="255"/>
                    <a:pt x="644" y="255"/>
                    <a:pt x="644" y="255"/>
                  </a:cubicBezTo>
                  <a:cubicBezTo>
                    <a:pt x="644" y="255"/>
                    <a:pt x="644" y="255"/>
                    <a:pt x="644" y="255"/>
                  </a:cubicBezTo>
                  <a:cubicBezTo>
                    <a:pt x="644" y="255"/>
                    <a:pt x="644" y="255"/>
                    <a:pt x="644" y="255"/>
                  </a:cubicBezTo>
                  <a:cubicBezTo>
                    <a:pt x="644" y="255"/>
                    <a:pt x="644" y="255"/>
                    <a:pt x="644" y="255"/>
                  </a:cubicBezTo>
                  <a:cubicBezTo>
                    <a:pt x="651" y="254"/>
                    <a:pt x="651" y="254"/>
                    <a:pt x="651" y="254"/>
                  </a:cubicBezTo>
                  <a:cubicBezTo>
                    <a:pt x="652" y="254"/>
                    <a:pt x="652" y="254"/>
                    <a:pt x="652" y="254"/>
                  </a:cubicBezTo>
                  <a:cubicBezTo>
                    <a:pt x="654" y="254"/>
                    <a:pt x="656" y="255"/>
                    <a:pt x="657" y="257"/>
                  </a:cubicBezTo>
                  <a:cubicBezTo>
                    <a:pt x="663" y="262"/>
                    <a:pt x="663" y="262"/>
                    <a:pt x="663" y="262"/>
                  </a:cubicBezTo>
                  <a:cubicBezTo>
                    <a:pt x="669" y="257"/>
                    <a:pt x="669" y="257"/>
                    <a:pt x="669" y="257"/>
                  </a:cubicBezTo>
                  <a:cubicBezTo>
                    <a:pt x="673" y="251"/>
                    <a:pt x="673" y="251"/>
                    <a:pt x="673" y="251"/>
                  </a:cubicBezTo>
                  <a:cubicBezTo>
                    <a:pt x="673" y="246"/>
                    <a:pt x="673" y="246"/>
                    <a:pt x="673" y="246"/>
                  </a:cubicBezTo>
                  <a:cubicBezTo>
                    <a:pt x="672" y="233"/>
                    <a:pt x="672" y="233"/>
                    <a:pt x="672" y="233"/>
                  </a:cubicBezTo>
                  <a:cubicBezTo>
                    <a:pt x="670" y="228"/>
                    <a:pt x="670" y="228"/>
                    <a:pt x="670" y="228"/>
                  </a:cubicBezTo>
                  <a:cubicBezTo>
                    <a:pt x="662" y="226"/>
                    <a:pt x="662" y="226"/>
                    <a:pt x="662" y="226"/>
                  </a:cubicBezTo>
                  <a:cubicBezTo>
                    <a:pt x="662" y="221"/>
                    <a:pt x="662" y="221"/>
                    <a:pt x="662" y="221"/>
                  </a:cubicBezTo>
                  <a:cubicBezTo>
                    <a:pt x="654" y="211"/>
                    <a:pt x="654" y="211"/>
                    <a:pt x="654" y="211"/>
                  </a:cubicBezTo>
                  <a:cubicBezTo>
                    <a:pt x="653" y="210"/>
                    <a:pt x="653" y="210"/>
                    <a:pt x="653" y="210"/>
                  </a:cubicBezTo>
                  <a:cubicBezTo>
                    <a:pt x="649" y="203"/>
                    <a:pt x="649" y="203"/>
                    <a:pt x="649" y="203"/>
                  </a:cubicBezTo>
                  <a:cubicBezTo>
                    <a:pt x="648" y="202"/>
                    <a:pt x="648" y="202"/>
                    <a:pt x="648" y="202"/>
                  </a:cubicBezTo>
                  <a:cubicBezTo>
                    <a:pt x="648" y="202"/>
                    <a:pt x="648" y="202"/>
                    <a:pt x="648" y="202"/>
                  </a:cubicBezTo>
                  <a:cubicBezTo>
                    <a:pt x="648" y="202"/>
                    <a:pt x="648" y="202"/>
                    <a:pt x="648" y="202"/>
                  </a:cubicBezTo>
                  <a:cubicBezTo>
                    <a:pt x="657" y="190"/>
                    <a:pt x="657" y="190"/>
                    <a:pt x="657" y="190"/>
                  </a:cubicBezTo>
                  <a:cubicBezTo>
                    <a:pt x="657" y="190"/>
                    <a:pt x="657" y="190"/>
                    <a:pt x="657" y="190"/>
                  </a:cubicBezTo>
                  <a:cubicBezTo>
                    <a:pt x="658" y="189"/>
                    <a:pt x="658" y="189"/>
                    <a:pt x="658" y="189"/>
                  </a:cubicBezTo>
                  <a:cubicBezTo>
                    <a:pt x="658" y="189"/>
                    <a:pt x="658" y="189"/>
                    <a:pt x="658" y="189"/>
                  </a:cubicBezTo>
                  <a:cubicBezTo>
                    <a:pt x="658" y="189"/>
                    <a:pt x="658" y="189"/>
                    <a:pt x="658" y="189"/>
                  </a:cubicBezTo>
                  <a:cubicBezTo>
                    <a:pt x="662" y="188"/>
                    <a:pt x="662" y="188"/>
                    <a:pt x="662" y="188"/>
                  </a:cubicBezTo>
                  <a:cubicBezTo>
                    <a:pt x="666" y="185"/>
                    <a:pt x="666" y="185"/>
                    <a:pt x="666" y="185"/>
                  </a:cubicBezTo>
                  <a:cubicBezTo>
                    <a:pt x="672" y="169"/>
                    <a:pt x="672" y="169"/>
                    <a:pt x="672" y="169"/>
                  </a:cubicBezTo>
                  <a:cubicBezTo>
                    <a:pt x="672" y="169"/>
                    <a:pt x="672" y="169"/>
                    <a:pt x="672" y="169"/>
                  </a:cubicBezTo>
                  <a:cubicBezTo>
                    <a:pt x="672" y="168"/>
                    <a:pt x="672" y="168"/>
                    <a:pt x="672" y="168"/>
                  </a:cubicBezTo>
                  <a:cubicBezTo>
                    <a:pt x="678" y="161"/>
                    <a:pt x="678" y="161"/>
                    <a:pt x="678" y="161"/>
                  </a:cubicBezTo>
                  <a:cubicBezTo>
                    <a:pt x="678" y="161"/>
                    <a:pt x="678" y="161"/>
                    <a:pt x="678" y="161"/>
                  </a:cubicBezTo>
                  <a:cubicBezTo>
                    <a:pt x="679" y="161"/>
                    <a:pt x="679" y="161"/>
                    <a:pt x="679" y="161"/>
                  </a:cubicBezTo>
                  <a:cubicBezTo>
                    <a:pt x="679" y="161"/>
                    <a:pt x="679" y="161"/>
                    <a:pt x="679" y="161"/>
                  </a:cubicBezTo>
                  <a:cubicBezTo>
                    <a:pt x="686" y="159"/>
                    <a:pt x="686" y="159"/>
                    <a:pt x="686" y="159"/>
                  </a:cubicBezTo>
                  <a:cubicBezTo>
                    <a:pt x="686" y="160"/>
                    <a:pt x="686" y="160"/>
                    <a:pt x="686" y="160"/>
                  </a:cubicBezTo>
                  <a:cubicBezTo>
                    <a:pt x="691" y="164"/>
                    <a:pt x="691" y="164"/>
                    <a:pt x="691" y="164"/>
                  </a:cubicBezTo>
                  <a:cubicBezTo>
                    <a:pt x="693" y="164"/>
                    <a:pt x="693" y="164"/>
                    <a:pt x="693" y="164"/>
                  </a:cubicBezTo>
                  <a:cubicBezTo>
                    <a:pt x="696" y="152"/>
                    <a:pt x="696" y="152"/>
                    <a:pt x="696" y="152"/>
                  </a:cubicBezTo>
                  <a:cubicBezTo>
                    <a:pt x="693" y="143"/>
                    <a:pt x="693" y="143"/>
                    <a:pt x="693" y="143"/>
                  </a:cubicBezTo>
                  <a:cubicBezTo>
                    <a:pt x="692" y="142"/>
                    <a:pt x="692" y="142"/>
                    <a:pt x="692" y="142"/>
                  </a:cubicBezTo>
                  <a:cubicBezTo>
                    <a:pt x="692" y="142"/>
                    <a:pt x="692" y="142"/>
                    <a:pt x="692" y="142"/>
                  </a:cubicBezTo>
                  <a:cubicBezTo>
                    <a:pt x="694" y="132"/>
                    <a:pt x="694" y="132"/>
                    <a:pt x="694" y="132"/>
                  </a:cubicBezTo>
                  <a:cubicBezTo>
                    <a:pt x="694" y="131"/>
                    <a:pt x="694" y="131"/>
                    <a:pt x="694" y="131"/>
                  </a:cubicBezTo>
                  <a:cubicBezTo>
                    <a:pt x="698" y="126"/>
                    <a:pt x="698" y="126"/>
                    <a:pt x="698" y="126"/>
                  </a:cubicBezTo>
                  <a:cubicBezTo>
                    <a:pt x="702" y="120"/>
                    <a:pt x="702" y="120"/>
                    <a:pt x="702" y="120"/>
                  </a:cubicBezTo>
                  <a:cubicBezTo>
                    <a:pt x="702" y="115"/>
                    <a:pt x="702" y="115"/>
                    <a:pt x="702" y="115"/>
                  </a:cubicBezTo>
                  <a:cubicBezTo>
                    <a:pt x="702" y="113"/>
                    <a:pt x="701" y="109"/>
                    <a:pt x="698" y="103"/>
                  </a:cubicBezTo>
                  <a:cubicBezTo>
                    <a:pt x="698" y="103"/>
                    <a:pt x="698" y="103"/>
                    <a:pt x="698" y="103"/>
                  </a:cubicBezTo>
                  <a:cubicBezTo>
                    <a:pt x="698" y="103"/>
                    <a:pt x="698" y="103"/>
                    <a:pt x="698" y="103"/>
                  </a:cubicBezTo>
                  <a:cubicBezTo>
                    <a:pt x="698" y="93"/>
                    <a:pt x="698" y="93"/>
                    <a:pt x="698" y="93"/>
                  </a:cubicBezTo>
                  <a:cubicBezTo>
                    <a:pt x="698" y="93"/>
                    <a:pt x="698" y="93"/>
                    <a:pt x="698" y="93"/>
                  </a:cubicBezTo>
                  <a:cubicBezTo>
                    <a:pt x="700" y="84"/>
                    <a:pt x="700" y="84"/>
                    <a:pt x="700" y="84"/>
                  </a:cubicBezTo>
                  <a:cubicBezTo>
                    <a:pt x="699" y="81"/>
                    <a:pt x="698" y="78"/>
                    <a:pt x="698" y="76"/>
                  </a:cubicBezTo>
                  <a:lnTo>
                    <a:pt x="699" y="65"/>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10" name="Freeform 7"/>
            <p:cNvSpPr/>
            <p:nvPr/>
          </p:nvSpPr>
          <p:spPr bwMode="auto">
            <a:xfrm>
              <a:off x="2339481" y="3236040"/>
              <a:ext cx="1406028" cy="1190043"/>
            </a:xfrm>
            <a:custGeom>
              <a:gdLst>
                <a:gd fmla="*/ 268 w 456" name="T0"/>
                <a:gd fmla="*/ 154 h 386" name="T1"/>
                <a:gd fmla="*/ 258 w 456" name="T2"/>
                <a:gd fmla="*/ 161 h 386" name="T3"/>
                <a:gd fmla="*/ 222 w 456" name="T4"/>
                <a:gd fmla="*/ 129 h 386" name="T5"/>
                <a:gd fmla="*/ 196 w 456" name="T6"/>
                <a:gd fmla="*/ 108 h 386" name="T7"/>
                <a:gd fmla="*/ 199 w 456" name="T8"/>
                <a:gd fmla="*/ 79 h 386" name="T9"/>
                <a:gd fmla="*/ 170 w 456" name="T10"/>
                <a:gd fmla="*/ 87 h 386" name="T11"/>
                <a:gd fmla="*/ 148 w 456" name="T12"/>
                <a:gd fmla="*/ 59 h 386" name="T13"/>
                <a:gd fmla="*/ 138 w 456" name="T14"/>
                <a:gd fmla="*/ 25 h 386" name="T15"/>
                <a:gd fmla="*/ 128 w 456" name="T16"/>
                <a:gd fmla="*/ 8 h 386" name="T17"/>
                <a:gd fmla="*/ 105 w 456" name="T18"/>
                <a:gd fmla="*/ 16 h 386" name="T19"/>
                <a:gd fmla="*/ 89 w 456" name="T20"/>
                <a:gd fmla="*/ 32 h 386" name="T21"/>
                <a:gd fmla="*/ 49 w 456" name="T22"/>
                <a:gd fmla="*/ 45 h 386" name="T23"/>
                <a:gd fmla="*/ 25 w 456" name="T24"/>
                <a:gd fmla="*/ 73 h 386" name="T25"/>
                <a:gd fmla="*/ 2 w 456" name="T26"/>
                <a:gd fmla="*/ 92 h 386" name="T27"/>
                <a:gd fmla="*/ 33 w 456" name="T28"/>
                <a:gd fmla="*/ 120 h 386" name="T29"/>
                <a:gd fmla="*/ 56 w 456" name="T30"/>
                <a:gd fmla="*/ 127 h 386" name="T31"/>
                <a:gd fmla="*/ 112 w 456" name="T32"/>
                <a:gd fmla="*/ 150 h 386" name="T33"/>
                <a:gd fmla="*/ 152 w 456" name="T34"/>
                <a:gd fmla="*/ 142 h 386" name="T35"/>
                <a:gd fmla="*/ 186 w 456" name="T36"/>
                <a:gd fmla="*/ 157 h 386" name="T37"/>
                <a:gd fmla="*/ 215 w 456" name="T38"/>
                <a:gd fmla="*/ 168 h 386" name="T39"/>
                <a:gd fmla="*/ 262 w 456" name="T40"/>
                <a:gd fmla="*/ 203 h 386" name="T41"/>
                <a:gd fmla="*/ 274 w 456" name="T42"/>
                <a:gd fmla="*/ 220 h 386" name="T43"/>
                <a:gd fmla="*/ 271 w 456" name="T44"/>
                <a:gd fmla="*/ 288 h 386" name="T45"/>
                <a:gd fmla="*/ 252 w 456" name="T46"/>
                <a:gd fmla="*/ 322 h 386" name="T47"/>
                <a:gd fmla="*/ 224 w 456" name="T48"/>
                <a:gd fmla="*/ 334 h 386" name="T49"/>
                <a:gd fmla="*/ 249 w 456" name="T50"/>
                <a:gd fmla="*/ 353 h 386" name="T51"/>
                <a:gd fmla="*/ 261 w 456" name="T52"/>
                <a:gd fmla="*/ 348 h 386" name="T53"/>
                <a:gd fmla="*/ 263 w 456" name="T54"/>
                <a:gd fmla="*/ 335 h 386" name="T55"/>
                <a:gd fmla="*/ 276 w 456" name="T56"/>
                <a:gd fmla="*/ 322 h 386" name="T57"/>
                <a:gd fmla="*/ 288 w 456" name="T58"/>
                <a:gd fmla="*/ 332 h 386" name="T59"/>
                <a:gd fmla="*/ 322 w 456" name="T60"/>
                <a:gd fmla="*/ 346 h 386" name="T61"/>
                <a:gd fmla="*/ 334 w 456" name="T62"/>
                <a:gd fmla="*/ 366 h 386" name="T63"/>
                <a:gd fmla="*/ 364 w 456" name="T64"/>
                <a:gd fmla="*/ 376 h 386" name="T65"/>
                <a:gd fmla="*/ 364 w 456" name="T66"/>
                <a:gd fmla="*/ 357 h 386" name="T67"/>
                <a:gd fmla="*/ 368 w 456" name="T68"/>
                <a:gd fmla="*/ 350 h 386" name="T69"/>
                <a:gd fmla="*/ 383 w 456" name="T70"/>
                <a:gd fmla="*/ 325 h 386" name="T71"/>
                <a:gd fmla="*/ 385 w 456" name="T72"/>
                <a:gd fmla="*/ 308 h 386" name="T73"/>
                <a:gd fmla="*/ 400 w 456" name="T74"/>
                <a:gd fmla="*/ 291 h 386" name="T75"/>
                <a:gd fmla="*/ 423 w 456" name="T76"/>
                <a:gd fmla="*/ 287 h 386" name="T77"/>
                <a:gd fmla="*/ 445 w 456" name="T78"/>
                <a:gd fmla="*/ 278 h 386" name="T79"/>
                <a:gd fmla="*/ 453 w 456" name="T80"/>
                <a:gd fmla="*/ 244 h 386" name="T81"/>
                <a:gd fmla="*/ 412 w 456" name="T82"/>
                <a:gd fmla="*/ 219 h 386" name="T83"/>
                <a:gd fmla="*/ 395 w 456" name="T84"/>
                <a:gd fmla="*/ 246 h 386" name="T85"/>
                <a:gd fmla="*/ 407 w 456" name="T86"/>
                <a:gd fmla="*/ 256 h 386" name="T87"/>
                <a:gd fmla="*/ 405 w 456" name="T88"/>
                <a:gd fmla="*/ 270 h 386" name="T89"/>
                <a:gd fmla="*/ 389 w 456" name="T90"/>
                <a:gd fmla="*/ 275 h 386" name="T91"/>
                <a:gd fmla="*/ 374 w 456" name="T92"/>
                <a:gd fmla="*/ 284 h 386" name="T93"/>
                <a:gd fmla="*/ 363 w 456" name="T94"/>
                <a:gd fmla="*/ 274 h 386" name="T95"/>
                <a:gd fmla="*/ 356 w 456" name="T96"/>
                <a:gd fmla="*/ 257 h 386" name="T97"/>
                <a:gd fmla="*/ 350 w 456" name="T98"/>
                <a:gd fmla="*/ 238 h 386" name="T99"/>
                <a:gd fmla="*/ 326 w 456" name="T100"/>
                <a:gd fmla="*/ 208 h 386" name="T101"/>
                <a:gd fmla="*/ 299 w 456" name="T102"/>
                <a:gd fmla="*/ 188 h 386" name="T103"/>
                <a:gd fmla="*/ 300 w 456" name="T104"/>
                <a:gd fmla="*/ 168 h 386" name="T105"/>
                <a:gd fmla="*/ 325 w 456" name="T106"/>
                <a:gd fmla="*/ 142 h 386" name="T107"/>
                <a:gd fmla="*/ 295 w 456" name="T108"/>
                <a:gd fmla="*/ 143 h 38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86" w="45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9"/>
                    <a:pt x="266" y="149"/>
                    <a:pt x="266" y="149"/>
                  </a:cubicBezTo>
                  <a:cubicBezTo>
                    <a:pt x="268" y="154"/>
                    <a:pt x="268" y="154"/>
                    <a:pt x="268" y="154"/>
                  </a:cubicBezTo>
                  <a:cubicBezTo>
                    <a:pt x="268" y="154"/>
                    <a:pt x="268" y="154"/>
                    <a:pt x="268" y="154"/>
                  </a:cubicBezTo>
                  <a:cubicBezTo>
                    <a:pt x="268" y="156"/>
                    <a:pt x="268" y="156"/>
                    <a:pt x="268" y="156"/>
                  </a:cubicBezTo>
                  <a:cubicBezTo>
                    <a:pt x="267" y="156"/>
                    <a:pt x="267" y="156"/>
                    <a:pt x="267" y="156"/>
                  </a:cubicBezTo>
                  <a:cubicBezTo>
                    <a:pt x="259" y="160"/>
                    <a:pt x="259" y="160"/>
                    <a:pt x="259" y="160"/>
                  </a:cubicBezTo>
                  <a:cubicBezTo>
                    <a:pt x="258" y="161"/>
                    <a:pt x="258" y="161"/>
                    <a:pt x="258" y="161"/>
                  </a:cubicBezTo>
                  <a:cubicBezTo>
                    <a:pt x="258" y="161"/>
                    <a:pt x="258" y="161"/>
                    <a:pt x="258" y="161"/>
                  </a:cubicBezTo>
                  <a:cubicBezTo>
                    <a:pt x="258" y="161"/>
                    <a:pt x="258" y="161"/>
                    <a:pt x="258" y="161"/>
                  </a:cubicBezTo>
                  <a:cubicBezTo>
                    <a:pt x="257" y="161"/>
                    <a:pt x="257" y="161"/>
                    <a:pt x="257" y="161"/>
                  </a:cubicBezTo>
                  <a:cubicBezTo>
                    <a:pt x="251" y="160"/>
                    <a:pt x="247" y="158"/>
                    <a:pt x="246" y="155"/>
                  </a:cubicBezTo>
                  <a:cubicBezTo>
                    <a:pt x="243" y="150"/>
                    <a:pt x="243" y="150"/>
                    <a:pt x="243" y="150"/>
                  </a:cubicBezTo>
                  <a:cubicBezTo>
                    <a:pt x="231" y="148"/>
                    <a:pt x="231" y="148"/>
                    <a:pt x="231" y="148"/>
                  </a:cubicBezTo>
                  <a:cubicBezTo>
                    <a:pt x="228" y="133"/>
                    <a:pt x="228" y="133"/>
                    <a:pt x="228" y="133"/>
                  </a:cubicBezTo>
                  <a:cubicBezTo>
                    <a:pt x="226" y="132"/>
                    <a:pt x="224" y="131"/>
                    <a:pt x="223" y="130"/>
                  </a:cubicBezTo>
                  <a:cubicBezTo>
                    <a:pt x="222" y="129"/>
                    <a:pt x="222" y="129"/>
                    <a:pt x="222" y="129"/>
                  </a:cubicBezTo>
                  <a:cubicBezTo>
                    <a:pt x="220" y="126"/>
                    <a:pt x="219" y="124"/>
                    <a:pt x="216" y="124"/>
                  </a:cubicBezTo>
                  <a:cubicBezTo>
                    <a:pt x="213" y="123"/>
                    <a:pt x="210" y="120"/>
                    <a:pt x="208" y="117"/>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8"/>
                    <a:pt x="196" y="108"/>
                    <a:pt x="196" y="108"/>
                  </a:cubicBezTo>
                  <a:cubicBezTo>
                    <a:pt x="196" y="108"/>
                    <a:pt x="196" y="108"/>
                    <a:pt x="196" y="108"/>
                  </a:cubicBezTo>
                  <a:cubicBezTo>
                    <a:pt x="195" y="102"/>
                    <a:pt x="195" y="102"/>
                    <a:pt x="195" y="102"/>
                  </a:cubicBezTo>
                  <a:cubicBezTo>
                    <a:pt x="195" y="102"/>
                    <a:pt x="195" y="102"/>
                    <a:pt x="195" y="102"/>
                  </a:cubicBezTo>
                  <a:cubicBezTo>
                    <a:pt x="207" y="84"/>
                    <a:pt x="207" y="84"/>
                    <a:pt x="207" y="84"/>
                  </a:cubicBezTo>
                  <a:cubicBezTo>
                    <a:pt x="208" y="83"/>
                    <a:pt x="208" y="82"/>
                    <a:pt x="208" y="82"/>
                  </a:cubicBezTo>
                  <a:cubicBezTo>
                    <a:pt x="205" y="76"/>
                    <a:pt x="205" y="76"/>
                    <a:pt x="205" y="76"/>
                  </a:cubicBezTo>
                  <a:cubicBezTo>
                    <a:pt x="199" y="79"/>
                    <a:pt x="199" y="79"/>
                    <a:pt x="199" y="79"/>
                  </a:cubicBezTo>
                  <a:cubicBezTo>
                    <a:pt x="198" y="79"/>
                    <a:pt x="198" y="79"/>
                    <a:pt x="198" y="79"/>
                  </a:cubicBezTo>
                  <a:cubicBezTo>
                    <a:pt x="198" y="79"/>
                    <a:pt x="198" y="79"/>
                    <a:pt x="198" y="79"/>
                  </a:cubicBezTo>
                  <a:cubicBezTo>
                    <a:pt x="198" y="79"/>
                    <a:pt x="198" y="79"/>
                    <a:pt x="198" y="79"/>
                  </a:cubicBezTo>
                  <a:cubicBezTo>
                    <a:pt x="180" y="80"/>
                    <a:pt x="180" y="80"/>
                    <a:pt x="180" y="80"/>
                  </a:cubicBezTo>
                  <a:cubicBezTo>
                    <a:pt x="173" y="82"/>
                    <a:pt x="173" y="82"/>
                    <a:pt x="173" y="82"/>
                  </a:cubicBezTo>
                  <a:cubicBezTo>
                    <a:pt x="171" y="84"/>
                    <a:pt x="171" y="84"/>
                    <a:pt x="171" y="84"/>
                  </a:cubicBezTo>
                  <a:cubicBezTo>
                    <a:pt x="170" y="87"/>
                    <a:pt x="170" y="87"/>
                    <a:pt x="170" y="87"/>
                  </a:cubicBezTo>
                  <a:cubicBezTo>
                    <a:pt x="168" y="89"/>
                    <a:pt x="166" y="90"/>
                    <a:pt x="162" y="89"/>
                  </a:cubicBezTo>
                  <a:cubicBezTo>
                    <a:pt x="162" y="89"/>
                    <a:pt x="162" y="89"/>
                    <a:pt x="162" y="89"/>
                  </a:cubicBezTo>
                  <a:cubicBezTo>
                    <a:pt x="162" y="89"/>
                    <a:pt x="162" y="89"/>
                    <a:pt x="162" y="89"/>
                  </a:cubicBezTo>
                  <a:cubicBezTo>
                    <a:pt x="156" y="84"/>
                    <a:pt x="156" y="84"/>
                    <a:pt x="156" y="84"/>
                  </a:cubicBezTo>
                  <a:cubicBezTo>
                    <a:pt x="155" y="74"/>
                    <a:pt x="155" y="74"/>
                    <a:pt x="155" y="74"/>
                  </a:cubicBezTo>
                  <a:cubicBezTo>
                    <a:pt x="152" y="72"/>
                    <a:pt x="150" y="70"/>
                    <a:pt x="149" y="68"/>
                  </a:cubicBezTo>
                  <a:cubicBezTo>
                    <a:pt x="148" y="59"/>
                    <a:pt x="148" y="59"/>
                    <a:pt x="148" y="59"/>
                  </a:cubicBezTo>
                  <a:cubicBezTo>
                    <a:pt x="144" y="54"/>
                    <a:pt x="144" y="54"/>
                    <a:pt x="144" y="54"/>
                  </a:cubicBezTo>
                  <a:cubicBezTo>
                    <a:pt x="139" y="50"/>
                    <a:pt x="139" y="50"/>
                    <a:pt x="139" y="50"/>
                  </a:cubicBezTo>
                  <a:cubicBezTo>
                    <a:pt x="137" y="49"/>
                    <a:pt x="137" y="49"/>
                    <a:pt x="137" y="49"/>
                  </a:cubicBezTo>
                  <a:cubicBezTo>
                    <a:pt x="145" y="40"/>
                    <a:pt x="145" y="40"/>
                    <a:pt x="145" y="40"/>
                  </a:cubicBezTo>
                  <a:cubicBezTo>
                    <a:pt x="146" y="35"/>
                    <a:pt x="146" y="35"/>
                    <a:pt x="146" y="35"/>
                  </a:cubicBezTo>
                  <a:cubicBezTo>
                    <a:pt x="138" y="25"/>
                    <a:pt x="138" y="25"/>
                    <a:pt x="138" y="25"/>
                  </a:cubicBezTo>
                  <a:cubicBezTo>
                    <a:pt x="138" y="25"/>
                    <a:pt x="138" y="25"/>
                    <a:pt x="138" y="25"/>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3" y="12"/>
                    <a:pt x="133" y="12"/>
                    <a:pt x="133" y="12"/>
                  </a:cubicBezTo>
                  <a:cubicBezTo>
                    <a:pt x="128" y="8"/>
                    <a:pt x="128" y="8"/>
                    <a:pt x="128" y="8"/>
                  </a:cubicBezTo>
                  <a:cubicBezTo>
                    <a:pt x="128" y="8"/>
                    <a:pt x="128" y="8"/>
                    <a:pt x="128" y="8"/>
                  </a:cubicBezTo>
                  <a:cubicBezTo>
                    <a:pt x="128" y="8"/>
                    <a:pt x="128" y="8"/>
                    <a:pt x="128" y="8"/>
                  </a:cubicBezTo>
                  <a:cubicBezTo>
                    <a:pt x="128" y="8"/>
                    <a:pt x="128" y="8"/>
                    <a:pt x="128" y="8"/>
                  </a:cubicBezTo>
                  <a:cubicBezTo>
                    <a:pt x="123" y="2"/>
                    <a:pt x="123" y="2"/>
                    <a:pt x="123" y="2"/>
                  </a:cubicBezTo>
                  <a:cubicBezTo>
                    <a:pt x="115" y="0"/>
                    <a:pt x="115" y="0"/>
                    <a:pt x="115" y="0"/>
                  </a:cubicBezTo>
                  <a:cubicBezTo>
                    <a:pt x="107" y="3"/>
                    <a:pt x="107" y="3"/>
                    <a:pt x="107" y="3"/>
                  </a:cubicBezTo>
                  <a:cubicBezTo>
                    <a:pt x="106" y="4"/>
                    <a:pt x="106" y="4"/>
                    <a:pt x="106" y="4"/>
                  </a:cubicBezTo>
                  <a:cubicBezTo>
                    <a:pt x="105" y="16"/>
                    <a:pt x="105" y="16"/>
                    <a:pt x="105" y="16"/>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2"/>
                    <a:pt x="96" y="32"/>
                    <a:pt x="96" y="32"/>
                  </a:cubicBezTo>
                  <a:cubicBezTo>
                    <a:pt x="96" y="32"/>
                    <a:pt x="96" y="32"/>
                    <a:pt x="96" y="32"/>
                  </a:cubicBezTo>
                  <a:cubicBezTo>
                    <a:pt x="89" y="32"/>
                    <a:pt x="89" y="32"/>
                    <a:pt x="89" y="32"/>
                  </a:cubicBezTo>
                  <a:cubicBezTo>
                    <a:pt x="85" y="34"/>
                    <a:pt x="81" y="36"/>
                    <a:pt x="77" y="38"/>
                  </a:cubicBezTo>
                  <a:cubicBezTo>
                    <a:pt x="76" y="38"/>
                    <a:pt x="76" y="38"/>
                    <a:pt x="76" y="38"/>
                  </a:cubicBezTo>
                  <a:cubicBezTo>
                    <a:pt x="76" y="38"/>
                    <a:pt x="76" y="38"/>
                    <a:pt x="76" y="38"/>
                  </a:cubicBezTo>
                  <a:cubicBezTo>
                    <a:pt x="76" y="38"/>
                    <a:pt x="76" y="38"/>
                    <a:pt x="76" y="38"/>
                  </a:cubicBezTo>
                  <a:cubicBezTo>
                    <a:pt x="62" y="35"/>
                    <a:pt x="62" y="35"/>
                    <a:pt x="62" y="35"/>
                  </a:cubicBezTo>
                  <a:cubicBezTo>
                    <a:pt x="57" y="41"/>
                    <a:pt x="57" y="41"/>
                    <a:pt x="57" y="41"/>
                  </a:cubicBezTo>
                  <a:cubicBezTo>
                    <a:pt x="55" y="42"/>
                    <a:pt x="53" y="44"/>
                    <a:pt x="49" y="45"/>
                  </a:cubicBezTo>
                  <a:cubicBezTo>
                    <a:pt x="41" y="52"/>
                    <a:pt x="41" y="52"/>
                    <a:pt x="41" y="52"/>
                  </a:cubicBezTo>
                  <a:cubicBezTo>
                    <a:pt x="36" y="58"/>
                    <a:pt x="36" y="58"/>
                    <a:pt x="36" y="58"/>
                  </a:cubicBezTo>
                  <a:cubicBezTo>
                    <a:pt x="36" y="59"/>
                    <a:pt x="36" y="59"/>
                    <a:pt x="36" y="59"/>
                  </a:cubicBezTo>
                  <a:cubicBezTo>
                    <a:pt x="36" y="59"/>
                    <a:pt x="36" y="59"/>
                    <a:pt x="36" y="59"/>
                  </a:cubicBezTo>
                  <a:cubicBezTo>
                    <a:pt x="33" y="63"/>
                    <a:pt x="31" y="66"/>
                    <a:pt x="30" y="67"/>
                  </a:cubicBezTo>
                  <a:cubicBezTo>
                    <a:pt x="25" y="73"/>
                    <a:pt x="25" y="73"/>
                    <a:pt x="25" y="73"/>
                  </a:cubicBezTo>
                  <a:cubicBezTo>
                    <a:pt x="25" y="73"/>
                    <a:pt x="25" y="73"/>
                    <a:pt x="25" y="73"/>
                  </a:cubicBezTo>
                  <a:cubicBezTo>
                    <a:pt x="25" y="74"/>
                    <a:pt x="25" y="74"/>
                    <a:pt x="25" y="74"/>
                  </a:cubicBezTo>
                  <a:cubicBezTo>
                    <a:pt x="22" y="76"/>
                    <a:pt x="22" y="76"/>
                    <a:pt x="22" y="76"/>
                  </a:cubicBezTo>
                  <a:cubicBezTo>
                    <a:pt x="20" y="76"/>
                    <a:pt x="18" y="77"/>
                    <a:pt x="16" y="77"/>
                  </a:cubicBezTo>
                  <a:cubicBezTo>
                    <a:pt x="6" y="76"/>
                    <a:pt x="6" y="76"/>
                    <a:pt x="6" y="76"/>
                  </a:cubicBezTo>
                  <a:cubicBezTo>
                    <a:pt x="4" y="80"/>
                    <a:pt x="4" y="80"/>
                    <a:pt x="4" y="80"/>
                  </a:cubicBezTo>
                  <a:cubicBezTo>
                    <a:pt x="0" y="86"/>
                    <a:pt x="0" y="86"/>
                    <a:pt x="0" y="86"/>
                  </a:cubicBezTo>
                  <a:cubicBezTo>
                    <a:pt x="2" y="92"/>
                    <a:pt x="2" y="92"/>
                    <a:pt x="2" y="92"/>
                  </a:cubicBezTo>
                  <a:cubicBezTo>
                    <a:pt x="1" y="108"/>
                    <a:pt x="1" y="108"/>
                    <a:pt x="1" y="108"/>
                  </a:cubicBezTo>
                  <a:cubicBezTo>
                    <a:pt x="4" y="113"/>
                    <a:pt x="4" y="113"/>
                    <a:pt x="4" y="113"/>
                  </a:cubicBezTo>
                  <a:cubicBezTo>
                    <a:pt x="4" y="113"/>
                    <a:pt x="4" y="113"/>
                    <a:pt x="4" y="113"/>
                  </a:cubicBezTo>
                  <a:cubicBezTo>
                    <a:pt x="5" y="117"/>
                    <a:pt x="5" y="117"/>
                    <a:pt x="5" y="117"/>
                  </a:cubicBezTo>
                  <a:cubicBezTo>
                    <a:pt x="11" y="117"/>
                    <a:pt x="11" y="117"/>
                    <a:pt x="11" y="117"/>
                  </a:cubicBezTo>
                  <a:cubicBezTo>
                    <a:pt x="20" y="119"/>
                    <a:pt x="20" y="119"/>
                    <a:pt x="20" y="119"/>
                  </a:cubicBezTo>
                  <a:cubicBezTo>
                    <a:pt x="33" y="120"/>
                    <a:pt x="33" y="120"/>
                    <a:pt x="33" y="120"/>
                  </a:cubicBezTo>
                  <a:cubicBezTo>
                    <a:pt x="38" y="119"/>
                    <a:pt x="38" y="119"/>
                    <a:pt x="38" y="119"/>
                  </a:cubicBezTo>
                  <a:cubicBezTo>
                    <a:pt x="39" y="119"/>
                    <a:pt x="39" y="119"/>
                    <a:pt x="39" y="119"/>
                  </a:cubicBezTo>
                  <a:cubicBezTo>
                    <a:pt x="39" y="119"/>
                    <a:pt x="39" y="119"/>
                    <a:pt x="39" y="119"/>
                  </a:cubicBezTo>
                  <a:cubicBezTo>
                    <a:pt x="50" y="123"/>
                    <a:pt x="50" y="123"/>
                    <a:pt x="50" y="123"/>
                  </a:cubicBezTo>
                  <a:cubicBezTo>
                    <a:pt x="50" y="123"/>
                    <a:pt x="50" y="123"/>
                    <a:pt x="50" y="123"/>
                  </a:cubicBezTo>
                  <a:cubicBezTo>
                    <a:pt x="51" y="123"/>
                    <a:pt x="51" y="123"/>
                    <a:pt x="51" y="123"/>
                  </a:cubicBezTo>
                  <a:cubicBezTo>
                    <a:pt x="56" y="127"/>
                    <a:pt x="56" y="127"/>
                    <a:pt x="56" y="127"/>
                  </a:cubicBezTo>
                  <a:cubicBezTo>
                    <a:pt x="68" y="132"/>
                    <a:pt x="68" y="132"/>
                    <a:pt x="68" y="132"/>
                  </a:cubicBezTo>
                  <a:cubicBezTo>
                    <a:pt x="69" y="132"/>
                    <a:pt x="69" y="132"/>
                    <a:pt x="69" y="132"/>
                  </a:cubicBezTo>
                  <a:cubicBezTo>
                    <a:pt x="77" y="136"/>
                    <a:pt x="77" y="136"/>
                    <a:pt x="77" y="136"/>
                  </a:cubicBezTo>
                  <a:cubicBezTo>
                    <a:pt x="96" y="154"/>
                    <a:pt x="96" y="154"/>
                    <a:pt x="96" y="154"/>
                  </a:cubicBezTo>
                  <a:cubicBezTo>
                    <a:pt x="105" y="158"/>
                    <a:pt x="105" y="158"/>
                    <a:pt x="105" y="158"/>
                  </a:cubicBezTo>
                  <a:cubicBezTo>
                    <a:pt x="109" y="157"/>
                    <a:pt x="109" y="157"/>
                    <a:pt x="109" y="157"/>
                  </a:cubicBezTo>
                  <a:cubicBezTo>
                    <a:pt x="112" y="150"/>
                    <a:pt x="112" y="150"/>
                    <a:pt x="112" y="150"/>
                  </a:cubicBezTo>
                  <a:cubicBezTo>
                    <a:pt x="110" y="139"/>
                    <a:pt x="110" y="139"/>
                    <a:pt x="110" y="139"/>
                  </a:cubicBezTo>
                  <a:cubicBezTo>
                    <a:pt x="110" y="136"/>
                    <a:pt x="113" y="134"/>
                    <a:pt x="117" y="132"/>
                  </a:cubicBezTo>
                  <a:cubicBezTo>
                    <a:pt x="118" y="132"/>
                    <a:pt x="118" y="132"/>
                    <a:pt x="118" y="132"/>
                  </a:cubicBezTo>
                  <a:cubicBezTo>
                    <a:pt x="143" y="146"/>
                    <a:pt x="143" y="146"/>
                    <a:pt x="143" y="146"/>
                  </a:cubicBezTo>
                  <a:cubicBezTo>
                    <a:pt x="145" y="145"/>
                    <a:pt x="145" y="145"/>
                    <a:pt x="145"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9"/>
                    <a:pt x="162" y="139"/>
                    <a:pt x="162" y="139"/>
                  </a:cubicBezTo>
                  <a:cubicBezTo>
                    <a:pt x="176" y="149"/>
                    <a:pt x="176" y="149"/>
                    <a:pt x="176" y="149"/>
                  </a:cubicBezTo>
                  <a:cubicBezTo>
                    <a:pt x="177" y="149"/>
                    <a:pt x="177" y="149"/>
                    <a:pt x="177" y="149"/>
                  </a:cubicBezTo>
                  <a:cubicBezTo>
                    <a:pt x="186" y="157"/>
                    <a:pt x="186" y="157"/>
                    <a:pt x="186" y="157"/>
                  </a:cubicBezTo>
                  <a:cubicBezTo>
                    <a:pt x="188" y="158"/>
                    <a:pt x="191" y="161"/>
                    <a:pt x="194" y="165"/>
                  </a:cubicBezTo>
                  <a:cubicBezTo>
                    <a:pt x="199" y="170"/>
                    <a:pt x="199" y="170"/>
                    <a:pt x="199" y="170"/>
                  </a:cubicBezTo>
                  <a:cubicBezTo>
                    <a:pt x="202" y="170"/>
                    <a:pt x="202" y="170"/>
                    <a:pt x="202" y="170"/>
                  </a:cubicBezTo>
                  <a:cubicBezTo>
                    <a:pt x="206" y="162"/>
                    <a:pt x="206" y="162"/>
                    <a:pt x="206" y="162"/>
                  </a:cubicBezTo>
                  <a:cubicBezTo>
                    <a:pt x="215" y="168"/>
                    <a:pt x="215" y="168"/>
                    <a:pt x="215" y="168"/>
                  </a:cubicBezTo>
                  <a:cubicBezTo>
                    <a:pt x="215" y="168"/>
                    <a:pt x="215" y="168"/>
                    <a:pt x="215" y="168"/>
                  </a:cubicBezTo>
                  <a:cubicBezTo>
                    <a:pt x="215" y="168"/>
                    <a:pt x="215" y="168"/>
                    <a:pt x="215" y="168"/>
                  </a:cubicBezTo>
                  <a:cubicBezTo>
                    <a:pt x="215" y="168"/>
                    <a:pt x="215" y="168"/>
                    <a:pt x="215" y="168"/>
                  </a:cubicBezTo>
                  <a:cubicBezTo>
                    <a:pt x="222" y="176"/>
                    <a:pt x="222" y="176"/>
                    <a:pt x="222" y="176"/>
                  </a:cubicBezTo>
                  <a:cubicBezTo>
                    <a:pt x="240" y="190"/>
                    <a:pt x="240" y="190"/>
                    <a:pt x="240" y="190"/>
                  </a:cubicBezTo>
                  <a:cubicBezTo>
                    <a:pt x="240" y="190"/>
                    <a:pt x="240" y="190"/>
                    <a:pt x="240" y="190"/>
                  </a:cubicBezTo>
                  <a:cubicBezTo>
                    <a:pt x="245" y="196"/>
                    <a:pt x="245" y="196"/>
                    <a:pt x="245" y="196"/>
                  </a:cubicBezTo>
                  <a:cubicBezTo>
                    <a:pt x="261" y="192"/>
                    <a:pt x="261" y="192"/>
                    <a:pt x="261" y="192"/>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9"/>
                    <a:pt x="274" y="219"/>
                    <a:pt x="274" y="219"/>
                  </a:cubicBezTo>
                  <a:cubicBezTo>
                    <a:pt x="274" y="219"/>
                    <a:pt x="274" y="219"/>
                    <a:pt x="274" y="219"/>
                  </a:cubicBezTo>
                  <a:cubicBezTo>
                    <a:pt x="274" y="220"/>
                    <a:pt x="274" y="220"/>
                    <a:pt x="274" y="220"/>
                  </a:cubicBezTo>
                  <a:cubicBezTo>
                    <a:pt x="274" y="220"/>
                    <a:pt x="274" y="220"/>
                    <a:pt x="274" y="220"/>
                  </a:cubicBezTo>
                  <a:cubicBezTo>
                    <a:pt x="280" y="248"/>
                    <a:pt x="280" y="248"/>
                    <a:pt x="280" y="248"/>
                  </a:cubicBezTo>
                  <a:cubicBezTo>
                    <a:pt x="286" y="259"/>
                    <a:pt x="286" y="259"/>
                    <a:pt x="286" y="259"/>
                  </a:cubicBezTo>
                  <a:cubicBezTo>
                    <a:pt x="278" y="279"/>
                    <a:pt x="278" y="279"/>
                    <a:pt x="278" y="279"/>
                  </a:cubicBezTo>
                  <a:cubicBezTo>
                    <a:pt x="278" y="280"/>
                    <a:pt x="278" y="280"/>
                    <a:pt x="278" y="280"/>
                  </a:cubicBezTo>
                  <a:cubicBezTo>
                    <a:pt x="271" y="282"/>
                    <a:pt x="271" y="282"/>
                    <a:pt x="271" y="282"/>
                  </a:cubicBezTo>
                  <a:cubicBezTo>
                    <a:pt x="271" y="288"/>
                    <a:pt x="271" y="288"/>
                    <a:pt x="271" y="288"/>
                  </a:cubicBezTo>
                  <a:cubicBezTo>
                    <a:pt x="271" y="288"/>
                    <a:pt x="271" y="288"/>
                    <a:pt x="271" y="288"/>
                  </a:cubicBezTo>
                  <a:cubicBezTo>
                    <a:pt x="264" y="300"/>
                    <a:pt x="264" y="300"/>
                    <a:pt x="264" y="300"/>
                  </a:cubicBezTo>
                  <a:cubicBezTo>
                    <a:pt x="263" y="300"/>
                    <a:pt x="263" y="300"/>
                    <a:pt x="263" y="300"/>
                  </a:cubicBezTo>
                  <a:cubicBezTo>
                    <a:pt x="254" y="300"/>
                    <a:pt x="254" y="300"/>
                    <a:pt x="254" y="300"/>
                  </a:cubicBezTo>
                  <a:cubicBezTo>
                    <a:pt x="244" y="308"/>
                    <a:pt x="244" y="308"/>
                    <a:pt x="244" y="308"/>
                  </a:cubicBezTo>
                  <a:cubicBezTo>
                    <a:pt x="245" y="310"/>
                    <a:pt x="247" y="310"/>
                    <a:pt x="250" y="312"/>
                  </a:cubicBezTo>
                  <a:cubicBezTo>
                    <a:pt x="254" y="313"/>
                    <a:pt x="254" y="316"/>
                    <a:pt x="252" y="322"/>
                  </a:cubicBezTo>
                  <a:cubicBezTo>
                    <a:pt x="252" y="322"/>
                    <a:pt x="252" y="322"/>
                    <a:pt x="252" y="322"/>
                  </a:cubicBezTo>
                  <a:cubicBezTo>
                    <a:pt x="245" y="329"/>
                    <a:pt x="245" y="329"/>
                    <a:pt x="245" y="329"/>
                  </a:cubicBezTo>
                  <a:cubicBezTo>
                    <a:pt x="245" y="329"/>
                    <a:pt x="245" y="329"/>
                    <a:pt x="245" y="329"/>
                  </a:cubicBezTo>
                  <a:cubicBezTo>
                    <a:pt x="245" y="330"/>
                    <a:pt x="245" y="330"/>
                    <a:pt x="245" y="330"/>
                  </a:cubicBezTo>
                  <a:cubicBezTo>
                    <a:pt x="244" y="330"/>
                    <a:pt x="244" y="330"/>
                    <a:pt x="244" y="330"/>
                  </a:cubicBezTo>
                  <a:cubicBezTo>
                    <a:pt x="244" y="330"/>
                    <a:pt x="244" y="330"/>
                    <a:pt x="244" y="330"/>
                  </a:cubicBezTo>
                  <a:cubicBezTo>
                    <a:pt x="225" y="327"/>
                    <a:pt x="225" y="327"/>
                    <a:pt x="225" y="327"/>
                  </a:cubicBezTo>
                  <a:cubicBezTo>
                    <a:pt x="224" y="334"/>
                    <a:pt x="224" y="334"/>
                    <a:pt x="224" y="334"/>
                  </a:cubicBezTo>
                  <a:cubicBezTo>
                    <a:pt x="226" y="348"/>
                    <a:pt x="226" y="348"/>
                    <a:pt x="226" y="348"/>
                  </a:cubicBezTo>
                  <a:cubicBezTo>
                    <a:pt x="242" y="355"/>
                    <a:pt x="242" y="355"/>
                    <a:pt x="242" y="355"/>
                  </a:cubicBezTo>
                  <a:cubicBezTo>
                    <a:pt x="242" y="356"/>
                    <a:pt x="242" y="356"/>
                    <a:pt x="242" y="356"/>
                  </a:cubicBezTo>
                  <a:cubicBezTo>
                    <a:pt x="242" y="356"/>
                    <a:pt x="242" y="356"/>
                    <a:pt x="242" y="356"/>
                  </a:cubicBezTo>
                  <a:cubicBezTo>
                    <a:pt x="248" y="354"/>
                    <a:pt x="248" y="354"/>
                    <a:pt x="248" y="354"/>
                  </a:cubicBezTo>
                  <a:cubicBezTo>
                    <a:pt x="249" y="353"/>
                    <a:pt x="249" y="353"/>
                    <a:pt x="249" y="353"/>
                  </a:cubicBezTo>
                  <a:cubicBezTo>
                    <a:pt x="249" y="353"/>
                    <a:pt x="249" y="353"/>
                    <a:pt x="249" y="353"/>
                  </a:cubicBezTo>
                  <a:cubicBezTo>
                    <a:pt x="250" y="354"/>
                    <a:pt x="250" y="354"/>
                    <a:pt x="250" y="354"/>
                  </a:cubicBezTo>
                  <a:cubicBezTo>
                    <a:pt x="250" y="354"/>
                    <a:pt x="250" y="354"/>
                    <a:pt x="250" y="354"/>
                  </a:cubicBezTo>
                  <a:cubicBezTo>
                    <a:pt x="255" y="356"/>
                    <a:pt x="255" y="356"/>
                    <a:pt x="255" y="356"/>
                  </a:cubicBezTo>
                  <a:cubicBezTo>
                    <a:pt x="261" y="356"/>
                    <a:pt x="261" y="356"/>
                    <a:pt x="261" y="356"/>
                  </a:cubicBezTo>
                  <a:cubicBezTo>
                    <a:pt x="264" y="356"/>
                    <a:pt x="264" y="356"/>
                    <a:pt x="264" y="356"/>
                  </a:cubicBezTo>
                  <a:cubicBezTo>
                    <a:pt x="261" y="348"/>
                    <a:pt x="261" y="348"/>
                    <a:pt x="261" y="348"/>
                  </a:cubicBezTo>
                  <a:cubicBezTo>
                    <a:pt x="261" y="348"/>
                    <a:pt x="261" y="348"/>
                    <a:pt x="261" y="348"/>
                  </a:cubicBezTo>
                  <a:cubicBezTo>
                    <a:pt x="261" y="348"/>
                    <a:pt x="261" y="348"/>
                    <a:pt x="261" y="348"/>
                  </a:cubicBezTo>
                  <a:cubicBezTo>
                    <a:pt x="260" y="340"/>
                    <a:pt x="260" y="340"/>
                    <a:pt x="260" y="340"/>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3" y="335"/>
                    <a:pt x="263" y="335"/>
                    <a:pt x="263" y="335"/>
                  </a:cubicBezTo>
                  <a:cubicBezTo>
                    <a:pt x="263" y="334"/>
                    <a:pt x="263" y="334"/>
                    <a:pt x="263" y="334"/>
                  </a:cubicBezTo>
                  <a:cubicBezTo>
                    <a:pt x="263" y="334"/>
                    <a:pt x="263" y="334"/>
                    <a:pt x="263" y="334"/>
                  </a:cubicBezTo>
                  <a:cubicBezTo>
                    <a:pt x="264" y="334"/>
                    <a:pt x="264" y="334"/>
                    <a:pt x="264" y="334"/>
                  </a:cubicBezTo>
                  <a:cubicBezTo>
                    <a:pt x="268" y="328"/>
                    <a:pt x="268" y="328"/>
                    <a:pt x="268" y="328"/>
                  </a:cubicBezTo>
                  <a:cubicBezTo>
                    <a:pt x="269" y="328"/>
                    <a:pt x="269" y="328"/>
                    <a:pt x="269" y="328"/>
                  </a:cubicBezTo>
                  <a:cubicBezTo>
                    <a:pt x="276" y="322"/>
                    <a:pt x="276" y="322"/>
                    <a:pt x="276" y="322"/>
                  </a:cubicBezTo>
                  <a:cubicBezTo>
                    <a:pt x="276" y="322"/>
                    <a:pt x="276" y="322"/>
                    <a:pt x="276" y="322"/>
                  </a:cubicBezTo>
                  <a:cubicBezTo>
                    <a:pt x="276" y="322"/>
                    <a:pt x="276" y="322"/>
                    <a:pt x="276" y="322"/>
                  </a:cubicBezTo>
                  <a:cubicBezTo>
                    <a:pt x="277" y="322"/>
                    <a:pt x="277" y="322"/>
                    <a:pt x="277" y="322"/>
                  </a:cubicBezTo>
                  <a:cubicBezTo>
                    <a:pt x="277" y="322"/>
                    <a:pt x="277" y="322"/>
                    <a:pt x="277" y="322"/>
                  </a:cubicBezTo>
                  <a:cubicBezTo>
                    <a:pt x="285" y="320"/>
                    <a:pt x="285" y="320"/>
                    <a:pt x="285" y="320"/>
                  </a:cubicBezTo>
                  <a:cubicBezTo>
                    <a:pt x="285" y="323"/>
                    <a:pt x="285" y="323"/>
                    <a:pt x="285" y="323"/>
                  </a:cubicBezTo>
                  <a:cubicBezTo>
                    <a:pt x="285" y="326"/>
                    <a:pt x="286" y="328"/>
                    <a:pt x="286" y="329"/>
                  </a:cubicBezTo>
                  <a:cubicBezTo>
                    <a:pt x="288" y="332"/>
                    <a:pt x="288" y="332"/>
                    <a:pt x="288" y="332"/>
                  </a:cubicBezTo>
                  <a:cubicBezTo>
                    <a:pt x="290" y="338"/>
                    <a:pt x="290" y="338"/>
                    <a:pt x="290" y="338"/>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1" y="353"/>
                    <a:pt x="321" y="353"/>
                    <a:pt x="321" y="353"/>
                  </a:cubicBezTo>
                  <a:cubicBezTo>
                    <a:pt x="328" y="360"/>
                    <a:pt x="328" y="360"/>
                    <a:pt x="328" y="360"/>
                  </a:cubicBezTo>
                  <a:cubicBezTo>
                    <a:pt x="333" y="362"/>
                    <a:pt x="333" y="362"/>
                    <a:pt x="333" y="362"/>
                  </a:cubicBezTo>
                  <a:cubicBezTo>
                    <a:pt x="333" y="362"/>
                    <a:pt x="333" y="362"/>
                    <a:pt x="333" y="362"/>
                  </a:cubicBezTo>
                  <a:cubicBezTo>
                    <a:pt x="333" y="363"/>
                    <a:pt x="333" y="363"/>
                    <a:pt x="333" y="363"/>
                  </a:cubicBezTo>
                  <a:cubicBezTo>
                    <a:pt x="334" y="364"/>
                    <a:pt x="334" y="364"/>
                    <a:pt x="334" y="364"/>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3" y="382"/>
                  </a:cubicBezTo>
                  <a:cubicBezTo>
                    <a:pt x="353" y="386"/>
                    <a:pt x="353" y="386"/>
                    <a:pt x="353" y="386"/>
                  </a:cubicBezTo>
                  <a:cubicBezTo>
                    <a:pt x="358" y="382"/>
                    <a:pt x="358" y="382"/>
                    <a:pt x="358" y="382"/>
                  </a:cubicBezTo>
                  <a:cubicBezTo>
                    <a:pt x="364" y="376"/>
                    <a:pt x="364" y="376"/>
                    <a:pt x="364" y="376"/>
                  </a:cubicBezTo>
                  <a:cubicBezTo>
                    <a:pt x="365" y="373"/>
                    <a:pt x="365" y="373"/>
                    <a:pt x="365" y="373"/>
                  </a:cubicBezTo>
                  <a:cubicBezTo>
                    <a:pt x="365" y="372"/>
                    <a:pt x="365" y="372"/>
                    <a:pt x="365" y="372"/>
                  </a:cubicBezTo>
                  <a:cubicBezTo>
                    <a:pt x="366" y="372"/>
                    <a:pt x="366" y="372"/>
                    <a:pt x="366" y="372"/>
                  </a:cubicBezTo>
                  <a:cubicBezTo>
                    <a:pt x="367" y="371"/>
                    <a:pt x="367" y="371"/>
                    <a:pt x="367" y="371"/>
                  </a:cubicBezTo>
                  <a:cubicBezTo>
                    <a:pt x="367" y="370"/>
                    <a:pt x="367" y="370"/>
                    <a:pt x="367" y="370"/>
                  </a:cubicBezTo>
                  <a:cubicBezTo>
                    <a:pt x="365" y="362"/>
                    <a:pt x="365" y="362"/>
                    <a:pt x="365" y="362"/>
                  </a:cubicBezTo>
                  <a:cubicBezTo>
                    <a:pt x="364" y="357"/>
                    <a:pt x="364" y="357"/>
                    <a:pt x="364" y="357"/>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7" y="350"/>
                    <a:pt x="367" y="350"/>
                    <a:pt x="367" y="350"/>
                  </a:cubicBezTo>
                  <a:cubicBezTo>
                    <a:pt x="368" y="350"/>
                    <a:pt x="368" y="350"/>
                    <a:pt x="368" y="350"/>
                  </a:cubicBezTo>
                  <a:cubicBezTo>
                    <a:pt x="368" y="350"/>
                    <a:pt x="368" y="350"/>
                    <a:pt x="368" y="350"/>
                  </a:cubicBezTo>
                  <a:cubicBezTo>
                    <a:pt x="374" y="346"/>
                    <a:pt x="374" y="346"/>
                    <a:pt x="374" y="346"/>
                  </a:cubicBezTo>
                  <a:cubicBezTo>
                    <a:pt x="375" y="346"/>
                    <a:pt x="375" y="346"/>
                    <a:pt x="375" y="346"/>
                  </a:cubicBezTo>
                  <a:cubicBezTo>
                    <a:pt x="388" y="346"/>
                    <a:pt x="388" y="346"/>
                    <a:pt x="388" y="346"/>
                  </a:cubicBezTo>
                  <a:cubicBezTo>
                    <a:pt x="390" y="345"/>
                    <a:pt x="390" y="345"/>
                    <a:pt x="390" y="345"/>
                  </a:cubicBezTo>
                  <a:cubicBezTo>
                    <a:pt x="389" y="338"/>
                    <a:pt x="389" y="338"/>
                    <a:pt x="389" y="338"/>
                  </a:cubicBezTo>
                  <a:cubicBezTo>
                    <a:pt x="387" y="332"/>
                    <a:pt x="387" y="332"/>
                    <a:pt x="387" y="332"/>
                  </a:cubicBezTo>
                  <a:cubicBezTo>
                    <a:pt x="383" y="325"/>
                    <a:pt x="383" y="325"/>
                    <a:pt x="383" y="325"/>
                  </a:cubicBezTo>
                  <a:cubicBezTo>
                    <a:pt x="383" y="324"/>
                    <a:pt x="383" y="324"/>
                    <a:pt x="383" y="324"/>
                  </a:cubicBezTo>
                  <a:cubicBezTo>
                    <a:pt x="383" y="324"/>
                    <a:pt x="383" y="324"/>
                    <a:pt x="383" y="324"/>
                  </a:cubicBezTo>
                  <a:cubicBezTo>
                    <a:pt x="383" y="314"/>
                    <a:pt x="383" y="314"/>
                    <a:pt x="383" y="314"/>
                  </a:cubicBezTo>
                  <a:cubicBezTo>
                    <a:pt x="383" y="314"/>
                    <a:pt x="383" y="314"/>
                    <a:pt x="383" y="314"/>
                  </a:cubicBezTo>
                  <a:cubicBezTo>
                    <a:pt x="383" y="314"/>
                    <a:pt x="383" y="314"/>
                    <a:pt x="383" y="314"/>
                  </a:cubicBezTo>
                  <a:cubicBezTo>
                    <a:pt x="385" y="308"/>
                    <a:pt x="385" y="308"/>
                    <a:pt x="385" y="308"/>
                  </a:cubicBezTo>
                  <a:cubicBezTo>
                    <a:pt x="385" y="308"/>
                    <a:pt x="385" y="308"/>
                    <a:pt x="385" y="308"/>
                  </a:cubicBezTo>
                  <a:cubicBezTo>
                    <a:pt x="385" y="307"/>
                    <a:pt x="385" y="307"/>
                    <a:pt x="385" y="307"/>
                  </a:cubicBezTo>
                  <a:cubicBezTo>
                    <a:pt x="385" y="307"/>
                    <a:pt x="385" y="307"/>
                    <a:pt x="385" y="307"/>
                  </a:cubicBezTo>
                  <a:cubicBezTo>
                    <a:pt x="396" y="292"/>
                    <a:pt x="396" y="292"/>
                    <a:pt x="396" y="292"/>
                  </a:cubicBezTo>
                  <a:cubicBezTo>
                    <a:pt x="397" y="291"/>
                    <a:pt x="397" y="291"/>
                    <a:pt x="397" y="291"/>
                  </a:cubicBezTo>
                  <a:cubicBezTo>
                    <a:pt x="397" y="291"/>
                    <a:pt x="397" y="291"/>
                    <a:pt x="397" y="291"/>
                  </a:cubicBezTo>
                  <a:cubicBezTo>
                    <a:pt x="398" y="291"/>
                    <a:pt x="398" y="291"/>
                    <a:pt x="398" y="291"/>
                  </a:cubicBezTo>
                  <a:cubicBezTo>
                    <a:pt x="400" y="291"/>
                    <a:pt x="400" y="291"/>
                    <a:pt x="400" y="291"/>
                  </a:cubicBezTo>
                  <a:cubicBezTo>
                    <a:pt x="404" y="291"/>
                    <a:pt x="404" y="291"/>
                    <a:pt x="404" y="291"/>
                  </a:cubicBezTo>
                  <a:cubicBezTo>
                    <a:pt x="413" y="296"/>
                    <a:pt x="413" y="296"/>
                    <a:pt x="413" y="296"/>
                  </a:cubicBezTo>
                  <a:cubicBezTo>
                    <a:pt x="419" y="298"/>
                    <a:pt x="419" y="298"/>
                    <a:pt x="419" y="298"/>
                  </a:cubicBezTo>
                  <a:cubicBezTo>
                    <a:pt x="420" y="295"/>
                    <a:pt x="420" y="295"/>
                    <a:pt x="420" y="295"/>
                  </a:cubicBezTo>
                  <a:cubicBezTo>
                    <a:pt x="419" y="294"/>
                    <a:pt x="419" y="294"/>
                    <a:pt x="419" y="294"/>
                  </a:cubicBezTo>
                  <a:cubicBezTo>
                    <a:pt x="419" y="293"/>
                    <a:pt x="419" y="293"/>
                    <a:pt x="419" y="293"/>
                  </a:cubicBezTo>
                  <a:cubicBezTo>
                    <a:pt x="419" y="291"/>
                    <a:pt x="420" y="289"/>
                    <a:pt x="423" y="287"/>
                  </a:cubicBezTo>
                  <a:cubicBezTo>
                    <a:pt x="430" y="282"/>
                    <a:pt x="430" y="282"/>
                    <a:pt x="430" y="282"/>
                  </a:cubicBezTo>
                  <a:cubicBezTo>
                    <a:pt x="430" y="281"/>
                    <a:pt x="430" y="281"/>
                    <a:pt x="430" y="281"/>
                  </a:cubicBezTo>
                  <a:cubicBezTo>
                    <a:pt x="430" y="281"/>
                    <a:pt x="430" y="281"/>
                    <a:pt x="430" y="281"/>
                  </a:cubicBezTo>
                  <a:cubicBezTo>
                    <a:pt x="430" y="281"/>
                    <a:pt x="430" y="281"/>
                    <a:pt x="430" y="281"/>
                  </a:cubicBezTo>
                  <a:cubicBezTo>
                    <a:pt x="434" y="280"/>
                    <a:pt x="437" y="279"/>
                    <a:pt x="438" y="279"/>
                  </a:cubicBezTo>
                  <a:cubicBezTo>
                    <a:pt x="445" y="278"/>
                    <a:pt x="445" y="278"/>
                    <a:pt x="445" y="278"/>
                  </a:cubicBezTo>
                  <a:cubicBezTo>
                    <a:pt x="445" y="278"/>
                    <a:pt x="445" y="278"/>
                    <a:pt x="445" y="278"/>
                  </a:cubicBezTo>
                  <a:cubicBezTo>
                    <a:pt x="445" y="278"/>
                    <a:pt x="445" y="278"/>
                    <a:pt x="445" y="278"/>
                  </a:cubicBezTo>
                  <a:cubicBezTo>
                    <a:pt x="449" y="279"/>
                    <a:pt x="449" y="279"/>
                    <a:pt x="449" y="279"/>
                  </a:cubicBezTo>
                  <a:cubicBezTo>
                    <a:pt x="452" y="269"/>
                    <a:pt x="452" y="269"/>
                    <a:pt x="452" y="269"/>
                  </a:cubicBezTo>
                  <a:cubicBezTo>
                    <a:pt x="452" y="262"/>
                    <a:pt x="452" y="262"/>
                    <a:pt x="452" y="262"/>
                  </a:cubicBezTo>
                  <a:cubicBezTo>
                    <a:pt x="452" y="258"/>
                    <a:pt x="452" y="255"/>
                    <a:pt x="453" y="254"/>
                  </a:cubicBezTo>
                  <a:cubicBezTo>
                    <a:pt x="456" y="249"/>
                    <a:pt x="456" y="249"/>
                    <a:pt x="456" y="249"/>
                  </a:cubicBezTo>
                  <a:cubicBezTo>
                    <a:pt x="453" y="244"/>
                    <a:pt x="453" y="244"/>
                    <a:pt x="453" y="244"/>
                  </a:cubicBezTo>
                  <a:cubicBezTo>
                    <a:pt x="448" y="241"/>
                    <a:pt x="448" y="241"/>
                    <a:pt x="448" y="241"/>
                  </a:cubicBezTo>
                  <a:cubicBezTo>
                    <a:pt x="438" y="238"/>
                    <a:pt x="438" y="238"/>
                    <a:pt x="438" y="238"/>
                  </a:cubicBezTo>
                  <a:cubicBezTo>
                    <a:pt x="436" y="238"/>
                    <a:pt x="432" y="236"/>
                    <a:pt x="426" y="231"/>
                  </a:cubicBezTo>
                  <a:cubicBezTo>
                    <a:pt x="420" y="228"/>
                    <a:pt x="420" y="228"/>
                    <a:pt x="420" y="228"/>
                  </a:cubicBezTo>
                  <a:cubicBezTo>
                    <a:pt x="420" y="228"/>
                    <a:pt x="420" y="228"/>
                    <a:pt x="420" y="228"/>
                  </a:cubicBezTo>
                  <a:cubicBezTo>
                    <a:pt x="419" y="228"/>
                    <a:pt x="419" y="228"/>
                    <a:pt x="419" y="228"/>
                  </a:cubicBezTo>
                  <a:cubicBezTo>
                    <a:pt x="412" y="219"/>
                    <a:pt x="412" y="219"/>
                    <a:pt x="412" y="219"/>
                  </a:cubicBezTo>
                  <a:cubicBezTo>
                    <a:pt x="405" y="219"/>
                    <a:pt x="405" y="219"/>
                    <a:pt x="405" y="219"/>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9"/>
                    <a:pt x="394" y="239"/>
                    <a:pt x="394" y="239"/>
                  </a:cubicBezTo>
                  <a:cubicBezTo>
                    <a:pt x="395" y="246"/>
                    <a:pt x="395" y="246"/>
                    <a:pt x="395"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9"/>
                    <a:pt x="404" y="249"/>
                    <a:pt x="404" y="249"/>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6" y="269"/>
                    <a:pt x="406" y="269"/>
                    <a:pt x="406" y="269"/>
                  </a:cubicBezTo>
                  <a:cubicBezTo>
                    <a:pt x="406" y="270"/>
                    <a:pt x="406" y="270"/>
                    <a:pt x="406" y="270"/>
                  </a:cubicBezTo>
                  <a:cubicBezTo>
                    <a:pt x="406" y="270"/>
                    <a:pt x="406" y="270"/>
                    <a:pt x="406" y="270"/>
                  </a:cubicBezTo>
                  <a:cubicBezTo>
                    <a:pt x="405" y="270"/>
                    <a:pt x="405" y="270"/>
                    <a:pt x="405" y="270"/>
                  </a:cubicBezTo>
                  <a:cubicBezTo>
                    <a:pt x="403" y="272"/>
                    <a:pt x="402" y="272"/>
                    <a:pt x="400" y="274"/>
                  </a:cubicBezTo>
                  <a:cubicBezTo>
                    <a:pt x="399" y="274"/>
                    <a:pt x="399" y="274"/>
                    <a:pt x="399" y="274"/>
                  </a:cubicBezTo>
                  <a:cubicBezTo>
                    <a:pt x="399" y="274"/>
                    <a:pt x="399" y="274"/>
                    <a:pt x="399" y="274"/>
                  </a:cubicBezTo>
                  <a:cubicBezTo>
                    <a:pt x="398" y="274"/>
                    <a:pt x="398" y="274"/>
                    <a:pt x="398" y="274"/>
                  </a:cubicBezTo>
                  <a:cubicBezTo>
                    <a:pt x="395" y="273"/>
                    <a:pt x="395" y="273"/>
                    <a:pt x="395" y="273"/>
                  </a:cubicBezTo>
                  <a:cubicBezTo>
                    <a:pt x="389" y="275"/>
                    <a:pt x="389" y="275"/>
                    <a:pt x="389" y="275"/>
                  </a:cubicBezTo>
                  <a:cubicBezTo>
                    <a:pt x="389" y="275"/>
                    <a:pt x="389" y="275"/>
                    <a:pt x="389" y="275"/>
                  </a:cubicBezTo>
                  <a:cubicBezTo>
                    <a:pt x="389" y="276"/>
                    <a:pt x="389" y="276"/>
                    <a:pt x="389" y="276"/>
                  </a:cubicBezTo>
                  <a:cubicBezTo>
                    <a:pt x="389" y="277"/>
                    <a:pt x="389" y="277"/>
                    <a:pt x="389" y="277"/>
                  </a:cubicBezTo>
                  <a:cubicBezTo>
                    <a:pt x="391" y="288"/>
                    <a:pt x="391" y="288"/>
                    <a:pt x="391" y="288"/>
                  </a:cubicBezTo>
                  <a:cubicBezTo>
                    <a:pt x="391" y="289"/>
                    <a:pt x="390" y="290"/>
                    <a:pt x="388" y="290"/>
                  </a:cubicBezTo>
                  <a:cubicBezTo>
                    <a:pt x="383" y="290"/>
                    <a:pt x="383" y="290"/>
                    <a:pt x="383" y="290"/>
                  </a:cubicBezTo>
                  <a:cubicBezTo>
                    <a:pt x="381" y="290"/>
                    <a:pt x="380" y="289"/>
                    <a:pt x="379" y="288"/>
                  </a:cubicBezTo>
                  <a:cubicBezTo>
                    <a:pt x="374" y="284"/>
                    <a:pt x="374" y="284"/>
                    <a:pt x="374" y="284"/>
                  </a:cubicBezTo>
                  <a:cubicBezTo>
                    <a:pt x="373" y="284"/>
                    <a:pt x="373" y="284"/>
                    <a:pt x="373" y="284"/>
                  </a:cubicBezTo>
                  <a:cubicBezTo>
                    <a:pt x="373" y="284"/>
                    <a:pt x="373" y="284"/>
                    <a:pt x="373" y="284"/>
                  </a:cubicBezTo>
                  <a:cubicBezTo>
                    <a:pt x="373" y="284"/>
                    <a:pt x="373" y="284"/>
                    <a:pt x="373" y="284"/>
                  </a:cubicBezTo>
                  <a:cubicBezTo>
                    <a:pt x="370" y="277"/>
                    <a:pt x="370" y="277"/>
                    <a:pt x="370" y="277"/>
                  </a:cubicBezTo>
                  <a:cubicBezTo>
                    <a:pt x="369" y="276"/>
                    <a:pt x="367" y="275"/>
                    <a:pt x="363" y="274"/>
                  </a:cubicBezTo>
                  <a:cubicBezTo>
                    <a:pt x="363" y="274"/>
                    <a:pt x="363" y="274"/>
                    <a:pt x="363" y="274"/>
                  </a:cubicBezTo>
                  <a:cubicBezTo>
                    <a:pt x="363" y="274"/>
                    <a:pt x="363" y="274"/>
                    <a:pt x="363" y="274"/>
                  </a:cubicBezTo>
                  <a:cubicBezTo>
                    <a:pt x="357" y="270"/>
                    <a:pt x="357" y="270"/>
                    <a:pt x="357" y="270"/>
                  </a:cubicBezTo>
                  <a:cubicBezTo>
                    <a:pt x="356" y="270"/>
                    <a:pt x="356" y="270"/>
                    <a:pt x="356" y="270"/>
                  </a:cubicBezTo>
                  <a:cubicBezTo>
                    <a:pt x="356" y="269"/>
                    <a:pt x="356" y="269"/>
                    <a:pt x="356" y="269"/>
                  </a:cubicBezTo>
                  <a:cubicBezTo>
                    <a:pt x="356" y="269"/>
                    <a:pt x="356" y="269"/>
                    <a:pt x="356" y="269"/>
                  </a:cubicBezTo>
                  <a:cubicBezTo>
                    <a:pt x="355" y="262"/>
                    <a:pt x="355" y="262"/>
                    <a:pt x="355" y="262"/>
                  </a:cubicBezTo>
                  <a:cubicBezTo>
                    <a:pt x="355" y="257"/>
                    <a:pt x="355" y="257"/>
                    <a:pt x="355" y="257"/>
                  </a:cubicBezTo>
                  <a:cubicBezTo>
                    <a:pt x="356" y="257"/>
                    <a:pt x="356" y="257"/>
                    <a:pt x="356" y="257"/>
                  </a:cubicBezTo>
                  <a:cubicBezTo>
                    <a:pt x="356" y="256"/>
                    <a:pt x="356" y="256"/>
                    <a:pt x="356" y="256"/>
                  </a:cubicBezTo>
                  <a:cubicBezTo>
                    <a:pt x="356" y="256"/>
                    <a:pt x="356" y="256"/>
                    <a:pt x="356" y="256"/>
                  </a:cubicBezTo>
                  <a:cubicBezTo>
                    <a:pt x="358" y="254"/>
                    <a:pt x="358" y="254"/>
                    <a:pt x="358" y="254"/>
                  </a:cubicBezTo>
                  <a:cubicBezTo>
                    <a:pt x="358" y="252"/>
                    <a:pt x="358" y="252"/>
                    <a:pt x="358" y="252"/>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8"/>
                    <a:pt x="344" y="218"/>
                    <a:pt x="344" y="218"/>
                  </a:cubicBezTo>
                  <a:cubicBezTo>
                    <a:pt x="344" y="218"/>
                    <a:pt x="344" y="218"/>
                    <a:pt x="344" y="218"/>
                  </a:cubicBezTo>
                  <a:cubicBezTo>
                    <a:pt x="341" y="210"/>
                    <a:pt x="341" y="210"/>
                    <a:pt x="341" y="210"/>
                  </a:cubicBezTo>
                  <a:cubicBezTo>
                    <a:pt x="326" y="208"/>
                    <a:pt x="326" y="208"/>
                    <a:pt x="326" y="208"/>
                  </a:cubicBezTo>
                  <a:cubicBezTo>
                    <a:pt x="323" y="207"/>
                    <a:pt x="320" y="205"/>
                    <a:pt x="319" y="202"/>
                  </a:cubicBezTo>
                  <a:cubicBezTo>
                    <a:pt x="312" y="202"/>
                    <a:pt x="312" y="202"/>
                    <a:pt x="312" y="202"/>
                  </a:cubicBezTo>
                  <a:cubicBezTo>
                    <a:pt x="310" y="201"/>
                    <a:pt x="307" y="199"/>
                    <a:pt x="305" y="196"/>
                  </a:cubicBezTo>
                  <a:cubicBezTo>
                    <a:pt x="304" y="196"/>
                    <a:pt x="304" y="196"/>
                    <a:pt x="304" y="196"/>
                  </a:cubicBezTo>
                  <a:cubicBezTo>
                    <a:pt x="302" y="194"/>
                    <a:pt x="301" y="192"/>
                    <a:pt x="299" y="188"/>
                  </a:cubicBezTo>
                  <a:cubicBezTo>
                    <a:pt x="299" y="188"/>
                    <a:pt x="299" y="188"/>
                    <a:pt x="299" y="188"/>
                  </a:cubicBezTo>
                  <a:cubicBezTo>
                    <a:pt x="299" y="188"/>
                    <a:pt x="299" y="188"/>
                    <a:pt x="299" y="188"/>
                  </a:cubicBezTo>
                  <a:cubicBezTo>
                    <a:pt x="297" y="182"/>
                    <a:pt x="297" y="182"/>
                    <a:pt x="297" y="182"/>
                  </a:cubicBezTo>
                  <a:cubicBezTo>
                    <a:pt x="297" y="182"/>
                    <a:pt x="297" y="182"/>
                    <a:pt x="297" y="182"/>
                  </a:cubicBezTo>
                  <a:cubicBezTo>
                    <a:pt x="297" y="181"/>
                    <a:pt x="297" y="181"/>
                    <a:pt x="297" y="181"/>
                  </a:cubicBezTo>
                  <a:cubicBezTo>
                    <a:pt x="297" y="181"/>
                    <a:pt x="297" y="181"/>
                    <a:pt x="297" y="181"/>
                  </a:cubicBezTo>
                  <a:cubicBezTo>
                    <a:pt x="297" y="181"/>
                    <a:pt x="297" y="181"/>
                    <a:pt x="297" y="181"/>
                  </a:cubicBezTo>
                  <a:cubicBezTo>
                    <a:pt x="300" y="168"/>
                    <a:pt x="300" y="168"/>
                    <a:pt x="300" y="168"/>
                  </a:cubicBezTo>
                  <a:cubicBezTo>
                    <a:pt x="300" y="168"/>
                    <a:pt x="300" y="168"/>
                    <a:pt x="300" y="168"/>
                  </a:cubicBezTo>
                  <a:cubicBezTo>
                    <a:pt x="302" y="163"/>
                    <a:pt x="302" y="163"/>
                    <a:pt x="302" y="163"/>
                  </a:cubicBezTo>
                  <a:cubicBezTo>
                    <a:pt x="302" y="162"/>
                    <a:pt x="302" y="162"/>
                    <a:pt x="302" y="162"/>
                  </a:cubicBezTo>
                  <a:cubicBezTo>
                    <a:pt x="302" y="162"/>
                    <a:pt x="302" y="162"/>
                    <a:pt x="302" y="162"/>
                  </a:cubicBezTo>
                  <a:cubicBezTo>
                    <a:pt x="303" y="162"/>
                    <a:pt x="303" y="162"/>
                    <a:pt x="303" y="162"/>
                  </a:cubicBezTo>
                  <a:cubicBezTo>
                    <a:pt x="318" y="156"/>
                    <a:pt x="318" y="156"/>
                    <a:pt x="318" y="156"/>
                  </a:cubicBezTo>
                  <a:cubicBezTo>
                    <a:pt x="324" y="148"/>
                    <a:pt x="324" y="148"/>
                    <a:pt x="324" y="148"/>
                  </a:cubicBezTo>
                  <a:cubicBezTo>
                    <a:pt x="325" y="142"/>
                    <a:pt x="325" y="142"/>
                    <a:pt x="325" y="142"/>
                  </a:cubicBezTo>
                  <a:cubicBezTo>
                    <a:pt x="324" y="138"/>
                    <a:pt x="324" y="138"/>
                    <a:pt x="324" y="138"/>
                  </a:cubicBezTo>
                  <a:cubicBezTo>
                    <a:pt x="322" y="133"/>
                    <a:pt x="320" y="130"/>
                    <a:pt x="320" y="128"/>
                  </a:cubicBezTo>
                  <a:cubicBezTo>
                    <a:pt x="317" y="128"/>
                    <a:pt x="317" y="128"/>
                    <a:pt x="317" y="128"/>
                  </a:cubicBezTo>
                  <a:cubicBezTo>
                    <a:pt x="311" y="128"/>
                    <a:pt x="311" y="128"/>
                    <a:pt x="311" y="128"/>
                  </a:cubicBezTo>
                  <a:cubicBezTo>
                    <a:pt x="310" y="128"/>
                    <a:pt x="307" y="132"/>
                    <a:pt x="303" y="137"/>
                  </a:cubicBezTo>
                  <a:cubicBezTo>
                    <a:pt x="296" y="143"/>
                    <a:pt x="296" y="143"/>
                    <a:pt x="296" y="143"/>
                  </a:cubicBezTo>
                  <a:cubicBezTo>
                    <a:pt x="295" y="143"/>
                    <a:pt x="295" y="143"/>
                    <a:pt x="295" y="143"/>
                  </a:cubicBezTo>
                  <a:cubicBezTo>
                    <a:pt x="295" y="144"/>
                    <a:pt x="295" y="144"/>
                    <a:pt x="295" y="144"/>
                  </a:cubicBezTo>
                  <a:cubicBezTo>
                    <a:pt x="290" y="145"/>
                    <a:pt x="286" y="146"/>
                    <a:pt x="284" y="145"/>
                  </a:cubicBezTo>
                  <a:lnTo>
                    <a:pt x="271" y="140"/>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11" name="Freeform 8"/>
            <p:cNvSpPr/>
            <p:nvPr/>
          </p:nvSpPr>
          <p:spPr bwMode="auto">
            <a:xfrm>
              <a:off x="3338342" y="3649259"/>
              <a:ext cx="280722" cy="471298"/>
            </a:xfrm>
            <a:custGeom>
              <a:gdLst>
                <a:gd fmla="*/ 46 w 91" name="T0"/>
                <a:gd fmla="*/ 30 h 153" name="T1"/>
                <a:gd fmla="*/ 46 w 91" name="T2"/>
                <a:gd fmla="*/ 43 h 153" name="T3"/>
                <a:gd fmla="*/ 41 w 91" name="T4"/>
                <a:gd fmla="*/ 55 h 153" name="T5"/>
                <a:gd fmla="*/ 37 w 91" name="T6"/>
                <a:gd fmla="*/ 62 h 153" name="T7"/>
                <a:gd fmla="*/ 37 w 91" name="T8"/>
                <a:gd fmla="*/ 62 h 153" name="T9"/>
                <a:gd fmla="*/ 21 w 91" name="T10"/>
                <a:gd fmla="*/ 65 h 153" name="T11"/>
                <a:gd fmla="*/ 6 w 91" name="T12"/>
                <a:gd fmla="*/ 68 h 153" name="T13"/>
                <a:gd fmla="*/ 4 w 91" name="T14"/>
                <a:gd fmla="*/ 70 h 153" name="T15"/>
                <a:gd fmla="*/ 19 w 91" name="T16"/>
                <a:gd fmla="*/ 72 h 153" name="T17"/>
                <a:gd fmla="*/ 20 w 91" name="T18"/>
                <a:gd fmla="*/ 72 h 153" name="T19"/>
                <a:gd fmla="*/ 24 w 91" name="T20"/>
                <a:gd fmla="*/ 82 h 153" name="T21"/>
                <a:gd fmla="*/ 30 w 91" name="T22"/>
                <a:gd fmla="*/ 93 h 153" name="T23"/>
                <a:gd fmla="*/ 35 w 91" name="T24"/>
                <a:gd fmla="*/ 108 h 153" name="T25"/>
                <a:gd fmla="*/ 35 w 91" name="T26"/>
                <a:gd fmla="*/ 108 h 153" name="T27"/>
                <a:gd fmla="*/ 38 w 91" name="T28"/>
                <a:gd fmla="*/ 116 h 153" name="T29"/>
                <a:gd fmla="*/ 35 w 91" name="T30"/>
                <a:gd fmla="*/ 125 h 153" name="T31"/>
                <a:gd fmla="*/ 36 w 91" name="T32"/>
                <a:gd fmla="*/ 132 h 153" name="T33"/>
                <a:gd fmla="*/ 50 w 91" name="T34"/>
                <a:gd fmla="*/ 141 h 153" name="T35"/>
                <a:gd fmla="*/ 58 w 91" name="T36"/>
                <a:gd fmla="*/ 152 h 153" name="T37"/>
                <a:gd fmla="*/ 62 w 91" name="T38"/>
                <a:gd fmla="*/ 153 h 153" name="T39"/>
                <a:gd fmla="*/ 61 w 91" name="T40"/>
                <a:gd fmla="*/ 139 h 153" name="T41"/>
                <a:gd fmla="*/ 70 w 91" name="T42"/>
                <a:gd fmla="*/ 135 h 153" name="T43"/>
                <a:gd fmla="*/ 71 w 91" name="T44"/>
                <a:gd fmla="*/ 134 h 153" name="T45"/>
                <a:gd fmla="*/ 71 w 91" name="T46"/>
                <a:gd fmla="*/ 135 h 153" name="T47"/>
                <a:gd fmla="*/ 78 w 91" name="T48"/>
                <a:gd fmla="*/ 134 h 153" name="T49"/>
                <a:gd fmla="*/ 79 w 91" name="T50"/>
                <a:gd fmla="*/ 123 h 153" name="T51"/>
                <a:gd fmla="*/ 73 w 91" name="T52"/>
                <a:gd fmla="*/ 116 h 153" name="T53"/>
                <a:gd fmla="*/ 69 w 91" name="T54"/>
                <a:gd fmla="*/ 116 h 153" name="T55"/>
                <a:gd fmla="*/ 66 w 91" name="T56"/>
                <a:gd fmla="*/ 105 h 153" name="T57"/>
                <a:gd fmla="*/ 67 w 91" name="T58"/>
                <a:gd fmla="*/ 84 h 153" name="T59"/>
                <a:gd fmla="*/ 82 w 91" name="T60"/>
                <a:gd fmla="*/ 80 h 153" name="T61"/>
                <a:gd fmla="*/ 91 w 91" name="T62"/>
                <a:gd fmla="*/ 54 h 153" name="T63"/>
                <a:gd fmla="*/ 84 w 91" name="T64"/>
                <a:gd fmla="*/ 48 h 153" name="T65"/>
                <a:gd fmla="*/ 83 w 91" name="T66"/>
                <a:gd fmla="*/ 48 h 153" name="T67"/>
                <a:gd fmla="*/ 76 w 91" name="T68"/>
                <a:gd fmla="*/ 49 h 153" name="T69"/>
                <a:gd fmla="*/ 71 w 91" name="T70"/>
                <a:gd fmla="*/ 43 h 153" name="T71"/>
                <a:gd fmla="*/ 71 w 91" name="T72"/>
                <a:gd fmla="*/ 42 h 153" name="T73"/>
                <a:gd fmla="*/ 73 w 91" name="T74"/>
                <a:gd fmla="*/ 26 h 153" name="T75"/>
                <a:gd fmla="*/ 76 w 91" name="T76"/>
                <a:gd fmla="*/ 19 h 153" name="T77"/>
                <a:gd fmla="*/ 78 w 91" name="T78"/>
                <a:gd fmla="*/ 10 h 153" name="T79"/>
                <a:gd fmla="*/ 64 w 91" name="T80"/>
                <a:gd fmla="*/ 0 h 153"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3" w="91">
                  <a:moveTo>
                    <a:pt x="53" y="10"/>
                  </a:moveTo>
                  <a:cubicBezTo>
                    <a:pt x="46" y="30"/>
                    <a:pt x="46" y="30"/>
                    <a:pt x="46" y="30"/>
                  </a:cubicBezTo>
                  <a:cubicBezTo>
                    <a:pt x="46" y="43"/>
                    <a:pt x="46" y="43"/>
                    <a:pt x="46" y="43"/>
                  </a:cubicBezTo>
                  <a:cubicBezTo>
                    <a:pt x="46" y="43"/>
                    <a:pt x="46" y="43"/>
                    <a:pt x="46" y="43"/>
                  </a:cubicBezTo>
                  <a:cubicBezTo>
                    <a:pt x="42" y="50"/>
                    <a:pt x="42" y="50"/>
                    <a:pt x="42" y="50"/>
                  </a:cubicBezTo>
                  <a:cubicBezTo>
                    <a:pt x="41" y="55"/>
                    <a:pt x="41" y="55"/>
                    <a:pt x="41" y="55"/>
                  </a:cubicBezTo>
                  <a:cubicBezTo>
                    <a:pt x="42" y="58"/>
                    <a:pt x="41" y="60"/>
                    <a:pt x="38" y="62"/>
                  </a:cubicBezTo>
                  <a:cubicBezTo>
                    <a:pt x="37" y="62"/>
                    <a:pt x="37" y="62"/>
                    <a:pt x="37" y="62"/>
                  </a:cubicBezTo>
                  <a:cubicBezTo>
                    <a:pt x="37" y="62"/>
                    <a:pt x="37" y="62"/>
                    <a:pt x="37" y="62"/>
                  </a:cubicBezTo>
                  <a:cubicBezTo>
                    <a:pt x="37" y="62"/>
                    <a:pt x="37" y="62"/>
                    <a:pt x="37" y="62"/>
                  </a:cubicBezTo>
                  <a:cubicBezTo>
                    <a:pt x="27" y="60"/>
                    <a:pt x="27" y="60"/>
                    <a:pt x="27" y="60"/>
                  </a:cubicBezTo>
                  <a:cubicBezTo>
                    <a:pt x="21" y="65"/>
                    <a:pt x="21" y="65"/>
                    <a:pt x="21" y="65"/>
                  </a:cubicBezTo>
                  <a:cubicBezTo>
                    <a:pt x="6" y="68"/>
                    <a:pt x="6" y="68"/>
                    <a:pt x="6" y="68"/>
                  </a:cubicBezTo>
                  <a:cubicBezTo>
                    <a:pt x="6" y="68"/>
                    <a:pt x="6" y="68"/>
                    <a:pt x="6" y="68"/>
                  </a:cubicBezTo>
                  <a:cubicBezTo>
                    <a:pt x="0" y="68"/>
                    <a:pt x="0" y="68"/>
                    <a:pt x="0" y="68"/>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3"/>
                    <a:pt x="20" y="73"/>
                    <a:pt x="20" y="73"/>
                  </a:cubicBezTo>
                  <a:cubicBezTo>
                    <a:pt x="24" y="82"/>
                    <a:pt x="24" y="82"/>
                    <a:pt x="24" y="82"/>
                  </a:cubicBezTo>
                  <a:cubicBezTo>
                    <a:pt x="28" y="84"/>
                    <a:pt x="28" y="84"/>
                    <a:pt x="28" y="84"/>
                  </a:cubicBezTo>
                  <a:cubicBezTo>
                    <a:pt x="29" y="86"/>
                    <a:pt x="30" y="88"/>
                    <a:pt x="30" y="93"/>
                  </a:cubicBezTo>
                  <a:cubicBezTo>
                    <a:pt x="30" y="104"/>
                    <a:pt x="30" y="104"/>
                    <a:pt x="30" y="104"/>
                  </a:cubicBezTo>
                  <a:cubicBezTo>
                    <a:pt x="35" y="108"/>
                    <a:pt x="35" y="108"/>
                    <a:pt x="35" y="108"/>
                  </a:cubicBezTo>
                  <a:cubicBezTo>
                    <a:pt x="35" y="108"/>
                    <a:pt x="35" y="108"/>
                    <a:pt x="35" y="108"/>
                  </a:cubicBezTo>
                  <a:cubicBezTo>
                    <a:pt x="35" y="108"/>
                    <a:pt x="35" y="108"/>
                    <a:pt x="35" y="108"/>
                  </a:cubicBezTo>
                  <a:cubicBezTo>
                    <a:pt x="36" y="108"/>
                    <a:pt x="36" y="108"/>
                    <a:pt x="36" y="108"/>
                  </a:cubicBezTo>
                  <a:cubicBezTo>
                    <a:pt x="38" y="116"/>
                    <a:pt x="38" y="116"/>
                    <a:pt x="38" y="116"/>
                  </a:cubicBezTo>
                  <a:cubicBezTo>
                    <a:pt x="38" y="121"/>
                    <a:pt x="38" y="121"/>
                    <a:pt x="38" y="121"/>
                  </a:cubicBezTo>
                  <a:cubicBezTo>
                    <a:pt x="35" y="125"/>
                    <a:pt x="35" y="125"/>
                    <a:pt x="35" y="125"/>
                  </a:cubicBezTo>
                  <a:cubicBezTo>
                    <a:pt x="35" y="128"/>
                    <a:pt x="35" y="128"/>
                    <a:pt x="35" y="128"/>
                  </a:cubicBezTo>
                  <a:cubicBezTo>
                    <a:pt x="36" y="132"/>
                    <a:pt x="36" y="132"/>
                    <a:pt x="36" y="132"/>
                  </a:cubicBezTo>
                  <a:cubicBezTo>
                    <a:pt x="41" y="136"/>
                    <a:pt x="41" y="136"/>
                    <a:pt x="41" y="136"/>
                  </a:cubicBezTo>
                  <a:cubicBezTo>
                    <a:pt x="46" y="138"/>
                    <a:pt x="49" y="139"/>
                    <a:pt x="50" y="141"/>
                  </a:cubicBezTo>
                  <a:cubicBezTo>
                    <a:pt x="53" y="147"/>
                    <a:pt x="53" y="147"/>
                    <a:pt x="53" y="147"/>
                  </a:cubicBezTo>
                  <a:cubicBezTo>
                    <a:pt x="56" y="148"/>
                    <a:pt x="57" y="150"/>
                    <a:pt x="58" y="152"/>
                  </a:cubicBezTo>
                  <a:cubicBezTo>
                    <a:pt x="62" y="153"/>
                    <a:pt x="62" y="153"/>
                    <a:pt x="62" y="153"/>
                  </a:cubicBezTo>
                  <a:cubicBezTo>
                    <a:pt x="62" y="153"/>
                    <a:pt x="62" y="153"/>
                    <a:pt x="62" y="153"/>
                  </a:cubicBezTo>
                  <a:cubicBezTo>
                    <a:pt x="61" y="144"/>
                    <a:pt x="61" y="144"/>
                    <a:pt x="61" y="144"/>
                  </a:cubicBezTo>
                  <a:cubicBezTo>
                    <a:pt x="60" y="142"/>
                    <a:pt x="60" y="140"/>
                    <a:pt x="61" y="139"/>
                  </a:cubicBezTo>
                  <a:cubicBezTo>
                    <a:pt x="62" y="138"/>
                    <a:pt x="63" y="137"/>
                    <a:pt x="64" y="137"/>
                  </a:cubicBezTo>
                  <a:cubicBezTo>
                    <a:pt x="70" y="135"/>
                    <a:pt x="70" y="135"/>
                    <a:pt x="70" y="135"/>
                  </a:cubicBezTo>
                  <a:cubicBezTo>
                    <a:pt x="70" y="135"/>
                    <a:pt x="70" y="135"/>
                    <a:pt x="70" y="135"/>
                  </a:cubicBezTo>
                  <a:cubicBezTo>
                    <a:pt x="71" y="134"/>
                    <a:pt x="71" y="134"/>
                    <a:pt x="71" y="134"/>
                  </a:cubicBezTo>
                  <a:cubicBezTo>
                    <a:pt x="71" y="134"/>
                    <a:pt x="71" y="134"/>
                    <a:pt x="71" y="134"/>
                  </a:cubicBezTo>
                  <a:cubicBezTo>
                    <a:pt x="71" y="135"/>
                    <a:pt x="71" y="135"/>
                    <a:pt x="71" y="135"/>
                  </a:cubicBezTo>
                  <a:cubicBezTo>
                    <a:pt x="74" y="136"/>
                    <a:pt x="74" y="136"/>
                    <a:pt x="74" y="136"/>
                  </a:cubicBezTo>
                  <a:cubicBezTo>
                    <a:pt x="78" y="134"/>
                    <a:pt x="78" y="134"/>
                    <a:pt x="78" y="134"/>
                  </a:cubicBezTo>
                  <a:cubicBezTo>
                    <a:pt x="78" y="133"/>
                    <a:pt x="78" y="133"/>
                    <a:pt x="78" y="133"/>
                  </a:cubicBezTo>
                  <a:cubicBezTo>
                    <a:pt x="79" y="123"/>
                    <a:pt x="79" y="123"/>
                    <a:pt x="79" y="123"/>
                  </a:cubicBezTo>
                  <a:cubicBezTo>
                    <a:pt x="77" y="118"/>
                    <a:pt x="77" y="118"/>
                    <a:pt x="77" y="118"/>
                  </a:cubicBezTo>
                  <a:cubicBezTo>
                    <a:pt x="73" y="116"/>
                    <a:pt x="73" y="116"/>
                    <a:pt x="73" y="116"/>
                  </a:cubicBezTo>
                  <a:cubicBezTo>
                    <a:pt x="69" y="116"/>
                    <a:pt x="69" y="116"/>
                    <a:pt x="69" y="116"/>
                  </a:cubicBezTo>
                  <a:cubicBezTo>
                    <a:pt x="69" y="116"/>
                    <a:pt x="69" y="116"/>
                    <a:pt x="69" y="116"/>
                  </a:cubicBezTo>
                  <a:cubicBezTo>
                    <a:pt x="68" y="116"/>
                    <a:pt x="68" y="116"/>
                    <a:pt x="68" y="116"/>
                  </a:cubicBezTo>
                  <a:cubicBezTo>
                    <a:pt x="66" y="105"/>
                    <a:pt x="66" y="105"/>
                    <a:pt x="66" y="105"/>
                  </a:cubicBezTo>
                  <a:cubicBezTo>
                    <a:pt x="67" y="85"/>
                    <a:pt x="67" y="85"/>
                    <a:pt x="67" y="85"/>
                  </a:cubicBezTo>
                  <a:cubicBezTo>
                    <a:pt x="67" y="84"/>
                    <a:pt x="67" y="84"/>
                    <a:pt x="67" y="84"/>
                  </a:cubicBezTo>
                  <a:cubicBezTo>
                    <a:pt x="73" y="76"/>
                    <a:pt x="73" y="76"/>
                    <a:pt x="73" y="76"/>
                  </a:cubicBezTo>
                  <a:cubicBezTo>
                    <a:pt x="82" y="80"/>
                    <a:pt x="82" y="80"/>
                    <a:pt x="82" y="80"/>
                  </a:cubicBezTo>
                  <a:cubicBezTo>
                    <a:pt x="87" y="80"/>
                    <a:pt x="87" y="80"/>
                    <a:pt x="87" y="80"/>
                  </a:cubicBezTo>
                  <a:cubicBezTo>
                    <a:pt x="91" y="54"/>
                    <a:pt x="91" y="54"/>
                    <a:pt x="91" y="54"/>
                  </a:cubicBezTo>
                  <a:cubicBezTo>
                    <a:pt x="90" y="52"/>
                    <a:pt x="89" y="50"/>
                    <a:pt x="87" y="48"/>
                  </a:cubicBezTo>
                  <a:cubicBezTo>
                    <a:pt x="84" y="48"/>
                    <a:pt x="84" y="48"/>
                    <a:pt x="84" y="48"/>
                  </a:cubicBezTo>
                  <a:cubicBezTo>
                    <a:pt x="84" y="48"/>
                    <a:pt x="84" y="48"/>
                    <a:pt x="84" y="48"/>
                  </a:cubicBezTo>
                  <a:cubicBezTo>
                    <a:pt x="83" y="48"/>
                    <a:pt x="83" y="48"/>
                    <a:pt x="83" y="48"/>
                  </a:cubicBezTo>
                  <a:cubicBezTo>
                    <a:pt x="77" y="50"/>
                    <a:pt x="77" y="50"/>
                    <a:pt x="77" y="50"/>
                  </a:cubicBezTo>
                  <a:cubicBezTo>
                    <a:pt x="76" y="49"/>
                    <a:pt x="76" y="49"/>
                    <a:pt x="76" y="49"/>
                  </a:cubicBezTo>
                  <a:cubicBezTo>
                    <a:pt x="76" y="48"/>
                    <a:pt x="76" y="48"/>
                    <a:pt x="76" y="48"/>
                  </a:cubicBezTo>
                  <a:cubicBezTo>
                    <a:pt x="71" y="43"/>
                    <a:pt x="71" y="43"/>
                    <a:pt x="71" y="43"/>
                  </a:cubicBezTo>
                  <a:cubicBezTo>
                    <a:pt x="71" y="42"/>
                    <a:pt x="71" y="42"/>
                    <a:pt x="71"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1"/>
                    <a:pt x="76" y="19"/>
                  </a:cubicBezTo>
                  <a:cubicBezTo>
                    <a:pt x="78" y="17"/>
                    <a:pt x="78" y="17"/>
                    <a:pt x="78" y="17"/>
                  </a:cubicBezTo>
                  <a:cubicBezTo>
                    <a:pt x="78" y="10"/>
                    <a:pt x="78" y="10"/>
                    <a:pt x="78" y="10"/>
                  </a:cubicBezTo>
                  <a:cubicBezTo>
                    <a:pt x="72" y="4"/>
                    <a:pt x="72" y="4"/>
                    <a:pt x="72" y="4"/>
                  </a:cubicBezTo>
                  <a:cubicBezTo>
                    <a:pt x="64" y="0"/>
                    <a:pt x="64" y="0"/>
                    <a:pt x="64" y="0"/>
                  </a:cubicBezTo>
                  <a:lnTo>
                    <a:pt x="53" y="10"/>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12" name="Freeform 9"/>
            <p:cNvSpPr/>
            <p:nvPr/>
          </p:nvSpPr>
          <p:spPr bwMode="auto">
            <a:xfrm>
              <a:off x="653337" y="2415655"/>
              <a:ext cx="2009824" cy="1523400"/>
            </a:xfrm>
            <a:custGeom>
              <a:gdLst>
                <a:gd fmla="*/ 652 w 652" name="T0"/>
                <a:gd fmla="*/ 265 h 494" name="T1"/>
                <a:gd fmla="*/ 629 w 652" name="T2"/>
                <a:gd fmla="*/ 206 h 494" name="T3"/>
                <a:gd fmla="*/ 611 w 652" name="T4"/>
                <a:gd fmla="*/ 204 h 494" name="T5"/>
                <a:gd fmla="*/ 583 w 652" name="T6"/>
                <a:gd fmla="*/ 178 h 494" name="T7"/>
                <a:gd fmla="*/ 520 w 652" name="T8"/>
                <a:gd fmla="*/ 166 h 494" name="T9"/>
                <a:gd fmla="*/ 524 w 652" name="T10"/>
                <a:gd fmla="*/ 90 h 494" name="T11"/>
                <a:gd fmla="*/ 491 w 652" name="T12"/>
                <a:gd fmla="*/ 48 h 494" name="T13"/>
                <a:gd fmla="*/ 469 w 652" name="T14"/>
                <a:gd fmla="*/ 25 h 494" name="T15"/>
                <a:gd fmla="*/ 435 w 652" name="T16"/>
                <a:gd fmla="*/ 20 h 494" name="T17"/>
                <a:gd fmla="*/ 401 w 652" name="T18"/>
                <a:gd fmla="*/ 62 h 494" name="T19"/>
                <a:gd fmla="*/ 308 w 652" name="T20"/>
                <a:gd fmla="*/ 112 h 494" name="T21"/>
                <a:gd fmla="*/ 308 w 652" name="T22"/>
                <a:gd fmla="*/ 114 h 494" name="T23"/>
                <a:gd fmla="*/ 257 w 652" name="T24"/>
                <a:gd fmla="*/ 110 h 494" name="T25"/>
                <a:gd fmla="*/ 241 w 652" name="T26"/>
                <a:gd fmla="*/ 118 h 494" name="T27"/>
                <a:gd fmla="*/ 244 w 652" name="T28"/>
                <a:gd fmla="*/ 168 h 494" name="T29"/>
                <a:gd fmla="*/ 236 w 652" name="T30"/>
                <a:gd fmla="*/ 195 h 494" name="T31"/>
                <a:gd fmla="*/ 232 w 652" name="T32"/>
                <a:gd fmla="*/ 195 h 494" name="T33"/>
                <a:gd fmla="*/ 206 w 652" name="T34"/>
                <a:gd fmla="*/ 222 h 494" name="T35"/>
                <a:gd fmla="*/ 176 w 652" name="T36"/>
                <a:gd fmla="*/ 224 h 494" name="T37"/>
                <a:gd fmla="*/ 164 w 652" name="T38"/>
                <a:gd fmla="*/ 234 h 494" name="T39"/>
                <a:gd fmla="*/ 92 w 652" name="T40"/>
                <a:gd fmla="*/ 253 h 494" name="T41"/>
                <a:gd fmla="*/ 63 w 652" name="T42"/>
                <a:gd fmla="*/ 239 h 494" name="T43"/>
                <a:gd fmla="*/ 52 w 652" name="T44"/>
                <a:gd fmla="*/ 248 h 494" name="T45"/>
                <a:gd fmla="*/ 18 w 652" name="T46"/>
                <a:gd fmla="*/ 248 h 494" name="T47"/>
                <a:gd fmla="*/ 4 w 652" name="T48"/>
                <a:gd fmla="*/ 284 h 494" name="T49"/>
                <a:gd fmla="*/ 26 w 652" name="T50"/>
                <a:gd fmla="*/ 303 h 494" name="T51"/>
                <a:gd fmla="*/ 28 w 652" name="T52"/>
                <a:gd fmla="*/ 326 h 494" name="T53"/>
                <a:gd fmla="*/ 14 w 652" name="T54"/>
                <a:gd fmla="*/ 368 h 494" name="T55"/>
                <a:gd fmla="*/ 34 w 652" name="T56"/>
                <a:gd fmla="*/ 380 h 494" name="T57"/>
                <a:gd fmla="*/ 60 w 652" name="T58"/>
                <a:gd fmla="*/ 417 h 494" name="T59"/>
                <a:gd fmla="*/ 64 w 652" name="T60"/>
                <a:gd fmla="*/ 434 h 494" name="T61"/>
                <a:gd fmla="*/ 88 w 652" name="T62"/>
                <a:gd fmla="*/ 477 h 494" name="T63"/>
                <a:gd fmla="*/ 106 w 652" name="T64"/>
                <a:gd fmla="*/ 490 h 494" name="T65"/>
                <a:gd fmla="*/ 130 w 652" name="T66"/>
                <a:gd fmla="*/ 492 h 494" name="T67"/>
                <a:gd fmla="*/ 145 w 652" name="T68"/>
                <a:gd fmla="*/ 466 h 494" name="T69"/>
                <a:gd fmla="*/ 158 w 652" name="T70"/>
                <a:gd fmla="*/ 464 h 494" name="T71"/>
                <a:gd fmla="*/ 217 w 652" name="T72"/>
                <a:gd fmla="*/ 467 h 494" name="T73"/>
                <a:gd fmla="*/ 236 w 652" name="T74"/>
                <a:gd fmla="*/ 474 h 494" name="T75"/>
                <a:gd fmla="*/ 251 w 652" name="T76"/>
                <a:gd fmla="*/ 480 h 494" name="T77"/>
                <a:gd fmla="*/ 284 w 652" name="T78"/>
                <a:gd fmla="*/ 480 h 494" name="T79"/>
                <a:gd fmla="*/ 338 w 652" name="T80"/>
                <a:gd fmla="*/ 470 h 494" name="T81"/>
                <a:gd fmla="*/ 389 w 652" name="T82"/>
                <a:gd fmla="*/ 464 h 494" name="T83"/>
                <a:gd fmla="*/ 428 w 652" name="T84"/>
                <a:gd fmla="*/ 483 h 494" name="T85"/>
                <a:gd fmla="*/ 446 w 652" name="T86"/>
                <a:gd fmla="*/ 484 h 494" name="T87"/>
                <a:gd fmla="*/ 472 w 652" name="T88"/>
                <a:gd fmla="*/ 491 h 494" name="T89"/>
                <a:gd fmla="*/ 470 w 652" name="T90"/>
                <a:gd fmla="*/ 470 h 494" name="T91"/>
                <a:gd fmla="*/ 476 w 652" name="T92"/>
                <a:gd fmla="*/ 461 h 494" name="T93"/>
                <a:gd fmla="*/ 482 w 652" name="T94"/>
                <a:gd fmla="*/ 456 h 494" name="T95"/>
                <a:gd fmla="*/ 475 w 652" name="T96"/>
                <a:gd fmla="*/ 442 h 494" name="T97"/>
                <a:gd fmla="*/ 461 w 652" name="T98"/>
                <a:gd fmla="*/ 429 h 494" name="T99"/>
                <a:gd fmla="*/ 462 w 652" name="T100"/>
                <a:gd fmla="*/ 420 h 494" name="T101"/>
                <a:gd fmla="*/ 472 w 652" name="T102"/>
                <a:gd fmla="*/ 398 h 494" name="T103"/>
                <a:gd fmla="*/ 502 w 652" name="T104"/>
                <a:gd fmla="*/ 397 h 494" name="T105"/>
                <a:gd fmla="*/ 528 w 652" name="T106"/>
                <a:gd fmla="*/ 390 h 494" name="T107"/>
                <a:gd fmla="*/ 544 w 652" name="T108"/>
                <a:gd fmla="*/ 375 h 494" name="T109"/>
                <a:gd fmla="*/ 544 w 652" name="T110"/>
                <a:gd fmla="*/ 368 h 494" name="T111"/>
                <a:gd fmla="*/ 543 w 652" name="T112"/>
                <a:gd fmla="*/ 352 h 494" name="T113"/>
                <a:gd fmla="*/ 563 w 652" name="T114"/>
                <a:gd fmla="*/ 339 h 494" name="T115"/>
                <a:gd fmla="*/ 585 w 652" name="T116"/>
                <a:gd fmla="*/ 314 h 494" name="T117"/>
                <a:gd fmla="*/ 602 w 652" name="T118"/>
                <a:gd fmla="*/ 302 h 494" name="T119"/>
                <a:gd fmla="*/ 634 w 652" name="T120"/>
                <a:gd fmla="*/ 294 h 494" name="T121"/>
                <a:gd fmla="*/ 642 w 652" name="T122"/>
                <a:gd fmla="*/ 293 h 494" name="T123"/>
                <a:gd fmla="*/ 649 w 652" name="T124"/>
                <a:gd fmla="*/ 270 h 49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92" w="652">
                  <a:moveTo>
                    <a:pt x="651" y="266"/>
                  </a:moveTo>
                  <a:cubicBezTo>
                    <a:pt x="652" y="265"/>
                    <a:pt x="652" y="265"/>
                    <a:pt x="652" y="265"/>
                  </a:cubicBezTo>
                  <a:cubicBezTo>
                    <a:pt x="652" y="265"/>
                    <a:pt x="652" y="265"/>
                    <a:pt x="652" y="265"/>
                  </a:cubicBezTo>
                  <a:cubicBezTo>
                    <a:pt x="652" y="265"/>
                    <a:pt x="652" y="265"/>
                    <a:pt x="652" y="265"/>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2" y="204"/>
                    <a:pt x="612" y="204"/>
                    <a:pt x="612" y="204"/>
                  </a:cubicBezTo>
                  <a:cubicBezTo>
                    <a:pt x="612" y="204"/>
                    <a:pt x="612" y="204"/>
                    <a:pt x="612" y="204"/>
                  </a:cubicBezTo>
                  <a:cubicBezTo>
                    <a:pt x="611" y="204"/>
                    <a:pt x="611" y="204"/>
                    <a:pt x="611" y="204"/>
                  </a:cubicBezTo>
                  <a:cubicBezTo>
                    <a:pt x="611" y="204"/>
                    <a:pt x="611" y="204"/>
                    <a:pt x="611" y="204"/>
                  </a:cubicBezTo>
                  <a:cubicBezTo>
                    <a:pt x="611" y="203"/>
                    <a:pt x="611" y="203"/>
                    <a:pt x="611" y="203"/>
                  </a:cubicBezTo>
                  <a:cubicBezTo>
                    <a:pt x="611" y="202"/>
                    <a:pt x="611" y="202"/>
                    <a:pt x="611" y="202"/>
                  </a:cubicBezTo>
                  <a:cubicBezTo>
                    <a:pt x="609" y="197"/>
                    <a:pt x="604" y="191"/>
                    <a:pt x="596" y="184"/>
                  </a:cubicBezTo>
                  <a:cubicBezTo>
                    <a:pt x="591" y="181"/>
                    <a:pt x="587" y="178"/>
                    <a:pt x="583" y="178"/>
                  </a:cubicBezTo>
                  <a:cubicBezTo>
                    <a:pt x="580" y="176"/>
                    <a:pt x="578" y="175"/>
                    <a:pt x="576" y="173"/>
                  </a:cubicBezTo>
                  <a:cubicBezTo>
                    <a:pt x="570" y="170"/>
                    <a:pt x="552" y="167"/>
                    <a:pt x="521" y="166"/>
                  </a:cubicBezTo>
                  <a:cubicBezTo>
                    <a:pt x="520" y="166"/>
                    <a:pt x="520" y="166"/>
                    <a:pt x="520" y="166"/>
                  </a:cubicBezTo>
                  <a:cubicBezTo>
                    <a:pt x="520" y="166"/>
                    <a:pt x="520" y="166"/>
                    <a:pt x="520" y="166"/>
                  </a:cubicBezTo>
                  <a:cubicBezTo>
                    <a:pt x="516" y="160"/>
                    <a:pt x="516" y="160"/>
                    <a:pt x="516" y="160"/>
                  </a:cubicBezTo>
                  <a:cubicBezTo>
                    <a:pt x="514" y="157"/>
                    <a:pt x="513" y="154"/>
                    <a:pt x="513" y="150"/>
                  </a:cubicBezTo>
                  <a:cubicBezTo>
                    <a:pt x="513" y="146"/>
                    <a:pt x="518" y="131"/>
                    <a:pt x="529" y="108"/>
                  </a:cubicBezTo>
                  <a:cubicBezTo>
                    <a:pt x="524" y="90"/>
                    <a:pt x="524" y="90"/>
                    <a:pt x="524" y="90"/>
                  </a:cubicBezTo>
                  <a:cubicBezTo>
                    <a:pt x="524" y="90"/>
                    <a:pt x="524" y="90"/>
                    <a:pt x="524" y="90"/>
                  </a:cubicBezTo>
                  <a:cubicBezTo>
                    <a:pt x="518" y="62"/>
                    <a:pt x="518" y="62"/>
                    <a:pt x="518" y="62"/>
                  </a:cubicBezTo>
                  <a:cubicBezTo>
                    <a:pt x="517" y="58"/>
                    <a:pt x="510" y="54"/>
                    <a:pt x="498" y="51"/>
                  </a:cubicBezTo>
                  <a:cubicBezTo>
                    <a:pt x="496" y="50"/>
                    <a:pt x="493" y="49"/>
                    <a:pt x="491" y="48"/>
                  </a:cubicBezTo>
                  <a:cubicBezTo>
                    <a:pt x="486" y="46"/>
                    <a:pt x="483" y="42"/>
                    <a:pt x="482" y="38"/>
                  </a:cubicBezTo>
                  <a:cubicBezTo>
                    <a:pt x="479" y="32"/>
                    <a:pt x="475" y="28"/>
                    <a:pt x="470" y="26"/>
                  </a:cubicBezTo>
                  <a:cubicBezTo>
                    <a:pt x="469" y="25"/>
                    <a:pt x="469" y="25"/>
                    <a:pt x="469" y="25"/>
                  </a:cubicBezTo>
                  <a:cubicBezTo>
                    <a:pt x="469" y="25"/>
                    <a:pt x="469" y="25"/>
                    <a:pt x="469" y="25"/>
                  </a:cubicBezTo>
                  <a:cubicBezTo>
                    <a:pt x="464" y="0"/>
                    <a:pt x="464" y="0"/>
                    <a:pt x="464" y="0"/>
                  </a:cubicBezTo>
                  <a:cubicBezTo>
                    <a:pt x="445" y="2"/>
                    <a:pt x="445" y="2"/>
                    <a:pt x="445" y="2"/>
                  </a:cubicBezTo>
                  <a:cubicBezTo>
                    <a:pt x="443" y="7"/>
                    <a:pt x="443" y="7"/>
                    <a:pt x="443" y="7"/>
                  </a:cubicBezTo>
                  <a:cubicBezTo>
                    <a:pt x="440" y="16"/>
                    <a:pt x="438" y="20"/>
                    <a:pt x="435" y="20"/>
                  </a:cubicBezTo>
                  <a:cubicBezTo>
                    <a:pt x="423" y="24"/>
                    <a:pt x="423" y="24"/>
                    <a:pt x="423" y="24"/>
                  </a:cubicBezTo>
                  <a:cubicBezTo>
                    <a:pt x="415" y="26"/>
                    <a:pt x="410" y="30"/>
                    <a:pt x="408" y="33"/>
                  </a:cubicBezTo>
                  <a:cubicBezTo>
                    <a:pt x="407" y="35"/>
                    <a:pt x="406" y="40"/>
                    <a:pt x="405" y="46"/>
                  </a:cubicBezTo>
                  <a:cubicBezTo>
                    <a:pt x="404" y="53"/>
                    <a:pt x="402" y="58"/>
                    <a:pt x="401" y="62"/>
                  </a:cubicBezTo>
                  <a:cubicBezTo>
                    <a:pt x="398" y="67"/>
                    <a:pt x="395" y="71"/>
                    <a:pt x="389" y="73"/>
                  </a:cubicBezTo>
                  <a:cubicBezTo>
                    <a:pt x="379" y="77"/>
                    <a:pt x="361" y="70"/>
                    <a:pt x="337" y="53"/>
                  </a:cubicBezTo>
                  <a:cubicBezTo>
                    <a:pt x="304" y="95"/>
                    <a:pt x="304" y="95"/>
                    <a:pt x="304" y="95"/>
                  </a:cubicBezTo>
                  <a:cubicBezTo>
                    <a:pt x="308" y="112"/>
                    <a:pt x="308" y="112"/>
                    <a:pt x="308" y="112"/>
                  </a:cubicBezTo>
                  <a:cubicBezTo>
                    <a:pt x="308" y="112"/>
                    <a:pt x="308" y="112"/>
                    <a:pt x="308" y="112"/>
                  </a:cubicBezTo>
                  <a:cubicBezTo>
                    <a:pt x="309" y="113"/>
                    <a:pt x="309" y="113"/>
                    <a:pt x="309" y="113"/>
                  </a:cubicBezTo>
                  <a:cubicBezTo>
                    <a:pt x="308" y="113"/>
                    <a:pt x="308" y="113"/>
                    <a:pt x="308" y="113"/>
                  </a:cubicBezTo>
                  <a:cubicBezTo>
                    <a:pt x="308" y="114"/>
                    <a:pt x="308" y="114"/>
                    <a:pt x="308" y="114"/>
                  </a:cubicBezTo>
                  <a:cubicBezTo>
                    <a:pt x="306" y="116"/>
                    <a:pt x="304" y="118"/>
                    <a:pt x="301" y="118"/>
                  </a:cubicBezTo>
                  <a:cubicBezTo>
                    <a:pt x="298" y="119"/>
                    <a:pt x="295" y="118"/>
                    <a:pt x="291" y="115"/>
                  </a:cubicBezTo>
                  <a:cubicBezTo>
                    <a:pt x="288" y="113"/>
                    <a:pt x="279" y="111"/>
                    <a:pt x="264" y="110"/>
                  </a:cubicBezTo>
                  <a:cubicBezTo>
                    <a:pt x="257" y="110"/>
                    <a:pt x="257" y="110"/>
                    <a:pt x="257" y="110"/>
                  </a:cubicBezTo>
                  <a:cubicBezTo>
                    <a:pt x="257" y="110"/>
                    <a:pt x="257" y="110"/>
                    <a:pt x="257" y="110"/>
                  </a:cubicBezTo>
                  <a:cubicBezTo>
                    <a:pt x="247" y="109"/>
                    <a:pt x="247" y="109"/>
                    <a:pt x="247" y="109"/>
                  </a:cubicBezTo>
                  <a:cubicBezTo>
                    <a:pt x="236" y="111"/>
                    <a:pt x="236" y="111"/>
                    <a:pt x="236" y="111"/>
                  </a:cubicBezTo>
                  <a:cubicBezTo>
                    <a:pt x="241" y="118"/>
                    <a:pt x="241" y="118"/>
                    <a:pt x="241" y="118"/>
                  </a:cubicBezTo>
                  <a:cubicBezTo>
                    <a:pt x="245" y="123"/>
                    <a:pt x="247" y="126"/>
                    <a:pt x="246" y="128"/>
                  </a:cubicBezTo>
                  <a:cubicBezTo>
                    <a:pt x="242" y="154"/>
                    <a:pt x="242" y="154"/>
                    <a:pt x="242" y="154"/>
                  </a:cubicBezTo>
                  <a:cubicBezTo>
                    <a:pt x="244" y="168"/>
                    <a:pt x="244" y="168"/>
                    <a:pt x="244" y="168"/>
                  </a:cubicBezTo>
                  <a:cubicBezTo>
                    <a:pt x="244" y="168"/>
                    <a:pt x="244" y="168"/>
                    <a:pt x="244" y="168"/>
                  </a:cubicBezTo>
                  <a:cubicBezTo>
                    <a:pt x="244" y="168"/>
                    <a:pt x="244" y="168"/>
                    <a:pt x="244" y="168"/>
                  </a:cubicBezTo>
                  <a:cubicBezTo>
                    <a:pt x="244" y="169"/>
                    <a:pt x="244" y="169"/>
                    <a:pt x="244" y="169"/>
                  </a:cubicBezTo>
                  <a:cubicBezTo>
                    <a:pt x="244" y="169"/>
                    <a:pt x="244" y="169"/>
                    <a:pt x="244" y="169"/>
                  </a:cubicBezTo>
                  <a:cubicBezTo>
                    <a:pt x="236" y="195"/>
                    <a:pt x="236" y="195"/>
                    <a:pt x="236" y="195"/>
                  </a:cubicBezTo>
                  <a:cubicBezTo>
                    <a:pt x="236" y="197"/>
                    <a:pt x="235" y="198"/>
                    <a:pt x="234" y="198"/>
                  </a:cubicBezTo>
                  <a:cubicBezTo>
                    <a:pt x="233" y="198"/>
                    <a:pt x="233" y="198"/>
                    <a:pt x="233" y="198"/>
                  </a:cubicBezTo>
                  <a:cubicBezTo>
                    <a:pt x="233" y="198"/>
                    <a:pt x="233" y="198"/>
                    <a:pt x="233" y="198"/>
                  </a:cubicBezTo>
                  <a:cubicBezTo>
                    <a:pt x="232" y="195"/>
                    <a:pt x="232" y="195"/>
                    <a:pt x="232" y="195"/>
                  </a:cubicBezTo>
                  <a:cubicBezTo>
                    <a:pt x="230" y="192"/>
                    <a:pt x="230" y="191"/>
                    <a:pt x="228" y="191"/>
                  </a:cubicBezTo>
                  <a:cubicBezTo>
                    <a:pt x="228" y="192"/>
                    <a:pt x="226" y="193"/>
                    <a:pt x="226" y="197"/>
                  </a:cubicBezTo>
                  <a:cubicBezTo>
                    <a:pt x="224" y="204"/>
                    <a:pt x="220" y="210"/>
                    <a:pt x="213" y="216"/>
                  </a:cubicBezTo>
                  <a:cubicBezTo>
                    <a:pt x="206" y="222"/>
                    <a:pt x="206" y="222"/>
                    <a:pt x="206" y="222"/>
                  </a:cubicBezTo>
                  <a:cubicBezTo>
                    <a:pt x="202" y="224"/>
                    <a:pt x="202" y="224"/>
                    <a:pt x="202" y="224"/>
                  </a:cubicBezTo>
                  <a:cubicBezTo>
                    <a:pt x="202" y="224"/>
                    <a:pt x="202" y="224"/>
                    <a:pt x="202"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4" y="234"/>
                    <a:pt x="164" y="234"/>
                    <a:pt x="164" y="234"/>
                  </a:cubicBezTo>
                  <a:cubicBezTo>
                    <a:pt x="137" y="230"/>
                    <a:pt x="137" y="230"/>
                    <a:pt x="137" y="230"/>
                  </a:cubicBezTo>
                  <a:cubicBezTo>
                    <a:pt x="132" y="235"/>
                    <a:pt x="128" y="236"/>
                    <a:pt x="124" y="236"/>
                  </a:cubicBezTo>
                  <a:cubicBezTo>
                    <a:pt x="120" y="234"/>
                    <a:pt x="113" y="236"/>
                    <a:pt x="103" y="240"/>
                  </a:cubicBezTo>
                  <a:cubicBezTo>
                    <a:pt x="92" y="253"/>
                    <a:pt x="92" y="253"/>
                    <a:pt x="92" y="253"/>
                  </a:cubicBezTo>
                  <a:cubicBezTo>
                    <a:pt x="92" y="254"/>
                    <a:pt x="92" y="254"/>
                    <a:pt x="92" y="254"/>
                  </a:cubicBezTo>
                  <a:cubicBezTo>
                    <a:pt x="74" y="254"/>
                    <a:pt x="74" y="254"/>
                    <a:pt x="74" y="254"/>
                  </a:cubicBezTo>
                  <a:cubicBezTo>
                    <a:pt x="74" y="239"/>
                    <a:pt x="74" y="239"/>
                    <a:pt x="74" y="239"/>
                  </a:cubicBezTo>
                  <a:cubicBezTo>
                    <a:pt x="63" y="239"/>
                    <a:pt x="63" y="239"/>
                    <a:pt x="63" y="239"/>
                  </a:cubicBezTo>
                  <a:cubicBezTo>
                    <a:pt x="61" y="246"/>
                    <a:pt x="61" y="246"/>
                    <a:pt x="61" y="246"/>
                  </a:cubicBezTo>
                  <a:cubicBezTo>
                    <a:pt x="52" y="248"/>
                    <a:pt x="52" y="248"/>
                    <a:pt x="52" y="248"/>
                  </a:cubicBezTo>
                  <a:cubicBezTo>
                    <a:pt x="52" y="248"/>
                    <a:pt x="52" y="248"/>
                    <a:pt x="52" y="248"/>
                  </a:cubicBezTo>
                  <a:cubicBezTo>
                    <a:pt x="52" y="248"/>
                    <a:pt x="52" y="248"/>
                    <a:pt x="52" y="248"/>
                  </a:cubicBezTo>
                  <a:cubicBezTo>
                    <a:pt x="51" y="247"/>
                    <a:pt x="51" y="247"/>
                    <a:pt x="51" y="247"/>
                  </a:cubicBezTo>
                  <a:cubicBezTo>
                    <a:pt x="51" y="247"/>
                    <a:pt x="51" y="247"/>
                    <a:pt x="51" y="247"/>
                  </a:cubicBezTo>
                  <a:cubicBezTo>
                    <a:pt x="46" y="244"/>
                    <a:pt x="39" y="242"/>
                    <a:pt x="33" y="241"/>
                  </a:cubicBezTo>
                  <a:cubicBezTo>
                    <a:pt x="29" y="240"/>
                    <a:pt x="25" y="243"/>
                    <a:pt x="18" y="248"/>
                  </a:cubicBezTo>
                  <a:cubicBezTo>
                    <a:pt x="12" y="254"/>
                    <a:pt x="7" y="259"/>
                    <a:pt x="4" y="264"/>
                  </a:cubicBezTo>
                  <a:cubicBezTo>
                    <a:pt x="6" y="265"/>
                    <a:pt x="6" y="266"/>
                    <a:pt x="6" y="269"/>
                  </a:cubicBezTo>
                  <a:cubicBezTo>
                    <a:pt x="7" y="272"/>
                    <a:pt x="8" y="274"/>
                    <a:pt x="8" y="277"/>
                  </a:cubicBezTo>
                  <a:cubicBezTo>
                    <a:pt x="7" y="280"/>
                    <a:pt x="6" y="282"/>
                    <a:pt x="4" y="284"/>
                  </a:cubicBezTo>
                  <a:cubicBezTo>
                    <a:pt x="2" y="285"/>
                    <a:pt x="1" y="289"/>
                    <a:pt x="0" y="295"/>
                  </a:cubicBezTo>
                  <a:cubicBezTo>
                    <a:pt x="6" y="300"/>
                    <a:pt x="6" y="300"/>
                    <a:pt x="6" y="300"/>
                  </a:cubicBezTo>
                  <a:cubicBezTo>
                    <a:pt x="15" y="290"/>
                    <a:pt x="15" y="290"/>
                    <a:pt x="15" y="290"/>
                  </a:cubicBezTo>
                  <a:cubicBezTo>
                    <a:pt x="26" y="303"/>
                    <a:pt x="26" y="303"/>
                    <a:pt x="26" y="303"/>
                  </a:cubicBezTo>
                  <a:cubicBezTo>
                    <a:pt x="26" y="304"/>
                    <a:pt x="26" y="304"/>
                    <a:pt x="26" y="304"/>
                  </a:cubicBezTo>
                  <a:cubicBezTo>
                    <a:pt x="29" y="326"/>
                    <a:pt x="29" y="326"/>
                    <a:pt x="29" y="326"/>
                  </a:cubicBezTo>
                  <a:cubicBezTo>
                    <a:pt x="29" y="326"/>
                    <a:pt x="29" y="326"/>
                    <a:pt x="29" y="326"/>
                  </a:cubicBezTo>
                  <a:cubicBezTo>
                    <a:pt x="28" y="326"/>
                    <a:pt x="28" y="326"/>
                    <a:pt x="28" y="326"/>
                  </a:cubicBezTo>
                  <a:cubicBezTo>
                    <a:pt x="22" y="356"/>
                    <a:pt x="22" y="356"/>
                    <a:pt x="22" y="356"/>
                  </a:cubicBezTo>
                  <a:cubicBezTo>
                    <a:pt x="20" y="356"/>
                    <a:pt x="20" y="356"/>
                    <a:pt x="20" y="356"/>
                  </a:cubicBezTo>
                  <a:cubicBezTo>
                    <a:pt x="11" y="356"/>
                    <a:pt x="5" y="357"/>
                    <a:pt x="3" y="358"/>
                  </a:cubicBezTo>
                  <a:cubicBezTo>
                    <a:pt x="3" y="360"/>
                    <a:pt x="7" y="364"/>
                    <a:pt x="14" y="368"/>
                  </a:cubicBezTo>
                  <a:cubicBezTo>
                    <a:pt x="20" y="367"/>
                    <a:pt x="20" y="367"/>
                    <a:pt x="20" y="367"/>
                  </a:cubicBezTo>
                  <a:cubicBezTo>
                    <a:pt x="21" y="367"/>
                    <a:pt x="21" y="367"/>
                    <a:pt x="21" y="367"/>
                  </a:cubicBezTo>
                  <a:cubicBezTo>
                    <a:pt x="21" y="368"/>
                    <a:pt x="21" y="368"/>
                    <a:pt x="21" y="368"/>
                  </a:cubicBezTo>
                  <a:cubicBezTo>
                    <a:pt x="34" y="380"/>
                    <a:pt x="34" y="380"/>
                    <a:pt x="34" y="380"/>
                  </a:cubicBezTo>
                  <a:cubicBezTo>
                    <a:pt x="40" y="385"/>
                    <a:pt x="39" y="392"/>
                    <a:pt x="32" y="404"/>
                  </a:cubicBezTo>
                  <a:cubicBezTo>
                    <a:pt x="34" y="416"/>
                    <a:pt x="34" y="416"/>
                    <a:pt x="34" y="416"/>
                  </a:cubicBezTo>
                  <a:cubicBezTo>
                    <a:pt x="40" y="417"/>
                    <a:pt x="40" y="417"/>
                    <a:pt x="40" y="417"/>
                  </a:cubicBezTo>
                  <a:cubicBezTo>
                    <a:pt x="60" y="417"/>
                    <a:pt x="60" y="417"/>
                    <a:pt x="60" y="417"/>
                  </a:cubicBezTo>
                  <a:cubicBezTo>
                    <a:pt x="50" y="427"/>
                    <a:pt x="50" y="427"/>
                    <a:pt x="50" y="427"/>
                  </a:cubicBezTo>
                  <a:cubicBezTo>
                    <a:pt x="56" y="430"/>
                    <a:pt x="56" y="430"/>
                    <a:pt x="56" y="430"/>
                  </a:cubicBezTo>
                  <a:cubicBezTo>
                    <a:pt x="56" y="430"/>
                    <a:pt x="56" y="430"/>
                    <a:pt x="56" y="430"/>
                  </a:cubicBezTo>
                  <a:cubicBezTo>
                    <a:pt x="64" y="434"/>
                    <a:pt x="64" y="434"/>
                    <a:pt x="64" y="434"/>
                  </a:cubicBezTo>
                  <a:cubicBezTo>
                    <a:pt x="85" y="444"/>
                    <a:pt x="85" y="444"/>
                    <a:pt x="85" y="444"/>
                  </a:cubicBezTo>
                  <a:cubicBezTo>
                    <a:pt x="86" y="444"/>
                    <a:pt x="86" y="444"/>
                    <a:pt x="86" y="444"/>
                  </a:cubicBezTo>
                  <a:cubicBezTo>
                    <a:pt x="86" y="444"/>
                    <a:pt x="86" y="444"/>
                    <a:pt x="86" y="444"/>
                  </a:cubicBezTo>
                  <a:cubicBezTo>
                    <a:pt x="88" y="477"/>
                    <a:pt x="88" y="477"/>
                    <a:pt x="88" y="477"/>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4"/>
                    <a:pt x="128" y="494"/>
                    <a:pt x="128" y="494"/>
                  </a:cubicBezTo>
                  <a:cubicBezTo>
                    <a:pt x="130" y="494"/>
                    <a:pt x="130" y="494"/>
                    <a:pt x="130" y="494"/>
                  </a:cubicBezTo>
                  <a:cubicBezTo>
                    <a:pt x="130" y="493"/>
                    <a:pt x="130" y="493"/>
                    <a:pt x="130" y="493"/>
                  </a:cubicBezTo>
                  <a:cubicBezTo>
                    <a:pt x="130" y="492"/>
                    <a:pt x="130" y="492"/>
                    <a:pt x="130" y="492"/>
                  </a:cubicBezTo>
                  <a:cubicBezTo>
                    <a:pt x="132" y="488"/>
                    <a:pt x="134" y="485"/>
                    <a:pt x="134" y="484"/>
                  </a:cubicBezTo>
                  <a:cubicBezTo>
                    <a:pt x="134" y="483"/>
                    <a:pt x="134" y="483"/>
                    <a:pt x="134" y="483"/>
                  </a:cubicBezTo>
                  <a:cubicBezTo>
                    <a:pt x="134" y="480"/>
                    <a:pt x="135" y="476"/>
                    <a:pt x="138" y="474"/>
                  </a:cubicBezTo>
                  <a:cubicBezTo>
                    <a:pt x="142" y="472"/>
                    <a:pt x="144" y="469"/>
                    <a:pt x="145" y="466"/>
                  </a:cubicBezTo>
                  <a:cubicBezTo>
                    <a:pt x="145" y="466"/>
                    <a:pt x="145" y="466"/>
                    <a:pt x="145" y="466"/>
                  </a:cubicBezTo>
                  <a:cubicBezTo>
                    <a:pt x="146" y="463"/>
                    <a:pt x="150" y="462"/>
                    <a:pt x="157" y="464"/>
                  </a:cubicBezTo>
                  <a:cubicBezTo>
                    <a:pt x="158" y="464"/>
                    <a:pt x="158" y="464"/>
                    <a:pt x="158" y="464"/>
                  </a:cubicBezTo>
                  <a:cubicBezTo>
                    <a:pt x="158" y="464"/>
                    <a:pt x="158" y="464"/>
                    <a:pt x="158" y="464"/>
                  </a:cubicBezTo>
                  <a:cubicBezTo>
                    <a:pt x="165" y="468"/>
                    <a:pt x="165" y="468"/>
                    <a:pt x="165" y="468"/>
                  </a:cubicBezTo>
                  <a:cubicBezTo>
                    <a:pt x="190" y="473"/>
                    <a:pt x="190" y="473"/>
                    <a:pt x="190" y="473"/>
                  </a:cubicBezTo>
                  <a:cubicBezTo>
                    <a:pt x="206" y="472"/>
                    <a:pt x="206" y="472"/>
                    <a:pt x="206" y="472"/>
                  </a:cubicBezTo>
                  <a:cubicBezTo>
                    <a:pt x="217" y="467"/>
                    <a:pt x="217" y="467"/>
                    <a:pt x="217" y="467"/>
                  </a:cubicBezTo>
                  <a:cubicBezTo>
                    <a:pt x="219" y="464"/>
                    <a:pt x="221" y="463"/>
                    <a:pt x="222" y="462"/>
                  </a:cubicBezTo>
                  <a:cubicBezTo>
                    <a:pt x="224" y="462"/>
                    <a:pt x="227" y="463"/>
                    <a:pt x="230" y="466"/>
                  </a:cubicBezTo>
                  <a:cubicBezTo>
                    <a:pt x="232" y="466"/>
                    <a:pt x="232" y="466"/>
                    <a:pt x="232" y="466"/>
                  </a:cubicBezTo>
                  <a:cubicBezTo>
                    <a:pt x="233" y="468"/>
                    <a:pt x="234" y="470"/>
                    <a:pt x="236" y="474"/>
                  </a:cubicBezTo>
                  <a:cubicBezTo>
                    <a:pt x="244" y="480"/>
                    <a:pt x="244" y="480"/>
                    <a:pt x="244" y="480"/>
                  </a:cubicBezTo>
                  <a:cubicBezTo>
                    <a:pt x="250" y="480"/>
                    <a:pt x="250" y="480"/>
                    <a:pt x="250" y="480"/>
                  </a:cubicBezTo>
                  <a:cubicBezTo>
                    <a:pt x="250" y="480"/>
                    <a:pt x="250" y="480"/>
                    <a:pt x="250" y="480"/>
                  </a:cubicBezTo>
                  <a:cubicBezTo>
                    <a:pt x="251" y="480"/>
                    <a:pt x="251" y="480"/>
                    <a:pt x="251" y="480"/>
                  </a:cubicBezTo>
                  <a:cubicBezTo>
                    <a:pt x="252" y="480"/>
                    <a:pt x="252" y="480"/>
                    <a:pt x="252" y="480"/>
                  </a:cubicBezTo>
                  <a:cubicBezTo>
                    <a:pt x="260" y="484"/>
                    <a:pt x="260" y="484"/>
                    <a:pt x="260" y="484"/>
                  </a:cubicBezTo>
                  <a:cubicBezTo>
                    <a:pt x="276" y="483"/>
                    <a:pt x="276" y="483"/>
                    <a:pt x="276" y="483"/>
                  </a:cubicBezTo>
                  <a:cubicBezTo>
                    <a:pt x="284" y="480"/>
                    <a:pt x="284" y="480"/>
                    <a:pt x="284" y="480"/>
                  </a:cubicBezTo>
                  <a:cubicBezTo>
                    <a:pt x="307" y="482"/>
                    <a:pt x="307" y="482"/>
                    <a:pt x="307" y="482"/>
                  </a:cubicBezTo>
                  <a:cubicBezTo>
                    <a:pt x="317" y="479"/>
                    <a:pt x="317" y="479"/>
                    <a:pt x="317" y="479"/>
                  </a:cubicBezTo>
                  <a:cubicBezTo>
                    <a:pt x="329" y="474"/>
                    <a:pt x="329" y="474"/>
                    <a:pt x="329" y="474"/>
                  </a:cubicBezTo>
                  <a:cubicBezTo>
                    <a:pt x="331" y="473"/>
                    <a:pt x="334" y="472"/>
                    <a:pt x="338" y="470"/>
                  </a:cubicBezTo>
                  <a:cubicBezTo>
                    <a:pt x="360" y="470"/>
                    <a:pt x="360" y="470"/>
                    <a:pt x="360" y="470"/>
                  </a:cubicBezTo>
                  <a:cubicBezTo>
                    <a:pt x="368" y="468"/>
                    <a:pt x="368" y="468"/>
                    <a:pt x="368" y="468"/>
                  </a:cubicBezTo>
                  <a:cubicBezTo>
                    <a:pt x="371" y="466"/>
                    <a:pt x="374" y="464"/>
                    <a:pt x="376" y="464"/>
                  </a:cubicBezTo>
                  <a:cubicBezTo>
                    <a:pt x="389" y="464"/>
                    <a:pt x="389" y="464"/>
                    <a:pt x="389" y="464"/>
                  </a:cubicBezTo>
                  <a:cubicBezTo>
                    <a:pt x="395" y="469"/>
                    <a:pt x="395" y="469"/>
                    <a:pt x="395" y="469"/>
                  </a:cubicBezTo>
                  <a:cubicBezTo>
                    <a:pt x="412" y="472"/>
                    <a:pt x="412" y="472"/>
                    <a:pt x="412" y="472"/>
                  </a:cubicBezTo>
                  <a:cubicBezTo>
                    <a:pt x="415" y="472"/>
                    <a:pt x="417" y="474"/>
                    <a:pt x="421" y="478"/>
                  </a:cubicBezTo>
                  <a:cubicBezTo>
                    <a:pt x="428" y="483"/>
                    <a:pt x="428" y="483"/>
                    <a:pt x="428" y="483"/>
                  </a:cubicBezTo>
                  <a:cubicBezTo>
                    <a:pt x="429" y="484"/>
                    <a:pt x="429" y="484"/>
                    <a:pt x="429" y="484"/>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2" y="491"/>
                    <a:pt x="472" y="491"/>
                    <a:pt x="472"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0" y="469"/>
                    <a:pt x="470" y="469"/>
                    <a:pt x="470" y="469"/>
                  </a:cubicBezTo>
                  <a:cubicBezTo>
                    <a:pt x="476" y="461"/>
                    <a:pt x="476" y="461"/>
                    <a:pt x="476" y="461"/>
                  </a:cubicBezTo>
                  <a:cubicBezTo>
                    <a:pt x="476" y="461"/>
                    <a:pt x="476" y="461"/>
                    <a:pt x="476" y="461"/>
                  </a:cubicBezTo>
                  <a:cubicBezTo>
                    <a:pt x="476" y="461"/>
                    <a:pt x="476" y="461"/>
                    <a:pt x="476" y="461"/>
                  </a:cubicBezTo>
                  <a:cubicBezTo>
                    <a:pt x="476" y="461"/>
                    <a:pt x="476" y="461"/>
                    <a:pt x="476" y="461"/>
                  </a:cubicBezTo>
                  <a:cubicBezTo>
                    <a:pt x="476" y="460"/>
                    <a:pt x="476" y="460"/>
                    <a:pt x="476" y="460"/>
                  </a:cubicBezTo>
                  <a:cubicBezTo>
                    <a:pt x="482" y="456"/>
                    <a:pt x="482" y="456"/>
                    <a:pt x="482" y="456"/>
                  </a:cubicBezTo>
                  <a:cubicBezTo>
                    <a:pt x="482" y="456"/>
                    <a:pt x="482" y="456"/>
                    <a:pt x="482" y="456"/>
                  </a:cubicBezTo>
                  <a:cubicBezTo>
                    <a:pt x="481" y="454"/>
                    <a:pt x="481" y="454"/>
                    <a:pt x="481" y="454"/>
                  </a:cubicBezTo>
                  <a:cubicBezTo>
                    <a:pt x="478" y="446"/>
                    <a:pt x="478" y="446"/>
                    <a:pt x="478" y="446"/>
                  </a:cubicBezTo>
                  <a:cubicBezTo>
                    <a:pt x="478" y="445"/>
                    <a:pt x="477" y="444"/>
                    <a:pt x="475" y="442"/>
                  </a:cubicBezTo>
                  <a:cubicBezTo>
                    <a:pt x="475" y="442"/>
                    <a:pt x="475" y="442"/>
                    <a:pt x="475" y="442"/>
                  </a:cubicBezTo>
                  <a:cubicBezTo>
                    <a:pt x="469" y="436"/>
                    <a:pt x="469" y="436"/>
                    <a:pt x="469" y="436"/>
                  </a:cubicBezTo>
                  <a:cubicBezTo>
                    <a:pt x="461" y="430"/>
                    <a:pt x="461" y="430"/>
                    <a:pt x="461" y="430"/>
                  </a:cubicBezTo>
                  <a:cubicBezTo>
                    <a:pt x="461" y="429"/>
                    <a:pt x="461" y="429"/>
                    <a:pt x="461" y="429"/>
                  </a:cubicBezTo>
                  <a:cubicBezTo>
                    <a:pt x="460" y="428"/>
                    <a:pt x="460" y="428"/>
                    <a:pt x="460" y="428"/>
                  </a:cubicBezTo>
                  <a:cubicBezTo>
                    <a:pt x="460" y="428"/>
                    <a:pt x="460" y="428"/>
                    <a:pt x="460" y="428"/>
                  </a:cubicBezTo>
                  <a:cubicBezTo>
                    <a:pt x="460" y="427"/>
                    <a:pt x="460" y="427"/>
                    <a:pt x="460" y="427"/>
                  </a:cubicBezTo>
                  <a:cubicBezTo>
                    <a:pt x="462" y="420"/>
                    <a:pt x="462" y="420"/>
                    <a:pt x="462" y="420"/>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4" y="396"/>
                    <a:pt x="494" y="396"/>
                    <a:pt x="494" y="396"/>
                  </a:cubicBezTo>
                  <a:cubicBezTo>
                    <a:pt x="502" y="397"/>
                    <a:pt x="502" y="397"/>
                    <a:pt x="502" y="397"/>
                  </a:cubicBezTo>
                  <a:cubicBezTo>
                    <a:pt x="511" y="394"/>
                    <a:pt x="511" y="394"/>
                    <a:pt x="511" y="394"/>
                  </a:cubicBezTo>
                  <a:cubicBezTo>
                    <a:pt x="521" y="393"/>
                    <a:pt x="521" y="393"/>
                    <a:pt x="521" y="393"/>
                  </a:cubicBezTo>
                  <a:cubicBezTo>
                    <a:pt x="527" y="390"/>
                    <a:pt x="527" y="390"/>
                    <a:pt x="527" y="390"/>
                  </a:cubicBezTo>
                  <a:cubicBezTo>
                    <a:pt x="528" y="390"/>
                    <a:pt x="528" y="390"/>
                    <a:pt x="528" y="390"/>
                  </a:cubicBezTo>
                  <a:cubicBezTo>
                    <a:pt x="545" y="387"/>
                    <a:pt x="545" y="387"/>
                    <a:pt x="545" y="387"/>
                  </a:cubicBezTo>
                  <a:cubicBezTo>
                    <a:pt x="548" y="384"/>
                    <a:pt x="548" y="384"/>
                    <a:pt x="548" y="384"/>
                  </a:cubicBezTo>
                  <a:cubicBezTo>
                    <a:pt x="547" y="381"/>
                    <a:pt x="547" y="381"/>
                    <a:pt x="547" y="381"/>
                  </a:cubicBezTo>
                  <a:cubicBezTo>
                    <a:pt x="544" y="375"/>
                    <a:pt x="544" y="375"/>
                    <a:pt x="544" y="375"/>
                  </a:cubicBezTo>
                  <a:cubicBezTo>
                    <a:pt x="544" y="375"/>
                    <a:pt x="544" y="375"/>
                    <a:pt x="544" y="375"/>
                  </a:cubicBezTo>
                  <a:cubicBezTo>
                    <a:pt x="543" y="374"/>
                    <a:pt x="543" y="374"/>
                    <a:pt x="543" y="374"/>
                  </a:cubicBezTo>
                  <a:cubicBezTo>
                    <a:pt x="543" y="374"/>
                    <a:pt x="543" y="374"/>
                    <a:pt x="543" y="374"/>
                  </a:cubicBezTo>
                  <a:cubicBezTo>
                    <a:pt x="544" y="368"/>
                    <a:pt x="544" y="368"/>
                    <a:pt x="544" y="368"/>
                  </a:cubicBezTo>
                  <a:cubicBezTo>
                    <a:pt x="544" y="368"/>
                    <a:pt x="544" y="368"/>
                    <a:pt x="544" y="368"/>
                  </a:cubicBezTo>
                  <a:cubicBezTo>
                    <a:pt x="544" y="359"/>
                    <a:pt x="544" y="359"/>
                    <a:pt x="544" y="359"/>
                  </a:cubicBezTo>
                  <a:cubicBezTo>
                    <a:pt x="543" y="352"/>
                    <a:pt x="543" y="352"/>
                    <a:pt x="543" y="352"/>
                  </a:cubicBezTo>
                  <a:cubicBezTo>
                    <a:pt x="543" y="352"/>
                    <a:pt x="543" y="352"/>
                    <a:pt x="543" y="352"/>
                  </a:cubicBezTo>
                  <a:cubicBezTo>
                    <a:pt x="543" y="352"/>
                    <a:pt x="543" y="352"/>
                    <a:pt x="543" y="352"/>
                  </a:cubicBezTo>
                  <a:cubicBezTo>
                    <a:pt x="547" y="344"/>
                    <a:pt x="547" y="344"/>
                    <a:pt x="547" y="344"/>
                  </a:cubicBezTo>
                  <a:cubicBezTo>
                    <a:pt x="548" y="340"/>
                    <a:pt x="550" y="338"/>
                    <a:pt x="553" y="338"/>
                  </a:cubicBezTo>
                  <a:cubicBezTo>
                    <a:pt x="563" y="339"/>
                    <a:pt x="563" y="339"/>
                    <a:pt x="563" y="339"/>
                  </a:cubicBezTo>
                  <a:cubicBezTo>
                    <a:pt x="565" y="339"/>
                    <a:pt x="567" y="338"/>
                    <a:pt x="569" y="336"/>
                  </a:cubicBezTo>
                  <a:cubicBezTo>
                    <a:pt x="584" y="315"/>
                    <a:pt x="584" y="315"/>
                    <a:pt x="584" y="315"/>
                  </a:cubicBezTo>
                  <a:cubicBezTo>
                    <a:pt x="584" y="315"/>
                    <a:pt x="584" y="315"/>
                    <a:pt x="584" y="315"/>
                  </a:cubicBezTo>
                  <a:cubicBezTo>
                    <a:pt x="585" y="314"/>
                    <a:pt x="585" y="314"/>
                    <a:pt x="585" y="314"/>
                  </a:cubicBezTo>
                  <a:cubicBezTo>
                    <a:pt x="593" y="308"/>
                    <a:pt x="593" y="308"/>
                    <a:pt x="593" y="308"/>
                  </a:cubicBezTo>
                  <a:cubicBezTo>
                    <a:pt x="594" y="307"/>
                    <a:pt x="594" y="307"/>
                    <a:pt x="594" y="307"/>
                  </a:cubicBezTo>
                  <a:cubicBezTo>
                    <a:pt x="597" y="306"/>
                    <a:pt x="599" y="305"/>
                    <a:pt x="600" y="304"/>
                  </a:cubicBezTo>
                  <a:cubicBezTo>
                    <a:pt x="602" y="302"/>
                    <a:pt x="602" y="302"/>
                    <a:pt x="602" y="302"/>
                  </a:cubicBezTo>
                  <a:cubicBezTo>
                    <a:pt x="605" y="298"/>
                    <a:pt x="608" y="297"/>
                    <a:pt x="609" y="297"/>
                  </a:cubicBezTo>
                  <a:cubicBezTo>
                    <a:pt x="623" y="300"/>
                    <a:pt x="623" y="300"/>
                    <a:pt x="623" y="300"/>
                  </a:cubicBezTo>
                  <a:cubicBezTo>
                    <a:pt x="634" y="294"/>
                    <a:pt x="634" y="294"/>
                    <a:pt x="634" y="294"/>
                  </a:cubicBezTo>
                  <a:cubicBezTo>
                    <a:pt x="634" y="294"/>
                    <a:pt x="634" y="294"/>
                    <a:pt x="634"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1"/>
                    <a:pt x="648" y="291"/>
                    <a:pt x="648" y="291"/>
                  </a:cubicBezTo>
                  <a:cubicBezTo>
                    <a:pt x="648" y="282"/>
                    <a:pt x="648" y="282"/>
                    <a:pt x="648" y="282"/>
                  </a:cubicBezTo>
                  <a:cubicBezTo>
                    <a:pt x="649" y="270"/>
                    <a:pt x="649" y="270"/>
                    <a:pt x="649" y="270"/>
                  </a:cubicBezTo>
                  <a:cubicBezTo>
                    <a:pt x="649" y="270"/>
                    <a:pt x="649" y="270"/>
                    <a:pt x="649" y="270"/>
                  </a:cubicBezTo>
                  <a:cubicBezTo>
                    <a:pt x="649" y="270"/>
                    <a:pt x="649" y="270"/>
                    <a:pt x="649" y="270"/>
                  </a:cubicBezTo>
                  <a:cubicBezTo>
                    <a:pt x="649" y="269"/>
                    <a:pt x="649" y="269"/>
                    <a:pt x="649" y="269"/>
                  </a:cubicBezTo>
                  <a:cubicBezTo>
                    <a:pt x="651" y="266"/>
                    <a:pt x="651" y="266"/>
                    <a:pt x="651" y="266"/>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13" name="Freeform 10"/>
            <p:cNvSpPr/>
            <p:nvPr/>
          </p:nvSpPr>
          <p:spPr bwMode="auto">
            <a:xfrm>
              <a:off x="1954095" y="3608722"/>
              <a:ext cx="1251753" cy="900246"/>
            </a:xfrm>
            <a:custGeom>
              <a:gdLst>
                <a:gd fmla="*/ 242 w 406" name="T0"/>
                <a:gd fmla="*/ 29 h 292" name="T1"/>
                <a:gd fmla="*/ 229 w 406" name="T2"/>
                <a:gd fmla="*/ 42 h 292" name="T3"/>
                <a:gd fmla="*/ 191 w 406" name="T4"/>
                <a:gd fmla="*/ 15 h 292" name="T5"/>
                <a:gd fmla="*/ 179 w 406" name="T6"/>
                <a:gd fmla="*/ 10 h 292" name="T7"/>
                <a:gd fmla="*/ 144 w 406" name="T8"/>
                <a:gd fmla="*/ 2 h 292" name="T9"/>
                <a:gd fmla="*/ 115 w 406" name="T10"/>
                <a:gd fmla="*/ 6 h 292" name="T11"/>
                <a:gd fmla="*/ 99 w 406" name="T12"/>
                <a:gd fmla="*/ 10 h 292" name="T13"/>
                <a:gd fmla="*/ 72 w 406" name="T14"/>
                <a:gd fmla="*/ 14 h 292" name="T15"/>
                <a:gd fmla="*/ 42 w 406" name="T16"/>
                <a:gd fmla="*/ 21 h 292" name="T17"/>
                <a:gd fmla="*/ 50 w 406" name="T18"/>
                <a:gd fmla="*/ 45 h 292" name="T19"/>
                <a:gd fmla="*/ 63 w 406" name="T20"/>
                <a:gd fmla="*/ 65 h 292" name="T21"/>
                <a:gd fmla="*/ 53 w 406" name="T22"/>
                <a:gd fmla="*/ 90 h 292" name="T23"/>
                <a:gd fmla="*/ 56 w 406" name="T24"/>
                <a:gd fmla="*/ 103 h 292" name="T25"/>
                <a:gd fmla="*/ 30 w 406" name="T26"/>
                <a:gd fmla="*/ 105 h 292" name="T27"/>
                <a:gd fmla="*/ 10 w 406" name="T28"/>
                <a:gd fmla="*/ 121 h 292" name="T29"/>
                <a:gd fmla="*/ 2 w 406" name="T30"/>
                <a:gd fmla="*/ 137 h 292" name="T31"/>
                <a:gd fmla="*/ 6 w 406" name="T32"/>
                <a:gd fmla="*/ 169 h 292" name="T33"/>
                <a:gd fmla="*/ 9 w 406" name="T34"/>
                <a:gd fmla="*/ 197 h 292" name="T35"/>
                <a:gd fmla="*/ 39 w 406" name="T36"/>
                <a:gd fmla="*/ 209 h 292" name="T37"/>
                <a:gd fmla="*/ 51 w 406" name="T38"/>
                <a:gd fmla="*/ 218 h 292" name="T39"/>
                <a:gd fmla="*/ 64 w 406" name="T40"/>
                <a:gd fmla="*/ 229 h 292" name="T41"/>
                <a:gd fmla="*/ 94 w 406" name="T42"/>
                <a:gd fmla="*/ 242 h 292" name="T43"/>
                <a:gd fmla="*/ 136 w 406" name="T44"/>
                <a:gd fmla="*/ 251 h 292" name="T45"/>
                <a:gd fmla="*/ 159 w 406" name="T46"/>
                <a:gd fmla="*/ 256 h 292" name="T47"/>
                <a:gd fmla="*/ 171 w 406" name="T48"/>
                <a:gd fmla="*/ 269 h 292" name="T49"/>
                <a:gd fmla="*/ 175 w 406" name="T50"/>
                <a:gd fmla="*/ 278 h 292" name="T51"/>
                <a:gd fmla="*/ 184 w 406" name="T52"/>
                <a:gd fmla="*/ 289 h 292" name="T53"/>
                <a:gd fmla="*/ 196 w 406" name="T54"/>
                <a:gd fmla="*/ 285 h 292" name="T55"/>
                <a:gd fmla="*/ 211 w 406" name="T56"/>
                <a:gd fmla="*/ 280 h 292" name="T57"/>
                <a:gd fmla="*/ 223 w 406" name="T58"/>
                <a:gd fmla="*/ 277 h 292" name="T59"/>
                <a:gd fmla="*/ 227 w 406" name="T60"/>
                <a:gd fmla="*/ 261 h 292" name="T61"/>
                <a:gd fmla="*/ 243 w 406" name="T62"/>
                <a:gd fmla="*/ 235 h 292" name="T63"/>
                <a:gd fmla="*/ 240 w 406" name="T64"/>
                <a:gd fmla="*/ 211 h 292" name="T65"/>
                <a:gd fmla="*/ 247 w 406" name="T66"/>
                <a:gd fmla="*/ 203 h 292" name="T67"/>
                <a:gd fmla="*/ 279 w 406" name="T68"/>
                <a:gd fmla="*/ 214 h 292" name="T69"/>
                <a:gd fmla="*/ 285 w 406" name="T70"/>
                <a:gd fmla="*/ 231 h 292" name="T71"/>
                <a:gd fmla="*/ 300 w 406" name="T72"/>
                <a:gd fmla="*/ 249 h 292" name="T73"/>
                <a:gd fmla="*/ 326 w 406" name="T74"/>
                <a:gd fmla="*/ 259 h 292" name="T75"/>
                <a:gd fmla="*/ 333 w 406" name="T76"/>
                <a:gd fmla="*/ 261 h 292" name="T77"/>
                <a:gd fmla="*/ 351 w 406" name="T78"/>
                <a:gd fmla="*/ 254 h 292" name="T79"/>
                <a:gd fmla="*/ 362 w 406" name="T80"/>
                <a:gd fmla="*/ 237 h 292" name="T81"/>
                <a:gd fmla="*/ 347 w 406" name="T82"/>
                <a:gd fmla="*/ 229 h 292" name="T83"/>
                <a:gd fmla="*/ 368 w 406" name="T84"/>
                <a:gd fmla="*/ 204 h 292" name="T85"/>
                <a:gd fmla="*/ 376 w 406" name="T86"/>
                <a:gd fmla="*/ 175 h 292" name="T87"/>
                <a:gd fmla="*/ 403 w 406" name="T88"/>
                <a:gd fmla="*/ 145 h 292" name="T89"/>
                <a:gd fmla="*/ 401 w 406" name="T90"/>
                <a:gd fmla="*/ 128 h 292" name="T91"/>
                <a:gd fmla="*/ 383 w 406" name="T92"/>
                <a:gd fmla="*/ 85 h 292" name="T93"/>
                <a:gd fmla="*/ 369 w 406" name="T94"/>
                <a:gd fmla="*/ 80 h 292" name="T95"/>
                <a:gd fmla="*/ 337 w 406" name="T96"/>
                <a:gd fmla="*/ 50 h 292" name="T97"/>
                <a:gd fmla="*/ 329 w 406" name="T98"/>
                <a:gd fmla="*/ 53 h 292" name="T99"/>
                <a:gd fmla="*/ 308 w 406" name="T100"/>
                <a:gd fmla="*/ 39 h 292" name="T101"/>
                <a:gd fmla="*/ 282 w 406" name="T102"/>
                <a:gd fmla="*/ 26 h 292" name="T103"/>
                <a:gd fmla="*/ 273 w 406" name="T104"/>
                <a:gd fmla="*/ 27 h 292" name="T105"/>
                <a:gd fmla="*/ 243 w 406" name="T106"/>
                <a:gd fmla="*/ 15 h 29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92" w="406">
                  <a:moveTo>
                    <a:pt x="243" y="15"/>
                  </a:moveTo>
                  <a:cubicBezTo>
                    <a:pt x="239" y="18"/>
                    <a:pt x="239" y="18"/>
                    <a:pt x="239" y="18"/>
                  </a:cubicBezTo>
                  <a:cubicBezTo>
                    <a:pt x="239" y="20"/>
                    <a:pt x="240" y="23"/>
                    <a:pt x="241" y="29"/>
                  </a:cubicBezTo>
                  <a:cubicBezTo>
                    <a:pt x="241" y="29"/>
                    <a:pt x="241" y="29"/>
                    <a:pt x="241" y="29"/>
                  </a:cubicBezTo>
                  <a:cubicBezTo>
                    <a:pt x="242" y="29"/>
                    <a:pt x="242" y="29"/>
                    <a:pt x="242" y="29"/>
                  </a:cubicBezTo>
                  <a:cubicBezTo>
                    <a:pt x="241" y="29"/>
                    <a:pt x="241" y="29"/>
                    <a:pt x="241" y="29"/>
                  </a:cubicBezTo>
                  <a:cubicBezTo>
                    <a:pt x="237" y="39"/>
                    <a:pt x="237" y="39"/>
                    <a:pt x="237" y="39"/>
                  </a:cubicBezTo>
                  <a:cubicBezTo>
                    <a:pt x="231" y="42"/>
                    <a:pt x="231" y="42"/>
                    <a:pt x="231" y="42"/>
                  </a:cubicBezTo>
                  <a:cubicBezTo>
                    <a:pt x="230" y="42"/>
                    <a:pt x="230" y="42"/>
                    <a:pt x="230" y="42"/>
                  </a:cubicBezTo>
                  <a:cubicBezTo>
                    <a:pt x="229" y="42"/>
                    <a:pt x="229" y="42"/>
                    <a:pt x="229" y="42"/>
                  </a:cubicBezTo>
                  <a:cubicBezTo>
                    <a:pt x="219" y="37"/>
                    <a:pt x="219" y="37"/>
                    <a:pt x="219" y="37"/>
                  </a:cubicBezTo>
                  <a:cubicBezTo>
                    <a:pt x="218" y="37"/>
                    <a:pt x="218" y="37"/>
                    <a:pt x="218" y="37"/>
                  </a:cubicBezTo>
                  <a:cubicBezTo>
                    <a:pt x="218" y="37"/>
                    <a:pt x="218" y="37"/>
                    <a:pt x="218" y="37"/>
                  </a:cubicBezTo>
                  <a:cubicBezTo>
                    <a:pt x="199" y="19"/>
                    <a:pt x="199" y="19"/>
                    <a:pt x="199" y="19"/>
                  </a:cubicBezTo>
                  <a:cubicBezTo>
                    <a:pt x="191" y="15"/>
                    <a:pt x="191" y="15"/>
                    <a:pt x="191" y="15"/>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3" y="6"/>
                    <a:pt x="173" y="6"/>
                    <a:pt x="173" y="6"/>
                  </a:cubicBezTo>
                  <a:cubicBezTo>
                    <a:pt x="163" y="3"/>
                    <a:pt x="163" y="3"/>
                    <a:pt x="163" y="3"/>
                  </a:cubicBezTo>
                  <a:cubicBezTo>
                    <a:pt x="158" y="3"/>
                    <a:pt x="158" y="3"/>
                    <a:pt x="158" y="3"/>
                  </a:cubicBezTo>
                  <a:cubicBezTo>
                    <a:pt x="157" y="3"/>
                    <a:pt x="157" y="3"/>
                    <a:pt x="157" y="3"/>
                  </a:cubicBezTo>
                  <a:cubicBezTo>
                    <a:pt x="144" y="2"/>
                    <a:pt x="144" y="2"/>
                    <a:pt x="144" y="2"/>
                  </a:cubicBezTo>
                  <a:cubicBezTo>
                    <a:pt x="144" y="2"/>
                    <a:pt x="144" y="2"/>
                    <a:pt x="144" y="2"/>
                  </a:cubicBezTo>
                  <a:cubicBezTo>
                    <a:pt x="135" y="0"/>
                    <a:pt x="135" y="0"/>
                    <a:pt x="135" y="0"/>
                  </a:cubicBezTo>
                  <a:cubicBezTo>
                    <a:pt x="129" y="0"/>
                    <a:pt x="129" y="0"/>
                    <a:pt x="129" y="0"/>
                  </a:cubicBezTo>
                  <a:cubicBezTo>
                    <a:pt x="125" y="3"/>
                    <a:pt x="125" y="3"/>
                    <a:pt x="125" y="3"/>
                  </a:cubicBezTo>
                  <a:cubicBezTo>
                    <a:pt x="122" y="5"/>
                    <a:pt x="119" y="5"/>
                    <a:pt x="115" y="6"/>
                  </a:cubicBezTo>
                  <a:cubicBezTo>
                    <a:pt x="107" y="7"/>
                    <a:pt x="107" y="7"/>
                    <a:pt x="107" y="7"/>
                  </a:cubicBezTo>
                  <a:cubicBezTo>
                    <a:pt x="100" y="10"/>
                    <a:pt x="100" y="10"/>
                    <a:pt x="100" y="10"/>
                  </a:cubicBezTo>
                  <a:cubicBezTo>
                    <a:pt x="99" y="10"/>
                    <a:pt x="99" y="10"/>
                    <a:pt x="99" y="10"/>
                  </a:cubicBezTo>
                  <a:cubicBezTo>
                    <a:pt x="99" y="11"/>
                    <a:pt x="99" y="11"/>
                    <a:pt x="99" y="11"/>
                  </a:cubicBezTo>
                  <a:cubicBezTo>
                    <a:pt x="99" y="10"/>
                    <a:pt x="99" y="10"/>
                    <a:pt x="99" y="10"/>
                  </a:cubicBezTo>
                  <a:cubicBezTo>
                    <a:pt x="90" y="11"/>
                    <a:pt x="90" y="11"/>
                    <a:pt x="90" y="11"/>
                  </a:cubicBezTo>
                  <a:cubicBezTo>
                    <a:pt x="81" y="15"/>
                    <a:pt x="81" y="15"/>
                    <a:pt x="81" y="15"/>
                  </a:cubicBezTo>
                  <a:cubicBezTo>
                    <a:pt x="81" y="15"/>
                    <a:pt x="81" y="15"/>
                    <a:pt x="81" y="15"/>
                  </a:cubicBezTo>
                  <a:cubicBezTo>
                    <a:pt x="80" y="15"/>
                    <a:pt x="80" y="15"/>
                    <a:pt x="80" y="15"/>
                  </a:cubicBezTo>
                  <a:cubicBezTo>
                    <a:pt x="72" y="14"/>
                    <a:pt x="72" y="14"/>
                    <a:pt x="72" y="14"/>
                  </a:cubicBezTo>
                  <a:cubicBezTo>
                    <a:pt x="61" y="15"/>
                    <a:pt x="61" y="15"/>
                    <a:pt x="61" y="15"/>
                  </a:cubicBezTo>
                  <a:cubicBezTo>
                    <a:pt x="51" y="15"/>
                    <a:pt x="51" y="15"/>
                    <a:pt x="51" y="15"/>
                  </a:cubicBezTo>
                  <a:cubicBezTo>
                    <a:pt x="47" y="19"/>
                    <a:pt x="47" y="19"/>
                    <a:pt x="47" y="19"/>
                  </a:cubicBezTo>
                  <a:cubicBezTo>
                    <a:pt x="47" y="19"/>
                    <a:pt x="47" y="19"/>
                    <a:pt x="47" y="19"/>
                  </a:cubicBezTo>
                  <a:cubicBezTo>
                    <a:pt x="42" y="21"/>
                    <a:pt x="42" y="21"/>
                    <a:pt x="42" y="21"/>
                  </a:cubicBezTo>
                  <a:cubicBezTo>
                    <a:pt x="44" y="25"/>
                    <a:pt x="44" y="25"/>
                    <a:pt x="44" y="25"/>
                  </a:cubicBezTo>
                  <a:cubicBezTo>
                    <a:pt x="44" y="33"/>
                    <a:pt x="44" y="33"/>
                    <a:pt x="44" y="33"/>
                  </a:cubicBezTo>
                  <a:cubicBezTo>
                    <a:pt x="43" y="40"/>
                    <a:pt x="43" y="40"/>
                    <a:pt x="43" y="40"/>
                  </a:cubicBezTo>
                  <a:cubicBezTo>
                    <a:pt x="50" y="45"/>
                    <a:pt x="50" y="45"/>
                    <a:pt x="50" y="45"/>
                  </a:cubicBezTo>
                  <a:cubicBezTo>
                    <a:pt x="50" y="45"/>
                    <a:pt x="50" y="45"/>
                    <a:pt x="50" y="45"/>
                  </a:cubicBezTo>
                  <a:cubicBezTo>
                    <a:pt x="50" y="45"/>
                    <a:pt x="50" y="45"/>
                    <a:pt x="50" y="45"/>
                  </a:cubicBezTo>
                  <a:cubicBezTo>
                    <a:pt x="50" y="45"/>
                    <a:pt x="50" y="45"/>
                    <a:pt x="50" y="45"/>
                  </a:cubicBezTo>
                  <a:cubicBezTo>
                    <a:pt x="56" y="52"/>
                    <a:pt x="56" y="52"/>
                    <a:pt x="56" y="52"/>
                  </a:cubicBezTo>
                  <a:cubicBezTo>
                    <a:pt x="59" y="55"/>
                    <a:pt x="61" y="57"/>
                    <a:pt x="61" y="59"/>
                  </a:cubicBezTo>
                  <a:cubicBezTo>
                    <a:pt x="63" y="65"/>
                    <a:pt x="63" y="65"/>
                    <a:pt x="63" y="65"/>
                  </a:cubicBezTo>
                  <a:cubicBezTo>
                    <a:pt x="66" y="71"/>
                    <a:pt x="66" y="71"/>
                    <a:pt x="66" y="71"/>
                  </a:cubicBezTo>
                  <a:cubicBezTo>
                    <a:pt x="65" y="71"/>
                    <a:pt x="65" y="71"/>
                    <a:pt x="65" y="71"/>
                  </a:cubicBezTo>
                  <a:cubicBezTo>
                    <a:pt x="57" y="77"/>
                    <a:pt x="57" y="77"/>
                    <a:pt x="57" y="77"/>
                  </a:cubicBezTo>
                  <a:cubicBezTo>
                    <a:pt x="52" y="84"/>
                    <a:pt x="52" y="84"/>
                    <a:pt x="52" y="84"/>
                  </a:cubicBezTo>
                  <a:cubicBezTo>
                    <a:pt x="53" y="90"/>
                    <a:pt x="53" y="90"/>
                    <a:pt x="53" y="90"/>
                  </a:cubicBezTo>
                  <a:cubicBezTo>
                    <a:pt x="57" y="98"/>
                    <a:pt x="57" y="98"/>
                    <a:pt x="57" y="98"/>
                  </a:cubicBezTo>
                  <a:cubicBezTo>
                    <a:pt x="57" y="99"/>
                    <a:pt x="57" y="99"/>
                    <a:pt x="57" y="99"/>
                  </a:cubicBezTo>
                  <a:cubicBezTo>
                    <a:pt x="57" y="99"/>
                    <a:pt x="57" y="99"/>
                    <a:pt x="57" y="99"/>
                  </a:cubicBezTo>
                  <a:cubicBezTo>
                    <a:pt x="57" y="99"/>
                    <a:pt x="57" y="99"/>
                    <a:pt x="57" y="99"/>
                  </a:cubicBezTo>
                  <a:cubicBezTo>
                    <a:pt x="56" y="103"/>
                    <a:pt x="56" y="103"/>
                    <a:pt x="56" y="103"/>
                  </a:cubicBezTo>
                  <a:cubicBezTo>
                    <a:pt x="56" y="105"/>
                    <a:pt x="55" y="106"/>
                    <a:pt x="54" y="107"/>
                  </a:cubicBezTo>
                  <a:cubicBezTo>
                    <a:pt x="51" y="109"/>
                    <a:pt x="47" y="109"/>
                    <a:pt x="41" y="107"/>
                  </a:cubicBezTo>
                  <a:cubicBezTo>
                    <a:pt x="31" y="105"/>
                    <a:pt x="31" y="105"/>
                    <a:pt x="31" y="105"/>
                  </a:cubicBezTo>
                  <a:cubicBezTo>
                    <a:pt x="30" y="105"/>
                    <a:pt x="30" y="105"/>
                    <a:pt x="30" y="105"/>
                  </a:cubicBezTo>
                  <a:cubicBezTo>
                    <a:pt x="30" y="105"/>
                    <a:pt x="30" y="105"/>
                    <a:pt x="30" y="105"/>
                  </a:cubicBezTo>
                  <a:cubicBezTo>
                    <a:pt x="30" y="105"/>
                    <a:pt x="30" y="105"/>
                    <a:pt x="30" y="105"/>
                  </a:cubicBezTo>
                  <a:cubicBezTo>
                    <a:pt x="23" y="101"/>
                    <a:pt x="23" y="101"/>
                    <a:pt x="23" y="101"/>
                  </a:cubicBezTo>
                  <a:cubicBezTo>
                    <a:pt x="11" y="101"/>
                    <a:pt x="11" y="101"/>
                    <a:pt x="11" y="101"/>
                  </a:cubicBezTo>
                  <a:cubicBezTo>
                    <a:pt x="12" y="101"/>
                    <a:pt x="12" y="101"/>
                    <a:pt x="12" y="101"/>
                  </a:cubicBezTo>
                  <a:cubicBezTo>
                    <a:pt x="10" y="121"/>
                    <a:pt x="10" y="121"/>
                    <a:pt x="10" y="121"/>
                  </a:cubicBezTo>
                  <a:cubicBezTo>
                    <a:pt x="10" y="124"/>
                    <a:pt x="8" y="125"/>
                    <a:pt x="5" y="126"/>
                  </a:cubicBezTo>
                  <a:cubicBezTo>
                    <a:pt x="4" y="126"/>
                    <a:pt x="3" y="128"/>
                    <a:pt x="4" y="131"/>
                  </a:cubicBezTo>
                  <a:cubicBezTo>
                    <a:pt x="4" y="131"/>
                    <a:pt x="4" y="131"/>
                    <a:pt x="4" y="131"/>
                  </a:cubicBezTo>
                  <a:cubicBezTo>
                    <a:pt x="3" y="131"/>
                    <a:pt x="3" y="131"/>
                    <a:pt x="3" y="131"/>
                  </a:cubicBezTo>
                  <a:cubicBezTo>
                    <a:pt x="2" y="137"/>
                    <a:pt x="2" y="137"/>
                    <a:pt x="2" y="137"/>
                  </a:cubicBezTo>
                  <a:cubicBezTo>
                    <a:pt x="5" y="139"/>
                    <a:pt x="7" y="141"/>
                    <a:pt x="8" y="143"/>
                  </a:cubicBezTo>
                  <a:cubicBezTo>
                    <a:pt x="10" y="152"/>
                    <a:pt x="10" y="152"/>
                    <a:pt x="10" y="152"/>
                  </a:cubicBezTo>
                  <a:cubicBezTo>
                    <a:pt x="10" y="156"/>
                    <a:pt x="10" y="156"/>
                    <a:pt x="10" y="156"/>
                  </a:cubicBezTo>
                  <a:cubicBezTo>
                    <a:pt x="10" y="158"/>
                    <a:pt x="9" y="159"/>
                    <a:pt x="8" y="161"/>
                  </a:cubicBezTo>
                  <a:cubicBezTo>
                    <a:pt x="6" y="169"/>
                    <a:pt x="6" y="169"/>
                    <a:pt x="6" y="169"/>
                  </a:cubicBezTo>
                  <a:cubicBezTo>
                    <a:pt x="0" y="179"/>
                    <a:pt x="0" y="179"/>
                    <a:pt x="0" y="179"/>
                  </a:cubicBezTo>
                  <a:cubicBezTo>
                    <a:pt x="0" y="181"/>
                    <a:pt x="0" y="181"/>
                    <a:pt x="0" y="181"/>
                  </a:cubicBezTo>
                  <a:cubicBezTo>
                    <a:pt x="1" y="186"/>
                    <a:pt x="1" y="186"/>
                    <a:pt x="1" y="186"/>
                  </a:cubicBezTo>
                  <a:cubicBezTo>
                    <a:pt x="6" y="193"/>
                    <a:pt x="6" y="193"/>
                    <a:pt x="6" y="193"/>
                  </a:cubicBezTo>
                  <a:cubicBezTo>
                    <a:pt x="8" y="195"/>
                    <a:pt x="9" y="196"/>
                    <a:pt x="9" y="197"/>
                  </a:cubicBezTo>
                  <a:cubicBezTo>
                    <a:pt x="14" y="204"/>
                    <a:pt x="14" y="204"/>
                    <a:pt x="14" y="204"/>
                  </a:cubicBezTo>
                  <a:cubicBezTo>
                    <a:pt x="21" y="212"/>
                    <a:pt x="21" y="212"/>
                    <a:pt x="21" y="212"/>
                  </a:cubicBezTo>
                  <a:cubicBezTo>
                    <a:pt x="24" y="215"/>
                    <a:pt x="26" y="216"/>
                    <a:pt x="27" y="216"/>
                  </a:cubicBezTo>
                  <a:cubicBezTo>
                    <a:pt x="34" y="211"/>
                    <a:pt x="34" y="211"/>
                    <a:pt x="34" y="211"/>
                  </a:cubicBezTo>
                  <a:cubicBezTo>
                    <a:pt x="36" y="210"/>
                    <a:pt x="37" y="209"/>
                    <a:pt x="39" y="209"/>
                  </a:cubicBezTo>
                  <a:cubicBezTo>
                    <a:pt x="41" y="209"/>
                    <a:pt x="43" y="210"/>
                    <a:pt x="47" y="213"/>
                  </a:cubicBezTo>
                  <a:cubicBezTo>
                    <a:pt x="47" y="213"/>
                    <a:pt x="47" y="213"/>
                    <a:pt x="47" y="213"/>
                  </a:cubicBezTo>
                  <a:cubicBezTo>
                    <a:pt x="47" y="213"/>
                    <a:pt x="47" y="213"/>
                    <a:pt x="47" y="213"/>
                  </a:cubicBezTo>
                  <a:cubicBezTo>
                    <a:pt x="47" y="213"/>
                    <a:pt x="47" y="213"/>
                    <a:pt x="47" y="213"/>
                  </a:cubicBezTo>
                  <a:cubicBezTo>
                    <a:pt x="51" y="218"/>
                    <a:pt x="51" y="218"/>
                    <a:pt x="51" y="218"/>
                  </a:cubicBezTo>
                  <a:cubicBezTo>
                    <a:pt x="53" y="223"/>
                    <a:pt x="53" y="223"/>
                    <a:pt x="53" y="223"/>
                  </a:cubicBezTo>
                  <a:cubicBezTo>
                    <a:pt x="55" y="225"/>
                    <a:pt x="55" y="225"/>
                    <a:pt x="55" y="225"/>
                  </a:cubicBezTo>
                  <a:cubicBezTo>
                    <a:pt x="56" y="225"/>
                    <a:pt x="56" y="225"/>
                    <a:pt x="56" y="225"/>
                  </a:cubicBezTo>
                  <a:cubicBezTo>
                    <a:pt x="61" y="229"/>
                    <a:pt x="61" y="229"/>
                    <a:pt x="61" y="229"/>
                  </a:cubicBezTo>
                  <a:cubicBezTo>
                    <a:pt x="64" y="229"/>
                    <a:pt x="64" y="229"/>
                    <a:pt x="64" y="229"/>
                  </a:cubicBezTo>
                  <a:cubicBezTo>
                    <a:pt x="66" y="230"/>
                    <a:pt x="67" y="231"/>
                    <a:pt x="68" y="233"/>
                  </a:cubicBezTo>
                  <a:cubicBezTo>
                    <a:pt x="69" y="234"/>
                    <a:pt x="74" y="235"/>
                    <a:pt x="81" y="237"/>
                  </a:cubicBezTo>
                  <a:cubicBezTo>
                    <a:pt x="82" y="237"/>
                    <a:pt x="82" y="237"/>
                    <a:pt x="82" y="237"/>
                  </a:cubicBezTo>
                  <a:cubicBezTo>
                    <a:pt x="94" y="242"/>
                    <a:pt x="94" y="242"/>
                    <a:pt x="94" y="242"/>
                  </a:cubicBezTo>
                  <a:cubicBezTo>
                    <a:pt x="94" y="242"/>
                    <a:pt x="94" y="242"/>
                    <a:pt x="94" y="242"/>
                  </a:cubicBezTo>
                  <a:cubicBezTo>
                    <a:pt x="94" y="242"/>
                    <a:pt x="94" y="242"/>
                    <a:pt x="94" y="242"/>
                  </a:cubicBezTo>
                  <a:cubicBezTo>
                    <a:pt x="103" y="246"/>
                    <a:pt x="103" y="246"/>
                    <a:pt x="103" y="246"/>
                  </a:cubicBezTo>
                  <a:cubicBezTo>
                    <a:pt x="117" y="249"/>
                    <a:pt x="117" y="249"/>
                    <a:pt x="117" y="249"/>
                  </a:cubicBezTo>
                  <a:cubicBezTo>
                    <a:pt x="118" y="250"/>
                    <a:pt x="118" y="250"/>
                    <a:pt x="118" y="250"/>
                  </a:cubicBezTo>
                  <a:cubicBezTo>
                    <a:pt x="136" y="251"/>
                    <a:pt x="136" y="251"/>
                    <a:pt x="136" y="251"/>
                  </a:cubicBezTo>
                  <a:cubicBezTo>
                    <a:pt x="145" y="247"/>
                    <a:pt x="145" y="247"/>
                    <a:pt x="145" y="247"/>
                  </a:cubicBezTo>
                  <a:cubicBezTo>
                    <a:pt x="152" y="247"/>
                    <a:pt x="152" y="247"/>
                    <a:pt x="152" y="247"/>
                  </a:cubicBezTo>
                  <a:cubicBezTo>
                    <a:pt x="152" y="248"/>
                    <a:pt x="152" y="248"/>
                    <a:pt x="152" y="248"/>
                  </a:cubicBezTo>
                  <a:cubicBezTo>
                    <a:pt x="153" y="248"/>
                    <a:pt x="153" y="248"/>
                    <a:pt x="153" y="248"/>
                  </a:cubicBezTo>
                  <a:cubicBezTo>
                    <a:pt x="159" y="256"/>
                    <a:pt x="159" y="256"/>
                    <a:pt x="159" y="256"/>
                  </a:cubicBezTo>
                  <a:cubicBezTo>
                    <a:pt x="159" y="256"/>
                    <a:pt x="159" y="256"/>
                    <a:pt x="159" y="256"/>
                  </a:cubicBezTo>
                  <a:cubicBezTo>
                    <a:pt x="159" y="257"/>
                    <a:pt x="159" y="257"/>
                    <a:pt x="159" y="257"/>
                  </a:cubicBezTo>
                  <a:cubicBezTo>
                    <a:pt x="163" y="263"/>
                    <a:pt x="163" y="263"/>
                    <a:pt x="163" y="263"/>
                  </a:cubicBezTo>
                  <a:cubicBezTo>
                    <a:pt x="166" y="267"/>
                    <a:pt x="166" y="267"/>
                    <a:pt x="166" y="267"/>
                  </a:cubicBezTo>
                  <a:cubicBezTo>
                    <a:pt x="171" y="269"/>
                    <a:pt x="171" y="269"/>
                    <a:pt x="171" y="269"/>
                  </a:cubicBezTo>
                  <a:cubicBezTo>
                    <a:pt x="171" y="269"/>
                    <a:pt x="171" y="269"/>
                    <a:pt x="171" y="269"/>
                  </a:cubicBezTo>
                  <a:cubicBezTo>
                    <a:pt x="171" y="269"/>
                    <a:pt x="171" y="269"/>
                    <a:pt x="171" y="269"/>
                  </a:cubicBezTo>
                  <a:cubicBezTo>
                    <a:pt x="172" y="269"/>
                    <a:pt x="172" y="269"/>
                    <a:pt x="172" y="269"/>
                  </a:cubicBezTo>
                  <a:cubicBezTo>
                    <a:pt x="175" y="277"/>
                    <a:pt x="175" y="277"/>
                    <a:pt x="175" y="277"/>
                  </a:cubicBezTo>
                  <a:cubicBezTo>
                    <a:pt x="175" y="278"/>
                    <a:pt x="175" y="278"/>
                    <a:pt x="175" y="278"/>
                  </a:cubicBezTo>
                  <a:cubicBezTo>
                    <a:pt x="176" y="278"/>
                    <a:pt x="176" y="278"/>
                    <a:pt x="176" y="278"/>
                  </a:cubicBezTo>
                  <a:cubicBezTo>
                    <a:pt x="176" y="278"/>
                    <a:pt x="176" y="278"/>
                    <a:pt x="176" y="278"/>
                  </a:cubicBezTo>
                  <a:cubicBezTo>
                    <a:pt x="178" y="287"/>
                    <a:pt x="178" y="287"/>
                    <a:pt x="178" y="287"/>
                  </a:cubicBezTo>
                  <a:cubicBezTo>
                    <a:pt x="183" y="289"/>
                    <a:pt x="183" y="289"/>
                    <a:pt x="183" y="289"/>
                  </a:cubicBezTo>
                  <a:cubicBezTo>
                    <a:pt x="184" y="289"/>
                    <a:pt x="184" y="289"/>
                    <a:pt x="184" y="289"/>
                  </a:cubicBezTo>
                  <a:cubicBezTo>
                    <a:pt x="184" y="289"/>
                    <a:pt x="184" y="289"/>
                    <a:pt x="184" y="289"/>
                  </a:cubicBezTo>
                  <a:cubicBezTo>
                    <a:pt x="184" y="289"/>
                    <a:pt x="184" y="289"/>
                    <a:pt x="184" y="289"/>
                  </a:cubicBezTo>
                  <a:cubicBezTo>
                    <a:pt x="188" y="292"/>
                    <a:pt x="188" y="292"/>
                    <a:pt x="188" y="292"/>
                  </a:cubicBezTo>
                  <a:cubicBezTo>
                    <a:pt x="194" y="291"/>
                    <a:pt x="194" y="291"/>
                    <a:pt x="194" y="291"/>
                  </a:cubicBezTo>
                  <a:cubicBezTo>
                    <a:pt x="196" y="285"/>
                    <a:pt x="196" y="285"/>
                    <a:pt x="196" y="285"/>
                  </a:cubicBezTo>
                  <a:cubicBezTo>
                    <a:pt x="196" y="284"/>
                    <a:pt x="196" y="284"/>
                    <a:pt x="196" y="284"/>
                  </a:cubicBezTo>
                  <a:cubicBezTo>
                    <a:pt x="196" y="284"/>
                    <a:pt x="196" y="284"/>
                    <a:pt x="196" y="284"/>
                  </a:cubicBezTo>
                  <a:cubicBezTo>
                    <a:pt x="203" y="277"/>
                    <a:pt x="203" y="277"/>
                    <a:pt x="203" y="277"/>
                  </a:cubicBezTo>
                  <a:cubicBezTo>
                    <a:pt x="211" y="279"/>
                    <a:pt x="211" y="279"/>
                    <a:pt x="211" y="279"/>
                  </a:cubicBezTo>
                  <a:cubicBezTo>
                    <a:pt x="211" y="280"/>
                    <a:pt x="211" y="280"/>
                    <a:pt x="211" y="280"/>
                  </a:cubicBezTo>
                  <a:cubicBezTo>
                    <a:pt x="214" y="288"/>
                    <a:pt x="214" y="288"/>
                    <a:pt x="214" y="288"/>
                  </a:cubicBezTo>
                  <a:cubicBezTo>
                    <a:pt x="222" y="285"/>
                    <a:pt x="222" y="285"/>
                    <a:pt x="222" y="285"/>
                  </a:cubicBezTo>
                  <a:cubicBezTo>
                    <a:pt x="223" y="277"/>
                    <a:pt x="223" y="277"/>
                    <a:pt x="223" y="277"/>
                  </a:cubicBezTo>
                  <a:cubicBezTo>
                    <a:pt x="223" y="277"/>
                    <a:pt x="223" y="277"/>
                    <a:pt x="223" y="277"/>
                  </a:cubicBezTo>
                  <a:cubicBezTo>
                    <a:pt x="223" y="277"/>
                    <a:pt x="223" y="277"/>
                    <a:pt x="223" y="277"/>
                  </a:cubicBezTo>
                  <a:cubicBezTo>
                    <a:pt x="223" y="276"/>
                    <a:pt x="223" y="276"/>
                    <a:pt x="223" y="276"/>
                  </a:cubicBezTo>
                  <a:cubicBezTo>
                    <a:pt x="228" y="273"/>
                    <a:pt x="228" y="273"/>
                    <a:pt x="228" y="273"/>
                  </a:cubicBezTo>
                  <a:cubicBezTo>
                    <a:pt x="227" y="262"/>
                    <a:pt x="227" y="262"/>
                    <a:pt x="227" y="262"/>
                  </a:cubicBezTo>
                  <a:cubicBezTo>
                    <a:pt x="227" y="261"/>
                    <a:pt x="227" y="261"/>
                    <a:pt x="227" y="261"/>
                  </a:cubicBezTo>
                  <a:cubicBezTo>
                    <a:pt x="227" y="261"/>
                    <a:pt x="227" y="261"/>
                    <a:pt x="227" y="261"/>
                  </a:cubicBezTo>
                  <a:cubicBezTo>
                    <a:pt x="227" y="261"/>
                    <a:pt x="227" y="261"/>
                    <a:pt x="227" y="261"/>
                  </a:cubicBezTo>
                  <a:cubicBezTo>
                    <a:pt x="233" y="249"/>
                    <a:pt x="233" y="249"/>
                    <a:pt x="233" y="249"/>
                  </a:cubicBezTo>
                  <a:cubicBezTo>
                    <a:pt x="239" y="246"/>
                    <a:pt x="239" y="246"/>
                    <a:pt x="239" y="246"/>
                  </a:cubicBezTo>
                  <a:cubicBezTo>
                    <a:pt x="237" y="235"/>
                    <a:pt x="237" y="235"/>
                    <a:pt x="237" y="235"/>
                  </a:cubicBezTo>
                  <a:cubicBezTo>
                    <a:pt x="243" y="235"/>
                    <a:pt x="243" y="235"/>
                    <a:pt x="243" y="235"/>
                  </a:cubicBezTo>
                  <a:cubicBezTo>
                    <a:pt x="242" y="230"/>
                    <a:pt x="242" y="230"/>
                    <a:pt x="242" y="230"/>
                  </a:cubicBezTo>
                  <a:cubicBezTo>
                    <a:pt x="239" y="219"/>
                    <a:pt x="239" y="219"/>
                    <a:pt x="239" y="219"/>
                  </a:cubicBezTo>
                  <a:cubicBezTo>
                    <a:pt x="239" y="219"/>
                    <a:pt x="239" y="219"/>
                    <a:pt x="239" y="219"/>
                  </a:cubicBezTo>
                  <a:cubicBezTo>
                    <a:pt x="239" y="218"/>
                    <a:pt x="239" y="218"/>
                    <a:pt x="239" y="218"/>
                  </a:cubicBezTo>
                  <a:cubicBezTo>
                    <a:pt x="240" y="211"/>
                    <a:pt x="240" y="211"/>
                    <a:pt x="240" y="211"/>
                  </a:cubicBezTo>
                  <a:cubicBezTo>
                    <a:pt x="240" y="209"/>
                    <a:pt x="240" y="209"/>
                    <a:pt x="240" y="209"/>
                  </a:cubicBezTo>
                  <a:cubicBezTo>
                    <a:pt x="241" y="209"/>
                    <a:pt x="241" y="209"/>
                    <a:pt x="241" y="209"/>
                  </a:cubicBezTo>
                  <a:cubicBezTo>
                    <a:pt x="245" y="204"/>
                    <a:pt x="245" y="204"/>
                    <a:pt x="245" y="204"/>
                  </a:cubicBezTo>
                  <a:cubicBezTo>
                    <a:pt x="246" y="203"/>
                    <a:pt x="246" y="203"/>
                    <a:pt x="246" y="203"/>
                  </a:cubicBezTo>
                  <a:cubicBezTo>
                    <a:pt x="247" y="203"/>
                    <a:pt x="247" y="203"/>
                    <a:pt x="247" y="203"/>
                  </a:cubicBezTo>
                  <a:cubicBezTo>
                    <a:pt x="258" y="205"/>
                    <a:pt x="258" y="205"/>
                    <a:pt x="258" y="205"/>
                  </a:cubicBezTo>
                  <a:cubicBezTo>
                    <a:pt x="258" y="205"/>
                    <a:pt x="258" y="205"/>
                    <a:pt x="258" y="205"/>
                  </a:cubicBezTo>
                  <a:cubicBezTo>
                    <a:pt x="267" y="207"/>
                    <a:pt x="267" y="207"/>
                    <a:pt x="267" y="207"/>
                  </a:cubicBezTo>
                  <a:cubicBezTo>
                    <a:pt x="274" y="205"/>
                    <a:pt x="274" y="205"/>
                    <a:pt x="274" y="205"/>
                  </a:cubicBezTo>
                  <a:cubicBezTo>
                    <a:pt x="279" y="214"/>
                    <a:pt x="279" y="214"/>
                    <a:pt x="279" y="214"/>
                  </a:cubicBezTo>
                  <a:cubicBezTo>
                    <a:pt x="279" y="214"/>
                    <a:pt x="279" y="214"/>
                    <a:pt x="279" y="214"/>
                  </a:cubicBezTo>
                  <a:cubicBezTo>
                    <a:pt x="279" y="221"/>
                    <a:pt x="279" y="221"/>
                    <a:pt x="279" y="221"/>
                  </a:cubicBezTo>
                  <a:cubicBezTo>
                    <a:pt x="280" y="227"/>
                    <a:pt x="280" y="227"/>
                    <a:pt x="280" y="227"/>
                  </a:cubicBezTo>
                  <a:cubicBezTo>
                    <a:pt x="281" y="229"/>
                    <a:pt x="283" y="231"/>
                    <a:pt x="284" y="231"/>
                  </a:cubicBezTo>
                  <a:cubicBezTo>
                    <a:pt x="285" y="231"/>
                    <a:pt x="285" y="231"/>
                    <a:pt x="285" y="231"/>
                  </a:cubicBezTo>
                  <a:cubicBezTo>
                    <a:pt x="289" y="232"/>
                    <a:pt x="291" y="233"/>
                    <a:pt x="291" y="236"/>
                  </a:cubicBezTo>
                  <a:cubicBezTo>
                    <a:pt x="292" y="238"/>
                    <a:pt x="293" y="241"/>
                    <a:pt x="296" y="244"/>
                  </a:cubicBezTo>
                  <a:cubicBezTo>
                    <a:pt x="300" y="249"/>
                    <a:pt x="300" y="249"/>
                    <a:pt x="300" y="249"/>
                  </a:cubicBezTo>
                  <a:cubicBezTo>
                    <a:pt x="300" y="249"/>
                    <a:pt x="300" y="249"/>
                    <a:pt x="300" y="249"/>
                  </a:cubicBezTo>
                  <a:cubicBezTo>
                    <a:pt x="300" y="249"/>
                    <a:pt x="300" y="249"/>
                    <a:pt x="300" y="249"/>
                  </a:cubicBezTo>
                  <a:cubicBezTo>
                    <a:pt x="302" y="254"/>
                    <a:pt x="302" y="254"/>
                    <a:pt x="302" y="254"/>
                  </a:cubicBezTo>
                  <a:cubicBezTo>
                    <a:pt x="306" y="253"/>
                    <a:pt x="306" y="253"/>
                    <a:pt x="306" y="253"/>
                  </a:cubicBezTo>
                  <a:cubicBezTo>
                    <a:pt x="312" y="247"/>
                    <a:pt x="312" y="247"/>
                    <a:pt x="312" y="247"/>
                  </a:cubicBezTo>
                  <a:cubicBezTo>
                    <a:pt x="317" y="257"/>
                    <a:pt x="317" y="257"/>
                    <a:pt x="317" y="257"/>
                  </a:cubicBezTo>
                  <a:cubicBezTo>
                    <a:pt x="326" y="259"/>
                    <a:pt x="326" y="259"/>
                    <a:pt x="326" y="259"/>
                  </a:cubicBezTo>
                  <a:cubicBezTo>
                    <a:pt x="326" y="259"/>
                    <a:pt x="326" y="259"/>
                    <a:pt x="326" y="259"/>
                  </a:cubicBezTo>
                  <a:cubicBezTo>
                    <a:pt x="326" y="260"/>
                    <a:pt x="326" y="260"/>
                    <a:pt x="326" y="260"/>
                  </a:cubicBezTo>
                  <a:cubicBezTo>
                    <a:pt x="331" y="268"/>
                    <a:pt x="331" y="268"/>
                    <a:pt x="331" y="268"/>
                  </a:cubicBezTo>
                  <a:cubicBezTo>
                    <a:pt x="333" y="269"/>
                    <a:pt x="333" y="269"/>
                    <a:pt x="333" y="269"/>
                  </a:cubicBezTo>
                  <a:cubicBezTo>
                    <a:pt x="333" y="261"/>
                    <a:pt x="333" y="261"/>
                    <a:pt x="333" y="261"/>
                  </a:cubicBezTo>
                  <a:cubicBezTo>
                    <a:pt x="333" y="261"/>
                    <a:pt x="333" y="261"/>
                    <a:pt x="333" y="261"/>
                  </a:cubicBezTo>
                  <a:cubicBezTo>
                    <a:pt x="333" y="260"/>
                    <a:pt x="333" y="260"/>
                    <a:pt x="333" y="260"/>
                  </a:cubicBezTo>
                  <a:cubicBezTo>
                    <a:pt x="351" y="259"/>
                    <a:pt x="351" y="259"/>
                    <a:pt x="351" y="259"/>
                  </a:cubicBezTo>
                  <a:cubicBezTo>
                    <a:pt x="351" y="258"/>
                    <a:pt x="351" y="258"/>
                    <a:pt x="351" y="258"/>
                  </a:cubicBezTo>
                  <a:cubicBezTo>
                    <a:pt x="352" y="257"/>
                    <a:pt x="352" y="255"/>
                    <a:pt x="351" y="254"/>
                  </a:cubicBezTo>
                  <a:cubicBezTo>
                    <a:pt x="350" y="252"/>
                    <a:pt x="349" y="250"/>
                    <a:pt x="349" y="247"/>
                  </a:cubicBezTo>
                  <a:cubicBezTo>
                    <a:pt x="348" y="244"/>
                    <a:pt x="349" y="241"/>
                    <a:pt x="350" y="241"/>
                  </a:cubicBezTo>
                  <a:cubicBezTo>
                    <a:pt x="351" y="239"/>
                    <a:pt x="352" y="239"/>
                    <a:pt x="354" y="239"/>
                  </a:cubicBezTo>
                  <a:cubicBezTo>
                    <a:pt x="361" y="242"/>
                    <a:pt x="361" y="242"/>
                    <a:pt x="361" y="242"/>
                  </a:cubicBezTo>
                  <a:cubicBezTo>
                    <a:pt x="362" y="237"/>
                    <a:pt x="362" y="237"/>
                    <a:pt x="362" y="237"/>
                  </a:cubicBezTo>
                  <a:cubicBezTo>
                    <a:pt x="348" y="231"/>
                    <a:pt x="348" y="231"/>
                    <a:pt x="348" y="231"/>
                  </a:cubicBezTo>
                  <a:cubicBezTo>
                    <a:pt x="348" y="231"/>
                    <a:pt x="348" y="231"/>
                    <a:pt x="348" y="231"/>
                  </a:cubicBezTo>
                  <a:cubicBezTo>
                    <a:pt x="347" y="230"/>
                    <a:pt x="347" y="230"/>
                    <a:pt x="347" y="230"/>
                  </a:cubicBezTo>
                  <a:cubicBezTo>
                    <a:pt x="347" y="229"/>
                    <a:pt x="347" y="229"/>
                    <a:pt x="347" y="229"/>
                  </a:cubicBezTo>
                  <a:cubicBezTo>
                    <a:pt x="347" y="229"/>
                    <a:pt x="347" y="229"/>
                    <a:pt x="347" y="229"/>
                  </a:cubicBezTo>
                  <a:cubicBezTo>
                    <a:pt x="345" y="213"/>
                    <a:pt x="345" y="213"/>
                    <a:pt x="345" y="213"/>
                  </a:cubicBezTo>
                  <a:cubicBezTo>
                    <a:pt x="346" y="203"/>
                    <a:pt x="346" y="203"/>
                    <a:pt x="346" y="203"/>
                  </a:cubicBezTo>
                  <a:cubicBezTo>
                    <a:pt x="346" y="202"/>
                    <a:pt x="346" y="202"/>
                    <a:pt x="346" y="202"/>
                  </a:cubicBezTo>
                  <a:cubicBezTo>
                    <a:pt x="346" y="201"/>
                    <a:pt x="346" y="201"/>
                    <a:pt x="346" y="201"/>
                  </a:cubicBezTo>
                  <a:cubicBezTo>
                    <a:pt x="368" y="204"/>
                    <a:pt x="368" y="204"/>
                    <a:pt x="368" y="204"/>
                  </a:cubicBezTo>
                  <a:cubicBezTo>
                    <a:pt x="373" y="199"/>
                    <a:pt x="373" y="199"/>
                    <a:pt x="373" y="199"/>
                  </a:cubicBezTo>
                  <a:cubicBezTo>
                    <a:pt x="374" y="197"/>
                    <a:pt x="374" y="195"/>
                    <a:pt x="373" y="195"/>
                  </a:cubicBezTo>
                  <a:cubicBezTo>
                    <a:pt x="368" y="193"/>
                    <a:pt x="365" y="190"/>
                    <a:pt x="365" y="188"/>
                  </a:cubicBezTo>
                  <a:cubicBezTo>
                    <a:pt x="365" y="187"/>
                    <a:pt x="365" y="185"/>
                    <a:pt x="367" y="184"/>
                  </a:cubicBezTo>
                  <a:cubicBezTo>
                    <a:pt x="376" y="175"/>
                    <a:pt x="376" y="175"/>
                    <a:pt x="376" y="175"/>
                  </a:cubicBezTo>
                  <a:cubicBezTo>
                    <a:pt x="386" y="175"/>
                    <a:pt x="386" y="175"/>
                    <a:pt x="386" y="175"/>
                  </a:cubicBezTo>
                  <a:cubicBezTo>
                    <a:pt x="392" y="166"/>
                    <a:pt x="392" y="166"/>
                    <a:pt x="392" y="166"/>
                  </a:cubicBezTo>
                  <a:cubicBezTo>
                    <a:pt x="392" y="157"/>
                    <a:pt x="392" y="157"/>
                    <a:pt x="392" y="157"/>
                  </a:cubicBezTo>
                  <a:cubicBezTo>
                    <a:pt x="399" y="156"/>
                    <a:pt x="399" y="156"/>
                    <a:pt x="399" y="156"/>
                  </a:cubicBezTo>
                  <a:cubicBezTo>
                    <a:pt x="401" y="150"/>
                    <a:pt x="402" y="147"/>
                    <a:pt x="403" y="145"/>
                  </a:cubicBezTo>
                  <a:cubicBezTo>
                    <a:pt x="406" y="139"/>
                    <a:pt x="406" y="139"/>
                    <a:pt x="406" y="139"/>
                  </a:cubicBezTo>
                  <a:cubicBezTo>
                    <a:pt x="401" y="129"/>
                    <a:pt x="401" y="129"/>
                    <a:pt x="401" y="129"/>
                  </a:cubicBezTo>
                  <a:cubicBezTo>
                    <a:pt x="401" y="128"/>
                    <a:pt x="401" y="128"/>
                    <a:pt x="401" y="128"/>
                  </a:cubicBezTo>
                  <a:cubicBezTo>
                    <a:pt x="401" y="128"/>
                    <a:pt x="401" y="128"/>
                    <a:pt x="401" y="128"/>
                  </a:cubicBezTo>
                  <a:cubicBezTo>
                    <a:pt x="401" y="128"/>
                    <a:pt x="401" y="128"/>
                    <a:pt x="401" y="128"/>
                  </a:cubicBezTo>
                  <a:cubicBezTo>
                    <a:pt x="397" y="114"/>
                    <a:pt x="397" y="114"/>
                    <a:pt x="397" y="114"/>
                  </a:cubicBezTo>
                  <a:cubicBezTo>
                    <a:pt x="397" y="114"/>
                    <a:pt x="397" y="114"/>
                    <a:pt x="397" y="114"/>
                  </a:cubicBezTo>
                  <a:cubicBezTo>
                    <a:pt x="395" y="100"/>
                    <a:pt x="395" y="100"/>
                    <a:pt x="395" y="100"/>
                  </a:cubicBezTo>
                  <a:cubicBezTo>
                    <a:pt x="390" y="92"/>
                    <a:pt x="390" y="92"/>
                    <a:pt x="390" y="92"/>
                  </a:cubicBezTo>
                  <a:cubicBezTo>
                    <a:pt x="383" y="85"/>
                    <a:pt x="383" y="85"/>
                    <a:pt x="383" y="85"/>
                  </a:cubicBezTo>
                  <a:cubicBezTo>
                    <a:pt x="383" y="84"/>
                    <a:pt x="383" y="84"/>
                    <a:pt x="383" y="84"/>
                  </a:cubicBezTo>
                  <a:cubicBezTo>
                    <a:pt x="383" y="84"/>
                    <a:pt x="383" y="84"/>
                    <a:pt x="383" y="84"/>
                  </a:cubicBezTo>
                  <a:cubicBezTo>
                    <a:pt x="382" y="83"/>
                    <a:pt x="382" y="83"/>
                    <a:pt x="382" y="83"/>
                  </a:cubicBezTo>
                  <a:cubicBezTo>
                    <a:pt x="382" y="76"/>
                    <a:pt x="382" y="76"/>
                    <a:pt x="382" y="76"/>
                  </a:cubicBezTo>
                  <a:cubicBezTo>
                    <a:pt x="369" y="80"/>
                    <a:pt x="369" y="80"/>
                    <a:pt x="369" y="80"/>
                  </a:cubicBezTo>
                  <a:cubicBezTo>
                    <a:pt x="368" y="79"/>
                    <a:pt x="368" y="79"/>
                    <a:pt x="368" y="79"/>
                  </a:cubicBezTo>
                  <a:cubicBezTo>
                    <a:pt x="362" y="73"/>
                    <a:pt x="362" y="73"/>
                    <a:pt x="362" y="73"/>
                  </a:cubicBezTo>
                  <a:cubicBezTo>
                    <a:pt x="344" y="59"/>
                    <a:pt x="344" y="59"/>
                    <a:pt x="344" y="59"/>
                  </a:cubicBezTo>
                  <a:cubicBezTo>
                    <a:pt x="344" y="59"/>
                    <a:pt x="344" y="59"/>
                    <a:pt x="344" y="59"/>
                  </a:cubicBezTo>
                  <a:cubicBezTo>
                    <a:pt x="337" y="50"/>
                    <a:pt x="337" y="50"/>
                    <a:pt x="337" y="50"/>
                  </a:cubicBezTo>
                  <a:cubicBezTo>
                    <a:pt x="333" y="47"/>
                    <a:pt x="333" y="47"/>
                    <a:pt x="333" y="47"/>
                  </a:cubicBezTo>
                  <a:cubicBezTo>
                    <a:pt x="330" y="52"/>
                    <a:pt x="330" y="52"/>
                    <a:pt x="330" y="52"/>
                  </a:cubicBezTo>
                  <a:cubicBezTo>
                    <a:pt x="330" y="53"/>
                    <a:pt x="330" y="53"/>
                    <a:pt x="330" y="53"/>
                  </a:cubicBezTo>
                  <a:cubicBezTo>
                    <a:pt x="330" y="53"/>
                    <a:pt x="330" y="53"/>
                    <a:pt x="330" y="53"/>
                  </a:cubicBezTo>
                  <a:cubicBezTo>
                    <a:pt x="329" y="53"/>
                    <a:pt x="329" y="53"/>
                    <a:pt x="329" y="53"/>
                  </a:cubicBezTo>
                  <a:cubicBezTo>
                    <a:pt x="328" y="53"/>
                    <a:pt x="328" y="53"/>
                    <a:pt x="328" y="53"/>
                  </a:cubicBezTo>
                  <a:cubicBezTo>
                    <a:pt x="323" y="53"/>
                    <a:pt x="323" y="53"/>
                    <a:pt x="323" y="53"/>
                  </a:cubicBezTo>
                  <a:cubicBezTo>
                    <a:pt x="322" y="54"/>
                    <a:pt x="322" y="54"/>
                    <a:pt x="322" y="54"/>
                  </a:cubicBezTo>
                  <a:cubicBezTo>
                    <a:pt x="322" y="54"/>
                    <a:pt x="322" y="54"/>
                    <a:pt x="322" y="54"/>
                  </a:cubicBezTo>
                  <a:cubicBezTo>
                    <a:pt x="308" y="39"/>
                    <a:pt x="308" y="39"/>
                    <a:pt x="308" y="39"/>
                  </a:cubicBezTo>
                  <a:cubicBezTo>
                    <a:pt x="306" y="38"/>
                    <a:pt x="303" y="35"/>
                    <a:pt x="299" y="31"/>
                  </a:cubicBezTo>
                  <a:cubicBezTo>
                    <a:pt x="293" y="27"/>
                    <a:pt x="293" y="27"/>
                    <a:pt x="293" y="27"/>
                  </a:cubicBezTo>
                  <a:cubicBezTo>
                    <a:pt x="292" y="27"/>
                    <a:pt x="292" y="27"/>
                    <a:pt x="292" y="27"/>
                  </a:cubicBezTo>
                  <a:cubicBezTo>
                    <a:pt x="286" y="23"/>
                    <a:pt x="286" y="23"/>
                    <a:pt x="286" y="23"/>
                  </a:cubicBezTo>
                  <a:cubicBezTo>
                    <a:pt x="282" y="26"/>
                    <a:pt x="282" y="26"/>
                    <a:pt x="282" y="26"/>
                  </a:cubicBezTo>
                  <a:cubicBezTo>
                    <a:pt x="281" y="27"/>
                    <a:pt x="281" y="27"/>
                    <a:pt x="281" y="27"/>
                  </a:cubicBezTo>
                  <a:cubicBezTo>
                    <a:pt x="281" y="26"/>
                    <a:pt x="281" y="26"/>
                    <a:pt x="281" y="26"/>
                  </a:cubicBezTo>
                  <a:cubicBezTo>
                    <a:pt x="280" y="26"/>
                    <a:pt x="280" y="26"/>
                    <a:pt x="280" y="26"/>
                  </a:cubicBezTo>
                  <a:cubicBezTo>
                    <a:pt x="277" y="25"/>
                    <a:pt x="277" y="25"/>
                    <a:pt x="277" y="25"/>
                  </a:cubicBezTo>
                  <a:cubicBezTo>
                    <a:pt x="273" y="27"/>
                    <a:pt x="273" y="27"/>
                    <a:pt x="273" y="27"/>
                  </a:cubicBezTo>
                  <a:cubicBezTo>
                    <a:pt x="272" y="28"/>
                    <a:pt x="272" y="28"/>
                    <a:pt x="272" y="28"/>
                  </a:cubicBezTo>
                  <a:cubicBezTo>
                    <a:pt x="272" y="28"/>
                    <a:pt x="272" y="28"/>
                    <a:pt x="272" y="28"/>
                  </a:cubicBezTo>
                  <a:cubicBezTo>
                    <a:pt x="272" y="28"/>
                    <a:pt x="272" y="28"/>
                    <a:pt x="272" y="28"/>
                  </a:cubicBezTo>
                  <a:cubicBezTo>
                    <a:pt x="266" y="29"/>
                    <a:pt x="266" y="29"/>
                    <a:pt x="266" y="29"/>
                  </a:cubicBezTo>
                  <a:cubicBezTo>
                    <a:pt x="258" y="25"/>
                    <a:pt x="251" y="20"/>
                    <a:pt x="243" y="15"/>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14" name="Freeform 11"/>
            <p:cNvSpPr/>
            <p:nvPr/>
          </p:nvSpPr>
          <p:spPr bwMode="auto">
            <a:xfrm>
              <a:off x="2675863" y="4237928"/>
              <a:ext cx="1081747" cy="952882"/>
            </a:xfrm>
            <a:custGeom>
              <a:gdLst>
                <a:gd fmla="*/ 10 w 351" name="T0"/>
                <a:gd fmla="*/ 14 h 309" name="T1"/>
                <a:gd fmla="*/ 8 w 351" name="T2"/>
                <a:gd fmla="*/ 35 h 309" name="T3"/>
                <a:gd fmla="*/ 4 w 351" name="T4"/>
                <a:gd fmla="*/ 57 h 309" name="T5"/>
                <a:gd fmla="*/ 19 w 351" name="T6"/>
                <a:gd fmla="*/ 69 h 309" name="T7"/>
                <a:gd fmla="*/ 35 w 351" name="T8"/>
                <a:gd fmla="*/ 97 h 309" name="T9"/>
                <a:gd fmla="*/ 37 w 351" name="T10"/>
                <a:gd fmla="*/ 123 h 309" name="T11"/>
                <a:gd fmla="*/ 45 w 351" name="T12"/>
                <a:gd fmla="*/ 143 h 309" name="T13"/>
                <a:gd fmla="*/ 50 w 351" name="T14"/>
                <a:gd fmla="*/ 175 h 309" name="T15"/>
                <a:gd fmla="*/ 47 w 351" name="T16"/>
                <a:gd fmla="*/ 219 h 309" name="T17"/>
                <a:gd fmla="*/ 55 w 351" name="T18"/>
                <a:gd fmla="*/ 231 h 309" name="T19"/>
                <a:gd fmla="*/ 62 w 351" name="T20"/>
                <a:gd fmla="*/ 213 h 309" name="T21"/>
                <a:gd fmla="*/ 78 w 351" name="T22"/>
                <a:gd fmla="*/ 221 h 309" name="T23"/>
                <a:gd fmla="*/ 85 w 351" name="T24"/>
                <a:gd fmla="*/ 237 h 309" name="T25"/>
                <a:gd fmla="*/ 102 w 351" name="T26"/>
                <a:gd fmla="*/ 239 h 309" name="T27"/>
                <a:gd fmla="*/ 119 w 351" name="T28"/>
                <a:gd fmla="*/ 279 h 309" name="T29"/>
                <a:gd fmla="*/ 122 w 351" name="T30"/>
                <a:gd fmla="*/ 299 h 309" name="T31"/>
                <a:gd fmla="*/ 131 w 351" name="T32"/>
                <a:gd fmla="*/ 308 h 309" name="T33"/>
                <a:gd fmla="*/ 153 w 351" name="T34"/>
                <a:gd fmla="*/ 293 h 309" name="T35"/>
                <a:gd fmla="*/ 164 w 351" name="T36"/>
                <a:gd fmla="*/ 268 h 309" name="T37"/>
                <a:gd fmla="*/ 173 w 351" name="T38"/>
                <a:gd fmla="*/ 255 h 309" name="T39"/>
                <a:gd fmla="*/ 186 w 351" name="T40"/>
                <a:gd fmla="*/ 235 h 309" name="T41"/>
                <a:gd fmla="*/ 195 w 351" name="T42"/>
                <a:gd fmla="*/ 219 h 309" name="T43"/>
                <a:gd fmla="*/ 220 w 351" name="T44"/>
                <a:gd fmla="*/ 226 h 309" name="T45"/>
                <a:gd fmla="*/ 229 w 351" name="T46"/>
                <a:gd fmla="*/ 236 h 309" name="T47"/>
                <a:gd fmla="*/ 240 w 351" name="T48"/>
                <a:gd fmla="*/ 233 h 309" name="T49"/>
                <a:gd fmla="*/ 255 w 351" name="T50"/>
                <a:gd fmla="*/ 249 h 309" name="T51"/>
                <a:gd fmla="*/ 275 w 351" name="T52"/>
                <a:gd fmla="*/ 233 h 309" name="T53"/>
                <a:gd fmla="*/ 264 w 351" name="T54"/>
                <a:gd fmla="*/ 229 h 309" name="T55"/>
                <a:gd fmla="*/ 259 w 351" name="T56"/>
                <a:gd fmla="*/ 211 h 309" name="T57"/>
                <a:gd fmla="*/ 275 w 351" name="T58"/>
                <a:gd fmla="*/ 210 h 309" name="T59"/>
                <a:gd fmla="*/ 258 w 351" name="T60"/>
                <a:gd fmla="*/ 187 h 309" name="T61"/>
                <a:gd fmla="*/ 254 w 351" name="T62"/>
                <a:gd fmla="*/ 163 h 309" name="T63"/>
                <a:gd fmla="*/ 303 w 351" name="T64"/>
                <a:gd fmla="*/ 143 h 309" name="T65"/>
                <a:gd fmla="*/ 327 w 351" name="T66"/>
                <a:gd fmla="*/ 121 h 309" name="T67"/>
                <a:gd fmla="*/ 332 w 351" name="T68"/>
                <a:gd fmla="*/ 112 h 309" name="T69"/>
                <a:gd fmla="*/ 343 w 351" name="T70"/>
                <a:gd fmla="*/ 86 h 309" name="T71"/>
                <a:gd fmla="*/ 325 w 351" name="T72"/>
                <a:gd fmla="*/ 79 h 309" name="T73"/>
                <a:gd fmla="*/ 315 w 351" name="T74"/>
                <a:gd fmla="*/ 69 h 309" name="T75"/>
                <a:gd fmla="*/ 304 w 351" name="T76"/>
                <a:gd fmla="*/ 73 h 309" name="T77"/>
                <a:gd fmla="*/ 298 w 351" name="T78"/>
                <a:gd fmla="*/ 63 h 309" name="T79"/>
                <a:gd fmla="*/ 287 w 351" name="T80"/>
                <a:gd fmla="*/ 62 h 309" name="T81"/>
                <a:gd fmla="*/ 262 w 351" name="T82"/>
                <a:gd fmla="*/ 58 h 309" name="T83"/>
                <a:gd fmla="*/ 252 w 351" name="T84"/>
                <a:gd fmla="*/ 60 h 309" name="T85"/>
                <a:gd fmla="*/ 219 w 351" name="T86"/>
                <a:gd fmla="*/ 56 h 309" name="T87"/>
                <a:gd fmla="*/ 217 w 351" name="T88"/>
                <a:gd fmla="*/ 39 h 309" name="T89"/>
                <a:gd fmla="*/ 180 w 351" name="T90"/>
                <a:gd fmla="*/ 17 h 309" name="T91"/>
                <a:gd fmla="*/ 163 w 351" name="T92"/>
                <a:gd fmla="*/ 6 h 309" name="T93"/>
                <a:gd fmla="*/ 160 w 351" name="T94"/>
                <a:gd fmla="*/ 31 h 309" name="T95"/>
                <a:gd fmla="*/ 140 w 351" name="T96"/>
                <a:gd fmla="*/ 33 h 309" name="T97"/>
                <a:gd fmla="*/ 130 w 351" name="T98"/>
                <a:gd fmla="*/ 42 h 309" name="T99"/>
                <a:gd fmla="*/ 122 w 351" name="T100"/>
                <a:gd fmla="*/ 55 h 309" name="T101"/>
                <a:gd fmla="*/ 94 w 351" name="T102"/>
                <a:gd fmla="*/ 68 h 309" name="T103"/>
                <a:gd fmla="*/ 77 w 351" name="T104"/>
                <a:gd fmla="*/ 51 h 309" name="T105"/>
                <a:gd fmla="*/ 62 w 351" name="T106"/>
                <a:gd fmla="*/ 47 h 309" name="T107"/>
                <a:gd fmla="*/ 49 w 351" name="T108"/>
                <a:gd fmla="*/ 31 h 309" name="T109"/>
                <a:gd fmla="*/ 34 w 351" name="T110"/>
                <a:gd fmla="*/ 8 h 30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09" w="351">
                  <a:moveTo>
                    <a:pt x="32" y="8"/>
                  </a:moveTo>
                  <a:cubicBezTo>
                    <a:pt x="23" y="5"/>
                    <a:pt x="23" y="5"/>
                    <a:pt x="23" y="5"/>
                  </a:cubicBezTo>
                  <a:cubicBezTo>
                    <a:pt x="14" y="4"/>
                    <a:pt x="14" y="4"/>
                    <a:pt x="14" y="4"/>
                  </a:cubicBezTo>
                  <a:cubicBezTo>
                    <a:pt x="10" y="7"/>
                    <a:pt x="10" y="7"/>
                    <a:pt x="10" y="7"/>
                  </a:cubicBezTo>
                  <a:cubicBezTo>
                    <a:pt x="10" y="14"/>
                    <a:pt x="10" y="14"/>
                    <a:pt x="10" y="14"/>
                  </a:cubicBezTo>
                  <a:cubicBezTo>
                    <a:pt x="10" y="15"/>
                    <a:pt x="10" y="15"/>
                    <a:pt x="10" y="15"/>
                  </a:cubicBezTo>
                  <a:cubicBezTo>
                    <a:pt x="13" y="25"/>
                    <a:pt x="13" y="25"/>
                    <a:pt x="13" y="25"/>
                  </a:cubicBezTo>
                  <a:cubicBezTo>
                    <a:pt x="13" y="33"/>
                    <a:pt x="13" y="33"/>
                    <a:pt x="13" y="33"/>
                  </a:cubicBezTo>
                  <a:cubicBezTo>
                    <a:pt x="13" y="35"/>
                    <a:pt x="13" y="35"/>
                    <a:pt x="13" y="35"/>
                  </a:cubicBezTo>
                  <a:cubicBezTo>
                    <a:pt x="8" y="35"/>
                    <a:pt x="8" y="35"/>
                    <a:pt x="8" y="35"/>
                  </a:cubicBezTo>
                  <a:cubicBezTo>
                    <a:pt x="10" y="45"/>
                    <a:pt x="10" y="45"/>
                    <a:pt x="10" y="45"/>
                  </a:cubicBezTo>
                  <a:cubicBezTo>
                    <a:pt x="3" y="48"/>
                    <a:pt x="3" y="48"/>
                    <a:pt x="3" y="48"/>
                  </a:cubicBezTo>
                  <a:cubicBezTo>
                    <a:pt x="0" y="54"/>
                    <a:pt x="0" y="54"/>
                    <a:pt x="0" y="54"/>
                  </a:cubicBezTo>
                  <a:cubicBezTo>
                    <a:pt x="4" y="57"/>
                    <a:pt x="4" y="57"/>
                    <a:pt x="4" y="57"/>
                  </a:cubicBezTo>
                  <a:cubicBezTo>
                    <a:pt x="4" y="57"/>
                    <a:pt x="4" y="57"/>
                    <a:pt x="4" y="57"/>
                  </a:cubicBezTo>
                  <a:cubicBezTo>
                    <a:pt x="4" y="57"/>
                    <a:pt x="4" y="57"/>
                    <a:pt x="4" y="57"/>
                  </a:cubicBezTo>
                  <a:cubicBezTo>
                    <a:pt x="18" y="69"/>
                    <a:pt x="18" y="69"/>
                    <a:pt x="18" y="69"/>
                  </a:cubicBezTo>
                  <a:cubicBezTo>
                    <a:pt x="19" y="69"/>
                    <a:pt x="19" y="69"/>
                    <a:pt x="19" y="69"/>
                  </a:cubicBezTo>
                  <a:cubicBezTo>
                    <a:pt x="19" y="69"/>
                    <a:pt x="19" y="69"/>
                    <a:pt x="19" y="69"/>
                  </a:cubicBezTo>
                  <a:cubicBezTo>
                    <a:pt x="19" y="69"/>
                    <a:pt x="19" y="69"/>
                    <a:pt x="19" y="69"/>
                  </a:cubicBezTo>
                  <a:cubicBezTo>
                    <a:pt x="19" y="70"/>
                    <a:pt x="19" y="70"/>
                    <a:pt x="19" y="70"/>
                  </a:cubicBezTo>
                  <a:cubicBezTo>
                    <a:pt x="21" y="80"/>
                    <a:pt x="21" y="80"/>
                    <a:pt x="21" y="80"/>
                  </a:cubicBezTo>
                  <a:cubicBezTo>
                    <a:pt x="28" y="89"/>
                    <a:pt x="28" y="89"/>
                    <a:pt x="28" y="89"/>
                  </a:cubicBezTo>
                  <a:cubicBezTo>
                    <a:pt x="29" y="91"/>
                    <a:pt x="31" y="94"/>
                    <a:pt x="35" y="97"/>
                  </a:cubicBezTo>
                  <a:cubicBezTo>
                    <a:pt x="35" y="97"/>
                    <a:pt x="35" y="97"/>
                    <a:pt x="35" y="97"/>
                  </a:cubicBezTo>
                  <a:cubicBezTo>
                    <a:pt x="36" y="97"/>
                    <a:pt x="36" y="97"/>
                    <a:pt x="36" y="97"/>
                  </a:cubicBezTo>
                  <a:cubicBezTo>
                    <a:pt x="36" y="98"/>
                    <a:pt x="36" y="98"/>
                    <a:pt x="36" y="98"/>
                  </a:cubicBezTo>
                  <a:cubicBezTo>
                    <a:pt x="35" y="99"/>
                    <a:pt x="35" y="99"/>
                    <a:pt x="35" y="99"/>
                  </a:cubicBezTo>
                  <a:cubicBezTo>
                    <a:pt x="35" y="107"/>
                    <a:pt x="35" y="107"/>
                    <a:pt x="35" y="107"/>
                  </a:cubicBezTo>
                  <a:cubicBezTo>
                    <a:pt x="36" y="110"/>
                    <a:pt x="37" y="115"/>
                    <a:pt x="37" y="123"/>
                  </a:cubicBezTo>
                  <a:cubicBezTo>
                    <a:pt x="40" y="128"/>
                    <a:pt x="42" y="131"/>
                    <a:pt x="42" y="134"/>
                  </a:cubicBezTo>
                  <a:cubicBezTo>
                    <a:pt x="42" y="135"/>
                    <a:pt x="43" y="139"/>
                    <a:pt x="45" y="143"/>
                  </a:cubicBezTo>
                  <a:cubicBezTo>
                    <a:pt x="45" y="143"/>
                    <a:pt x="45" y="143"/>
                    <a:pt x="45" y="143"/>
                  </a:cubicBezTo>
                  <a:cubicBezTo>
                    <a:pt x="45" y="143"/>
                    <a:pt x="45" y="143"/>
                    <a:pt x="45" y="143"/>
                  </a:cubicBezTo>
                  <a:cubicBezTo>
                    <a:pt x="45" y="143"/>
                    <a:pt x="45" y="143"/>
                    <a:pt x="45" y="143"/>
                  </a:cubicBezTo>
                  <a:cubicBezTo>
                    <a:pt x="46" y="149"/>
                    <a:pt x="46" y="154"/>
                    <a:pt x="44" y="158"/>
                  </a:cubicBezTo>
                  <a:cubicBezTo>
                    <a:pt x="43" y="161"/>
                    <a:pt x="45" y="166"/>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4" y="192"/>
                    <a:pt x="45" y="195"/>
                    <a:pt x="45" y="196"/>
                  </a:cubicBezTo>
                  <a:cubicBezTo>
                    <a:pt x="43" y="209"/>
                    <a:pt x="43" y="209"/>
                    <a:pt x="43" y="209"/>
                  </a:cubicBezTo>
                  <a:cubicBezTo>
                    <a:pt x="42" y="214"/>
                    <a:pt x="42" y="216"/>
                    <a:pt x="44" y="217"/>
                  </a:cubicBezTo>
                  <a:cubicBezTo>
                    <a:pt x="47" y="219"/>
                    <a:pt x="47" y="219"/>
                    <a:pt x="47" y="219"/>
                  </a:cubicBezTo>
                  <a:cubicBezTo>
                    <a:pt x="50" y="220"/>
                    <a:pt x="52" y="222"/>
                    <a:pt x="52" y="224"/>
                  </a:cubicBezTo>
                  <a:cubicBezTo>
                    <a:pt x="51" y="231"/>
                    <a:pt x="51" y="231"/>
                    <a:pt x="51" y="231"/>
                  </a:cubicBezTo>
                  <a:cubicBezTo>
                    <a:pt x="53" y="232"/>
                    <a:pt x="53" y="232"/>
                    <a:pt x="53" y="232"/>
                  </a:cubicBezTo>
                  <a:cubicBezTo>
                    <a:pt x="54" y="232"/>
                    <a:pt x="54" y="232"/>
                    <a:pt x="54" y="232"/>
                  </a:cubicBezTo>
                  <a:cubicBezTo>
                    <a:pt x="55" y="231"/>
                    <a:pt x="55" y="231"/>
                    <a:pt x="55" y="231"/>
                  </a:cubicBezTo>
                  <a:cubicBezTo>
                    <a:pt x="56" y="230"/>
                    <a:pt x="57" y="228"/>
                    <a:pt x="58" y="226"/>
                  </a:cubicBezTo>
                  <a:cubicBezTo>
                    <a:pt x="58" y="225"/>
                    <a:pt x="58" y="225"/>
                    <a:pt x="58" y="225"/>
                  </a:cubicBezTo>
                  <a:cubicBezTo>
                    <a:pt x="59" y="224"/>
                    <a:pt x="59" y="224"/>
                    <a:pt x="59" y="224"/>
                  </a:cubicBezTo>
                  <a:cubicBezTo>
                    <a:pt x="60" y="223"/>
                    <a:pt x="61" y="222"/>
                    <a:pt x="62" y="221"/>
                  </a:cubicBezTo>
                  <a:cubicBezTo>
                    <a:pt x="63" y="218"/>
                    <a:pt x="63" y="216"/>
                    <a:pt x="62" y="213"/>
                  </a:cubicBezTo>
                  <a:cubicBezTo>
                    <a:pt x="61" y="211"/>
                    <a:pt x="61" y="211"/>
                    <a:pt x="61" y="211"/>
                  </a:cubicBezTo>
                  <a:cubicBezTo>
                    <a:pt x="63" y="211"/>
                    <a:pt x="63" y="211"/>
                    <a:pt x="63" y="211"/>
                  </a:cubicBezTo>
                  <a:cubicBezTo>
                    <a:pt x="70" y="209"/>
                    <a:pt x="73" y="209"/>
                    <a:pt x="74" y="212"/>
                  </a:cubicBezTo>
                  <a:cubicBezTo>
                    <a:pt x="78" y="220"/>
                    <a:pt x="78" y="220"/>
                    <a:pt x="78" y="220"/>
                  </a:cubicBezTo>
                  <a:cubicBezTo>
                    <a:pt x="78" y="221"/>
                    <a:pt x="78" y="221"/>
                    <a:pt x="78" y="221"/>
                  </a:cubicBezTo>
                  <a:cubicBezTo>
                    <a:pt x="78" y="221"/>
                    <a:pt x="78" y="221"/>
                    <a:pt x="78" y="221"/>
                  </a:cubicBezTo>
                  <a:cubicBezTo>
                    <a:pt x="79" y="234"/>
                    <a:pt x="79" y="234"/>
                    <a:pt x="79" y="234"/>
                  </a:cubicBezTo>
                  <a:cubicBezTo>
                    <a:pt x="84" y="237"/>
                    <a:pt x="84" y="237"/>
                    <a:pt x="84" y="237"/>
                  </a:cubicBezTo>
                  <a:cubicBezTo>
                    <a:pt x="85" y="237"/>
                    <a:pt x="85" y="237"/>
                    <a:pt x="85" y="237"/>
                  </a:cubicBezTo>
                  <a:cubicBezTo>
                    <a:pt x="85" y="237"/>
                    <a:pt x="85" y="237"/>
                    <a:pt x="85" y="237"/>
                  </a:cubicBezTo>
                  <a:cubicBezTo>
                    <a:pt x="88" y="240"/>
                    <a:pt x="88" y="240"/>
                    <a:pt x="88" y="240"/>
                  </a:cubicBezTo>
                  <a:cubicBezTo>
                    <a:pt x="92" y="236"/>
                    <a:pt x="92" y="236"/>
                    <a:pt x="92" y="236"/>
                  </a:cubicBezTo>
                  <a:cubicBezTo>
                    <a:pt x="95" y="233"/>
                    <a:pt x="95" y="233"/>
                    <a:pt x="95" y="233"/>
                  </a:cubicBezTo>
                  <a:cubicBezTo>
                    <a:pt x="96" y="233"/>
                    <a:pt x="96" y="233"/>
                    <a:pt x="96" y="233"/>
                  </a:cubicBezTo>
                  <a:cubicBezTo>
                    <a:pt x="99" y="234"/>
                    <a:pt x="101" y="236"/>
                    <a:pt x="102" y="239"/>
                  </a:cubicBezTo>
                  <a:cubicBezTo>
                    <a:pt x="103" y="249"/>
                    <a:pt x="103" y="249"/>
                    <a:pt x="103" y="249"/>
                  </a:cubicBezTo>
                  <a:cubicBezTo>
                    <a:pt x="104" y="251"/>
                    <a:pt x="104" y="251"/>
                    <a:pt x="104" y="251"/>
                  </a:cubicBezTo>
                  <a:cubicBezTo>
                    <a:pt x="114" y="274"/>
                    <a:pt x="114" y="274"/>
                    <a:pt x="114" y="274"/>
                  </a:cubicBezTo>
                  <a:cubicBezTo>
                    <a:pt x="119" y="279"/>
                    <a:pt x="119" y="279"/>
                    <a:pt x="119" y="279"/>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2" y="299"/>
                    <a:pt x="122" y="299"/>
                    <a:pt x="122" y="299"/>
                  </a:cubicBezTo>
                  <a:cubicBezTo>
                    <a:pt x="125" y="295"/>
                    <a:pt x="128" y="293"/>
                    <a:pt x="129" y="294"/>
                  </a:cubicBezTo>
                  <a:cubicBezTo>
                    <a:pt x="131" y="294"/>
                    <a:pt x="131" y="295"/>
                    <a:pt x="131" y="297"/>
                  </a:cubicBezTo>
                  <a:cubicBezTo>
                    <a:pt x="131" y="299"/>
                    <a:pt x="131" y="299"/>
                    <a:pt x="131" y="299"/>
                  </a:cubicBezTo>
                  <a:cubicBezTo>
                    <a:pt x="131" y="306"/>
                    <a:pt x="131" y="306"/>
                    <a:pt x="131" y="306"/>
                  </a:cubicBezTo>
                  <a:cubicBezTo>
                    <a:pt x="131" y="308"/>
                    <a:pt x="131" y="308"/>
                    <a:pt x="131" y="308"/>
                  </a:cubicBezTo>
                  <a:cubicBezTo>
                    <a:pt x="133" y="309"/>
                    <a:pt x="135" y="308"/>
                    <a:pt x="135" y="307"/>
                  </a:cubicBezTo>
                  <a:cubicBezTo>
                    <a:pt x="139" y="301"/>
                    <a:pt x="139" y="301"/>
                    <a:pt x="139" y="301"/>
                  </a:cubicBezTo>
                  <a:cubicBezTo>
                    <a:pt x="144" y="297"/>
                    <a:pt x="144" y="297"/>
                    <a:pt x="144" y="297"/>
                  </a:cubicBezTo>
                  <a:cubicBezTo>
                    <a:pt x="146" y="295"/>
                    <a:pt x="149" y="293"/>
                    <a:pt x="152" y="293"/>
                  </a:cubicBezTo>
                  <a:cubicBezTo>
                    <a:pt x="153" y="293"/>
                    <a:pt x="153" y="293"/>
                    <a:pt x="153" y="293"/>
                  </a:cubicBezTo>
                  <a:cubicBezTo>
                    <a:pt x="161" y="295"/>
                    <a:pt x="161" y="295"/>
                    <a:pt x="161" y="295"/>
                  </a:cubicBezTo>
                  <a:cubicBezTo>
                    <a:pt x="164" y="294"/>
                    <a:pt x="164" y="294"/>
                    <a:pt x="164" y="294"/>
                  </a:cubicBezTo>
                  <a:cubicBezTo>
                    <a:pt x="168" y="289"/>
                    <a:pt x="168" y="289"/>
                    <a:pt x="168" y="289"/>
                  </a:cubicBezTo>
                  <a:cubicBezTo>
                    <a:pt x="167" y="280"/>
                    <a:pt x="167" y="280"/>
                    <a:pt x="167" y="280"/>
                  </a:cubicBezTo>
                  <a:cubicBezTo>
                    <a:pt x="164"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6" y="235"/>
                    <a:pt x="186" y="235"/>
                    <a:pt x="186" y="235"/>
                  </a:cubicBezTo>
                  <a:cubicBezTo>
                    <a:pt x="179" y="219"/>
                    <a:pt x="179" y="219"/>
                    <a:pt x="179" y="219"/>
                  </a:cubicBezTo>
                  <a:cubicBezTo>
                    <a:pt x="195" y="226"/>
                    <a:pt x="195" y="226"/>
                    <a:pt x="195" y="226"/>
                  </a:cubicBezTo>
                  <a:cubicBezTo>
                    <a:pt x="195" y="219"/>
                    <a:pt x="195" y="219"/>
                    <a:pt x="195" y="219"/>
                  </a:cubicBezTo>
                  <a:cubicBezTo>
                    <a:pt x="195" y="219"/>
                    <a:pt x="195" y="219"/>
                    <a:pt x="195" y="219"/>
                  </a:cubicBezTo>
                  <a:cubicBezTo>
                    <a:pt x="195" y="219"/>
                    <a:pt x="195" y="219"/>
                    <a:pt x="195" y="219"/>
                  </a:cubicBezTo>
                  <a:cubicBezTo>
                    <a:pt x="201" y="213"/>
                    <a:pt x="201" y="213"/>
                    <a:pt x="201" y="213"/>
                  </a:cubicBezTo>
                  <a:cubicBezTo>
                    <a:pt x="213" y="210"/>
                    <a:pt x="213" y="210"/>
                    <a:pt x="213" y="210"/>
                  </a:cubicBezTo>
                  <a:cubicBezTo>
                    <a:pt x="214" y="210"/>
                    <a:pt x="214" y="210"/>
                    <a:pt x="214" y="210"/>
                  </a:cubicBezTo>
                  <a:cubicBezTo>
                    <a:pt x="220" y="225"/>
                    <a:pt x="220" y="225"/>
                    <a:pt x="220" y="225"/>
                  </a:cubicBezTo>
                  <a:cubicBezTo>
                    <a:pt x="220" y="226"/>
                    <a:pt x="220" y="226"/>
                    <a:pt x="220" y="226"/>
                  </a:cubicBezTo>
                  <a:cubicBezTo>
                    <a:pt x="220" y="231"/>
                    <a:pt x="220" y="231"/>
                    <a:pt x="220" y="231"/>
                  </a:cubicBezTo>
                  <a:cubicBezTo>
                    <a:pt x="220" y="237"/>
                    <a:pt x="220" y="237"/>
                    <a:pt x="220" y="237"/>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8" y="237"/>
                  </a:cubicBezTo>
                  <a:cubicBezTo>
                    <a:pt x="249" y="247"/>
                    <a:pt x="249" y="247"/>
                    <a:pt x="249" y="247"/>
                  </a:cubicBezTo>
                  <a:cubicBezTo>
                    <a:pt x="249" y="248"/>
                    <a:pt x="249" y="248"/>
                    <a:pt x="249" y="248"/>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7"/>
                    <a:pt x="278" y="237"/>
                    <a:pt x="278" y="237"/>
                  </a:cubicBezTo>
                  <a:cubicBezTo>
                    <a:pt x="275" y="233"/>
                    <a:pt x="275" y="233"/>
                    <a:pt x="275" y="233"/>
                  </a:cubicBezTo>
                  <a:cubicBezTo>
                    <a:pt x="264" y="230"/>
                    <a:pt x="264" y="230"/>
                    <a:pt x="264" y="230"/>
                  </a:cubicBezTo>
                  <a:cubicBezTo>
                    <a:pt x="264" y="230"/>
                    <a:pt x="264" y="230"/>
                    <a:pt x="264" y="230"/>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1"/>
                    <a:pt x="259" y="211"/>
                    <a:pt x="259" y="211"/>
                  </a:cubicBezTo>
                  <a:cubicBezTo>
                    <a:pt x="259" y="211"/>
                    <a:pt x="259" y="211"/>
                    <a:pt x="259" y="211"/>
                  </a:cubicBezTo>
                  <a:cubicBezTo>
                    <a:pt x="265" y="208"/>
                    <a:pt x="265" y="208"/>
                    <a:pt x="265" y="208"/>
                  </a:cubicBezTo>
                  <a:cubicBezTo>
                    <a:pt x="265" y="208"/>
                    <a:pt x="265" y="208"/>
                    <a:pt x="265" y="208"/>
                  </a:cubicBezTo>
                  <a:cubicBezTo>
                    <a:pt x="266" y="208"/>
                    <a:pt x="266" y="208"/>
                    <a:pt x="266" y="208"/>
                  </a:cubicBezTo>
                  <a:cubicBezTo>
                    <a:pt x="274" y="210"/>
                    <a:pt x="274" y="210"/>
                    <a:pt x="274" y="210"/>
                  </a:cubicBezTo>
                  <a:cubicBezTo>
                    <a:pt x="275" y="210"/>
                    <a:pt x="275" y="210"/>
                    <a:pt x="275" y="210"/>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8" y="187"/>
                    <a:pt x="258" y="187"/>
                    <a:pt x="258" y="187"/>
                  </a:cubicBezTo>
                  <a:cubicBezTo>
                    <a:pt x="258" y="187"/>
                    <a:pt x="258" y="187"/>
                    <a:pt x="258" y="187"/>
                  </a:cubicBezTo>
                  <a:cubicBezTo>
                    <a:pt x="258" y="187"/>
                    <a:pt x="258" y="187"/>
                    <a:pt x="258" y="187"/>
                  </a:cubicBezTo>
                  <a:cubicBezTo>
                    <a:pt x="258" y="186"/>
                    <a:pt x="258" y="186"/>
                    <a:pt x="258" y="186"/>
                  </a:cubicBezTo>
                  <a:cubicBezTo>
                    <a:pt x="254" y="173"/>
                    <a:pt x="254" y="173"/>
                    <a:pt x="254" y="173"/>
                  </a:cubicBezTo>
                  <a:cubicBezTo>
                    <a:pt x="254" y="163"/>
                    <a:pt x="254" y="163"/>
                    <a:pt x="254" y="163"/>
                  </a:cubicBezTo>
                  <a:cubicBezTo>
                    <a:pt x="261" y="157"/>
                    <a:pt x="261" y="157"/>
                    <a:pt x="261" y="157"/>
                  </a:cubicBezTo>
                  <a:cubicBezTo>
                    <a:pt x="270" y="157"/>
                    <a:pt x="270" y="157"/>
                    <a:pt x="270"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2" y="139"/>
                    <a:pt x="312" y="139"/>
                    <a:pt x="312" y="139"/>
                  </a:cubicBezTo>
                  <a:cubicBezTo>
                    <a:pt x="317" y="130"/>
                    <a:pt x="317" y="130"/>
                    <a:pt x="317" y="130"/>
                  </a:cubicBezTo>
                  <a:cubicBezTo>
                    <a:pt x="317" y="130"/>
                    <a:pt x="317" y="130"/>
                    <a:pt x="317" y="130"/>
                  </a:cubicBezTo>
                  <a:cubicBezTo>
                    <a:pt x="327" y="121"/>
                    <a:pt x="327" y="121"/>
                    <a:pt x="327" y="121"/>
                  </a:cubicBezTo>
                  <a:cubicBezTo>
                    <a:pt x="332" y="113"/>
                    <a:pt x="332" y="113"/>
                    <a:pt x="332" y="113"/>
                  </a:cubicBezTo>
                  <a:cubicBezTo>
                    <a:pt x="332" y="112"/>
                    <a:pt x="332" y="112"/>
                    <a:pt x="332" y="112"/>
                  </a:cubicBezTo>
                  <a:cubicBezTo>
                    <a:pt x="332" y="112"/>
                    <a:pt x="332" y="112"/>
                    <a:pt x="332" y="112"/>
                  </a:cubicBezTo>
                  <a:cubicBezTo>
                    <a:pt x="332" y="112"/>
                    <a:pt x="332" y="112"/>
                    <a:pt x="332" y="112"/>
                  </a:cubicBezTo>
                  <a:cubicBezTo>
                    <a:pt x="332" y="112"/>
                    <a:pt x="332" y="112"/>
                    <a:pt x="332" y="112"/>
                  </a:cubicBezTo>
                  <a:cubicBezTo>
                    <a:pt x="336" y="108"/>
                    <a:pt x="336" y="108"/>
                    <a:pt x="336" y="108"/>
                  </a:cubicBezTo>
                  <a:cubicBezTo>
                    <a:pt x="341" y="100"/>
                    <a:pt x="341" y="100"/>
                    <a:pt x="341" y="100"/>
                  </a:cubicBezTo>
                  <a:cubicBezTo>
                    <a:pt x="343" y="87"/>
                    <a:pt x="343" y="87"/>
                    <a:pt x="343" y="87"/>
                  </a:cubicBezTo>
                  <a:cubicBezTo>
                    <a:pt x="343" y="86"/>
                    <a:pt x="343" y="86"/>
                    <a:pt x="343" y="86"/>
                  </a:cubicBezTo>
                  <a:cubicBezTo>
                    <a:pt x="343" y="86"/>
                    <a:pt x="343" y="86"/>
                    <a:pt x="343" y="86"/>
                  </a:cubicBezTo>
                  <a:cubicBezTo>
                    <a:pt x="350" y="81"/>
                    <a:pt x="350" y="81"/>
                    <a:pt x="350" y="81"/>
                  </a:cubicBezTo>
                  <a:cubicBezTo>
                    <a:pt x="351" y="80"/>
                    <a:pt x="351" y="80"/>
                    <a:pt x="351" y="80"/>
                  </a:cubicBezTo>
                  <a:cubicBezTo>
                    <a:pt x="342" y="78"/>
                    <a:pt x="342" y="78"/>
                    <a:pt x="342" y="78"/>
                  </a:cubicBezTo>
                  <a:cubicBezTo>
                    <a:pt x="326" y="79"/>
                    <a:pt x="326" y="79"/>
                    <a:pt x="326" y="79"/>
                  </a:cubicBezTo>
                  <a:cubicBezTo>
                    <a:pt x="325" y="79"/>
                    <a:pt x="325" y="79"/>
                    <a:pt x="325" y="79"/>
                  </a:cubicBezTo>
                  <a:cubicBezTo>
                    <a:pt x="319" y="74"/>
                    <a:pt x="319" y="74"/>
                    <a:pt x="319" y="74"/>
                  </a:cubicBezTo>
                  <a:cubicBezTo>
                    <a:pt x="318" y="74"/>
                    <a:pt x="318" y="74"/>
                    <a:pt x="318" y="74"/>
                  </a:cubicBezTo>
                  <a:cubicBezTo>
                    <a:pt x="318" y="73"/>
                    <a:pt x="318" y="73"/>
                    <a:pt x="318" y="73"/>
                  </a:cubicBezTo>
                  <a:cubicBezTo>
                    <a:pt x="318" y="73"/>
                    <a:pt x="318" y="73"/>
                    <a:pt x="318" y="73"/>
                  </a:cubicBezTo>
                  <a:cubicBezTo>
                    <a:pt x="315" y="69"/>
                    <a:pt x="315" y="69"/>
                    <a:pt x="315" y="69"/>
                  </a:cubicBezTo>
                  <a:cubicBezTo>
                    <a:pt x="314" y="69"/>
                    <a:pt x="314" y="69"/>
                    <a:pt x="314" y="69"/>
                  </a:cubicBezTo>
                  <a:cubicBezTo>
                    <a:pt x="314" y="70"/>
                    <a:pt x="314" y="70"/>
                    <a:pt x="314" y="70"/>
                  </a:cubicBezTo>
                  <a:cubicBezTo>
                    <a:pt x="313" y="71"/>
                    <a:pt x="311" y="71"/>
                    <a:pt x="309" y="71"/>
                  </a:cubicBezTo>
                  <a:cubicBezTo>
                    <a:pt x="306" y="73"/>
                    <a:pt x="306" y="73"/>
                    <a:pt x="306" y="73"/>
                  </a:cubicBezTo>
                  <a:cubicBezTo>
                    <a:pt x="306" y="73"/>
                    <a:pt x="305" y="73"/>
                    <a:pt x="304" y="73"/>
                  </a:cubicBezTo>
                  <a:cubicBezTo>
                    <a:pt x="303" y="73"/>
                    <a:pt x="303" y="72"/>
                    <a:pt x="302" y="70"/>
                  </a:cubicBezTo>
                  <a:cubicBezTo>
                    <a:pt x="302" y="68"/>
                    <a:pt x="301" y="66"/>
                    <a:pt x="298" y="64"/>
                  </a:cubicBezTo>
                  <a:cubicBezTo>
                    <a:pt x="298" y="63"/>
                    <a:pt x="298" y="63"/>
                    <a:pt x="298" y="63"/>
                  </a:cubicBezTo>
                  <a:cubicBezTo>
                    <a:pt x="298" y="63"/>
                    <a:pt x="298" y="63"/>
                    <a:pt x="298" y="63"/>
                  </a:cubicBezTo>
                  <a:cubicBezTo>
                    <a:pt x="298" y="63"/>
                    <a:pt x="298" y="63"/>
                    <a:pt x="298" y="63"/>
                  </a:cubicBezTo>
                  <a:cubicBezTo>
                    <a:pt x="296" y="58"/>
                    <a:pt x="296" y="58"/>
                    <a:pt x="296" y="58"/>
                  </a:cubicBezTo>
                  <a:cubicBezTo>
                    <a:pt x="294" y="58"/>
                    <a:pt x="294" y="58"/>
                    <a:pt x="294" y="58"/>
                  </a:cubicBezTo>
                  <a:cubicBezTo>
                    <a:pt x="288" y="62"/>
                    <a:pt x="288" y="62"/>
                    <a:pt x="288" y="62"/>
                  </a:cubicBezTo>
                  <a:cubicBezTo>
                    <a:pt x="288" y="62"/>
                    <a:pt x="288" y="62"/>
                    <a:pt x="288" y="62"/>
                  </a:cubicBezTo>
                  <a:cubicBezTo>
                    <a:pt x="287" y="62"/>
                    <a:pt x="287" y="62"/>
                    <a:pt x="287" y="62"/>
                  </a:cubicBezTo>
                  <a:cubicBezTo>
                    <a:pt x="273" y="65"/>
                    <a:pt x="273" y="65"/>
                    <a:pt x="273" y="65"/>
                  </a:cubicBezTo>
                  <a:cubicBezTo>
                    <a:pt x="272" y="65"/>
                    <a:pt x="272" y="65"/>
                    <a:pt x="272" y="65"/>
                  </a:cubicBezTo>
                  <a:cubicBezTo>
                    <a:pt x="272" y="65"/>
                    <a:pt x="272" y="65"/>
                    <a:pt x="272" y="65"/>
                  </a:cubicBezTo>
                  <a:cubicBezTo>
                    <a:pt x="262" y="58"/>
                    <a:pt x="262" y="58"/>
                    <a:pt x="262" y="58"/>
                  </a:cubicBezTo>
                  <a:cubicBezTo>
                    <a:pt x="262" y="58"/>
                    <a:pt x="262" y="58"/>
                    <a:pt x="262" y="58"/>
                  </a:cubicBezTo>
                  <a:cubicBezTo>
                    <a:pt x="262" y="58"/>
                    <a:pt x="262" y="58"/>
                    <a:pt x="262" y="58"/>
                  </a:cubicBezTo>
                  <a:cubicBezTo>
                    <a:pt x="262" y="57"/>
                    <a:pt x="262" y="57"/>
                    <a:pt x="262" y="57"/>
                  </a:cubicBezTo>
                  <a:cubicBezTo>
                    <a:pt x="262" y="57"/>
                    <a:pt x="262" y="57"/>
                    <a:pt x="262" y="57"/>
                  </a:cubicBezTo>
                  <a:cubicBezTo>
                    <a:pt x="259" y="53"/>
                    <a:pt x="259" y="53"/>
                    <a:pt x="259" y="53"/>
                  </a:cubicBezTo>
                  <a:cubicBezTo>
                    <a:pt x="252" y="60"/>
                    <a:pt x="252" y="60"/>
                    <a:pt x="252" y="60"/>
                  </a:cubicBezTo>
                  <a:cubicBezTo>
                    <a:pt x="248" y="65"/>
                    <a:pt x="244" y="67"/>
                    <a:pt x="242" y="65"/>
                  </a:cubicBezTo>
                  <a:cubicBezTo>
                    <a:pt x="232" y="61"/>
                    <a:pt x="232" y="61"/>
                    <a:pt x="232" y="61"/>
                  </a:cubicBezTo>
                  <a:cubicBezTo>
                    <a:pt x="226" y="60"/>
                    <a:pt x="226" y="60"/>
                    <a:pt x="226" y="60"/>
                  </a:cubicBezTo>
                  <a:cubicBezTo>
                    <a:pt x="225" y="60"/>
                    <a:pt x="225" y="60"/>
                    <a:pt x="225" y="60"/>
                  </a:cubicBezTo>
                  <a:cubicBezTo>
                    <a:pt x="219" y="56"/>
                    <a:pt x="219" y="56"/>
                    <a:pt x="219" y="56"/>
                  </a:cubicBezTo>
                  <a:cubicBezTo>
                    <a:pt x="219" y="55"/>
                    <a:pt x="219" y="55"/>
                    <a:pt x="219" y="55"/>
                  </a:cubicBezTo>
                  <a:cubicBezTo>
                    <a:pt x="218" y="55"/>
                    <a:pt x="218" y="55"/>
                    <a:pt x="218" y="55"/>
                  </a:cubicBezTo>
                  <a:cubicBezTo>
                    <a:pt x="220" y="44"/>
                    <a:pt x="220" y="44"/>
                    <a:pt x="220" y="44"/>
                  </a:cubicBezTo>
                  <a:cubicBezTo>
                    <a:pt x="220" y="41"/>
                    <a:pt x="220" y="41"/>
                    <a:pt x="220" y="41"/>
                  </a:cubicBezTo>
                  <a:cubicBezTo>
                    <a:pt x="217" y="39"/>
                    <a:pt x="217" y="39"/>
                    <a:pt x="217" y="39"/>
                  </a:cubicBezTo>
                  <a:cubicBezTo>
                    <a:pt x="216" y="39"/>
                    <a:pt x="216" y="39"/>
                    <a:pt x="216" y="39"/>
                  </a:cubicBezTo>
                  <a:cubicBezTo>
                    <a:pt x="208" y="30"/>
                    <a:pt x="208" y="30"/>
                    <a:pt x="208" y="30"/>
                  </a:cubicBezTo>
                  <a:cubicBezTo>
                    <a:pt x="208" y="23"/>
                    <a:pt x="208" y="23"/>
                    <a:pt x="208" y="23"/>
                  </a:cubicBezTo>
                  <a:cubicBezTo>
                    <a:pt x="188" y="21"/>
                    <a:pt x="188" y="21"/>
                    <a:pt x="188" y="21"/>
                  </a:cubicBezTo>
                  <a:cubicBezTo>
                    <a:pt x="180" y="17"/>
                    <a:pt x="180" y="17"/>
                    <a:pt x="180" y="17"/>
                  </a:cubicBezTo>
                  <a:cubicBezTo>
                    <a:pt x="178" y="15"/>
                    <a:pt x="176" y="13"/>
                    <a:pt x="175" y="9"/>
                  </a:cubicBezTo>
                  <a:cubicBezTo>
                    <a:pt x="174" y="6"/>
                    <a:pt x="174" y="6"/>
                    <a:pt x="174" y="6"/>
                  </a:cubicBezTo>
                  <a:cubicBezTo>
                    <a:pt x="172" y="0"/>
                    <a:pt x="172" y="0"/>
                    <a:pt x="172" y="0"/>
                  </a:cubicBezTo>
                  <a:cubicBezTo>
                    <a:pt x="169" y="1"/>
                    <a:pt x="169" y="1"/>
                    <a:pt x="169" y="1"/>
                  </a:cubicBezTo>
                  <a:cubicBezTo>
                    <a:pt x="163" y="6"/>
                    <a:pt x="163" y="6"/>
                    <a:pt x="163" y="6"/>
                  </a:cubicBezTo>
                  <a:cubicBezTo>
                    <a:pt x="155" y="15"/>
                    <a:pt x="155" y="15"/>
                    <a:pt x="155" y="15"/>
                  </a:cubicBezTo>
                  <a:cubicBezTo>
                    <a:pt x="157" y="22"/>
                    <a:pt x="157" y="22"/>
                    <a:pt x="157" y="22"/>
                  </a:cubicBezTo>
                  <a:cubicBezTo>
                    <a:pt x="159" y="31"/>
                    <a:pt x="159" y="31"/>
                    <a:pt x="159" y="31"/>
                  </a:cubicBezTo>
                  <a:cubicBezTo>
                    <a:pt x="159" y="31"/>
                    <a:pt x="159" y="31"/>
                    <a:pt x="159" y="31"/>
                  </a:cubicBezTo>
                  <a:cubicBezTo>
                    <a:pt x="160" y="31"/>
                    <a:pt x="160" y="31"/>
                    <a:pt x="160" y="31"/>
                  </a:cubicBezTo>
                  <a:cubicBezTo>
                    <a:pt x="159" y="31"/>
                    <a:pt x="159" y="31"/>
                    <a:pt x="159" y="31"/>
                  </a:cubicBezTo>
                  <a:cubicBezTo>
                    <a:pt x="159" y="32"/>
                    <a:pt x="159" y="32"/>
                    <a:pt x="159" y="32"/>
                  </a:cubicBezTo>
                  <a:cubicBezTo>
                    <a:pt x="158" y="34"/>
                    <a:pt x="156" y="35"/>
                    <a:pt x="152" y="35"/>
                  </a:cubicBezTo>
                  <a:cubicBezTo>
                    <a:pt x="144" y="35"/>
                    <a:pt x="144" y="35"/>
                    <a:pt x="144" y="35"/>
                  </a:cubicBezTo>
                  <a:cubicBezTo>
                    <a:pt x="140" y="33"/>
                    <a:pt x="140" y="33"/>
                    <a:pt x="140" y="33"/>
                  </a:cubicBezTo>
                  <a:cubicBezTo>
                    <a:pt x="134" y="35"/>
                    <a:pt x="134" y="35"/>
                    <a:pt x="134" y="35"/>
                  </a:cubicBezTo>
                  <a:cubicBezTo>
                    <a:pt x="132" y="36"/>
                    <a:pt x="132" y="36"/>
                    <a:pt x="132" y="36"/>
                  </a:cubicBezTo>
                  <a:cubicBezTo>
                    <a:pt x="132" y="35"/>
                    <a:pt x="132" y="35"/>
                    <a:pt x="132" y="35"/>
                  </a:cubicBezTo>
                  <a:cubicBezTo>
                    <a:pt x="131" y="41"/>
                    <a:pt x="131" y="41"/>
                    <a:pt x="131" y="41"/>
                  </a:cubicBezTo>
                  <a:cubicBezTo>
                    <a:pt x="130" y="42"/>
                    <a:pt x="130" y="42"/>
                    <a:pt x="130" y="42"/>
                  </a:cubicBezTo>
                  <a:cubicBezTo>
                    <a:pt x="130" y="43"/>
                    <a:pt x="130" y="43"/>
                    <a:pt x="130" y="43"/>
                  </a:cubicBezTo>
                  <a:cubicBezTo>
                    <a:pt x="129" y="43"/>
                    <a:pt x="129" y="43"/>
                    <a:pt x="129" y="43"/>
                  </a:cubicBezTo>
                  <a:cubicBezTo>
                    <a:pt x="119" y="40"/>
                    <a:pt x="119" y="40"/>
                    <a:pt x="119" y="40"/>
                  </a:cubicBezTo>
                  <a:cubicBezTo>
                    <a:pt x="119" y="43"/>
                    <a:pt x="120" y="45"/>
                    <a:pt x="121" y="48"/>
                  </a:cubicBezTo>
                  <a:cubicBezTo>
                    <a:pt x="122" y="51"/>
                    <a:pt x="123" y="53"/>
                    <a:pt x="122" y="55"/>
                  </a:cubicBezTo>
                  <a:cubicBezTo>
                    <a:pt x="120" y="59"/>
                    <a:pt x="120" y="59"/>
                    <a:pt x="120" y="59"/>
                  </a:cubicBezTo>
                  <a:cubicBezTo>
                    <a:pt x="119" y="60"/>
                    <a:pt x="116" y="60"/>
                    <a:pt x="110" y="60"/>
                  </a:cubicBezTo>
                  <a:cubicBezTo>
                    <a:pt x="104" y="60"/>
                    <a:pt x="104" y="60"/>
                    <a:pt x="104" y="60"/>
                  </a:cubicBezTo>
                  <a:cubicBezTo>
                    <a:pt x="103" y="71"/>
                    <a:pt x="103" y="71"/>
                    <a:pt x="103" y="71"/>
                  </a:cubicBezTo>
                  <a:cubicBezTo>
                    <a:pt x="94" y="68"/>
                    <a:pt x="94" y="68"/>
                    <a:pt x="94" y="68"/>
                  </a:cubicBezTo>
                  <a:cubicBezTo>
                    <a:pt x="94" y="68"/>
                    <a:pt x="94" y="68"/>
                    <a:pt x="94" y="68"/>
                  </a:cubicBezTo>
                  <a:cubicBezTo>
                    <a:pt x="94" y="67"/>
                    <a:pt x="94" y="67"/>
                    <a:pt x="94" y="67"/>
                  </a:cubicBezTo>
                  <a:cubicBezTo>
                    <a:pt x="89" y="59"/>
                    <a:pt x="89" y="59"/>
                    <a:pt x="89" y="59"/>
                  </a:cubicBezTo>
                  <a:cubicBezTo>
                    <a:pt x="80" y="56"/>
                    <a:pt x="80" y="56"/>
                    <a:pt x="80" y="56"/>
                  </a:cubicBezTo>
                  <a:cubicBezTo>
                    <a:pt x="77" y="51"/>
                    <a:pt x="77" y="51"/>
                    <a:pt x="77" y="51"/>
                  </a:cubicBezTo>
                  <a:cubicBezTo>
                    <a:pt x="74" y="53"/>
                    <a:pt x="74" y="53"/>
                    <a:pt x="74" y="53"/>
                  </a:cubicBezTo>
                  <a:cubicBezTo>
                    <a:pt x="73" y="53"/>
                    <a:pt x="73" y="53"/>
                    <a:pt x="73" y="53"/>
                  </a:cubicBezTo>
                  <a:cubicBezTo>
                    <a:pt x="67" y="55"/>
                    <a:pt x="67" y="55"/>
                    <a:pt x="67" y="55"/>
                  </a:cubicBezTo>
                  <a:cubicBezTo>
                    <a:pt x="66" y="55"/>
                    <a:pt x="66" y="55"/>
                    <a:pt x="66" y="55"/>
                  </a:cubicBezTo>
                  <a:cubicBezTo>
                    <a:pt x="62" y="47"/>
                    <a:pt x="62" y="47"/>
                    <a:pt x="62" y="47"/>
                  </a:cubicBezTo>
                  <a:cubicBezTo>
                    <a:pt x="59" y="43"/>
                    <a:pt x="59" y="43"/>
                    <a:pt x="59" y="43"/>
                  </a:cubicBezTo>
                  <a:cubicBezTo>
                    <a:pt x="59" y="43"/>
                    <a:pt x="59" y="43"/>
                    <a:pt x="59" y="43"/>
                  </a:cubicBezTo>
                  <a:cubicBezTo>
                    <a:pt x="56" y="39"/>
                    <a:pt x="54" y="35"/>
                    <a:pt x="53" y="33"/>
                  </a:cubicBezTo>
                  <a:cubicBezTo>
                    <a:pt x="53" y="33"/>
                    <a:pt x="52" y="32"/>
                    <a:pt x="50" y="31"/>
                  </a:cubicBezTo>
                  <a:cubicBezTo>
                    <a:pt x="49" y="31"/>
                    <a:pt x="49" y="31"/>
                    <a:pt x="49" y="31"/>
                  </a:cubicBezTo>
                  <a:cubicBezTo>
                    <a:pt x="46" y="30"/>
                    <a:pt x="44" y="27"/>
                    <a:pt x="43" y="24"/>
                  </a:cubicBezTo>
                  <a:cubicBezTo>
                    <a:pt x="41" y="17"/>
                    <a:pt x="41" y="17"/>
                    <a:pt x="41" y="17"/>
                  </a:cubicBezTo>
                  <a:cubicBezTo>
                    <a:pt x="41" y="11"/>
                    <a:pt x="41" y="11"/>
                    <a:pt x="41" y="11"/>
                  </a:cubicBezTo>
                  <a:cubicBezTo>
                    <a:pt x="38" y="6"/>
                    <a:pt x="38" y="6"/>
                    <a:pt x="38" y="6"/>
                  </a:cubicBezTo>
                  <a:cubicBezTo>
                    <a:pt x="34" y="8"/>
                    <a:pt x="34" y="8"/>
                    <a:pt x="34" y="8"/>
                  </a:cubicBezTo>
                  <a:cubicBezTo>
                    <a:pt x="33" y="8"/>
                    <a:pt x="33" y="8"/>
                    <a:pt x="33" y="8"/>
                  </a:cubicBezTo>
                  <a:cubicBezTo>
                    <a:pt x="33" y="8"/>
                    <a:pt x="33" y="8"/>
                    <a:pt x="33" y="8"/>
                  </a:cubicBezTo>
                  <a:lnTo>
                    <a:pt x="32" y="8"/>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srgbClr val="C00000"/>
                </a:solidFill>
                <a:latin typeface="+mn-lt"/>
                <a:ea typeface="+mn-ea"/>
              </a:endParaRPr>
            </a:p>
          </p:txBody>
        </p:sp>
        <p:sp>
          <p:nvSpPr>
            <p:cNvPr id="115" name="Freeform 12"/>
            <p:cNvSpPr/>
            <p:nvPr/>
          </p:nvSpPr>
          <p:spPr bwMode="auto">
            <a:xfrm>
              <a:off x="875373" y="3855566"/>
              <a:ext cx="1939037" cy="1177943"/>
            </a:xfrm>
            <a:custGeom>
              <a:gdLst>
                <a:gd fmla="*/ 66 w 629" name="T0"/>
                <a:gd fmla="*/ 17 h 382" name="T1"/>
                <a:gd fmla="*/ 34 w 629" name="T2"/>
                <a:gd fmla="*/ 29 h 382" name="T3"/>
                <a:gd fmla="*/ 21 w 629" name="T4"/>
                <a:gd fmla="*/ 53 h 382" name="T5"/>
                <a:gd fmla="*/ 10 w 629" name="T6"/>
                <a:gd fmla="*/ 104 h 382" name="T7"/>
                <a:gd fmla="*/ 8 w 629" name="T8"/>
                <a:gd fmla="*/ 119 h 382" name="T9"/>
                <a:gd fmla="*/ 30 w 629" name="T10"/>
                <a:gd fmla="*/ 165 h 382" name="T11"/>
                <a:gd fmla="*/ 64 w 629" name="T12"/>
                <a:gd fmla="*/ 203 h 382" name="T13"/>
                <a:gd fmla="*/ 92 w 629" name="T14"/>
                <a:gd fmla="*/ 195 h 382" name="T15"/>
                <a:gd fmla="*/ 118 w 629" name="T16"/>
                <a:gd fmla="*/ 229 h 382" name="T17"/>
                <a:gd fmla="*/ 145 w 629" name="T18"/>
                <a:gd fmla="*/ 249 h 382" name="T19"/>
                <a:gd fmla="*/ 157 w 629" name="T20"/>
                <a:gd fmla="*/ 270 h 382" name="T21"/>
                <a:gd fmla="*/ 189 w 629" name="T22"/>
                <a:gd fmla="*/ 292 h 382" name="T23"/>
                <a:gd fmla="*/ 204 w 629" name="T24"/>
                <a:gd fmla="*/ 301 h 382" name="T25"/>
                <a:gd fmla="*/ 236 w 629" name="T26"/>
                <a:gd fmla="*/ 313 h 382" name="T27"/>
                <a:gd fmla="*/ 299 w 629" name="T28"/>
                <a:gd fmla="*/ 324 h 382" name="T29"/>
                <a:gd fmla="*/ 297 w 629" name="T30"/>
                <a:gd fmla="*/ 349 h 382" name="T31"/>
                <a:gd fmla="*/ 387 w 629" name="T32"/>
                <a:gd fmla="*/ 339 h 382" name="T33"/>
                <a:gd fmla="*/ 397 w 629" name="T34"/>
                <a:gd fmla="*/ 368 h 382" name="T35"/>
                <a:gd fmla="*/ 479 w 629" name="T36"/>
                <a:gd fmla="*/ 357 h 382" name="T37"/>
                <a:gd fmla="*/ 513 w 629" name="T38"/>
                <a:gd fmla="*/ 339 h 382" name="T39"/>
                <a:gd fmla="*/ 569 w 629" name="T40"/>
                <a:gd fmla="*/ 359 h 382" name="T41"/>
                <a:gd fmla="*/ 570 w 629" name="T42"/>
                <a:gd fmla="*/ 357 h 382" name="T43"/>
                <a:gd fmla="*/ 596 w 629" name="T44"/>
                <a:gd fmla="*/ 348 h 382" name="T45"/>
                <a:gd fmla="*/ 608 w 629" name="T46"/>
                <a:gd fmla="*/ 331 h 382" name="T47"/>
                <a:gd fmla="*/ 624 w 629" name="T48"/>
                <a:gd fmla="*/ 280 h 382" name="T49"/>
                <a:gd fmla="*/ 616 w 629" name="T50"/>
                <a:gd fmla="*/ 247 h 382" name="T51"/>
                <a:gd fmla="*/ 601 w 629" name="T52"/>
                <a:gd fmla="*/ 207 h 382" name="T53"/>
                <a:gd fmla="*/ 593 w 629" name="T54"/>
                <a:gd fmla="*/ 191 h 382" name="T55"/>
                <a:gd fmla="*/ 583 w 629" name="T56"/>
                <a:gd fmla="*/ 197 h 382" name="T57"/>
                <a:gd fmla="*/ 558 w 629" name="T58"/>
                <a:gd fmla="*/ 203 h 382" name="T59"/>
                <a:gd fmla="*/ 532 w 629" name="T60"/>
                <a:gd fmla="*/ 213 h 382" name="T61"/>
                <a:gd fmla="*/ 513 w 629" name="T62"/>
                <a:gd fmla="*/ 190 h 382" name="T63"/>
                <a:gd fmla="*/ 496 w 629" name="T64"/>
                <a:gd fmla="*/ 172 h 382" name="T65"/>
                <a:gd fmla="*/ 443 w 629" name="T66"/>
                <a:gd fmla="*/ 166 h 382" name="T67"/>
                <a:gd fmla="*/ 403 w 629" name="T68"/>
                <a:gd fmla="*/ 149 h 382" name="T69"/>
                <a:gd fmla="*/ 389 w 629" name="T70"/>
                <a:gd fmla="*/ 133 h 382" name="T71"/>
                <a:gd fmla="*/ 368 w 629" name="T72"/>
                <a:gd fmla="*/ 135 h 382" name="T73"/>
                <a:gd fmla="*/ 347 w 629" name="T74"/>
                <a:gd fmla="*/ 97 h 382" name="T75"/>
                <a:gd fmla="*/ 356 w 629" name="T76"/>
                <a:gd fmla="*/ 73 h 382" name="T77"/>
                <a:gd fmla="*/ 357 w 629" name="T78"/>
                <a:gd fmla="*/ 39 h 382" name="T79"/>
                <a:gd fmla="*/ 357 w 629" name="T80"/>
                <a:gd fmla="*/ 21 h 382" name="T81"/>
                <a:gd fmla="*/ 354 w 629" name="T82"/>
                <a:gd fmla="*/ 20 h 382" name="T83"/>
                <a:gd fmla="*/ 346 w 629" name="T84"/>
                <a:gd fmla="*/ 15 h 382" name="T85"/>
                <a:gd fmla="*/ 305 w 629" name="T86"/>
                <a:gd fmla="*/ 2 h 382" name="T87"/>
                <a:gd fmla="*/ 260 w 629" name="T88"/>
                <a:gd fmla="*/ 11 h 382" name="T89"/>
                <a:gd fmla="*/ 221 w 629" name="T90"/>
                <a:gd fmla="*/ 18 h 382" name="T91"/>
                <a:gd fmla="*/ 206 w 629" name="T92"/>
                <a:gd fmla="*/ 20 h 382" name="T93"/>
                <a:gd fmla="*/ 171 w 629" name="T94"/>
                <a:gd fmla="*/ 18 h 382" name="T95"/>
                <a:gd fmla="*/ 152 w 629" name="T96"/>
                <a:gd fmla="*/ 0 h 382" name="T97"/>
                <a:gd fmla="*/ 134 w 629" name="T98"/>
                <a:gd fmla="*/ 9 h 382" name="T99"/>
                <a:gd fmla="*/ 92 w 629" name="T100"/>
                <a:gd fmla="*/ 5 h 38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82" w="629">
                  <a:moveTo>
                    <a:pt x="77" y="1"/>
                  </a:moveTo>
                  <a:cubicBezTo>
                    <a:pt x="77" y="1"/>
                    <a:pt x="77" y="1"/>
                    <a:pt x="77" y="1"/>
                  </a:cubicBezTo>
                  <a:cubicBezTo>
                    <a:pt x="76" y="5"/>
                    <a:pt x="73" y="7"/>
                    <a:pt x="70" y="10"/>
                  </a:cubicBezTo>
                  <a:cubicBezTo>
                    <a:pt x="67" y="11"/>
                    <a:pt x="66" y="13"/>
                    <a:pt x="66" y="16"/>
                  </a:cubicBezTo>
                  <a:cubicBezTo>
                    <a:pt x="66" y="17"/>
                    <a:pt x="66" y="17"/>
                    <a:pt x="66" y="17"/>
                  </a:cubicBezTo>
                  <a:cubicBezTo>
                    <a:pt x="66" y="19"/>
                    <a:pt x="65" y="22"/>
                    <a:pt x="62" y="27"/>
                  </a:cubicBezTo>
                  <a:cubicBezTo>
                    <a:pt x="62" y="29"/>
                    <a:pt x="62" y="29"/>
                    <a:pt x="62" y="29"/>
                  </a:cubicBezTo>
                  <a:cubicBezTo>
                    <a:pt x="61" y="30"/>
                    <a:pt x="59" y="31"/>
                    <a:pt x="56" y="31"/>
                  </a:cubicBezTo>
                  <a:cubicBezTo>
                    <a:pt x="34" y="28"/>
                    <a:pt x="34" y="28"/>
                    <a:pt x="34" y="28"/>
                  </a:cubicBezTo>
                  <a:cubicBezTo>
                    <a:pt x="34" y="29"/>
                    <a:pt x="34" y="29"/>
                    <a:pt x="34" y="29"/>
                  </a:cubicBezTo>
                  <a:cubicBezTo>
                    <a:pt x="32" y="34"/>
                    <a:pt x="32" y="34"/>
                    <a:pt x="32" y="34"/>
                  </a:cubicBezTo>
                  <a:cubicBezTo>
                    <a:pt x="32" y="34"/>
                    <a:pt x="32" y="34"/>
                    <a:pt x="32" y="34"/>
                  </a:cubicBezTo>
                  <a:cubicBezTo>
                    <a:pt x="32" y="35"/>
                    <a:pt x="32" y="35"/>
                    <a:pt x="32" y="35"/>
                  </a:cubicBezTo>
                  <a:cubicBezTo>
                    <a:pt x="32" y="35"/>
                    <a:pt x="32" y="35"/>
                    <a:pt x="32" y="35"/>
                  </a:cubicBezTo>
                  <a:cubicBezTo>
                    <a:pt x="26" y="43"/>
                    <a:pt x="22" y="49"/>
                    <a:pt x="21" y="53"/>
                  </a:cubicBezTo>
                  <a:cubicBezTo>
                    <a:pt x="21" y="55"/>
                    <a:pt x="23" y="62"/>
                    <a:pt x="28" y="75"/>
                  </a:cubicBezTo>
                  <a:cubicBezTo>
                    <a:pt x="32" y="83"/>
                    <a:pt x="32" y="83"/>
                    <a:pt x="32" y="83"/>
                  </a:cubicBezTo>
                  <a:cubicBezTo>
                    <a:pt x="34" y="87"/>
                    <a:pt x="32" y="92"/>
                    <a:pt x="29" y="97"/>
                  </a:cubicBezTo>
                  <a:cubicBezTo>
                    <a:pt x="22" y="104"/>
                    <a:pt x="22" y="104"/>
                    <a:pt x="22" y="104"/>
                  </a:cubicBezTo>
                  <a:cubicBezTo>
                    <a:pt x="10" y="104"/>
                    <a:pt x="10" y="104"/>
                    <a:pt x="10" y="104"/>
                  </a:cubicBezTo>
                  <a:cubicBezTo>
                    <a:pt x="7" y="91"/>
                    <a:pt x="7" y="91"/>
                    <a:pt x="7" y="91"/>
                  </a:cubicBezTo>
                  <a:cubicBezTo>
                    <a:pt x="4" y="107"/>
                    <a:pt x="4" y="107"/>
                    <a:pt x="4" y="107"/>
                  </a:cubicBezTo>
                  <a:cubicBezTo>
                    <a:pt x="9" y="115"/>
                    <a:pt x="9" y="115"/>
                    <a:pt x="9" y="115"/>
                  </a:cubicBezTo>
                  <a:cubicBezTo>
                    <a:pt x="10" y="117"/>
                    <a:pt x="10" y="117"/>
                    <a:pt x="9" y="118"/>
                  </a:cubicBezTo>
                  <a:cubicBezTo>
                    <a:pt x="8" y="119"/>
                    <a:pt x="8" y="119"/>
                    <a:pt x="8" y="119"/>
                  </a:cubicBezTo>
                  <a:cubicBezTo>
                    <a:pt x="7" y="120"/>
                    <a:pt x="4" y="124"/>
                    <a:pt x="2" y="131"/>
                  </a:cubicBezTo>
                  <a:cubicBezTo>
                    <a:pt x="0" y="137"/>
                    <a:pt x="1" y="143"/>
                    <a:pt x="6" y="149"/>
                  </a:cubicBezTo>
                  <a:cubicBezTo>
                    <a:pt x="15" y="149"/>
                    <a:pt x="15" y="149"/>
                    <a:pt x="15" y="149"/>
                  </a:cubicBezTo>
                  <a:cubicBezTo>
                    <a:pt x="18" y="150"/>
                    <a:pt x="23" y="155"/>
                    <a:pt x="30" y="164"/>
                  </a:cubicBezTo>
                  <a:cubicBezTo>
                    <a:pt x="30" y="165"/>
                    <a:pt x="30" y="165"/>
                    <a:pt x="30" y="165"/>
                  </a:cubicBezTo>
                  <a:cubicBezTo>
                    <a:pt x="30" y="165"/>
                    <a:pt x="30" y="165"/>
                    <a:pt x="30" y="165"/>
                  </a:cubicBezTo>
                  <a:cubicBezTo>
                    <a:pt x="30" y="168"/>
                    <a:pt x="32" y="170"/>
                    <a:pt x="34" y="171"/>
                  </a:cubicBezTo>
                  <a:cubicBezTo>
                    <a:pt x="55" y="191"/>
                    <a:pt x="55" y="191"/>
                    <a:pt x="55" y="191"/>
                  </a:cubicBezTo>
                  <a:cubicBezTo>
                    <a:pt x="55" y="191"/>
                    <a:pt x="55" y="191"/>
                    <a:pt x="55" y="191"/>
                  </a:cubicBezTo>
                  <a:cubicBezTo>
                    <a:pt x="64" y="203"/>
                    <a:pt x="64" y="203"/>
                    <a:pt x="64" y="203"/>
                  </a:cubicBezTo>
                  <a:cubicBezTo>
                    <a:pt x="70" y="203"/>
                    <a:pt x="70" y="203"/>
                    <a:pt x="70" y="203"/>
                  </a:cubicBezTo>
                  <a:cubicBezTo>
                    <a:pt x="76" y="193"/>
                    <a:pt x="76" y="193"/>
                    <a:pt x="76" y="193"/>
                  </a:cubicBezTo>
                  <a:cubicBezTo>
                    <a:pt x="77" y="192"/>
                    <a:pt x="77" y="192"/>
                    <a:pt x="77" y="192"/>
                  </a:cubicBezTo>
                  <a:cubicBezTo>
                    <a:pt x="77" y="191"/>
                    <a:pt x="77" y="191"/>
                    <a:pt x="77" y="191"/>
                  </a:cubicBezTo>
                  <a:cubicBezTo>
                    <a:pt x="92" y="195"/>
                    <a:pt x="92" y="195"/>
                    <a:pt x="92" y="195"/>
                  </a:cubicBezTo>
                  <a:cubicBezTo>
                    <a:pt x="92" y="195"/>
                    <a:pt x="92" y="195"/>
                    <a:pt x="92" y="195"/>
                  </a:cubicBezTo>
                  <a:cubicBezTo>
                    <a:pt x="92" y="196"/>
                    <a:pt x="92" y="196"/>
                    <a:pt x="92" y="196"/>
                  </a:cubicBezTo>
                  <a:cubicBezTo>
                    <a:pt x="94" y="206"/>
                    <a:pt x="94" y="206"/>
                    <a:pt x="94" y="206"/>
                  </a:cubicBezTo>
                  <a:cubicBezTo>
                    <a:pt x="112" y="227"/>
                    <a:pt x="112" y="227"/>
                    <a:pt x="112" y="227"/>
                  </a:cubicBezTo>
                  <a:cubicBezTo>
                    <a:pt x="118" y="229"/>
                    <a:pt x="118" y="229"/>
                    <a:pt x="118" y="229"/>
                  </a:cubicBezTo>
                  <a:cubicBezTo>
                    <a:pt x="118" y="229"/>
                    <a:pt x="118" y="229"/>
                    <a:pt x="118" y="229"/>
                  </a:cubicBezTo>
                  <a:cubicBezTo>
                    <a:pt x="121" y="231"/>
                    <a:pt x="121" y="231"/>
                    <a:pt x="121" y="231"/>
                  </a:cubicBezTo>
                  <a:cubicBezTo>
                    <a:pt x="121" y="231"/>
                    <a:pt x="121" y="231"/>
                    <a:pt x="121" y="231"/>
                  </a:cubicBezTo>
                  <a:cubicBezTo>
                    <a:pt x="134" y="251"/>
                    <a:pt x="134" y="251"/>
                    <a:pt x="134" y="251"/>
                  </a:cubicBezTo>
                  <a:cubicBezTo>
                    <a:pt x="145" y="249"/>
                    <a:pt x="145" y="249"/>
                    <a:pt x="145" y="249"/>
                  </a:cubicBezTo>
                  <a:cubicBezTo>
                    <a:pt x="146" y="249"/>
                    <a:pt x="146" y="249"/>
                    <a:pt x="146" y="249"/>
                  </a:cubicBezTo>
                  <a:cubicBezTo>
                    <a:pt x="146" y="249"/>
                    <a:pt x="146" y="249"/>
                    <a:pt x="146" y="249"/>
                  </a:cubicBezTo>
                  <a:cubicBezTo>
                    <a:pt x="147" y="250"/>
                    <a:pt x="147" y="250"/>
                    <a:pt x="147" y="250"/>
                  </a:cubicBezTo>
                  <a:cubicBezTo>
                    <a:pt x="148" y="251"/>
                    <a:pt x="148" y="251"/>
                    <a:pt x="148" y="251"/>
                  </a:cubicBezTo>
                  <a:cubicBezTo>
                    <a:pt x="157" y="270"/>
                    <a:pt x="157" y="270"/>
                    <a:pt x="157" y="270"/>
                  </a:cubicBezTo>
                  <a:cubicBezTo>
                    <a:pt x="168" y="277"/>
                    <a:pt x="168" y="277"/>
                    <a:pt x="168" y="277"/>
                  </a:cubicBezTo>
                  <a:cubicBezTo>
                    <a:pt x="177" y="279"/>
                    <a:pt x="177" y="279"/>
                    <a:pt x="177" y="279"/>
                  </a:cubicBezTo>
                  <a:cubicBezTo>
                    <a:pt x="182" y="292"/>
                    <a:pt x="182" y="292"/>
                    <a:pt x="182" y="292"/>
                  </a:cubicBezTo>
                  <a:cubicBezTo>
                    <a:pt x="188" y="292"/>
                    <a:pt x="188" y="292"/>
                    <a:pt x="188" y="292"/>
                  </a:cubicBezTo>
                  <a:cubicBezTo>
                    <a:pt x="189" y="292"/>
                    <a:pt x="189" y="292"/>
                    <a:pt x="189" y="292"/>
                  </a:cubicBezTo>
                  <a:cubicBezTo>
                    <a:pt x="189" y="292"/>
                    <a:pt x="189" y="292"/>
                    <a:pt x="189" y="292"/>
                  </a:cubicBezTo>
                  <a:cubicBezTo>
                    <a:pt x="203" y="300"/>
                    <a:pt x="203" y="300"/>
                    <a:pt x="203" y="300"/>
                  </a:cubicBezTo>
                  <a:cubicBezTo>
                    <a:pt x="203" y="301"/>
                    <a:pt x="203" y="301"/>
                    <a:pt x="203" y="301"/>
                  </a:cubicBezTo>
                  <a:cubicBezTo>
                    <a:pt x="203" y="301"/>
                    <a:pt x="203" y="301"/>
                    <a:pt x="203" y="301"/>
                  </a:cubicBezTo>
                  <a:cubicBezTo>
                    <a:pt x="204" y="301"/>
                    <a:pt x="204" y="301"/>
                    <a:pt x="204" y="301"/>
                  </a:cubicBezTo>
                  <a:cubicBezTo>
                    <a:pt x="214" y="314"/>
                    <a:pt x="214" y="314"/>
                    <a:pt x="214" y="314"/>
                  </a:cubicBezTo>
                  <a:cubicBezTo>
                    <a:pt x="229" y="311"/>
                    <a:pt x="229" y="311"/>
                    <a:pt x="229" y="311"/>
                  </a:cubicBezTo>
                  <a:cubicBezTo>
                    <a:pt x="230" y="311"/>
                    <a:pt x="230" y="311"/>
                    <a:pt x="230" y="311"/>
                  </a:cubicBezTo>
                  <a:cubicBezTo>
                    <a:pt x="236" y="313"/>
                    <a:pt x="236" y="313"/>
                    <a:pt x="236" y="313"/>
                  </a:cubicBezTo>
                  <a:cubicBezTo>
                    <a:pt x="236" y="313"/>
                    <a:pt x="236" y="313"/>
                    <a:pt x="236" y="313"/>
                  </a:cubicBezTo>
                  <a:cubicBezTo>
                    <a:pt x="246" y="322"/>
                    <a:pt x="246" y="322"/>
                    <a:pt x="246" y="322"/>
                  </a:cubicBezTo>
                  <a:cubicBezTo>
                    <a:pt x="263" y="323"/>
                    <a:pt x="263" y="323"/>
                    <a:pt x="263" y="323"/>
                  </a:cubicBezTo>
                  <a:cubicBezTo>
                    <a:pt x="273" y="321"/>
                    <a:pt x="273" y="321"/>
                    <a:pt x="273" y="321"/>
                  </a:cubicBezTo>
                  <a:cubicBezTo>
                    <a:pt x="273" y="321"/>
                    <a:pt x="273" y="321"/>
                    <a:pt x="273" y="321"/>
                  </a:cubicBezTo>
                  <a:cubicBezTo>
                    <a:pt x="287" y="319"/>
                    <a:pt x="296" y="320"/>
                    <a:pt x="299" y="324"/>
                  </a:cubicBezTo>
                  <a:cubicBezTo>
                    <a:pt x="301" y="327"/>
                    <a:pt x="300" y="330"/>
                    <a:pt x="295" y="334"/>
                  </a:cubicBezTo>
                  <a:cubicBezTo>
                    <a:pt x="291" y="338"/>
                    <a:pt x="291" y="338"/>
                    <a:pt x="291" y="338"/>
                  </a:cubicBezTo>
                  <a:cubicBezTo>
                    <a:pt x="290" y="340"/>
                    <a:pt x="292" y="343"/>
                    <a:pt x="297" y="348"/>
                  </a:cubicBezTo>
                  <a:cubicBezTo>
                    <a:pt x="297" y="349"/>
                    <a:pt x="297" y="349"/>
                    <a:pt x="297" y="349"/>
                  </a:cubicBezTo>
                  <a:cubicBezTo>
                    <a:pt x="297" y="349"/>
                    <a:pt x="297" y="349"/>
                    <a:pt x="297" y="349"/>
                  </a:cubicBezTo>
                  <a:cubicBezTo>
                    <a:pt x="300" y="351"/>
                    <a:pt x="300" y="351"/>
                    <a:pt x="300" y="351"/>
                  </a:cubicBezTo>
                  <a:cubicBezTo>
                    <a:pt x="301" y="350"/>
                    <a:pt x="301" y="350"/>
                    <a:pt x="301" y="350"/>
                  </a:cubicBezTo>
                  <a:cubicBezTo>
                    <a:pt x="311" y="331"/>
                    <a:pt x="319" y="321"/>
                    <a:pt x="325" y="319"/>
                  </a:cubicBezTo>
                  <a:cubicBezTo>
                    <a:pt x="331" y="317"/>
                    <a:pt x="343" y="322"/>
                    <a:pt x="363" y="334"/>
                  </a:cubicBezTo>
                  <a:cubicBezTo>
                    <a:pt x="387" y="339"/>
                    <a:pt x="387" y="339"/>
                    <a:pt x="387" y="339"/>
                  </a:cubicBezTo>
                  <a:cubicBezTo>
                    <a:pt x="386" y="339"/>
                    <a:pt x="386" y="339"/>
                    <a:pt x="386" y="339"/>
                  </a:cubicBezTo>
                  <a:cubicBezTo>
                    <a:pt x="386" y="340"/>
                    <a:pt x="386" y="340"/>
                    <a:pt x="386" y="340"/>
                  </a:cubicBezTo>
                  <a:cubicBezTo>
                    <a:pt x="385" y="351"/>
                    <a:pt x="385" y="351"/>
                    <a:pt x="385" y="351"/>
                  </a:cubicBezTo>
                  <a:cubicBezTo>
                    <a:pt x="397" y="353"/>
                    <a:pt x="397" y="353"/>
                    <a:pt x="397" y="353"/>
                  </a:cubicBezTo>
                  <a:cubicBezTo>
                    <a:pt x="397" y="368"/>
                    <a:pt x="397" y="368"/>
                    <a:pt x="397" y="368"/>
                  </a:cubicBezTo>
                  <a:cubicBezTo>
                    <a:pt x="400" y="375"/>
                    <a:pt x="403" y="379"/>
                    <a:pt x="405" y="380"/>
                  </a:cubicBezTo>
                  <a:cubicBezTo>
                    <a:pt x="407" y="382"/>
                    <a:pt x="419" y="382"/>
                    <a:pt x="440" y="380"/>
                  </a:cubicBezTo>
                  <a:cubicBezTo>
                    <a:pt x="453" y="374"/>
                    <a:pt x="453" y="374"/>
                    <a:pt x="453" y="374"/>
                  </a:cubicBezTo>
                  <a:cubicBezTo>
                    <a:pt x="465" y="357"/>
                    <a:pt x="465" y="357"/>
                    <a:pt x="465" y="357"/>
                  </a:cubicBezTo>
                  <a:cubicBezTo>
                    <a:pt x="479" y="357"/>
                    <a:pt x="479" y="357"/>
                    <a:pt x="479" y="357"/>
                  </a:cubicBezTo>
                  <a:cubicBezTo>
                    <a:pt x="486" y="355"/>
                    <a:pt x="486" y="355"/>
                    <a:pt x="486" y="355"/>
                  </a:cubicBezTo>
                  <a:cubicBezTo>
                    <a:pt x="512" y="339"/>
                    <a:pt x="512" y="339"/>
                    <a:pt x="512" y="339"/>
                  </a:cubicBezTo>
                  <a:cubicBezTo>
                    <a:pt x="512" y="339"/>
                    <a:pt x="512" y="339"/>
                    <a:pt x="512" y="339"/>
                  </a:cubicBezTo>
                  <a:cubicBezTo>
                    <a:pt x="513" y="339"/>
                    <a:pt x="513" y="339"/>
                    <a:pt x="513" y="339"/>
                  </a:cubicBezTo>
                  <a:cubicBezTo>
                    <a:pt x="513" y="339"/>
                    <a:pt x="513" y="339"/>
                    <a:pt x="513" y="339"/>
                  </a:cubicBezTo>
                  <a:cubicBezTo>
                    <a:pt x="528" y="337"/>
                    <a:pt x="537" y="337"/>
                    <a:pt x="539" y="339"/>
                  </a:cubicBezTo>
                  <a:cubicBezTo>
                    <a:pt x="556" y="353"/>
                    <a:pt x="556" y="353"/>
                    <a:pt x="556" y="353"/>
                  </a:cubicBezTo>
                  <a:cubicBezTo>
                    <a:pt x="562" y="355"/>
                    <a:pt x="562" y="355"/>
                    <a:pt x="562" y="355"/>
                  </a:cubicBezTo>
                  <a:cubicBezTo>
                    <a:pt x="562" y="356"/>
                    <a:pt x="562" y="356"/>
                    <a:pt x="562" y="356"/>
                  </a:cubicBezTo>
                  <a:cubicBezTo>
                    <a:pt x="569" y="359"/>
                    <a:pt x="569" y="359"/>
                    <a:pt x="569" y="359"/>
                  </a:cubicBezTo>
                  <a:cubicBezTo>
                    <a:pt x="570" y="359"/>
                    <a:pt x="570" y="359"/>
                    <a:pt x="570" y="359"/>
                  </a:cubicBezTo>
                  <a:cubicBezTo>
                    <a:pt x="570" y="358"/>
                    <a:pt x="570" y="358"/>
                    <a:pt x="570" y="358"/>
                  </a:cubicBezTo>
                  <a:cubicBezTo>
                    <a:pt x="570" y="358"/>
                    <a:pt x="570" y="358"/>
                    <a:pt x="570" y="358"/>
                  </a:cubicBezTo>
                  <a:cubicBezTo>
                    <a:pt x="570" y="357"/>
                    <a:pt x="570" y="357"/>
                    <a:pt x="570" y="357"/>
                  </a:cubicBezTo>
                  <a:cubicBezTo>
                    <a:pt x="570" y="357"/>
                    <a:pt x="570" y="357"/>
                    <a:pt x="570" y="357"/>
                  </a:cubicBezTo>
                  <a:cubicBezTo>
                    <a:pt x="572" y="345"/>
                    <a:pt x="572" y="345"/>
                    <a:pt x="572" y="345"/>
                  </a:cubicBezTo>
                  <a:cubicBezTo>
                    <a:pt x="571" y="341"/>
                    <a:pt x="571" y="339"/>
                    <a:pt x="572" y="336"/>
                  </a:cubicBezTo>
                  <a:cubicBezTo>
                    <a:pt x="573" y="334"/>
                    <a:pt x="575" y="333"/>
                    <a:pt x="578" y="332"/>
                  </a:cubicBezTo>
                  <a:cubicBezTo>
                    <a:pt x="584" y="331"/>
                    <a:pt x="590" y="336"/>
                    <a:pt x="596" y="347"/>
                  </a:cubicBezTo>
                  <a:cubicBezTo>
                    <a:pt x="596" y="348"/>
                    <a:pt x="596" y="348"/>
                    <a:pt x="596" y="348"/>
                  </a:cubicBezTo>
                  <a:cubicBezTo>
                    <a:pt x="597" y="348"/>
                    <a:pt x="597" y="348"/>
                    <a:pt x="597" y="348"/>
                  </a:cubicBezTo>
                  <a:cubicBezTo>
                    <a:pt x="607" y="343"/>
                    <a:pt x="607" y="343"/>
                    <a:pt x="607" y="343"/>
                  </a:cubicBezTo>
                  <a:cubicBezTo>
                    <a:pt x="609" y="343"/>
                    <a:pt x="610" y="341"/>
                    <a:pt x="610" y="339"/>
                  </a:cubicBezTo>
                  <a:cubicBezTo>
                    <a:pt x="608" y="332"/>
                    <a:pt x="608" y="332"/>
                    <a:pt x="608" y="332"/>
                  </a:cubicBezTo>
                  <a:cubicBezTo>
                    <a:pt x="608" y="331"/>
                    <a:pt x="608" y="331"/>
                    <a:pt x="608" y="331"/>
                  </a:cubicBezTo>
                  <a:cubicBezTo>
                    <a:pt x="607" y="328"/>
                    <a:pt x="608" y="325"/>
                    <a:pt x="611" y="324"/>
                  </a:cubicBezTo>
                  <a:cubicBezTo>
                    <a:pt x="614" y="321"/>
                    <a:pt x="614" y="321"/>
                    <a:pt x="614" y="321"/>
                  </a:cubicBezTo>
                  <a:cubicBezTo>
                    <a:pt x="623" y="312"/>
                    <a:pt x="623" y="312"/>
                    <a:pt x="623" y="312"/>
                  </a:cubicBezTo>
                  <a:cubicBezTo>
                    <a:pt x="629" y="299"/>
                    <a:pt x="629" y="299"/>
                    <a:pt x="629" y="299"/>
                  </a:cubicBezTo>
                  <a:cubicBezTo>
                    <a:pt x="624" y="290"/>
                    <a:pt x="622" y="284"/>
                    <a:pt x="624" y="280"/>
                  </a:cubicBezTo>
                  <a:cubicBezTo>
                    <a:pt x="625" y="269"/>
                    <a:pt x="625" y="269"/>
                    <a:pt x="625" y="269"/>
                  </a:cubicBezTo>
                  <a:cubicBezTo>
                    <a:pt x="623" y="264"/>
                    <a:pt x="622" y="261"/>
                    <a:pt x="622" y="258"/>
                  </a:cubicBezTo>
                  <a:cubicBezTo>
                    <a:pt x="622" y="257"/>
                    <a:pt x="620" y="253"/>
                    <a:pt x="617" y="249"/>
                  </a:cubicBezTo>
                  <a:cubicBezTo>
                    <a:pt x="616" y="249"/>
                    <a:pt x="616" y="249"/>
                    <a:pt x="616" y="249"/>
                  </a:cubicBezTo>
                  <a:cubicBezTo>
                    <a:pt x="616" y="247"/>
                    <a:pt x="616" y="247"/>
                    <a:pt x="616" y="247"/>
                  </a:cubicBezTo>
                  <a:cubicBezTo>
                    <a:pt x="615" y="233"/>
                    <a:pt x="615" y="233"/>
                    <a:pt x="615" y="233"/>
                  </a:cubicBezTo>
                  <a:cubicBezTo>
                    <a:pt x="615" y="231"/>
                    <a:pt x="614" y="227"/>
                    <a:pt x="615" y="223"/>
                  </a:cubicBezTo>
                  <a:cubicBezTo>
                    <a:pt x="612" y="221"/>
                    <a:pt x="609" y="218"/>
                    <a:pt x="608" y="215"/>
                  </a:cubicBezTo>
                  <a:cubicBezTo>
                    <a:pt x="602" y="207"/>
                    <a:pt x="602" y="207"/>
                    <a:pt x="602" y="207"/>
                  </a:cubicBezTo>
                  <a:cubicBezTo>
                    <a:pt x="601" y="207"/>
                    <a:pt x="601" y="207"/>
                    <a:pt x="601" y="207"/>
                  </a:cubicBezTo>
                  <a:cubicBezTo>
                    <a:pt x="601" y="206"/>
                    <a:pt x="601" y="206"/>
                    <a:pt x="601" y="206"/>
                  </a:cubicBezTo>
                  <a:cubicBezTo>
                    <a:pt x="601" y="205"/>
                    <a:pt x="601" y="205"/>
                    <a:pt x="601" y="205"/>
                  </a:cubicBezTo>
                  <a:cubicBezTo>
                    <a:pt x="599" y="195"/>
                    <a:pt x="599" y="195"/>
                    <a:pt x="599" y="195"/>
                  </a:cubicBezTo>
                  <a:cubicBezTo>
                    <a:pt x="593" y="191"/>
                    <a:pt x="593" y="191"/>
                    <a:pt x="593" y="191"/>
                  </a:cubicBezTo>
                  <a:cubicBezTo>
                    <a:pt x="593" y="191"/>
                    <a:pt x="593" y="191"/>
                    <a:pt x="593" y="191"/>
                  </a:cubicBezTo>
                  <a:cubicBezTo>
                    <a:pt x="582" y="182"/>
                    <a:pt x="582" y="182"/>
                    <a:pt x="582" y="182"/>
                  </a:cubicBezTo>
                  <a:cubicBezTo>
                    <a:pt x="582" y="183"/>
                    <a:pt x="582" y="183"/>
                    <a:pt x="582" y="183"/>
                  </a:cubicBezTo>
                  <a:cubicBezTo>
                    <a:pt x="583" y="195"/>
                    <a:pt x="583" y="195"/>
                    <a:pt x="583" y="195"/>
                  </a:cubicBezTo>
                  <a:cubicBezTo>
                    <a:pt x="583" y="195"/>
                    <a:pt x="583" y="195"/>
                    <a:pt x="583" y="195"/>
                  </a:cubicBezTo>
                  <a:cubicBezTo>
                    <a:pt x="583" y="197"/>
                    <a:pt x="583" y="197"/>
                    <a:pt x="583" y="197"/>
                  </a:cubicBezTo>
                  <a:cubicBezTo>
                    <a:pt x="577" y="199"/>
                    <a:pt x="577" y="199"/>
                    <a:pt x="577" y="199"/>
                  </a:cubicBezTo>
                  <a:cubicBezTo>
                    <a:pt x="576" y="207"/>
                    <a:pt x="576" y="207"/>
                    <a:pt x="576" y="207"/>
                  </a:cubicBezTo>
                  <a:cubicBezTo>
                    <a:pt x="576" y="208"/>
                    <a:pt x="576" y="208"/>
                    <a:pt x="576" y="208"/>
                  </a:cubicBezTo>
                  <a:cubicBezTo>
                    <a:pt x="562" y="214"/>
                    <a:pt x="562" y="214"/>
                    <a:pt x="562" y="214"/>
                  </a:cubicBezTo>
                  <a:cubicBezTo>
                    <a:pt x="558" y="203"/>
                    <a:pt x="558" y="203"/>
                    <a:pt x="558" y="203"/>
                  </a:cubicBezTo>
                  <a:cubicBezTo>
                    <a:pt x="555" y="202"/>
                    <a:pt x="555" y="202"/>
                    <a:pt x="555" y="202"/>
                  </a:cubicBezTo>
                  <a:cubicBezTo>
                    <a:pt x="550" y="206"/>
                    <a:pt x="550" y="206"/>
                    <a:pt x="550" y="206"/>
                  </a:cubicBezTo>
                  <a:cubicBezTo>
                    <a:pt x="548" y="214"/>
                    <a:pt x="548" y="214"/>
                    <a:pt x="548" y="214"/>
                  </a:cubicBezTo>
                  <a:cubicBezTo>
                    <a:pt x="538" y="217"/>
                    <a:pt x="538" y="217"/>
                    <a:pt x="538" y="217"/>
                  </a:cubicBezTo>
                  <a:cubicBezTo>
                    <a:pt x="532" y="213"/>
                    <a:pt x="532" y="213"/>
                    <a:pt x="532" y="213"/>
                  </a:cubicBezTo>
                  <a:cubicBezTo>
                    <a:pt x="524" y="211"/>
                    <a:pt x="524" y="211"/>
                    <a:pt x="524" y="211"/>
                  </a:cubicBezTo>
                  <a:cubicBezTo>
                    <a:pt x="522" y="199"/>
                    <a:pt x="522" y="199"/>
                    <a:pt x="522" y="199"/>
                  </a:cubicBezTo>
                  <a:cubicBezTo>
                    <a:pt x="518" y="193"/>
                    <a:pt x="518" y="193"/>
                    <a:pt x="518" y="193"/>
                  </a:cubicBezTo>
                  <a:cubicBezTo>
                    <a:pt x="514" y="191"/>
                    <a:pt x="514" y="191"/>
                    <a:pt x="514" y="191"/>
                  </a:cubicBezTo>
                  <a:cubicBezTo>
                    <a:pt x="513" y="190"/>
                    <a:pt x="513" y="190"/>
                    <a:pt x="513" y="190"/>
                  </a:cubicBezTo>
                  <a:cubicBezTo>
                    <a:pt x="510" y="185"/>
                    <a:pt x="510" y="185"/>
                    <a:pt x="510" y="185"/>
                  </a:cubicBezTo>
                  <a:cubicBezTo>
                    <a:pt x="510" y="185"/>
                    <a:pt x="510" y="185"/>
                    <a:pt x="510" y="185"/>
                  </a:cubicBezTo>
                  <a:cubicBezTo>
                    <a:pt x="506" y="179"/>
                    <a:pt x="506" y="179"/>
                    <a:pt x="506" y="179"/>
                  </a:cubicBezTo>
                  <a:cubicBezTo>
                    <a:pt x="500" y="172"/>
                    <a:pt x="500" y="172"/>
                    <a:pt x="500" y="172"/>
                  </a:cubicBezTo>
                  <a:cubicBezTo>
                    <a:pt x="496" y="172"/>
                    <a:pt x="496" y="172"/>
                    <a:pt x="496" y="172"/>
                  </a:cubicBezTo>
                  <a:cubicBezTo>
                    <a:pt x="488" y="175"/>
                    <a:pt x="488" y="175"/>
                    <a:pt x="488" y="175"/>
                  </a:cubicBezTo>
                  <a:cubicBezTo>
                    <a:pt x="487" y="175"/>
                    <a:pt x="487" y="175"/>
                    <a:pt x="487" y="175"/>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59"/>
                    <a:pt x="416" y="157"/>
                    <a:pt x="415" y="155"/>
                  </a:cubicBezTo>
                  <a:cubicBezTo>
                    <a:pt x="413" y="154"/>
                    <a:pt x="413" y="154"/>
                    <a:pt x="413" y="154"/>
                  </a:cubicBezTo>
                  <a:cubicBezTo>
                    <a:pt x="410" y="153"/>
                    <a:pt x="410" y="153"/>
                    <a:pt x="410" y="153"/>
                  </a:cubicBezTo>
                  <a:cubicBezTo>
                    <a:pt x="403" y="149"/>
                    <a:pt x="403" y="149"/>
                    <a:pt x="403" y="149"/>
                  </a:cubicBezTo>
                  <a:cubicBezTo>
                    <a:pt x="402" y="149"/>
                    <a:pt x="402" y="149"/>
                    <a:pt x="402" y="149"/>
                  </a:cubicBezTo>
                  <a:cubicBezTo>
                    <a:pt x="401" y="147"/>
                    <a:pt x="400" y="146"/>
                    <a:pt x="399" y="144"/>
                  </a:cubicBezTo>
                  <a:cubicBezTo>
                    <a:pt x="398" y="141"/>
                    <a:pt x="398" y="141"/>
                    <a:pt x="398" y="141"/>
                  </a:cubicBezTo>
                  <a:cubicBezTo>
                    <a:pt x="394" y="136"/>
                    <a:pt x="394" y="136"/>
                    <a:pt x="394" y="136"/>
                  </a:cubicBezTo>
                  <a:cubicBezTo>
                    <a:pt x="389" y="133"/>
                    <a:pt x="389" y="133"/>
                    <a:pt x="389" y="133"/>
                  </a:cubicBezTo>
                  <a:cubicBezTo>
                    <a:pt x="387" y="135"/>
                    <a:pt x="387" y="135"/>
                    <a:pt x="387" y="135"/>
                  </a:cubicBezTo>
                  <a:cubicBezTo>
                    <a:pt x="385" y="136"/>
                    <a:pt x="385" y="136"/>
                    <a:pt x="385" y="136"/>
                  </a:cubicBezTo>
                  <a:cubicBezTo>
                    <a:pt x="384" y="137"/>
                    <a:pt x="384" y="137"/>
                    <a:pt x="384" y="137"/>
                  </a:cubicBezTo>
                  <a:cubicBezTo>
                    <a:pt x="382" y="139"/>
                    <a:pt x="380" y="139"/>
                    <a:pt x="378" y="140"/>
                  </a:cubicBezTo>
                  <a:cubicBezTo>
                    <a:pt x="375" y="141"/>
                    <a:pt x="372" y="139"/>
                    <a:pt x="368" y="135"/>
                  </a:cubicBezTo>
                  <a:cubicBezTo>
                    <a:pt x="361" y="127"/>
                    <a:pt x="361" y="127"/>
                    <a:pt x="361" y="127"/>
                  </a:cubicBezTo>
                  <a:cubicBezTo>
                    <a:pt x="358" y="123"/>
                    <a:pt x="356" y="121"/>
                    <a:pt x="355" y="119"/>
                  </a:cubicBezTo>
                  <a:cubicBezTo>
                    <a:pt x="353" y="115"/>
                    <a:pt x="353" y="115"/>
                    <a:pt x="353" y="115"/>
                  </a:cubicBezTo>
                  <a:cubicBezTo>
                    <a:pt x="350" y="113"/>
                    <a:pt x="348" y="110"/>
                    <a:pt x="347" y="107"/>
                  </a:cubicBezTo>
                  <a:cubicBezTo>
                    <a:pt x="346" y="104"/>
                    <a:pt x="346" y="101"/>
                    <a:pt x="347" y="97"/>
                  </a:cubicBezTo>
                  <a:cubicBezTo>
                    <a:pt x="347" y="97"/>
                    <a:pt x="347" y="97"/>
                    <a:pt x="347" y="97"/>
                  </a:cubicBezTo>
                  <a:cubicBezTo>
                    <a:pt x="347" y="97"/>
                    <a:pt x="347" y="97"/>
                    <a:pt x="347" y="97"/>
                  </a:cubicBezTo>
                  <a:cubicBezTo>
                    <a:pt x="352" y="88"/>
                    <a:pt x="352" y="88"/>
                    <a:pt x="352" y="88"/>
                  </a:cubicBezTo>
                  <a:cubicBezTo>
                    <a:pt x="355" y="79"/>
                    <a:pt x="355" y="79"/>
                    <a:pt x="355" y="79"/>
                  </a:cubicBezTo>
                  <a:cubicBezTo>
                    <a:pt x="356" y="73"/>
                    <a:pt x="356" y="73"/>
                    <a:pt x="356" y="73"/>
                  </a:cubicBezTo>
                  <a:cubicBezTo>
                    <a:pt x="354" y="64"/>
                    <a:pt x="354" y="64"/>
                    <a:pt x="354" y="64"/>
                  </a:cubicBezTo>
                  <a:cubicBezTo>
                    <a:pt x="348" y="59"/>
                    <a:pt x="348" y="59"/>
                    <a:pt x="348" y="59"/>
                  </a:cubicBezTo>
                  <a:cubicBezTo>
                    <a:pt x="349" y="51"/>
                    <a:pt x="349" y="51"/>
                    <a:pt x="349" y="51"/>
                  </a:cubicBezTo>
                  <a:cubicBezTo>
                    <a:pt x="349" y="45"/>
                    <a:pt x="351" y="43"/>
                    <a:pt x="355" y="42"/>
                  </a:cubicBezTo>
                  <a:cubicBezTo>
                    <a:pt x="356" y="41"/>
                    <a:pt x="357" y="41"/>
                    <a:pt x="357" y="39"/>
                  </a:cubicBezTo>
                  <a:cubicBezTo>
                    <a:pt x="357" y="39"/>
                    <a:pt x="357" y="39"/>
                    <a:pt x="357" y="39"/>
                  </a:cubicBezTo>
                  <a:cubicBezTo>
                    <a:pt x="357" y="31"/>
                    <a:pt x="357" y="31"/>
                    <a:pt x="357" y="31"/>
                  </a:cubicBezTo>
                  <a:cubicBezTo>
                    <a:pt x="357" y="30"/>
                    <a:pt x="357" y="30"/>
                    <a:pt x="357" y="30"/>
                  </a:cubicBezTo>
                  <a:cubicBezTo>
                    <a:pt x="357" y="30"/>
                    <a:pt x="357" y="30"/>
                    <a:pt x="357" y="30"/>
                  </a:cubicBezTo>
                  <a:cubicBezTo>
                    <a:pt x="357" y="21"/>
                    <a:pt x="357" y="21"/>
                    <a:pt x="357" y="21"/>
                  </a:cubicBezTo>
                  <a:cubicBezTo>
                    <a:pt x="356" y="21"/>
                    <a:pt x="356" y="21"/>
                    <a:pt x="356" y="21"/>
                  </a:cubicBezTo>
                  <a:cubicBezTo>
                    <a:pt x="356" y="21"/>
                    <a:pt x="356" y="21"/>
                    <a:pt x="356" y="21"/>
                  </a:cubicBezTo>
                  <a:cubicBezTo>
                    <a:pt x="356" y="21"/>
                    <a:pt x="356" y="21"/>
                    <a:pt x="356" y="21"/>
                  </a:cubicBezTo>
                  <a:cubicBezTo>
                    <a:pt x="356" y="21"/>
                    <a:pt x="356" y="21"/>
                    <a:pt x="356" y="21"/>
                  </a:cubicBezTo>
                  <a:cubicBezTo>
                    <a:pt x="354" y="20"/>
                    <a:pt x="354" y="20"/>
                    <a:pt x="354" y="20"/>
                  </a:cubicBezTo>
                  <a:cubicBezTo>
                    <a:pt x="354" y="19"/>
                    <a:pt x="354" y="19"/>
                    <a:pt x="354" y="19"/>
                  </a:cubicBezTo>
                  <a:cubicBezTo>
                    <a:pt x="354" y="19"/>
                    <a:pt x="354" y="19"/>
                    <a:pt x="354" y="19"/>
                  </a:cubicBezTo>
                  <a:cubicBezTo>
                    <a:pt x="347" y="15"/>
                    <a:pt x="347" y="15"/>
                    <a:pt x="347" y="15"/>
                  </a:cubicBezTo>
                  <a:cubicBezTo>
                    <a:pt x="347" y="15"/>
                    <a:pt x="347" y="15"/>
                    <a:pt x="347" y="15"/>
                  </a:cubicBezTo>
                  <a:cubicBezTo>
                    <a:pt x="346" y="15"/>
                    <a:pt x="346" y="15"/>
                    <a:pt x="346" y="15"/>
                  </a:cubicBezTo>
                  <a:cubicBezTo>
                    <a:pt x="341" y="10"/>
                    <a:pt x="341" y="10"/>
                    <a:pt x="341" y="10"/>
                  </a:cubicBezTo>
                  <a:cubicBezTo>
                    <a:pt x="322" y="6"/>
                    <a:pt x="322" y="6"/>
                    <a:pt x="322" y="6"/>
                  </a:cubicBezTo>
                  <a:cubicBezTo>
                    <a:pt x="322" y="6"/>
                    <a:pt x="322" y="6"/>
                    <a:pt x="322" y="6"/>
                  </a:cubicBezTo>
                  <a:cubicBezTo>
                    <a:pt x="316" y="2"/>
                    <a:pt x="316" y="2"/>
                    <a:pt x="316" y="2"/>
                  </a:cubicBezTo>
                  <a:cubicBezTo>
                    <a:pt x="305" y="2"/>
                    <a:pt x="305" y="2"/>
                    <a:pt x="305" y="2"/>
                  </a:cubicBezTo>
                  <a:cubicBezTo>
                    <a:pt x="303" y="2"/>
                    <a:pt x="301" y="3"/>
                    <a:pt x="298" y="5"/>
                  </a:cubicBezTo>
                  <a:cubicBezTo>
                    <a:pt x="298" y="5"/>
                    <a:pt x="298" y="5"/>
                    <a:pt x="298" y="5"/>
                  </a:cubicBezTo>
                  <a:cubicBezTo>
                    <a:pt x="289" y="8"/>
                    <a:pt x="289" y="8"/>
                    <a:pt x="289" y="8"/>
                  </a:cubicBezTo>
                  <a:cubicBezTo>
                    <a:pt x="267" y="8"/>
                    <a:pt x="267" y="8"/>
                    <a:pt x="267" y="8"/>
                  </a:cubicBezTo>
                  <a:cubicBezTo>
                    <a:pt x="264" y="9"/>
                    <a:pt x="261" y="9"/>
                    <a:pt x="260" y="11"/>
                  </a:cubicBezTo>
                  <a:cubicBezTo>
                    <a:pt x="257" y="13"/>
                    <a:pt x="253" y="15"/>
                    <a:pt x="247" y="17"/>
                  </a:cubicBezTo>
                  <a:cubicBezTo>
                    <a:pt x="236" y="19"/>
                    <a:pt x="236" y="19"/>
                    <a:pt x="236" y="19"/>
                  </a:cubicBezTo>
                  <a:cubicBezTo>
                    <a:pt x="236" y="19"/>
                    <a:pt x="236" y="19"/>
                    <a:pt x="236" y="19"/>
                  </a:cubicBezTo>
                  <a:cubicBezTo>
                    <a:pt x="236" y="19"/>
                    <a:pt x="236" y="19"/>
                    <a:pt x="236" y="19"/>
                  </a:cubicBezTo>
                  <a:cubicBezTo>
                    <a:pt x="221" y="18"/>
                    <a:pt x="221" y="18"/>
                    <a:pt x="221" y="18"/>
                  </a:cubicBezTo>
                  <a:cubicBezTo>
                    <a:pt x="220" y="17"/>
                    <a:pt x="220" y="17"/>
                    <a:pt x="220" y="17"/>
                  </a:cubicBezTo>
                  <a:cubicBezTo>
                    <a:pt x="220" y="18"/>
                    <a:pt x="220" y="18"/>
                    <a:pt x="220" y="18"/>
                  </a:cubicBezTo>
                  <a:cubicBezTo>
                    <a:pt x="220" y="17"/>
                    <a:pt x="220" y="17"/>
                    <a:pt x="220" y="17"/>
                  </a:cubicBezTo>
                  <a:cubicBezTo>
                    <a:pt x="214" y="17"/>
                    <a:pt x="214" y="17"/>
                    <a:pt x="214" y="17"/>
                  </a:cubicBezTo>
                  <a:cubicBezTo>
                    <a:pt x="206" y="20"/>
                    <a:pt x="206" y="20"/>
                    <a:pt x="206" y="20"/>
                  </a:cubicBezTo>
                  <a:cubicBezTo>
                    <a:pt x="188" y="21"/>
                    <a:pt x="188" y="21"/>
                    <a:pt x="188" y="21"/>
                  </a:cubicBezTo>
                  <a:cubicBezTo>
                    <a:pt x="188" y="21"/>
                    <a:pt x="188" y="21"/>
                    <a:pt x="188" y="21"/>
                  </a:cubicBezTo>
                  <a:cubicBezTo>
                    <a:pt x="187" y="21"/>
                    <a:pt x="187" y="21"/>
                    <a:pt x="187" y="21"/>
                  </a:cubicBezTo>
                  <a:cubicBezTo>
                    <a:pt x="178" y="18"/>
                    <a:pt x="178" y="18"/>
                    <a:pt x="178" y="18"/>
                  </a:cubicBezTo>
                  <a:cubicBezTo>
                    <a:pt x="171" y="18"/>
                    <a:pt x="171" y="18"/>
                    <a:pt x="171" y="18"/>
                  </a:cubicBezTo>
                  <a:cubicBezTo>
                    <a:pt x="168" y="17"/>
                    <a:pt x="164" y="15"/>
                    <a:pt x="160" y="10"/>
                  </a:cubicBezTo>
                  <a:cubicBezTo>
                    <a:pt x="160" y="9"/>
                    <a:pt x="160" y="9"/>
                    <a:pt x="160" y="9"/>
                  </a:cubicBezTo>
                  <a:cubicBezTo>
                    <a:pt x="159" y="5"/>
                    <a:pt x="158" y="4"/>
                    <a:pt x="158" y="3"/>
                  </a:cubicBezTo>
                  <a:cubicBezTo>
                    <a:pt x="156" y="2"/>
                    <a:pt x="156" y="2"/>
                    <a:pt x="156" y="2"/>
                  </a:cubicBezTo>
                  <a:cubicBezTo>
                    <a:pt x="152" y="0"/>
                    <a:pt x="152" y="0"/>
                    <a:pt x="152" y="0"/>
                  </a:cubicBezTo>
                  <a:cubicBezTo>
                    <a:pt x="149" y="3"/>
                    <a:pt x="149" y="3"/>
                    <a:pt x="149" y="3"/>
                  </a:cubicBezTo>
                  <a:cubicBezTo>
                    <a:pt x="148" y="4"/>
                    <a:pt x="148" y="4"/>
                    <a:pt x="148" y="4"/>
                  </a:cubicBezTo>
                  <a:cubicBezTo>
                    <a:pt x="136" y="9"/>
                    <a:pt x="136" y="9"/>
                    <a:pt x="136" y="9"/>
                  </a:cubicBezTo>
                  <a:cubicBezTo>
                    <a:pt x="135" y="9"/>
                    <a:pt x="135" y="9"/>
                    <a:pt x="135" y="9"/>
                  </a:cubicBezTo>
                  <a:cubicBezTo>
                    <a:pt x="134" y="9"/>
                    <a:pt x="134" y="9"/>
                    <a:pt x="134" y="9"/>
                  </a:cubicBezTo>
                  <a:cubicBezTo>
                    <a:pt x="119" y="11"/>
                    <a:pt x="119" y="11"/>
                    <a:pt x="119" y="11"/>
                  </a:cubicBezTo>
                  <a:cubicBezTo>
                    <a:pt x="116" y="11"/>
                    <a:pt x="112" y="9"/>
                    <a:pt x="106" y="8"/>
                  </a:cubicBezTo>
                  <a:cubicBezTo>
                    <a:pt x="92" y="5"/>
                    <a:pt x="92" y="5"/>
                    <a:pt x="92" y="5"/>
                  </a:cubicBezTo>
                  <a:cubicBezTo>
                    <a:pt x="92" y="5"/>
                    <a:pt x="92" y="5"/>
                    <a:pt x="92" y="5"/>
                  </a:cubicBezTo>
                  <a:cubicBezTo>
                    <a:pt x="92" y="5"/>
                    <a:pt x="92" y="5"/>
                    <a:pt x="92" y="5"/>
                  </a:cubicBezTo>
                  <a:cubicBezTo>
                    <a:pt x="84" y="1"/>
                    <a:pt x="84" y="1"/>
                    <a:pt x="84" y="1"/>
                  </a:cubicBezTo>
                  <a:lnTo>
                    <a:pt x="77" y="1"/>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16" name="Freeform 13"/>
            <p:cNvSpPr/>
            <p:nvPr/>
          </p:nvSpPr>
          <p:spPr bwMode="auto">
            <a:xfrm>
              <a:off x="2641984" y="4833251"/>
              <a:ext cx="875441" cy="915371"/>
            </a:xfrm>
            <a:custGeom>
              <a:gdLst>
                <a:gd fmla="*/ 9 w 284" name="T0"/>
                <a:gd fmla="*/ 183 h 297" name="T1"/>
                <a:gd fmla="*/ 41 w 284" name="T2"/>
                <a:gd fmla="*/ 181 h 297" name="T3"/>
                <a:gd fmla="*/ 42 w 284" name="T4"/>
                <a:gd fmla="*/ 195 h 297" name="T5"/>
                <a:gd fmla="*/ 67 w 284" name="T6"/>
                <a:gd fmla="*/ 222 h 297" name="T7"/>
                <a:gd fmla="*/ 72 w 284" name="T8"/>
                <a:gd fmla="*/ 260 h 297" name="T9"/>
                <a:gd fmla="*/ 110 w 284" name="T10"/>
                <a:gd fmla="*/ 271 h 297" name="T11"/>
                <a:gd fmla="*/ 118 w 284" name="T12"/>
                <a:gd fmla="*/ 282 h 297" name="T13"/>
                <a:gd fmla="*/ 135 w 284" name="T14"/>
                <a:gd fmla="*/ 297 h 297" name="T15"/>
                <a:gd fmla="*/ 136 w 284" name="T16"/>
                <a:gd fmla="*/ 285 h 297" name="T17"/>
                <a:gd fmla="*/ 135 w 284" name="T18"/>
                <a:gd fmla="*/ 244 h 297" name="T19"/>
                <a:gd fmla="*/ 161 w 284" name="T20"/>
                <a:gd fmla="*/ 236 h 297" name="T21"/>
                <a:gd fmla="*/ 190 w 284" name="T22"/>
                <a:gd fmla="*/ 236 h 297" name="T23"/>
                <a:gd fmla="*/ 219 w 284" name="T24"/>
                <a:gd fmla="*/ 233 h 297" name="T25"/>
                <a:gd fmla="*/ 256 w 284" name="T26"/>
                <a:gd fmla="*/ 211 h 297" name="T27"/>
                <a:gd fmla="*/ 265 w 284" name="T28"/>
                <a:gd fmla="*/ 214 h 297" name="T29"/>
                <a:gd fmla="*/ 270 w 284" name="T30"/>
                <a:gd fmla="*/ 216 h 297" name="T31"/>
                <a:gd fmla="*/ 284 w 284" name="T32"/>
                <a:gd fmla="*/ 206 h 297" name="T33"/>
                <a:gd fmla="*/ 274 w 284" name="T34"/>
                <a:gd fmla="*/ 195 h 297" name="T35"/>
                <a:gd fmla="*/ 251 w 284" name="T36"/>
                <a:gd fmla="*/ 181 h 297" name="T37"/>
                <a:gd fmla="*/ 236 w 284" name="T38"/>
                <a:gd fmla="*/ 182 h 297" name="T39"/>
                <a:gd fmla="*/ 230 w 284" name="T40"/>
                <a:gd fmla="*/ 170 h 297" name="T41"/>
                <a:gd fmla="*/ 234 w 284" name="T42"/>
                <a:gd fmla="*/ 155 h 297" name="T43"/>
                <a:gd fmla="*/ 226 w 284" name="T44"/>
                <a:gd fmla="*/ 137 h 297" name="T45"/>
                <a:gd fmla="*/ 232 w 284" name="T46"/>
                <a:gd fmla="*/ 106 h 297" name="T47"/>
                <a:gd fmla="*/ 216 w 284" name="T48"/>
                <a:gd fmla="*/ 102 h 297" name="T49"/>
                <a:gd fmla="*/ 200 w 284" name="T50"/>
                <a:gd fmla="*/ 84 h 297" name="T51"/>
                <a:gd fmla="*/ 198 w 284" name="T52"/>
                <a:gd fmla="*/ 75 h 297" name="T53"/>
                <a:gd fmla="*/ 206 w 284" name="T54"/>
                <a:gd fmla="*/ 66 h 297" name="T55"/>
                <a:gd fmla="*/ 235 w 284" name="T56"/>
                <a:gd fmla="*/ 63 h 297" name="T57"/>
                <a:gd fmla="*/ 243 w 284" name="T58"/>
                <a:gd fmla="*/ 66 h 297" name="T59"/>
                <a:gd fmla="*/ 256 w 284" name="T60"/>
                <a:gd fmla="*/ 54 h 297" name="T61"/>
                <a:gd fmla="*/ 235 w 284" name="T62"/>
                <a:gd fmla="*/ 52 h 297" name="T63"/>
                <a:gd fmla="*/ 227 w 284" name="T64"/>
                <a:gd fmla="*/ 45 h 297" name="T65"/>
                <a:gd fmla="*/ 222 w 284" name="T66"/>
                <a:gd fmla="*/ 22 h 297" name="T67"/>
                <a:gd fmla="*/ 198 w 284" name="T68"/>
                <a:gd fmla="*/ 34 h 297" name="T69"/>
                <a:gd fmla="*/ 201 w 284" name="T70"/>
                <a:gd fmla="*/ 50 h 297" name="T71"/>
                <a:gd fmla="*/ 193 w 284" name="T72"/>
                <a:gd fmla="*/ 62 h 297" name="T73"/>
                <a:gd fmla="*/ 183 w 284" name="T74"/>
                <a:gd fmla="*/ 86 h 297" name="T75"/>
                <a:gd fmla="*/ 183 w 284" name="T76"/>
                <a:gd fmla="*/ 98 h 297" name="T77"/>
                <a:gd fmla="*/ 177 w 284" name="T78"/>
                <a:gd fmla="*/ 105 h 297" name="T79"/>
                <a:gd fmla="*/ 173 w 284" name="T80"/>
                <a:gd fmla="*/ 107 h 297" name="T81"/>
                <a:gd fmla="*/ 153 w 284" name="T82"/>
                <a:gd fmla="*/ 112 h 297" name="T83"/>
                <a:gd fmla="*/ 138 w 284" name="T84"/>
                <a:gd fmla="*/ 110 h 297" name="T85"/>
                <a:gd fmla="*/ 129 w 284" name="T86"/>
                <a:gd fmla="*/ 106 h 297" name="T87"/>
                <a:gd fmla="*/ 122 w 284" name="T88"/>
                <a:gd fmla="*/ 84 h 297" name="T89"/>
                <a:gd fmla="*/ 113 w 284" name="T90"/>
                <a:gd fmla="*/ 64 h 297" name="T91"/>
                <a:gd fmla="*/ 110 w 284" name="T92"/>
                <a:gd fmla="*/ 58 h 297" name="T93"/>
                <a:gd fmla="*/ 100 w 284" name="T94"/>
                <a:gd fmla="*/ 52 h 297" name="T95"/>
                <a:gd fmla="*/ 86 w 284" name="T96"/>
                <a:gd fmla="*/ 44 h 297" name="T97"/>
                <a:gd fmla="*/ 85 w 284" name="T98"/>
                <a:gd fmla="*/ 35 h 297" name="T99"/>
                <a:gd fmla="*/ 77 w 284" name="T100"/>
                <a:gd fmla="*/ 29 h 297" name="T101"/>
                <a:gd fmla="*/ 61 w 284" name="T102"/>
                <a:gd fmla="*/ 42 h 297" name="T103"/>
                <a:gd fmla="*/ 49 w 284" name="T104"/>
                <a:gd fmla="*/ 21 h 297" name="T105"/>
                <a:gd fmla="*/ 40 w 284" name="T106"/>
                <a:gd fmla="*/ 11 h 297" name="T107"/>
                <a:gd fmla="*/ 28 w 284" name="T108"/>
                <a:gd fmla="*/ 33 h 297" name="T109"/>
                <a:gd fmla="*/ 28 w 284" name="T110"/>
                <a:gd fmla="*/ 54 h 297" name="T111"/>
                <a:gd fmla="*/ 45 w 284" name="T112"/>
                <a:gd fmla="*/ 70 h 297" name="T113"/>
                <a:gd fmla="*/ 31 w 284" name="T114"/>
                <a:gd fmla="*/ 128 h 297" name="T115"/>
                <a:gd fmla="*/ 1 w 284" name="T116"/>
                <a:gd fmla="*/ 174 h 297" name="T117"/>
                <a:gd fmla="*/ 2 w 284" name="T118"/>
                <a:gd fmla="*/ 182 h 29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97" w="284">
                  <a:moveTo>
                    <a:pt x="2" y="182"/>
                  </a:moveTo>
                  <a:cubicBezTo>
                    <a:pt x="0" y="187"/>
                    <a:pt x="0" y="187"/>
                    <a:pt x="0" y="187"/>
                  </a:cubicBezTo>
                  <a:cubicBezTo>
                    <a:pt x="3" y="187"/>
                    <a:pt x="6" y="186"/>
                    <a:pt x="9" y="183"/>
                  </a:cubicBezTo>
                  <a:cubicBezTo>
                    <a:pt x="9" y="183"/>
                    <a:pt x="9" y="183"/>
                    <a:pt x="9" y="183"/>
                  </a:cubicBezTo>
                  <a:cubicBezTo>
                    <a:pt x="10" y="183"/>
                    <a:pt x="10" y="183"/>
                    <a:pt x="10" y="183"/>
                  </a:cubicBezTo>
                  <a:cubicBezTo>
                    <a:pt x="26" y="181"/>
                    <a:pt x="26" y="181"/>
                    <a:pt x="26" y="181"/>
                  </a:cubicBezTo>
                  <a:cubicBezTo>
                    <a:pt x="37" y="176"/>
                    <a:pt x="37" y="176"/>
                    <a:pt x="37" y="176"/>
                  </a:cubicBezTo>
                  <a:cubicBezTo>
                    <a:pt x="41" y="181"/>
                    <a:pt x="41" y="181"/>
                    <a:pt x="41" y="181"/>
                  </a:cubicBezTo>
                  <a:cubicBezTo>
                    <a:pt x="41" y="182"/>
                    <a:pt x="41" y="182"/>
                    <a:pt x="41" y="182"/>
                  </a:cubicBezTo>
                  <a:cubicBezTo>
                    <a:pt x="37" y="189"/>
                    <a:pt x="37" y="189"/>
                    <a:pt x="37" y="189"/>
                  </a:cubicBezTo>
                  <a:cubicBezTo>
                    <a:pt x="42" y="195"/>
                    <a:pt x="42" y="195"/>
                    <a:pt x="42" y="195"/>
                  </a:cubicBezTo>
                  <a:cubicBezTo>
                    <a:pt x="42" y="195"/>
                    <a:pt x="42" y="195"/>
                    <a:pt x="42" y="195"/>
                  </a:cubicBezTo>
                  <a:cubicBezTo>
                    <a:pt x="42" y="196"/>
                    <a:pt x="42" y="196"/>
                    <a:pt x="42" y="196"/>
                  </a:cubicBezTo>
                  <a:cubicBezTo>
                    <a:pt x="38" y="213"/>
                    <a:pt x="38" y="213"/>
                    <a:pt x="38" y="213"/>
                  </a:cubicBezTo>
                  <a:cubicBezTo>
                    <a:pt x="49" y="221"/>
                    <a:pt x="49" y="221"/>
                    <a:pt x="49" y="221"/>
                  </a:cubicBezTo>
                  <a:cubicBezTo>
                    <a:pt x="67" y="222"/>
                    <a:pt x="67" y="222"/>
                    <a:pt x="67" y="222"/>
                  </a:cubicBezTo>
                  <a:cubicBezTo>
                    <a:pt x="65" y="225"/>
                    <a:pt x="65" y="225"/>
                    <a:pt x="65" y="225"/>
                  </a:cubicBezTo>
                  <a:cubicBezTo>
                    <a:pt x="53" y="240"/>
                    <a:pt x="47" y="249"/>
                    <a:pt x="47" y="252"/>
                  </a:cubicBezTo>
                  <a:cubicBezTo>
                    <a:pt x="55" y="253"/>
                    <a:pt x="55" y="253"/>
                    <a:pt x="55" y="253"/>
                  </a:cubicBezTo>
                  <a:cubicBezTo>
                    <a:pt x="64" y="254"/>
                    <a:pt x="70" y="257"/>
                    <a:pt x="72" y="260"/>
                  </a:cubicBezTo>
                  <a:cubicBezTo>
                    <a:pt x="74" y="265"/>
                    <a:pt x="77" y="270"/>
                    <a:pt x="79" y="276"/>
                  </a:cubicBezTo>
                  <a:cubicBezTo>
                    <a:pt x="89" y="282"/>
                    <a:pt x="89" y="282"/>
                    <a:pt x="89" y="282"/>
                  </a:cubicBezTo>
                  <a:cubicBezTo>
                    <a:pt x="96" y="283"/>
                    <a:pt x="96" y="283"/>
                    <a:pt x="96" y="283"/>
                  </a:cubicBezTo>
                  <a:cubicBezTo>
                    <a:pt x="110" y="271"/>
                    <a:pt x="110" y="271"/>
                    <a:pt x="110" y="271"/>
                  </a:cubicBezTo>
                  <a:cubicBezTo>
                    <a:pt x="117" y="282"/>
                    <a:pt x="117" y="282"/>
                    <a:pt x="117" y="282"/>
                  </a:cubicBezTo>
                  <a:cubicBezTo>
                    <a:pt x="117" y="282"/>
                    <a:pt x="117" y="282"/>
                    <a:pt x="117" y="282"/>
                  </a:cubicBezTo>
                  <a:cubicBezTo>
                    <a:pt x="117" y="282"/>
                    <a:pt x="117" y="282"/>
                    <a:pt x="117" y="282"/>
                  </a:cubicBezTo>
                  <a:cubicBezTo>
                    <a:pt x="118" y="282"/>
                    <a:pt x="118" y="282"/>
                    <a:pt x="118" y="282"/>
                  </a:cubicBezTo>
                  <a:cubicBezTo>
                    <a:pt x="120" y="292"/>
                    <a:pt x="120" y="292"/>
                    <a:pt x="120" y="292"/>
                  </a:cubicBezTo>
                  <a:cubicBezTo>
                    <a:pt x="126" y="294"/>
                    <a:pt x="126" y="294"/>
                    <a:pt x="126" y="294"/>
                  </a:cubicBezTo>
                  <a:cubicBezTo>
                    <a:pt x="126" y="294"/>
                    <a:pt x="126" y="294"/>
                    <a:pt x="126" y="294"/>
                  </a:cubicBezTo>
                  <a:cubicBezTo>
                    <a:pt x="135" y="297"/>
                    <a:pt x="135" y="297"/>
                    <a:pt x="135" y="297"/>
                  </a:cubicBezTo>
                  <a:cubicBezTo>
                    <a:pt x="138" y="296"/>
                    <a:pt x="138" y="296"/>
                    <a:pt x="138" y="296"/>
                  </a:cubicBezTo>
                  <a:cubicBezTo>
                    <a:pt x="138" y="296"/>
                    <a:pt x="138" y="296"/>
                    <a:pt x="138" y="296"/>
                  </a:cubicBezTo>
                  <a:cubicBezTo>
                    <a:pt x="136" y="285"/>
                    <a:pt x="136" y="285"/>
                    <a:pt x="136" y="285"/>
                  </a:cubicBezTo>
                  <a:cubicBezTo>
                    <a:pt x="136" y="285"/>
                    <a:pt x="136" y="285"/>
                    <a:pt x="136" y="285"/>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1" y="236"/>
                    <a:pt x="161" y="236"/>
                    <a:pt x="161" y="236"/>
                  </a:cubicBezTo>
                  <a:cubicBezTo>
                    <a:pt x="169" y="242"/>
                    <a:pt x="173" y="246"/>
                    <a:pt x="176" y="249"/>
                  </a:cubicBezTo>
                  <a:cubicBezTo>
                    <a:pt x="178" y="248"/>
                    <a:pt x="183" y="244"/>
                    <a:pt x="189" y="237"/>
                  </a:cubicBezTo>
                  <a:cubicBezTo>
                    <a:pt x="189" y="237"/>
                    <a:pt x="189" y="237"/>
                    <a:pt x="189" y="237"/>
                  </a:cubicBezTo>
                  <a:cubicBezTo>
                    <a:pt x="190" y="236"/>
                    <a:pt x="190" y="236"/>
                    <a:pt x="190" y="236"/>
                  </a:cubicBezTo>
                  <a:cubicBezTo>
                    <a:pt x="210" y="241"/>
                    <a:pt x="210" y="241"/>
                    <a:pt x="210" y="241"/>
                  </a:cubicBezTo>
                  <a:cubicBezTo>
                    <a:pt x="219" y="234"/>
                    <a:pt x="219" y="234"/>
                    <a:pt x="219" y="234"/>
                  </a:cubicBezTo>
                  <a:cubicBezTo>
                    <a:pt x="219" y="234"/>
                    <a:pt x="219" y="234"/>
                    <a:pt x="219" y="234"/>
                  </a:cubicBezTo>
                  <a:cubicBezTo>
                    <a:pt x="219" y="233"/>
                    <a:pt x="219" y="233"/>
                    <a:pt x="219" y="233"/>
                  </a:cubicBezTo>
                  <a:cubicBezTo>
                    <a:pt x="220" y="233"/>
                    <a:pt x="220" y="233"/>
                    <a:pt x="220" y="233"/>
                  </a:cubicBezTo>
                  <a:cubicBezTo>
                    <a:pt x="220" y="234"/>
                    <a:pt x="220" y="234"/>
                    <a:pt x="220" y="234"/>
                  </a:cubicBezTo>
                  <a:cubicBezTo>
                    <a:pt x="229" y="235"/>
                    <a:pt x="229" y="235"/>
                    <a:pt x="229" y="235"/>
                  </a:cubicBezTo>
                  <a:cubicBezTo>
                    <a:pt x="256" y="211"/>
                    <a:pt x="256" y="211"/>
                    <a:pt x="256" y="211"/>
                  </a:cubicBezTo>
                  <a:cubicBezTo>
                    <a:pt x="264" y="214"/>
                    <a:pt x="264" y="214"/>
                    <a:pt x="264" y="214"/>
                  </a:cubicBezTo>
                  <a:cubicBezTo>
                    <a:pt x="264" y="214"/>
                    <a:pt x="264" y="214"/>
                    <a:pt x="264" y="214"/>
                  </a:cubicBezTo>
                  <a:cubicBezTo>
                    <a:pt x="265" y="214"/>
                    <a:pt x="265" y="214"/>
                    <a:pt x="265" y="214"/>
                  </a:cubicBezTo>
                  <a:cubicBezTo>
                    <a:pt x="265" y="214"/>
                    <a:pt x="265" y="214"/>
                    <a:pt x="265" y="214"/>
                  </a:cubicBezTo>
                  <a:cubicBezTo>
                    <a:pt x="265" y="215"/>
                    <a:pt x="265" y="215"/>
                    <a:pt x="265" y="215"/>
                  </a:cubicBezTo>
                  <a:cubicBezTo>
                    <a:pt x="267" y="218"/>
                    <a:pt x="267" y="218"/>
                    <a:pt x="267" y="218"/>
                  </a:cubicBezTo>
                  <a:cubicBezTo>
                    <a:pt x="269" y="216"/>
                    <a:pt x="269" y="216"/>
                    <a:pt x="269" y="216"/>
                  </a:cubicBezTo>
                  <a:cubicBezTo>
                    <a:pt x="270" y="216"/>
                    <a:pt x="270" y="216"/>
                    <a:pt x="270" y="216"/>
                  </a:cubicBezTo>
                  <a:cubicBezTo>
                    <a:pt x="270" y="216"/>
                    <a:pt x="270" y="216"/>
                    <a:pt x="270" y="216"/>
                  </a:cubicBezTo>
                  <a:cubicBezTo>
                    <a:pt x="270" y="216"/>
                    <a:pt x="270" y="216"/>
                    <a:pt x="270" y="216"/>
                  </a:cubicBezTo>
                  <a:cubicBezTo>
                    <a:pt x="278" y="211"/>
                    <a:pt x="278" y="211"/>
                    <a:pt x="278" y="211"/>
                  </a:cubicBezTo>
                  <a:cubicBezTo>
                    <a:pt x="284" y="206"/>
                    <a:pt x="284" y="206"/>
                    <a:pt x="284" y="206"/>
                  </a:cubicBezTo>
                  <a:cubicBezTo>
                    <a:pt x="283" y="193"/>
                    <a:pt x="283" y="193"/>
                    <a:pt x="283" y="193"/>
                  </a:cubicBezTo>
                  <a:cubicBezTo>
                    <a:pt x="281" y="192"/>
                    <a:pt x="281" y="192"/>
                    <a:pt x="281" y="192"/>
                  </a:cubicBezTo>
                  <a:cubicBezTo>
                    <a:pt x="274" y="195"/>
                    <a:pt x="274" y="195"/>
                    <a:pt x="274" y="195"/>
                  </a:cubicBezTo>
                  <a:cubicBezTo>
                    <a:pt x="274" y="195"/>
                    <a:pt x="274" y="195"/>
                    <a:pt x="274" y="195"/>
                  </a:cubicBezTo>
                  <a:cubicBezTo>
                    <a:pt x="271" y="196"/>
                    <a:pt x="269" y="196"/>
                    <a:pt x="267" y="196"/>
                  </a:cubicBezTo>
                  <a:cubicBezTo>
                    <a:pt x="258" y="196"/>
                    <a:pt x="258" y="196"/>
                    <a:pt x="258" y="196"/>
                  </a:cubicBezTo>
                  <a:cubicBezTo>
                    <a:pt x="255" y="196"/>
                    <a:pt x="253" y="195"/>
                    <a:pt x="252" y="194"/>
                  </a:cubicBezTo>
                  <a:cubicBezTo>
                    <a:pt x="251" y="181"/>
                    <a:pt x="251" y="181"/>
                    <a:pt x="251" y="181"/>
                  </a:cubicBezTo>
                  <a:cubicBezTo>
                    <a:pt x="249" y="179"/>
                    <a:pt x="247" y="178"/>
                    <a:pt x="246" y="178"/>
                  </a:cubicBezTo>
                  <a:cubicBezTo>
                    <a:pt x="244" y="179"/>
                    <a:pt x="244" y="179"/>
                    <a:pt x="244" y="179"/>
                  </a:cubicBezTo>
                  <a:cubicBezTo>
                    <a:pt x="241" y="181"/>
                    <a:pt x="241" y="181"/>
                    <a:pt x="241" y="181"/>
                  </a:cubicBezTo>
                  <a:cubicBezTo>
                    <a:pt x="236" y="182"/>
                    <a:pt x="236" y="182"/>
                    <a:pt x="236" y="182"/>
                  </a:cubicBezTo>
                  <a:cubicBezTo>
                    <a:pt x="234" y="182"/>
                    <a:pt x="234" y="182"/>
                    <a:pt x="234" y="182"/>
                  </a:cubicBezTo>
                  <a:cubicBezTo>
                    <a:pt x="234" y="181"/>
                    <a:pt x="234" y="181"/>
                    <a:pt x="234" y="181"/>
                  </a:cubicBezTo>
                  <a:cubicBezTo>
                    <a:pt x="231" y="176"/>
                    <a:pt x="231" y="176"/>
                    <a:pt x="231" y="176"/>
                  </a:cubicBezTo>
                  <a:cubicBezTo>
                    <a:pt x="230" y="170"/>
                    <a:pt x="230" y="170"/>
                    <a:pt x="230" y="170"/>
                  </a:cubicBezTo>
                  <a:cubicBezTo>
                    <a:pt x="230" y="170"/>
                    <a:pt x="230" y="170"/>
                    <a:pt x="230" y="170"/>
                  </a:cubicBezTo>
                  <a:cubicBezTo>
                    <a:pt x="233" y="155"/>
                    <a:pt x="233" y="155"/>
                    <a:pt x="233" y="155"/>
                  </a:cubicBezTo>
                  <a:cubicBezTo>
                    <a:pt x="233" y="155"/>
                    <a:pt x="233" y="155"/>
                    <a:pt x="233" y="155"/>
                  </a:cubicBezTo>
                  <a:cubicBezTo>
                    <a:pt x="234" y="155"/>
                    <a:pt x="234" y="155"/>
                    <a:pt x="234" y="155"/>
                  </a:cubicBezTo>
                  <a:cubicBezTo>
                    <a:pt x="234" y="155"/>
                    <a:pt x="234" y="155"/>
                    <a:pt x="234" y="155"/>
                  </a:cubicBezTo>
                  <a:cubicBezTo>
                    <a:pt x="237" y="147"/>
                    <a:pt x="237" y="147"/>
                    <a:pt x="237" y="147"/>
                  </a:cubicBezTo>
                  <a:cubicBezTo>
                    <a:pt x="226" y="137"/>
                    <a:pt x="226" y="137"/>
                    <a:pt x="226" y="137"/>
                  </a:cubicBezTo>
                  <a:cubicBezTo>
                    <a:pt x="226" y="137"/>
                    <a:pt x="226" y="137"/>
                    <a:pt x="226" y="137"/>
                  </a:cubicBezTo>
                  <a:cubicBezTo>
                    <a:pt x="225" y="136"/>
                    <a:pt x="225" y="136"/>
                    <a:pt x="225" y="136"/>
                  </a:cubicBezTo>
                  <a:cubicBezTo>
                    <a:pt x="225" y="125"/>
                    <a:pt x="225" y="125"/>
                    <a:pt x="225" y="125"/>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6"/>
                    <a:pt x="220" y="96"/>
                    <a:pt x="220" y="96"/>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5"/>
                    <a:pt x="198" y="75"/>
                    <a:pt x="198" y="75"/>
                  </a:cubicBezTo>
                  <a:cubicBezTo>
                    <a:pt x="199" y="74"/>
                    <a:pt x="199" y="74"/>
                    <a:pt x="199" y="74"/>
                  </a:cubicBezTo>
                  <a:cubicBezTo>
                    <a:pt x="205" y="67"/>
                    <a:pt x="205" y="67"/>
                    <a:pt x="205" y="67"/>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5" y="63"/>
                    <a:pt x="235" y="63"/>
                    <a:pt x="235" y="63"/>
                  </a:cubicBezTo>
                  <a:cubicBezTo>
                    <a:pt x="236" y="63"/>
                    <a:pt x="236" y="63"/>
                    <a:pt x="236" y="63"/>
                  </a:cubicBezTo>
                  <a:cubicBezTo>
                    <a:pt x="239" y="64"/>
                    <a:pt x="239" y="64"/>
                    <a:pt x="239" y="64"/>
                  </a:cubicBezTo>
                  <a:cubicBezTo>
                    <a:pt x="239" y="65"/>
                    <a:pt x="239" y="65"/>
                    <a:pt x="239" y="65"/>
                  </a:cubicBezTo>
                  <a:cubicBezTo>
                    <a:pt x="243" y="66"/>
                    <a:pt x="243" y="66"/>
                    <a:pt x="243" y="66"/>
                  </a:cubicBezTo>
                  <a:cubicBezTo>
                    <a:pt x="248" y="64"/>
                    <a:pt x="248" y="64"/>
                    <a:pt x="248" y="64"/>
                  </a:cubicBezTo>
                  <a:cubicBezTo>
                    <a:pt x="253" y="60"/>
                    <a:pt x="253" y="60"/>
                    <a:pt x="253" y="60"/>
                  </a:cubicBezTo>
                  <a:cubicBezTo>
                    <a:pt x="255" y="56"/>
                    <a:pt x="255" y="56"/>
                    <a:pt x="255" y="56"/>
                  </a:cubicBezTo>
                  <a:cubicBezTo>
                    <a:pt x="256" y="54"/>
                    <a:pt x="256" y="54"/>
                    <a:pt x="256" y="54"/>
                  </a:cubicBezTo>
                  <a:cubicBezTo>
                    <a:pt x="255" y="45"/>
                    <a:pt x="255" y="45"/>
                    <a:pt x="255" y="45"/>
                  </a:cubicBezTo>
                  <a:cubicBezTo>
                    <a:pt x="251" y="44"/>
                    <a:pt x="251" y="44"/>
                    <a:pt x="251" y="44"/>
                  </a:cubicBezTo>
                  <a:cubicBezTo>
                    <a:pt x="243" y="47"/>
                    <a:pt x="243" y="47"/>
                    <a:pt x="243" y="47"/>
                  </a:cubicBezTo>
                  <a:cubicBezTo>
                    <a:pt x="240" y="50"/>
                    <a:pt x="237" y="52"/>
                    <a:pt x="235" y="52"/>
                  </a:cubicBezTo>
                  <a:cubicBezTo>
                    <a:pt x="232" y="52"/>
                    <a:pt x="229" y="50"/>
                    <a:pt x="227" y="45"/>
                  </a:cubicBezTo>
                  <a:cubicBezTo>
                    <a:pt x="227" y="45"/>
                    <a:pt x="227" y="45"/>
                    <a:pt x="227" y="45"/>
                  </a:cubicBezTo>
                  <a:cubicBezTo>
                    <a:pt x="227" y="45"/>
                    <a:pt x="227" y="45"/>
                    <a:pt x="227" y="45"/>
                  </a:cubicBezTo>
                  <a:cubicBezTo>
                    <a:pt x="227" y="45"/>
                    <a:pt x="227" y="45"/>
                    <a:pt x="227" y="45"/>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5"/>
                    <a:pt x="214" y="25"/>
                    <a:pt x="214" y="25"/>
                  </a:cubicBezTo>
                  <a:cubicBezTo>
                    <a:pt x="210" y="28"/>
                    <a:pt x="210" y="28"/>
                    <a:pt x="210" y="28"/>
                  </a:cubicBezTo>
                  <a:cubicBezTo>
                    <a:pt x="211" y="40"/>
                    <a:pt x="211" y="40"/>
                    <a:pt x="211" y="40"/>
                  </a:cubicBezTo>
                  <a:cubicBezTo>
                    <a:pt x="198" y="34"/>
                    <a:pt x="198" y="34"/>
                    <a:pt x="198" y="34"/>
                  </a:cubicBezTo>
                  <a:cubicBezTo>
                    <a:pt x="201" y="41"/>
                    <a:pt x="201" y="41"/>
                    <a:pt x="201" y="41"/>
                  </a:cubicBezTo>
                  <a:cubicBezTo>
                    <a:pt x="202" y="42"/>
                    <a:pt x="202" y="42"/>
                    <a:pt x="202" y="42"/>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70"/>
                    <a:pt x="180" y="70"/>
                    <a:pt x="180" y="70"/>
                  </a:cubicBezTo>
                  <a:cubicBezTo>
                    <a:pt x="179" y="77"/>
                    <a:pt x="179" y="77"/>
                    <a:pt x="179" y="77"/>
                  </a:cubicBezTo>
                  <a:cubicBezTo>
                    <a:pt x="179" y="78"/>
                    <a:pt x="180" y="81"/>
                    <a:pt x="182" y="85"/>
                  </a:cubicBezTo>
                  <a:cubicBezTo>
                    <a:pt x="183" y="86"/>
                    <a:pt x="183" y="86"/>
                    <a:pt x="183" y="86"/>
                  </a:cubicBezTo>
                  <a:cubicBezTo>
                    <a:pt x="183" y="86"/>
                    <a:pt x="183" y="86"/>
                    <a:pt x="183" y="86"/>
                  </a:cubicBezTo>
                  <a:cubicBezTo>
                    <a:pt x="183" y="96"/>
                    <a:pt x="183" y="96"/>
                    <a:pt x="183" y="96"/>
                  </a:cubicBezTo>
                  <a:cubicBezTo>
                    <a:pt x="183" y="98"/>
                    <a:pt x="183" y="98"/>
                    <a:pt x="183" y="98"/>
                  </a:cubicBezTo>
                  <a:cubicBezTo>
                    <a:pt x="183" y="98"/>
                    <a:pt x="183" y="98"/>
                    <a:pt x="183" y="98"/>
                  </a:cubicBezTo>
                  <a:cubicBezTo>
                    <a:pt x="178" y="104"/>
                    <a:pt x="178" y="104"/>
                    <a:pt x="178" y="104"/>
                  </a:cubicBezTo>
                  <a:cubicBezTo>
                    <a:pt x="178" y="104"/>
                    <a:pt x="178" y="104"/>
                    <a:pt x="178" y="104"/>
                  </a:cubicBezTo>
                  <a:cubicBezTo>
                    <a:pt x="178" y="105"/>
                    <a:pt x="178" y="105"/>
                    <a:pt x="178" y="105"/>
                  </a:cubicBezTo>
                  <a:cubicBezTo>
                    <a:pt x="177" y="105"/>
                    <a:pt x="177" y="105"/>
                    <a:pt x="177" y="105"/>
                  </a:cubicBezTo>
                  <a:cubicBezTo>
                    <a:pt x="174" y="107"/>
                    <a:pt x="174" y="107"/>
                    <a:pt x="174" y="107"/>
                  </a:cubicBezTo>
                  <a:cubicBezTo>
                    <a:pt x="173" y="107"/>
                    <a:pt x="173" y="107"/>
                    <a:pt x="173"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1" y="105"/>
                    <a:pt x="159" y="106"/>
                    <a:pt x="157" y="108"/>
                  </a:cubicBezTo>
                  <a:cubicBezTo>
                    <a:pt x="153" y="112"/>
                    <a:pt x="153" y="112"/>
                    <a:pt x="153" y="112"/>
                  </a:cubicBezTo>
                  <a:cubicBezTo>
                    <a:pt x="150" y="116"/>
                    <a:pt x="150" y="116"/>
                    <a:pt x="150" y="116"/>
                  </a:cubicBezTo>
                  <a:cubicBezTo>
                    <a:pt x="148" y="120"/>
                    <a:pt x="145" y="120"/>
                    <a:pt x="141" y="120"/>
                  </a:cubicBezTo>
                  <a:cubicBezTo>
                    <a:pt x="138" y="119"/>
                    <a:pt x="137" y="116"/>
                    <a:pt x="138" y="113"/>
                  </a:cubicBezTo>
                  <a:cubicBezTo>
                    <a:pt x="138" y="110"/>
                    <a:pt x="138" y="110"/>
                    <a:pt x="138" y="110"/>
                  </a:cubicBezTo>
                  <a:cubicBezTo>
                    <a:pt x="138" y="107"/>
                    <a:pt x="138" y="107"/>
                    <a:pt x="138" y="107"/>
                  </a:cubicBezTo>
                  <a:cubicBezTo>
                    <a:pt x="136" y="109"/>
                    <a:pt x="136" y="109"/>
                    <a:pt x="136" y="109"/>
                  </a:cubicBezTo>
                  <a:cubicBezTo>
                    <a:pt x="135" y="111"/>
                    <a:pt x="134" y="111"/>
                    <a:pt x="132" y="111"/>
                  </a:cubicBezTo>
                  <a:cubicBezTo>
                    <a:pt x="131" y="111"/>
                    <a:pt x="129" y="109"/>
                    <a:pt x="129" y="106"/>
                  </a:cubicBezTo>
                  <a:cubicBezTo>
                    <a:pt x="129" y="106"/>
                    <a:pt x="129" y="106"/>
                    <a:pt x="129" y="106"/>
                  </a:cubicBezTo>
                  <a:cubicBezTo>
                    <a:pt x="128" y="97"/>
                    <a:pt x="128" y="97"/>
                    <a:pt x="128" y="97"/>
                  </a:cubicBezTo>
                  <a:cubicBezTo>
                    <a:pt x="126" y="88"/>
                    <a:pt x="126" y="88"/>
                    <a:pt x="126" y="88"/>
                  </a:cubicBezTo>
                  <a:cubicBezTo>
                    <a:pt x="122" y="84"/>
                    <a:pt x="122" y="84"/>
                    <a:pt x="122" y="84"/>
                  </a:cubicBezTo>
                  <a:cubicBezTo>
                    <a:pt x="122" y="84"/>
                    <a:pt x="122" y="84"/>
                    <a:pt x="122" y="84"/>
                  </a:cubicBezTo>
                  <a:cubicBezTo>
                    <a:pt x="121" y="84"/>
                    <a:pt x="121" y="84"/>
                    <a:pt x="121" y="84"/>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8"/>
                    <a:pt x="110" y="58"/>
                    <a:pt x="110" y="58"/>
                  </a:cubicBezTo>
                  <a:cubicBezTo>
                    <a:pt x="108" y="47"/>
                    <a:pt x="108" y="47"/>
                    <a:pt x="108" y="47"/>
                  </a:cubicBezTo>
                  <a:cubicBezTo>
                    <a:pt x="107" y="46"/>
                    <a:pt x="107" y="46"/>
                    <a:pt x="107" y="46"/>
                  </a:cubicBezTo>
                  <a:cubicBezTo>
                    <a:pt x="105" y="47"/>
                    <a:pt x="105" y="47"/>
                    <a:pt x="105" y="47"/>
                  </a:cubicBezTo>
                  <a:cubicBezTo>
                    <a:pt x="103" y="50"/>
                    <a:pt x="101" y="52"/>
                    <a:pt x="100" y="52"/>
                  </a:cubicBezTo>
                  <a:cubicBezTo>
                    <a:pt x="99" y="52"/>
                    <a:pt x="97" y="50"/>
                    <a:pt x="93" y="48"/>
                  </a:cubicBezTo>
                  <a:cubicBezTo>
                    <a:pt x="87" y="45"/>
                    <a:pt x="87" y="45"/>
                    <a:pt x="87" y="45"/>
                  </a:cubicBezTo>
                  <a:cubicBezTo>
                    <a:pt x="87" y="45"/>
                    <a:pt x="87" y="45"/>
                    <a:pt x="87" y="45"/>
                  </a:cubicBezTo>
                  <a:cubicBezTo>
                    <a:pt x="86" y="44"/>
                    <a:pt x="86" y="44"/>
                    <a:pt x="86" y="44"/>
                  </a:cubicBezTo>
                  <a:cubicBezTo>
                    <a:pt x="86" y="44"/>
                    <a:pt x="86" y="44"/>
                    <a:pt x="86" y="44"/>
                  </a:cubicBezTo>
                  <a:cubicBezTo>
                    <a:pt x="86" y="43"/>
                    <a:pt x="86" y="43"/>
                    <a:pt x="86" y="43"/>
                  </a:cubicBezTo>
                  <a:cubicBezTo>
                    <a:pt x="85" y="35"/>
                    <a:pt x="85" y="35"/>
                    <a:pt x="85" y="35"/>
                  </a:cubicBezTo>
                  <a:cubicBezTo>
                    <a:pt x="85" y="35"/>
                    <a:pt x="85" y="35"/>
                    <a:pt x="85" y="35"/>
                  </a:cubicBezTo>
                  <a:cubicBezTo>
                    <a:pt x="84" y="29"/>
                    <a:pt x="84" y="29"/>
                    <a:pt x="84" y="29"/>
                  </a:cubicBezTo>
                  <a:cubicBezTo>
                    <a:pt x="81" y="21"/>
                    <a:pt x="81" y="21"/>
                    <a:pt x="81" y="21"/>
                  </a:cubicBezTo>
                  <a:cubicBezTo>
                    <a:pt x="78" y="21"/>
                    <a:pt x="78" y="21"/>
                    <a:pt x="78" y="21"/>
                  </a:cubicBezTo>
                  <a:cubicBezTo>
                    <a:pt x="78" y="24"/>
                    <a:pt x="78" y="27"/>
                    <a:pt x="77" y="29"/>
                  </a:cubicBezTo>
                  <a:cubicBezTo>
                    <a:pt x="76" y="32"/>
                    <a:pt x="75" y="33"/>
                    <a:pt x="72" y="35"/>
                  </a:cubicBezTo>
                  <a:cubicBezTo>
                    <a:pt x="71" y="38"/>
                    <a:pt x="70" y="40"/>
                    <a:pt x="69" y="42"/>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5"/>
                    <a:pt x="49" y="21"/>
                  </a:cubicBezTo>
                  <a:cubicBezTo>
                    <a:pt x="51" y="3"/>
                    <a:pt x="51" y="3"/>
                    <a:pt x="51" y="3"/>
                  </a:cubicBezTo>
                  <a:cubicBezTo>
                    <a:pt x="51" y="0"/>
                    <a:pt x="51" y="0"/>
                    <a:pt x="51" y="0"/>
                  </a:cubicBezTo>
                  <a:cubicBezTo>
                    <a:pt x="44" y="8"/>
                    <a:pt x="44" y="8"/>
                    <a:pt x="44" y="8"/>
                  </a:cubicBezTo>
                  <a:cubicBezTo>
                    <a:pt x="40" y="11"/>
                    <a:pt x="40" y="11"/>
                    <a:pt x="40" y="11"/>
                  </a:cubicBezTo>
                  <a:cubicBezTo>
                    <a:pt x="39" y="14"/>
                    <a:pt x="39" y="14"/>
                    <a:pt x="39" y="14"/>
                  </a:cubicBezTo>
                  <a:cubicBezTo>
                    <a:pt x="40" y="17"/>
                    <a:pt x="41" y="20"/>
                    <a:pt x="41" y="22"/>
                  </a:cubicBezTo>
                  <a:cubicBezTo>
                    <a:pt x="41" y="26"/>
                    <a:pt x="39" y="29"/>
                    <a:pt x="35"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5" y="53"/>
                  </a:cubicBezTo>
                  <a:cubicBezTo>
                    <a:pt x="38" y="52"/>
                    <a:pt x="38" y="52"/>
                    <a:pt x="38" y="52"/>
                  </a:cubicBezTo>
                  <a:cubicBezTo>
                    <a:pt x="45" y="70"/>
                    <a:pt x="45" y="70"/>
                    <a:pt x="45" y="70"/>
                  </a:cubicBezTo>
                  <a:cubicBezTo>
                    <a:pt x="45" y="70"/>
                    <a:pt x="45" y="70"/>
                    <a:pt x="45" y="70"/>
                  </a:cubicBezTo>
                  <a:cubicBezTo>
                    <a:pt x="45" y="70"/>
                    <a:pt x="45" y="70"/>
                    <a:pt x="45" y="70"/>
                  </a:cubicBezTo>
                  <a:cubicBezTo>
                    <a:pt x="45" y="71"/>
                    <a:pt x="45" y="71"/>
                    <a:pt x="45" y="71"/>
                  </a:cubicBezTo>
                  <a:cubicBezTo>
                    <a:pt x="43" y="102"/>
                    <a:pt x="40" y="120"/>
                    <a:pt x="36" y="125"/>
                  </a:cubicBezTo>
                  <a:cubicBezTo>
                    <a:pt x="35" y="127"/>
                    <a:pt x="33" y="128"/>
                    <a:pt x="31" y="128"/>
                  </a:cubicBezTo>
                  <a:cubicBezTo>
                    <a:pt x="28" y="128"/>
                    <a:pt x="26" y="128"/>
                    <a:pt x="23" y="126"/>
                  </a:cubicBezTo>
                  <a:cubicBezTo>
                    <a:pt x="13" y="147"/>
                    <a:pt x="6" y="158"/>
                    <a:pt x="3" y="159"/>
                  </a:cubicBezTo>
                  <a:cubicBezTo>
                    <a:pt x="3" y="159"/>
                    <a:pt x="3" y="159"/>
                    <a:pt x="3" y="159"/>
                  </a:cubicBezTo>
                  <a:cubicBezTo>
                    <a:pt x="2" y="160"/>
                    <a:pt x="1" y="165"/>
                    <a:pt x="1" y="174"/>
                  </a:cubicBezTo>
                  <a:cubicBezTo>
                    <a:pt x="4" y="176"/>
                    <a:pt x="4" y="176"/>
                    <a:pt x="4" y="176"/>
                  </a:cubicBezTo>
                  <a:cubicBezTo>
                    <a:pt x="5" y="177"/>
                    <a:pt x="5" y="177"/>
                    <a:pt x="5" y="177"/>
                  </a:cubicBezTo>
                  <a:cubicBezTo>
                    <a:pt x="5" y="178"/>
                    <a:pt x="5" y="178"/>
                    <a:pt x="5" y="178"/>
                  </a:cubicBezTo>
                  <a:lnTo>
                    <a:pt x="2" y="182"/>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17" name="Freeform 14"/>
            <p:cNvSpPr/>
            <p:nvPr/>
          </p:nvSpPr>
          <p:spPr bwMode="auto">
            <a:xfrm>
              <a:off x="3267558" y="4820546"/>
              <a:ext cx="592300" cy="511832"/>
            </a:xfrm>
            <a:custGeom>
              <a:gdLst>
                <a:gd fmla="*/ 143 w 192" name="T0"/>
                <a:gd fmla="*/ 8 h 166" name="T1"/>
                <a:gd fmla="*/ 132 w 192" name="T2"/>
                <a:gd fmla="*/ 10 h 166" name="T3"/>
                <a:gd fmla="*/ 130 w 192" name="T4"/>
                <a:gd fmla="*/ 0 h 166" name="T5"/>
                <a:gd fmla="*/ 126 w 192" name="T6"/>
                <a:gd fmla="*/ 10 h 166" name="T7"/>
                <a:gd fmla="*/ 120 w 192" name="T8"/>
                <a:gd fmla="*/ 18 h 166" name="T9"/>
                <a:gd fmla="*/ 108 w 192" name="T10"/>
                <a:gd fmla="*/ 18 h 166" name="T11"/>
                <a:gd fmla="*/ 106 w 192" name="T12"/>
                <a:gd fmla="*/ 25 h 166" name="T13"/>
                <a:gd fmla="*/ 95 w 192" name="T14"/>
                <a:gd fmla="*/ 28 h 166" name="T15"/>
                <a:gd fmla="*/ 91 w 192" name="T16"/>
                <a:gd fmla="*/ 30 h 166" name="T17"/>
                <a:gd fmla="*/ 81 w 192" name="T18"/>
                <a:gd fmla="*/ 26 h 166" name="T19"/>
                <a:gd fmla="*/ 74 w 192" name="T20"/>
                <a:gd fmla="*/ 24 h 166" name="T21"/>
                <a:gd fmla="*/ 85 w 192" name="T22"/>
                <a:gd fmla="*/ 40 h 166" name="T23"/>
                <a:gd fmla="*/ 91 w 192" name="T24"/>
                <a:gd fmla="*/ 46 h 166" name="T25"/>
                <a:gd fmla="*/ 88 w 192" name="T26"/>
                <a:gd fmla="*/ 55 h 166" name="T27"/>
                <a:gd fmla="*/ 70 w 192" name="T28"/>
                <a:gd fmla="*/ 64 h 166" name="T29"/>
                <a:gd fmla="*/ 63 w 192" name="T30"/>
                <a:gd fmla="*/ 65 h 166" name="T31"/>
                <a:gd fmla="*/ 56 w 192" name="T32"/>
                <a:gd fmla="*/ 63 h 166" name="T33"/>
                <a:gd fmla="*/ 48 w 192" name="T34"/>
                <a:gd fmla="*/ 71 h 166" name="T35"/>
                <a:gd fmla="*/ 40 w 192" name="T36"/>
                <a:gd fmla="*/ 74 h 166" name="T37"/>
                <a:gd fmla="*/ 8 w 192" name="T38"/>
                <a:gd fmla="*/ 74 h 166" name="T39"/>
                <a:gd fmla="*/ 5 w 192" name="T40"/>
                <a:gd fmla="*/ 96 h 166" name="T41"/>
                <a:gd fmla="*/ 12 w 192" name="T42"/>
                <a:gd fmla="*/ 100 h 166" name="T43"/>
                <a:gd fmla="*/ 16 w 192" name="T44"/>
                <a:gd fmla="*/ 95 h 166" name="T45"/>
                <a:gd fmla="*/ 28 w 192" name="T46"/>
                <a:gd fmla="*/ 96 h 166" name="T47"/>
                <a:gd fmla="*/ 32 w 192" name="T48"/>
                <a:gd fmla="*/ 118 h 166" name="T49"/>
                <a:gd fmla="*/ 27 w 192" name="T50"/>
                <a:gd fmla="*/ 130 h 166" name="T51"/>
                <a:gd fmla="*/ 38 w 192" name="T52"/>
                <a:gd fmla="*/ 149 h 166" name="T53"/>
                <a:gd fmla="*/ 34 w 192" name="T54"/>
                <a:gd fmla="*/ 166 h 166" name="T55"/>
                <a:gd fmla="*/ 47 w 192" name="T56"/>
                <a:gd fmla="*/ 160 h 166" name="T57"/>
                <a:gd fmla="*/ 56 w 192" name="T58"/>
                <a:gd fmla="*/ 161 h 166" name="T59"/>
                <a:gd fmla="*/ 85 w 192" name="T60"/>
                <a:gd fmla="*/ 160 h 166" name="T61"/>
                <a:gd fmla="*/ 99 w 192" name="T62"/>
                <a:gd fmla="*/ 151 h 166" name="T63"/>
                <a:gd fmla="*/ 115 w 192" name="T64"/>
                <a:gd fmla="*/ 137 h 166" name="T65"/>
                <a:gd fmla="*/ 125 w 192" name="T66"/>
                <a:gd fmla="*/ 142 h 166" name="T67"/>
                <a:gd fmla="*/ 138 w 192" name="T68"/>
                <a:gd fmla="*/ 147 h 166" name="T69"/>
                <a:gd fmla="*/ 147 w 192" name="T70"/>
                <a:gd fmla="*/ 150 h 166" name="T71"/>
                <a:gd fmla="*/ 149 w 192" name="T72"/>
                <a:gd fmla="*/ 145 h 166" name="T73"/>
                <a:gd fmla="*/ 152 w 192" name="T74"/>
                <a:gd fmla="*/ 142 h 166" name="T75"/>
                <a:gd fmla="*/ 158 w 192" name="T76"/>
                <a:gd fmla="*/ 138 h 166" name="T77"/>
                <a:gd fmla="*/ 174 w 192" name="T78"/>
                <a:gd fmla="*/ 127 h 166" name="T79"/>
                <a:gd fmla="*/ 176 w 192" name="T80"/>
                <a:gd fmla="*/ 124 h 166" name="T81"/>
                <a:gd fmla="*/ 184 w 192" name="T82"/>
                <a:gd fmla="*/ 122 h 166" name="T83"/>
                <a:gd fmla="*/ 190 w 192" name="T84"/>
                <a:gd fmla="*/ 118 h 166" name="T85"/>
                <a:gd fmla="*/ 186 w 192" name="T86"/>
                <a:gd fmla="*/ 103 h 166" name="T87"/>
                <a:gd fmla="*/ 188 w 192" name="T88"/>
                <a:gd fmla="*/ 94 h 166" name="T89"/>
                <a:gd fmla="*/ 174 w 192" name="T90"/>
                <a:gd fmla="*/ 83 h 166" name="T91"/>
                <a:gd fmla="*/ 187 w 192" name="T92"/>
                <a:gd fmla="*/ 34 h 166" name="T93"/>
                <a:gd fmla="*/ 179 w 192" name="T94"/>
                <a:gd fmla="*/ 38 h 166" name="T95"/>
                <a:gd fmla="*/ 169 w 192" name="T96"/>
                <a:gd fmla="*/ 38 h 166" name="T97"/>
                <a:gd fmla="*/ 168 w 192" name="T98"/>
                <a:gd fmla="*/ 34 h 166" name="T99"/>
                <a:gd fmla="*/ 166 w 192" name="T100"/>
                <a:gd fmla="*/ 32 h 166" name="T101"/>
                <a:gd fmla="*/ 157 w 192" name="T102"/>
                <a:gd fmla="*/ 20 h 16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6" w="192">
                  <a:moveTo>
                    <a:pt x="151" y="3"/>
                  </a:moveTo>
                  <a:cubicBezTo>
                    <a:pt x="148" y="2"/>
                    <a:pt x="148" y="2"/>
                    <a:pt x="148" y="2"/>
                  </a:cubicBezTo>
                  <a:cubicBezTo>
                    <a:pt x="145" y="4"/>
                    <a:pt x="145" y="4"/>
                    <a:pt x="145" y="4"/>
                  </a:cubicBezTo>
                  <a:cubicBezTo>
                    <a:pt x="143" y="8"/>
                    <a:pt x="143" y="8"/>
                    <a:pt x="143" y="8"/>
                  </a:cubicBezTo>
                  <a:cubicBezTo>
                    <a:pt x="142" y="11"/>
                    <a:pt x="140" y="13"/>
                    <a:pt x="137" y="13"/>
                  </a:cubicBezTo>
                  <a:cubicBezTo>
                    <a:pt x="136" y="13"/>
                    <a:pt x="134" y="12"/>
                    <a:pt x="132" y="11"/>
                  </a:cubicBezTo>
                  <a:cubicBezTo>
                    <a:pt x="132" y="10"/>
                    <a:pt x="132" y="10"/>
                    <a:pt x="132" y="10"/>
                  </a:cubicBezTo>
                  <a:cubicBezTo>
                    <a:pt x="132" y="10"/>
                    <a:pt x="132" y="10"/>
                    <a:pt x="132" y="10"/>
                  </a:cubicBezTo>
                  <a:cubicBezTo>
                    <a:pt x="132" y="10"/>
                    <a:pt x="132" y="10"/>
                    <a:pt x="132" y="10"/>
                  </a:cubicBezTo>
                  <a:cubicBezTo>
                    <a:pt x="130" y="6"/>
                    <a:pt x="130" y="6"/>
                    <a:pt x="130" y="6"/>
                  </a:cubicBezTo>
                  <a:cubicBezTo>
                    <a:pt x="130" y="6"/>
                    <a:pt x="130" y="6"/>
                    <a:pt x="130" y="6"/>
                  </a:cubicBezTo>
                  <a:cubicBezTo>
                    <a:pt x="130" y="0"/>
                    <a:pt x="130" y="0"/>
                    <a:pt x="130" y="0"/>
                  </a:cubicBezTo>
                  <a:cubicBezTo>
                    <a:pt x="128" y="0"/>
                    <a:pt x="128" y="0"/>
                    <a:pt x="128" y="0"/>
                  </a:cubicBezTo>
                  <a:cubicBezTo>
                    <a:pt x="127" y="0"/>
                    <a:pt x="127" y="0"/>
                    <a:pt x="127" y="0"/>
                  </a:cubicBezTo>
                  <a:cubicBezTo>
                    <a:pt x="126" y="4"/>
                    <a:pt x="126" y="4"/>
                    <a:pt x="126" y="4"/>
                  </a:cubicBezTo>
                  <a:cubicBezTo>
                    <a:pt x="126" y="10"/>
                    <a:pt x="126" y="10"/>
                    <a:pt x="126" y="10"/>
                  </a:cubicBezTo>
                  <a:cubicBezTo>
                    <a:pt x="126" y="10"/>
                    <a:pt x="126" y="10"/>
                    <a:pt x="126" y="10"/>
                  </a:cubicBezTo>
                  <a:cubicBezTo>
                    <a:pt x="125" y="11"/>
                    <a:pt x="125" y="11"/>
                    <a:pt x="125" y="11"/>
                  </a:cubicBezTo>
                  <a:cubicBezTo>
                    <a:pt x="120" y="17"/>
                    <a:pt x="120" y="17"/>
                    <a:pt x="120" y="17"/>
                  </a:cubicBezTo>
                  <a:cubicBezTo>
                    <a:pt x="120" y="18"/>
                    <a:pt x="120" y="18"/>
                    <a:pt x="120" y="18"/>
                  </a:cubicBezTo>
                  <a:cubicBezTo>
                    <a:pt x="119" y="18"/>
                    <a:pt x="119" y="18"/>
                    <a:pt x="119" y="18"/>
                  </a:cubicBezTo>
                  <a:cubicBezTo>
                    <a:pt x="109" y="17"/>
                    <a:pt x="109" y="17"/>
                    <a:pt x="109" y="17"/>
                  </a:cubicBezTo>
                  <a:cubicBezTo>
                    <a:pt x="108" y="17"/>
                    <a:pt x="108" y="17"/>
                    <a:pt x="108" y="17"/>
                  </a:cubicBezTo>
                  <a:cubicBezTo>
                    <a:pt x="108" y="18"/>
                    <a:pt x="108" y="18"/>
                    <a:pt x="108" y="18"/>
                  </a:cubicBezTo>
                  <a:cubicBezTo>
                    <a:pt x="108" y="18"/>
                    <a:pt x="108" y="18"/>
                    <a:pt x="108" y="18"/>
                  </a:cubicBezTo>
                  <a:cubicBezTo>
                    <a:pt x="108" y="18"/>
                    <a:pt x="108" y="18"/>
                    <a:pt x="108" y="18"/>
                  </a:cubicBezTo>
                  <a:cubicBezTo>
                    <a:pt x="105" y="22"/>
                    <a:pt x="105" y="22"/>
                    <a:pt x="105" y="22"/>
                  </a:cubicBezTo>
                  <a:cubicBezTo>
                    <a:pt x="106" y="25"/>
                    <a:pt x="106" y="25"/>
                    <a:pt x="106" y="25"/>
                  </a:cubicBezTo>
                  <a:cubicBezTo>
                    <a:pt x="107" y="25"/>
                    <a:pt x="107" y="25"/>
                    <a:pt x="107" y="25"/>
                  </a:cubicBezTo>
                  <a:cubicBezTo>
                    <a:pt x="104" y="30"/>
                    <a:pt x="104" y="30"/>
                    <a:pt x="104" y="30"/>
                  </a:cubicBezTo>
                  <a:cubicBezTo>
                    <a:pt x="95" y="30"/>
                    <a:pt x="95" y="30"/>
                    <a:pt x="95" y="30"/>
                  </a:cubicBezTo>
                  <a:cubicBezTo>
                    <a:pt x="95" y="28"/>
                    <a:pt x="95" y="28"/>
                    <a:pt x="95" y="28"/>
                  </a:cubicBezTo>
                  <a:cubicBezTo>
                    <a:pt x="94" y="27"/>
                    <a:pt x="94" y="27"/>
                    <a:pt x="94" y="27"/>
                  </a:cubicBezTo>
                  <a:cubicBezTo>
                    <a:pt x="93" y="26"/>
                    <a:pt x="93" y="26"/>
                    <a:pt x="93" y="26"/>
                  </a:cubicBezTo>
                  <a:cubicBezTo>
                    <a:pt x="92" y="29"/>
                    <a:pt x="92" y="29"/>
                    <a:pt x="92" y="29"/>
                  </a:cubicBezTo>
                  <a:cubicBezTo>
                    <a:pt x="91" y="30"/>
                    <a:pt x="91" y="30"/>
                    <a:pt x="91" y="30"/>
                  </a:cubicBezTo>
                  <a:cubicBezTo>
                    <a:pt x="85" y="30"/>
                    <a:pt x="85" y="30"/>
                    <a:pt x="85" y="30"/>
                  </a:cubicBezTo>
                  <a:cubicBezTo>
                    <a:pt x="85" y="30"/>
                    <a:pt x="85" y="30"/>
                    <a:pt x="85" y="30"/>
                  </a:cubicBezTo>
                  <a:cubicBezTo>
                    <a:pt x="81" y="27"/>
                    <a:pt x="81" y="27"/>
                    <a:pt x="81" y="27"/>
                  </a:cubicBezTo>
                  <a:cubicBezTo>
                    <a:pt x="81" y="26"/>
                    <a:pt x="81" y="26"/>
                    <a:pt x="81" y="26"/>
                  </a:cubicBezTo>
                  <a:cubicBezTo>
                    <a:pt x="81" y="26"/>
                    <a:pt x="81" y="26"/>
                    <a:pt x="81" y="26"/>
                  </a:cubicBezTo>
                  <a:cubicBezTo>
                    <a:pt x="80" y="26"/>
                    <a:pt x="80" y="26"/>
                    <a:pt x="80" y="26"/>
                  </a:cubicBezTo>
                  <a:cubicBezTo>
                    <a:pt x="80" y="25"/>
                    <a:pt x="80" y="25"/>
                    <a:pt x="80" y="25"/>
                  </a:cubicBezTo>
                  <a:cubicBezTo>
                    <a:pt x="74" y="24"/>
                    <a:pt x="74" y="24"/>
                    <a:pt x="74" y="24"/>
                  </a:cubicBezTo>
                  <a:cubicBezTo>
                    <a:pt x="69" y="26"/>
                    <a:pt x="69" y="26"/>
                    <a:pt x="69" y="26"/>
                  </a:cubicBezTo>
                  <a:cubicBezTo>
                    <a:pt x="66" y="28"/>
                    <a:pt x="66" y="28"/>
                    <a:pt x="66" y="28"/>
                  </a:cubicBezTo>
                  <a:cubicBezTo>
                    <a:pt x="74" y="37"/>
                    <a:pt x="74" y="37"/>
                    <a:pt x="74" y="37"/>
                  </a:cubicBezTo>
                  <a:cubicBezTo>
                    <a:pt x="85" y="40"/>
                    <a:pt x="85" y="40"/>
                    <a:pt x="85" y="40"/>
                  </a:cubicBezTo>
                  <a:cubicBezTo>
                    <a:pt x="85" y="41"/>
                    <a:pt x="85" y="41"/>
                    <a:pt x="85" y="41"/>
                  </a:cubicBezTo>
                  <a:cubicBezTo>
                    <a:pt x="85" y="41"/>
                    <a:pt x="85" y="41"/>
                    <a:pt x="85" y="41"/>
                  </a:cubicBezTo>
                  <a:cubicBezTo>
                    <a:pt x="86" y="41"/>
                    <a:pt x="86" y="41"/>
                    <a:pt x="86" y="41"/>
                  </a:cubicBezTo>
                  <a:cubicBezTo>
                    <a:pt x="91" y="46"/>
                    <a:pt x="91" y="46"/>
                    <a:pt x="91" y="46"/>
                  </a:cubicBezTo>
                  <a:cubicBezTo>
                    <a:pt x="89" y="54"/>
                    <a:pt x="89" y="54"/>
                    <a:pt x="89" y="54"/>
                  </a:cubicBezTo>
                  <a:cubicBezTo>
                    <a:pt x="89" y="54"/>
                    <a:pt x="89" y="54"/>
                    <a:pt x="89" y="54"/>
                  </a:cubicBezTo>
                  <a:cubicBezTo>
                    <a:pt x="89" y="55"/>
                    <a:pt x="89" y="55"/>
                    <a:pt x="89" y="55"/>
                  </a:cubicBezTo>
                  <a:cubicBezTo>
                    <a:pt x="88" y="55"/>
                    <a:pt x="88" y="55"/>
                    <a:pt x="88" y="55"/>
                  </a:cubicBezTo>
                  <a:cubicBezTo>
                    <a:pt x="82" y="61"/>
                    <a:pt x="82" y="61"/>
                    <a:pt x="82" y="61"/>
                  </a:cubicBezTo>
                  <a:cubicBezTo>
                    <a:pt x="82" y="61"/>
                    <a:pt x="82" y="61"/>
                    <a:pt x="82" y="61"/>
                  </a:cubicBezTo>
                  <a:cubicBezTo>
                    <a:pt x="81" y="61"/>
                    <a:pt x="81" y="61"/>
                    <a:pt x="81" y="61"/>
                  </a:cubicBezTo>
                  <a:cubicBezTo>
                    <a:pt x="70" y="64"/>
                    <a:pt x="70" y="64"/>
                    <a:pt x="70" y="64"/>
                  </a:cubicBezTo>
                  <a:cubicBezTo>
                    <a:pt x="70" y="64"/>
                    <a:pt x="70" y="64"/>
                    <a:pt x="70" y="64"/>
                  </a:cubicBezTo>
                  <a:cubicBezTo>
                    <a:pt x="63" y="65"/>
                    <a:pt x="63" y="65"/>
                    <a:pt x="63" y="65"/>
                  </a:cubicBezTo>
                  <a:cubicBezTo>
                    <a:pt x="63" y="65"/>
                    <a:pt x="63" y="65"/>
                    <a:pt x="63" y="65"/>
                  </a:cubicBezTo>
                  <a:cubicBezTo>
                    <a:pt x="63" y="65"/>
                    <a:pt x="63" y="65"/>
                    <a:pt x="63" y="65"/>
                  </a:cubicBezTo>
                  <a:cubicBezTo>
                    <a:pt x="63" y="65"/>
                    <a:pt x="63" y="65"/>
                    <a:pt x="63" y="65"/>
                  </a:cubicBezTo>
                  <a:cubicBezTo>
                    <a:pt x="62" y="65"/>
                    <a:pt x="62" y="65"/>
                    <a:pt x="62" y="65"/>
                  </a:cubicBezTo>
                  <a:cubicBezTo>
                    <a:pt x="58" y="64"/>
                    <a:pt x="58" y="64"/>
                    <a:pt x="58" y="64"/>
                  </a:cubicBezTo>
                  <a:cubicBezTo>
                    <a:pt x="56" y="63"/>
                    <a:pt x="56" y="63"/>
                    <a:pt x="56" y="63"/>
                  </a:cubicBezTo>
                  <a:cubicBezTo>
                    <a:pt x="53" y="67"/>
                    <a:pt x="53" y="67"/>
                    <a:pt x="53" y="67"/>
                  </a:cubicBezTo>
                  <a:cubicBezTo>
                    <a:pt x="53" y="67"/>
                    <a:pt x="53" y="67"/>
                    <a:pt x="53" y="67"/>
                  </a:cubicBezTo>
                  <a:cubicBezTo>
                    <a:pt x="53" y="68"/>
                    <a:pt x="53" y="68"/>
                    <a:pt x="53" y="68"/>
                  </a:cubicBezTo>
                  <a:cubicBezTo>
                    <a:pt x="48" y="71"/>
                    <a:pt x="48" y="71"/>
                    <a:pt x="48" y="71"/>
                  </a:cubicBezTo>
                  <a:cubicBezTo>
                    <a:pt x="47" y="71"/>
                    <a:pt x="47" y="71"/>
                    <a:pt x="47" y="71"/>
                  </a:cubicBezTo>
                  <a:cubicBezTo>
                    <a:pt x="47" y="71"/>
                    <a:pt x="47" y="71"/>
                    <a:pt x="47" y="71"/>
                  </a:cubicBezTo>
                  <a:cubicBezTo>
                    <a:pt x="40" y="74"/>
                    <a:pt x="40" y="74"/>
                    <a:pt x="40" y="74"/>
                  </a:cubicBezTo>
                  <a:cubicBezTo>
                    <a:pt x="40" y="74"/>
                    <a:pt x="40" y="74"/>
                    <a:pt x="40" y="74"/>
                  </a:cubicBezTo>
                  <a:cubicBezTo>
                    <a:pt x="31" y="72"/>
                    <a:pt x="31" y="72"/>
                    <a:pt x="31" y="72"/>
                  </a:cubicBezTo>
                  <a:cubicBezTo>
                    <a:pt x="13" y="72"/>
                    <a:pt x="13" y="72"/>
                    <a:pt x="13" y="72"/>
                  </a:cubicBezTo>
                  <a:cubicBezTo>
                    <a:pt x="9" y="74"/>
                    <a:pt x="9" y="74"/>
                    <a:pt x="9" y="74"/>
                  </a:cubicBezTo>
                  <a:cubicBezTo>
                    <a:pt x="8" y="74"/>
                    <a:pt x="8" y="74"/>
                    <a:pt x="8" y="74"/>
                  </a:cubicBezTo>
                  <a:cubicBezTo>
                    <a:pt x="5" y="74"/>
                    <a:pt x="5" y="74"/>
                    <a:pt x="5" y="74"/>
                  </a:cubicBezTo>
                  <a:cubicBezTo>
                    <a:pt x="0" y="80"/>
                    <a:pt x="0" y="80"/>
                    <a:pt x="0" y="80"/>
                  </a:cubicBezTo>
                  <a:cubicBezTo>
                    <a:pt x="1" y="87"/>
                    <a:pt x="1" y="87"/>
                    <a:pt x="1" y="87"/>
                  </a:cubicBezTo>
                  <a:cubicBezTo>
                    <a:pt x="5" y="96"/>
                    <a:pt x="5" y="96"/>
                    <a:pt x="5" y="96"/>
                  </a:cubicBezTo>
                  <a:cubicBezTo>
                    <a:pt x="10" y="98"/>
                    <a:pt x="10" y="98"/>
                    <a:pt x="10" y="98"/>
                  </a:cubicBezTo>
                  <a:cubicBezTo>
                    <a:pt x="10" y="98"/>
                    <a:pt x="10" y="98"/>
                    <a:pt x="10" y="98"/>
                  </a:cubicBezTo>
                  <a:cubicBezTo>
                    <a:pt x="10" y="99"/>
                    <a:pt x="10" y="99"/>
                    <a:pt x="10" y="99"/>
                  </a:cubicBezTo>
                  <a:cubicBezTo>
                    <a:pt x="12" y="100"/>
                    <a:pt x="12" y="100"/>
                    <a:pt x="12" y="100"/>
                  </a:cubicBezTo>
                  <a:cubicBezTo>
                    <a:pt x="14" y="96"/>
                    <a:pt x="14" y="96"/>
                    <a:pt x="14" y="96"/>
                  </a:cubicBezTo>
                  <a:cubicBezTo>
                    <a:pt x="15" y="96"/>
                    <a:pt x="15" y="96"/>
                    <a:pt x="15" y="96"/>
                  </a:cubicBezTo>
                  <a:cubicBezTo>
                    <a:pt x="15" y="95"/>
                    <a:pt x="15" y="95"/>
                    <a:pt x="15" y="95"/>
                  </a:cubicBezTo>
                  <a:cubicBezTo>
                    <a:pt x="16" y="95"/>
                    <a:pt x="16" y="95"/>
                    <a:pt x="16" y="95"/>
                  </a:cubicBezTo>
                  <a:cubicBezTo>
                    <a:pt x="22" y="94"/>
                    <a:pt x="22" y="94"/>
                    <a:pt x="22" y="94"/>
                  </a:cubicBezTo>
                  <a:cubicBezTo>
                    <a:pt x="22" y="94"/>
                    <a:pt x="22" y="94"/>
                    <a:pt x="22" y="94"/>
                  </a:cubicBezTo>
                  <a:cubicBezTo>
                    <a:pt x="22" y="95"/>
                    <a:pt x="22" y="95"/>
                    <a:pt x="22" y="95"/>
                  </a:cubicBezTo>
                  <a:cubicBezTo>
                    <a:pt x="28" y="96"/>
                    <a:pt x="28" y="96"/>
                    <a:pt x="28" y="96"/>
                  </a:cubicBezTo>
                  <a:cubicBezTo>
                    <a:pt x="34" y="110"/>
                    <a:pt x="34" y="110"/>
                    <a:pt x="34" y="110"/>
                  </a:cubicBezTo>
                  <a:cubicBezTo>
                    <a:pt x="34" y="110"/>
                    <a:pt x="34" y="110"/>
                    <a:pt x="34" y="110"/>
                  </a:cubicBezTo>
                  <a:cubicBezTo>
                    <a:pt x="34" y="110"/>
                    <a:pt x="34" y="110"/>
                    <a:pt x="34" y="110"/>
                  </a:cubicBezTo>
                  <a:cubicBezTo>
                    <a:pt x="32" y="118"/>
                    <a:pt x="32" y="118"/>
                    <a:pt x="32" y="118"/>
                  </a:cubicBezTo>
                  <a:cubicBezTo>
                    <a:pt x="32" y="118"/>
                    <a:pt x="32" y="118"/>
                    <a:pt x="32" y="118"/>
                  </a:cubicBezTo>
                  <a:cubicBezTo>
                    <a:pt x="30" y="123"/>
                    <a:pt x="30" y="123"/>
                    <a:pt x="30" y="123"/>
                  </a:cubicBezTo>
                  <a:cubicBezTo>
                    <a:pt x="30" y="123"/>
                    <a:pt x="30" y="123"/>
                    <a:pt x="30" y="123"/>
                  </a:cubicBezTo>
                  <a:cubicBezTo>
                    <a:pt x="27" y="130"/>
                    <a:pt x="27" y="130"/>
                    <a:pt x="27" y="130"/>
                  </a:cubicBezTo>
                  <a:cubicBezTo>
                    <a:pt x="27" y="138"/>
                    <a:pt x="27" y="138"/>
                    <a:pt x="27" y="138"/>
                  </a:cubicBezTo>
                  <a:cubicBezTo>
                    <a:pt x="32" y="143"/>
                    <a:pt x="32" y="143"/>
                    <a:pt x="32" y="143"/>
                  </a:cubicBezTo>
                  <a:cubicBezTo>
                    <a:pt x="32" y="143"/>
                    <a:pt x="32" y="143"/>
                    <a:pt x="32" y="143"/>
                  </a:cubicBezTo>
                  <a:cubicBezTo>
                    <a:pt x="38" y="149"/>
                    <a:pt x="38" y="149"/>
                    <a:pt x="38" y="149"/>
                  </a:cubicBezTo>
                  <a:cubicBezTo>
                    <a:pt x="39" y="149"/>
                    <a:pt x="39" y="149"/>
                    <a:pt x="39" y="149"/>
                  </a:cubicBezTo>
                  <a:cubicBezTo>
                    <a:pt x="40" y="150"/>
                    <a:pt x="40" y="150"/>
                    <a:pt x="40" y="150"/>
                  </a:cubicBezTo>
                  <a:cubicBezTo>
                    <a:pt x="35" y="161"/>
                    <a:pt x="35" y="161"/>
                    <a:pt x="35" y="161"/>
                  </a:cubicBezTo>
                  <a:cubicBezTo>
                    <a:pt x="34" y="166"/>
                    <a:pt x="34" y="166"/>
                    <a:pt x="34" y="166"/>
                  </a:cubicBezTo>
                  <a:cubicBezTo>
                    <a:pt x="35" y="165"/>
                    <a:pt x="35" y="165"/>
                    <a:pt x="35" y="165"/>
                  </a:cubicBezTo>
                  <a:cubicBezTo>
                    <a:pt x="36" y="165"/>
                    <a:pt x="36" y="165"/>
                    <a:pt x="36" y="165"/>
                  </a:cubicBezTo>
                  <a:cubicBezTo>
                    <a:pt x="40" y="164"/>
                    <a:pt x="40" y="164"/>
                    <a:pt x="40" y="164"/>
                  </a:cubicBezTo>
                  <a:cubicBezTo>
                    <a:pt x="47" y="160"/>
                    <a:pt x="47" y="160"/>
                    <a:pt x="47" y="160"/>
                  </a:cubicBezTo>
                  <a:cubicBezTo>
                    <a:pt x="47" y="160"/>
                    <a:pt x="47" y="160"/>
                    <a:pt x="47" y="160"/>
                  </a:cubicBezTo>
                  <a:cubicBezTo>
                    <a:pt x="55" y="161"/>
                    <a:pt x="55" y="161"/>
                    <a:pt x="55" y="161"/>
                  </a:cubicBezTo>
                  <a:cubicBezTo>
                    <a:pt x="56" y="161"/>
                    <a:pt x="56" y="161"/>
                    <a:pt x="56" y="161"/>
                  </a:cubicBezTo>
                  <a:cubicBezTo>
                    <a:pt x="56" y="161"/>
                    <a:pt x="56" y="161"/>
                    <a:pt x="56" y="161"/>
                  </a:cubicBezTo>
                  <a:cubicBezTo>
                    <a:pt x="68" y="166"/>
                    <a:pt x="68" y="166"/>
                    <a:pt x="68" y="166"/>
                  </a:cubicBezTo>
                  <a:cubicBezTo>
                    <a:pt x="81" y="166"/>
                    <a:pt x="81" y="166"/>
                    <a:pt x="81" y="166"/>
                  </a:cubicBezTo>
                  <a:cubicBezTo>
                    <a:pt x="84" y="161"/>
                    <a:pt x="84" y="161"/>
                    <a:pt x="84" y="161"/>
                  </a:cubicBezTo>
                  <a:cubicBezTo>
                    <a:pt x="85" y="160"/>
                    <a:pt x="85" y="160"/>
                    <a:pt x="85" y="160"/>
                  </a:cubicBezTo>
                  <a:cubicBezTo>
                    <a:pt x="85" y="160"/>
                    <a:pt x="85" y="160"/>
                    <a:pt x="85" y="160"/>
                  </a:cubicBezTo>
                  <a:cubicBezTo>
                    <a:pt x="92" y="157"/>
                    <a:pt x="92" y="157"/>
                    <a:pt x="92" y="157"/>
                  </a:cubicBezTo>
                  <a:cubicBezTo>
                    <a:pt x="98" y="151"/>
                    <a:pt x="98" y="151"/>
                    <a:pt x="98" y="151"/>
                  </a:cubicBezTo>
                  <a:cubicBezTo>
                    <a:pt x="99" y="151"/>
                    <a:pt x="99" y="151"/>
                    <a:pt x="99" y="151"/>
                  </a:cubicBezTo>
                  <a:cubicBezTo>
                    <a:pt x="99" y="151"/>
                    <a:pt x="99" y="151"/>
                    <a:pt x="99" y="151"/>
                  </a:cubicBezTo>
                  <a:cubicBezTo>
                    <a:pt x="104" y="149"/>
                    <a:pt x="104" y="149"/>
                    <a:pt x="104" y="149"/>
                  </a:cubicBezTo>
                  <a:cubicBezTo>
                    <a:pt x="109" y="145"/>
                    <a:pt x="109" y="145"/>
                    <a:pt x="109" y="145"/>
                  </a:cubicBezTo>
                  <a:cubicBezTo>
                    <a:pt x="115" y="137"/>
                    <a:pt x="115" y="137"/>
                    <a:pt x="115" y="137"/>
                  </a:cubicBezTo>
                  <a:cubicBezTo>
                    <a:pt x="124" y="140"/>
                    <a:pt x="124" y="140"/>
                    <a:pt x="124" y="140"/>
                  </a:cubicBezTo>
                  <a:cubicBezTo>
                    <a:pt x="125" y="141"/>
                    <a:pt x="125" y="141"/>
                    <a:pt x="125" y="141"/>
                  </a:cubicBezTo>
                  <a:cubicBezTo>
                    <a:pt x="125" y="141"/>
                    <a:pt x="125" y="141"/>
                    <a:pt x="125" y="141"/>
                  </a:cubicBezTo>
                  <a:cubicBezTo>
                    <a:pt x="125" y="142"/>
                    <a:pt x="125" y="142"/>
                    <a:pt x="125" y="142"/>
                  </a:cubicBezTo>
                  <a:cubicBezTo>
                    <a:pt x="126" y="145"/>
                    <a:pt x="128" y="146"/>
                    <a:pt x="129" y="147"/>
                  </a:cubicBezTo>
                  <a:cubicBezTo>
                    <a:pt x="134" y="146"/>
                    <a:pt x="134" y="146"/>
                    <a:pt x="134" y="146"/>
                  </a:cubicBezTo>
                  <a:cubicBezTo>
                    <a:pt x="135" y="146"/>
                    <a:pt x="135" y="146"/>
                    <a:pt x="135" y="146"/>
                  </a:cubicBezTo>
                  <a:cubicBezTo>
                    <a:pt x="138" y="147"/>
                    <a:pt x="138" y="147"/>
                    <a:pt x="138" y="147"/>
                  </a:cubicBezTo>
                  <a:cubicBezTo>
                    <a:pt x="138" y="147"/>
                    <a:pt x="138" y="147"/>
                    <a:pt x="138" y="147"/>
                  </a:cubicBezTo>
                  <a:cubicBezTo>
                    <a:pt x="138" y="147"/>
                    <a:pt x="138" y="147"/>
                    <a:pt x="138" y="147"/>
                  </a:cubicBezTo>
                  <a:cubicBezTo>
                    <a:pt x="145" y="150"/>
                    <a:pt x="145" y="150"/>
                    <a:pt x="145" y="150"/>
                  </a:cubicBezTo>
                  <a:cubicBezTo>
                    <a:pt x="147" y="150"/>
                    <a:pt x="147" y="150"/>
                    <a:pt x="147" y="150"/>
                  </a:cubicBezTo>
                  <a:cubicBezTo>
                    <a:pt x="148" y="148"/>
                    <a:pt x="148" y="148"/>
                    <a:pt x="148" y="148"/>
                  </a:cubicBezTo>
                  <a:cubicBezTo>
                    <a:pt x="148" y="146"/>
                    <a:pt x="148" y="146"/>
                    <a:pt x="148" y="146"/>
                  </a:cubicBezTo>
                  <a:cubicBezTo>
                    <a:pt x="148" y="145"/>
                    <a:pt x="148" y="145"/>
                    <a:pt x="148" y="145"/>
                  </a:cubicBezTo>
                  <a:cubicBezTo>
                    <a:pt x="149" y="145"/>
                    <a:pt x="149" y="145"/>
                    <a:pt x="149" y="145"/>
                  </a:cubicBezTo>
                  <a:cubicBezTo>
                    <a:pt x="149" y="144"/>
                    <a:pt x="149" y="144"/>
                    <a:pt x="149" y="144"/>
                  </a:cubicBezTo>
                  <a:cubicBezTo>
                    <a:pt x="149" y="144"/>
                    <a:pt x="149" y="144"/>
                    <a:pt x="149" y="144"/>
                  </a:cubicBezTo>
                  <a:cubicBezTo>
                    <a:pt x="152" y="142"/>
                    <a:pt x="152" y="142"/>
                    <a:pt x="152" y="142"/>
                  </a:cubicBezTo>
                  <a:cubicBezTo>
                    <a:pt x="152" y="142"/>
                    <a:pt x="152" y="142"/>
                    <a:pt x="152" y="142"/>
                  </a:cubicBezTo>
                  <a:cubicBezTo>
                    <a:pt x="156" y="138"/>
                    <a:pt x="156" y="138"/>
                    <a:pt x="156" y="138"/>
                  </a:cubicBezTo>
                  <a:cubicBezTo>
                    <a:pt x="157" y="138"/>
                    <a:pt x="157" y="138"/>
                    <a:pt x="157" y="138"/>
                  </a:cubicBezTo>
                  <a:cubicBezTo>
                    <a:pt x="157" y="138"/>
                    <a:pt x="157" y="138"/>
                    <a:pt x="157" y="138"/>
                  </a:cubicBezTo>
                  <a:cubicBezTo>
                    <a:pt x="158" y="138"/>
                    <a:pt x="158" y="138"/>
                    <a:pt x="158" y="138"/>
                  </a:cubicBezTo>
                  <a:cubicBezTo>
                    <a:pt x="162" y="138"/>
                    <a:pt x="162" y="138"/>
                    <a:pt x="162" y="138"/>
                  </a:cubicBezTo>
                  <a:cubicBezTo>
                    <a:pt x="162" y="136"/>
                    <a:pt x="163" y="134"/>
                    <a:pt x="166" y="131"/>
                  </a:cubicBezTo>
                  <a:cubicBezTo>
                    <a:pt x="168" y="129"/>
                    <a:pt x="170" y="128"/>
                    <a:pt x="172" y="128"/>
                  </a:cubicBezTo>
                  <a:cubicBezTo>
                    <a:pt x="174" y="127"/>
                    <a:pt x="174" y="127"/>
                    <a:pt x="174" y="127"/>
                  </a:cubicBezTo>
                  <a:cubicBezTo>
                    <a:pt x="174" y="127"/>
                    <a:pt x="174" y="127"/>
                    <a:pt x="174" y="127"/>
                  </a:cubicBezTo>
                  <a:cubicBezTo>
                    <a:pt x="174" y="126"/>
                    <a:pt x="174" y="126"/>
                    <a:pt x="174" y="126"/>
                  </a:cubicBezTo>
                  <a:cubicBezTo>
                    <a:pt x="176" y="124"/>
                    <a:pt x="176" y="124"/>
                    <a:pt x="176" y="124"/>
                  </a:cubicBezTo>
                  <a:cubicBezTo>
                    <a:pt x="176" y="124"/>
                    <a:pt x="176" y="124"/>
                    <a:pt x="176" y="124"/>
                  </a:cubicBezTo>
                  <a:cubicBezTo>
                    <a:pt x="177" y="124"/>
                    <a:pt x="177" y="124"/>
                    <a:pt x="177" y="124"/>
                  </a:cubicBezTo>
                  <a:cubicBezTo>
                    <a:pt x="177" y="124"/>
                    <a:pt x="177" y="124"/>
                    <a:pt x="177" y="124"/>
                  </a:cubicBezTo>
                  <a:cubicBezTo>
                    <a:pt x="178" y="124"/>
                    <a:pt x="178" y="124"/>
                    <a:pt x="178" y="124"/>
                  </a:cubicBezTo>
                  <a:cubicBezTo>
                    <a:pt x="184" y="122"/>
                    <a:pt x="184" y="122"/>
                    <a:pt x="184" y="122"/>
                  </a:cubicBezTo>
                  <a:cubicBezTo>
                    <a:pt x="188" y="122"/>
                    <a:pt x="188" y="122"/>
                    <a:pt x="188" y="122"/>
                  </a:cubicBezTo>
                  <a:cubicBezTo>
                    <a:pt x="189" y="121"/>
                    <a:pt x="189" y="121"/>
                    <a:pt x="189" y="121"/>
                  </a:cubicBezTo>
                  <a:cubicBezTo>
                    <a:pt x="190" y="118"/>
                    <a:pt x="190" y="118"/>
                    <a:pt x="190" y="118"/>
                  </a:cubicBezTo>
                  <a:cubicBezTo>
                    <a:pt x="190" y="118"/>
                    <a:pt x="190" y="118"/>
                    <a:pt x="190" y="118"/>
                  </a:cubicBezTo>
                  <a:cubicBezTo>
                    <a:pt x="192" y="114"/>
                    <a:pt x="192" y="114"/>
                    <a:pt x="192" y="114"/>
                  </a:cubicBezTo>
                  <a:cubicBezTo>
                    <a:pt x="192" y="114"/>
                    <a:pt x="192" y="114"/>
                    <a:pt x="192" y="114"/>
                  </a:cubicBezTo>
                  <a:cubicBezTo>
                    <a:pt x="189" y="111"/>
                    <a:pt x="188" y="108"/>
                    <a:pt x="187" y="104"/>
                  </a:cubicBezTo>
                  <a:cubicBezTo>
                    <a:pt x="186" y="103"/>
                    <a:pt x="186" y="103"/>
                    <a:pt x="186" y="103"/>
                  </a:cubicBezTo>
                  <a:cubicBezTo>
                    <a:pt x="186" y="103"/>
                    <a:pt x="186" y="103"/>
                    <a:pt x="186" y="103"/>
                  </a:cubicBezTo>
                  <a:cubicBezTo>
                    <a:pt x="187" y="103"/>
                    <a:pt x="187" y="103"/>
                    <a:pt x="187" y="103"/>
                  </a:cubicBezTo>
                  <a:cubicBezTo>
                    <a:pt x="187" y="103"/>
                    <a:pt x="187" y="103"/>
                    <a:pt x="187" y="103"/>
                  </a:cubicBezTo>
                  <a:cubicBezTo>
                    <a:pt x="188" y="94"/>
                    <a:pt x="188" y="94"/>
                    <a:pt x="188" y="94"/>
                  </a:cubicBezTo>
                  <a:cubicBezTo>
                    <a:pt x="188" y="91"/>
                    <a:pt x="189" y="89"/>
                    <a:pt x="191" y="87"/>
                  </a:cubicBezTo>
                  <a:cubicBezTo>
                    <a:pt x="190" y="80"/>
                    <a:pt x="190" y="80"/>
                    <a:pt x="190" y="80"/>
                  </a:cubicBezTo>
                  <a:cubicBezTo>
                    <a:pt x="190" y="79"/>
                    <a:pt x="189" y="78"/>
                    <a:pt x="187" y="78"/>
                  </a:cubicBezTo>
                  <a:cubicBezTo>
                    <a:pt x="174" y="83"/>
                    <a:pt x="174" y="83"/>
                    <a:pt x="174" y="83"/>
                  </a:cubicBezTo>
                  <a:cubicBezTo>
                    <a:pt x="175" y="70"/>
                    <a:pt x="175" y="70"/>
                    <a:pt x="175" y="70"/>
                  </a:cubicBezTo>
                  <a:cubicBezTo>
                    <a:pt x="176" y="68"/>
                    <a:pt x="180" y="64"/>
                    <a:pt x="187" y="60"/>
                  </a:cubicBezTo>
                  <a:cubicBezTo>
                    <a:pt x="184" y="46"/>
                    <a:pt x="184" y="46"/>
                    <a:pt x="184" y="46"/>
                  </a:cubicBezTo>
                  <a:cubicBezTo>
                    <a:pt x="183" y="41"/>
                    <a:pt x="184" y="38"/>
                    <a:pt x="187" y="34"/>
                  </a:cubicBezTo>
                  <a:cubicBezTo>
                    <a:pt x="186" y="32"/>
                    <a:pt x="186" y="32"/>
                    <a:pt x="186" y="32"/>
                  </a:cubicBezTo>
                  <a:cubicBezTo>
                    <a:pt x="182" y="32"/>
                    <a:pt x="182" y="32"/>
                    <a:pt x="182" y="32"/>
                  </a:cubicBezTo>
                  <a:cubicBezTo>
                    <a:pt x="181" y="32"/>
                    <a:pt x="181" y="32"/>
                    <a:pt x="181" y="32"/>
                  </a:cubicBezTo>
                  <a:cubicBezTo>
                    <a:pt x="179" y="38"/>
                    <a:pt x="179" y="38"/>
                    <a:pt x="179" y="38"/>
                  </a:cubicBezTo>
                  <a:cubicBezTo>
                    <a:pt x="178" y="40"/>
                    <a:pt x="176" y="41"/>
                    <a:pt x="174" y="41"/>
                  </a:cubicBezTo>
                  <a:cubicBezTo>
                    <a:pt x="174" y="41"/>
                    <a:pt x="174" y="41"/>
                    <a:pt x="174" y="41"/>
                  </a:cubicBezTo>
                  <a:cubicBezTo>
                    <a:pt x="170" y="38"/>
                    <a:pt x="170" y="38"/>
                    <a:pt x="170" y="38"/>
                  </a:cubicBezTo>
                  <a:cubicBezTo>
                    <a:pt x="169" y="38"/>
                    <a:pt x="169" y="38"/>
                    <a:pt x="169" y="38"/>
                  </a:cubicBezTo>
                  <a:cubicBezTo>
                    <a:pt x="169" y="38"/>
                    <a:pt x="169" y="38"/>
                    <a:pt x="169" y="38"/>
                  </a:cubicBezTo>
                  <a:cubicBezTo>
                    <a:pt x="169" y="38"/>
                    <a:pt x="169" y="38"/>
                    <a:pt x="169" y="38"/>
                  </a:cubicBezTo>
                  <a:cubicBezTo>
                    <a:pt x="169" y="37"/>
                    <a:pt x="169" y="37"/>
                    <a:pt x="169" y="37"/>
                  </a:cubicBezTo>
                  <a:cubicBezTo>
                    <a:pt x="168" y="34"/>
                    <a:pt x="168" y="34"/>
                    <a:pt x="168" y="34"/>
                  </a:cubicBezTo>
                  <a:cubicBezTo>
                    <a:pt x="167" y="30"/>
                    <a:pt x="167" y="30"/>
                    <a:pt x="167" y="30"/>
                  </a:cubicBezTo>
                  <a:cubicBezTo>
                    <a:pt x="167" y="30"/>
                    <a:pt x="167" y="30"/>
                    <a:pt x="167" y="30"/>
                  </a:cubicBezTo>
                  <a:cubicBezTo>
                    <a:pt x="167" y="31"/>
                    <a:pt x="167" y="31"/>
                    <a:pt x="167" y="31"/>
                  </a:cubicBezTo>
                  <a:cubicBezTo>
                    <a:pt x="166" y="32"/>
                    <a:pt x="166" y="32"/>
                    <a:pt x="166" y="32"/>
                  </a:cubicBezTo>
                  <a:cubicBezTo>
                    <a:pt x="159" y="32"/>
                    <a:pt x="159" y="32"/>
                    <a:pt x="159" y="32"/>
                  </a:cubicBezTo>
                  <a:cubicBezTo>
                    <a:pt x="158" y="30"/>
                    <a:pt x="158" y="30"/>
                    <a:pt x="158" y="30"/>
                  </a:cubicBezTo>
                  <a:cubicBezTo>
                    <a:pt x="157" y="26"/>
                    <a:pt x="157" y="26"/>
                    <a:pt x="157" y="26"/>
                  </a:cubicBezTo>
                  <a:cubicBezTo>
                    <a:pt x="157" y="20"/>
                    <a:pt x="157" y="20"/>
                    <a:pt x="157" y="20"/>
                  </a:cubicBezTo>
                  <a:cubicBezTo>
                    <a:pt x="153" y="12"/>
                    <a:pt x="153" y="12"/>
                    <a:pt x="153" y="12"/>
                  </a:cubicBezTo>
                  <a:cubicBezTo>
                    <a:pt x="153" y="6"/>
                    <a:pt x="153" y="6"/>
                    <a:pt x="153" y="6"/>
                  </a:cubicBezTo>
                  <a:lnTo>
                    <a:pt x="151" y="3"/>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18" name="Freeform 15"/>
            <p:cNvSpPr/>
            <p:nvPr/>
          </p:nvSpPr>
          <p:spPr bwMode="auto">
            <a:xfrm>
              <a:off x="3366174" y="5135147"/>
              <a:ext cx="770774" cy="591695"/>
            </a:xfrm>
            <a:custGeom>
              <a:gdLst>
                <a:gd fmla="*/ 202 w 250" name="T0"/>
                <a:gd fmla="*/ 6 h 192" name="T1"/>
                <a:gd fmla="*/ 188 w 250" name="T2"/>
                <a:gd fmla="*/ 18 h 192" name="T3"/>
                <a:gd fmla="*/ 172 w 250" name="T4"/>
                <a:gd fmla="*/ 22 h 192" name="T5"/>
                <a:gd fmla="*/ 161 w 250" name="T6"/>
                <a:gd fmla="*/ 21 h 192" name="T7"/>
                <a:gd fmla="*/ 160 w 250" name="T8"/>
                <a:gd fmla="*/ 22 h 192" name="T9"/>
                <a:gd fmla="*/ 147 w 250" name="T10"/>
                <a:gd fmla="*/ 26 h 192" name="T11"/>
                <a:gd fmla="*/ 136 w 250" name="T12"/>
                <a:gd fmla="*/ 32 h 192" name="T13"/>
                <a:gd fmla="*/ 126 w 250" name="T14"/>
                <a:gd fmla="*/ 40 h 192" name="T15"/>
                <a:gd fmla="*/ 120 w 250" name="T16"/>
                <a:gd fmla="*/ 48 h 192" name="T17"/>
                <a:gd fmla="*/ 118 w 250" name="T18"/>
                <a:gd fmla="*/ 52 h 192" name="T19"/>
                <a:gd fmla="*/ 102 w 250" name="T20"/>
                <a:gd fmla="*/ 48 h 192" name="T21"/>
                <a:gd fmla="*/ 84 w 250" name="T22"/>
                <a:gd fmla="*/ 40 h 192" name="T23"/>
                <a:gd fmla="*/ 80 w 250" name="T24"/>
                <a:gd fmla="*/ 46 h 192" name="T25"/>
                <a:gd fmla="*/ 74 w 250" name="T26"/>
                <a:gd fmla="*/ 51 h 192" name="T27"/>
                <a:gd fmla="*/ 62 w 250" name="T28"/>
                <a:gd fmla="*/ 58 h 192" name="T29"/>
                <a:gd fmla="*/ 51 w 250" name="T30"/>
                <a:gd fmla="*/ 68 h 192" name="T31"/>
                <a:gd fmla="*/ 22 w 250" name="T32"/>
                <a:gd fmla="*/ 63 h 192" name="T33"/>
                <a:gd fmla="*/ 9 w 250" name="T34"/>
                <a:gd fmla="*/ 65 h 192" name="T35"/>
                <a:gd fmla="*/ 0 w 250" name="T36"/>
                <a:gd fmla="*/ 69 h 192" name="T37"/>
                <a:gd fmla="*/ 2 w 250" name="T38"/>
                <a:gd fmla="*/ 79 h 192" name="T39"/>
                <a:gd fmla="*/ 20 w 250" name="T40"/>
                <a:gd fmla="*/ 80 h 192" name="T41"/>
                <a:gd fmla="*/ 23 w 250" name="T42"/>
                <a:gd fmla="*/ 94 h 192" name="T43"/>
                <a:gd fmla="*/ 38 w 250" name="T44"/>
                <a:gd fmla="*/ 92 h 192" name="T45"/>
                <a:gd fmla="*/ 50 w 250" name="T46"/>
                <a:gd fmla="*/ 90 h 192" name="T47"/>
                <a:gd fmla="*/ 53 w 250" name="T48"/>
                <a:gd fmla="*/ 108 h 192" name="T49"/>
                <a:gd fmla="*/ 46 w 250" name="T50"/>
                <a:gd fmla="*/ 117 h 192" name="T51"/>
                <a:gd fmla="*/ 34 w 250" name="T52"/>
                <a:gd fmla="*/ 124 h 192" name="T53"/>
                <a:gd fmla="*/ 53 w 250" name="T54"/>
                <a:gd fmla="*/ 129 h 192" name="T55"/>
                <a:gd fmla="*/ 60 w 250" name="T56"/>
                <a:gd fmla="*/ 133 h 192" name="T57"/>
                <a:gd fmla="*/ 76 w 250" name="T58"/>
                <a:gd fmla="*/ 142 h 192" name="T59"/>
                <a:gd fmla="*/ 70 w 250" name="T60"/>
                <a:gd fmla="*/ 150 h 192" name="T61"/>
                <a:gd fmla="*/ 97 w 250" name="T62"/>
                <a:gd fmla="*/ 179 h 192" name="T63"/>
                <a:gd fmla="*/ 107 w 250" name="T64"/>
                <a:gd fmla="*/ 174 h 192" name="T65"/>
                <a:gd fmla="*/ 122 w 250" name="T66"/>
                <a:gd fmla="*/ 185 h 192" name="T67"/>
                <a:gd fmla="*/ 127 w 250" name="T68"/>
                <a:gd fmla="*/ 180 h 192" name="T69"/>
                <a:gd fmla="*/ 135 w 250" name="T70"/>
                <a:gd fmla="*/ 181 h 192" name="T71"/>
                <a:gd fmla="*/ 154 w 250" name="T72"/>
                <a:gd fmla="*/ 185 h 192" name="T73"/>
                <a:gd fmla="*/ 156 w 250" name="T74"/>
                <a:gd fmla="*/ 186 h 192" name="T75"/>
                <a:gd fmla="*/ 173 w 250" name="T76"/>
                <a:gd fmla="*/ 173 h 192" name="T77"/>
                <a:gd fmla="*/ 178 w 250" name="T78"/>
                <a:gd fmla="*/ 179 h 192" name="T79"/>
                <a:gd fmla="*/ 182 w 250" name="T80"/>
                <a:gd fmla="*/ 170 h 192" name="T81"/>
                <a:gd fmla="*/ 198 w 250" name="T82"/>
                <a:gd fmla="*/ 153 h 192" name="T83"/>
                <a:gd fmla="*/ 207 w 250" name="T84"/>
                <a:gd fmla="*/ 154 h 192" name="T85"/>
                <a:gd fmla="*/ 205 w 250" name="T86"/>
                <a:gd fmla="*/ 143 h 192" name="T87"/>
                <a:gd fmla="*/ 207 w 250" name="T88"/>
                <a:gd fmla="*/ 138 h 192" name="T89"/>
                <a:gd fmla="*/ 228 w 250" name="T90"/>
                <a:gd fmla="*/ 126 h 192" name="T91"/>
                <a:gd fmla="*/ 228 w 250" name="T92"/>
                <a:gd fmla="*/ 115 h 192" name="T93"/>
                <a:gd fmla="*/ 232 w 250" name="T94"/>
                <a:gd fmla="*/ 105 h 192" name="T95"/>
                <a:gd fmla="*/ 239 w 250" name="T96"/>
                <a:gd fmla="*/ 90 h 192" name="T97"/>
                <a:gd fmla="*/ 248 w 250" name="T98"/>
                <a:gd fmla="*/ 78 h 192" name="T99"/>
                <a:gd fmla="*/ 248 w 250" name="T100"/>
                <a:gd fmla="*/ 67 h 192" name="T101"/>
                <a:gd fmla="*/ 248 w 250" name="T102"/>
                <a:gd fmla="*/ 60 h 192" name="T103"/>
                <a:gd fmla="*/ 226 w 250" name="T104"/>
                <a:gd fmla="*/ 61 h 192" name="T105"/>
                <a:gd fmla="*/ 221 w 250" name="T106"/>
                <a:gd fmla="*/ 51 h 192" name="T107"/>
                <a:gd fmla="*/ 210 w 250" name="T108"/>
                <a:gd fmla="*/ 51 h 192" name="T109"/>
                <a:gd fmla="*/ 222 w 250" name="T110"/>
                <a:gd fmla="*/ 29 h 192" name="T111"/>
                <a:gd fmla="*/ 220 w 250" name="T112"/>
                <a:gd fmla="*/ 14 h 192" name="T113"/>
                <a:gd fmla="*/ 217 w 250" name="T114"/>
                <a:gd fmla="*/ 0 h 192" name="T115"/>
                <a:gd fmla="*/ 208 w 250" name="T116"/>
                <a:gd fmla="*/ 5 h 19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92" w="250">
                  <a:moveTo>
                    <a:pt x="200" y="5"/>
                  </a:moveTo>
                  <a:cubicBezTo>
                    <a:pt x="201" y="5"/>
                    <a:pt x="201" y="5"/>
                    <a:pt x="201" y="5"/>
                  </a:cubicBezTo>
                  <a:cubicBezTo>
                    <a:pt x="202" y="6"/>
                    <a:pt x="202" y="6"/>
                    <a:pt x="202" y="6"/>
                  </a:cubicBezTo>
                  <a:cubicBezTo>
                    <a:pt x="196" y="14"/>
                    <a:pt x="196" y="14"/>
                    <a:pt x="196" y="14"/>
                  </a:cubicBezTo>
                  <a:cubicBezTo>
                    <a:pt x="194" y="16"/>
                    <a:pt x="192" y="18"/>
                    <a:pt x="188" y="18"/>
                  </a:cubicBezTo>
                  <a:cubicBezTo>
                    <a:pt x="188" y="18"/>
                    <a:pt x="188" y="18"/>
                    <a:pt x="188" y="18"/>
                  </a:cubicBezTo>
                  <a:cubicBezTo>
                    <a:pt x="184" y="16"/>
                    <a:pt x="184" y="16"/>
                    <a:pt x="184" y="16"/>
                  </a:cubicBezTo>
                  <a:cubicBezTo>
                    <a:pt x="180" y="16"/>
                    <a:pt x="180" y="16"/>
                    <a:pt x="180" y="16"/>
                  </a:cubicBezTo>
                  <a:cubicBezTo>
                    <a:pt x="172" y="22"/>
                    <a:pt x="172" y="22"/>
                    <a:pt x="172" y="22"/>
                  </a:cubicBezTo>
                  <a:cubicBezTo>
                    <a:pt x="170" y="23"/>
                    <a:pt x="167" y="21"/>
                    <a:pt x="164" y="16"/>
                  </a:cubicBezTo>
                  <a:cubicBezTo>
                    <a:pt x="161" y="21"/>
                    <a:pt x="161" y="21"/>
                    <a:pt x="161" y="21"/>
                  </a:cubicBezTo>
                  <a:cubicBezTo>
                    <a:pt x="161" y="21"/>
                    <a:pt x="161" y="21"/>
                    <a:pt x="161" y="21"/>
                  </a:cubicBezTo>
                  <a:cubicBezTo>
                    <a:pt x="161" y="21"/>
                    <a:pt x="161" y="21"/>
                    <a:pt x="161" y="21"/>
                  </a:cubicBezTo>
                  <a:cubicBezTo>
                    <a:pt x="160" y="22"/>
                    <a:pt x="160" y="22"/>
                    <a:pt x="160" y="22"/>
                  </a:cubicBezTo>
                  <a:cubicBezTo>
                    <a:pt x="160" y="22"/>
                    <a:pt x="160" y="22"/>
                    <a:pt x="160" y="22"/>
                  </a:cubicBezTo>
                  <a:cubicBezTo>
                    <a:pt x="158" y="24"/>
                    <a:pt x="158" y="24"/>
                    <a:pt x="158" y="24"/>
                  </a:cubicBezTo>
                  <a:cubicBezTo>
                    <a:pt x="152" y="24"/>
                    <a:pt x="152" y="24"/>
                    <a:pt x="152" y="24"/>
                  </a:cubicBezTo>
                  <a:cubicBezTo>
                    <a:pt x="147" y="26"/>
                    <a:pt x="147" y="26"/>
                    <a:pt x="147" y="26"/>
                  </a:cubicBezTo>
                  <a:cubicBezTo>
                    <a:pt x="141" y="31"/>
                    <a:pt x="141" y="31"/>
                    <a:pt x="141" y="31"/>
                  </a:cubicBezTo>
                  <a:cubicBezTo>
                    <a:pt x="139" y="31"/>
                    <a:pt x="139" y="31"/>
                    <a:pt x="139" y="31"/>
                  </a:cubicBezTo>
                  <a:cubicBezTo>
                    <a:pt x="136" y="32"/>
                    <a:pt x="136" y="32"/>
                    <a:pt x="136" y="32"/>
                  </a:cubicBezTo>
                  <a:cubicBezTo>
                    <a:pt x="134" y="34"/>
                    <a:pt x="134" y="36"/>
                    <a:pt x="135" y="38"/>
                  </a:cubicBezTo>
                  <a:cubicBezTo>
                    <a:pt x="138" y="42"/>
                    <a:pt x="138" y="42"/>
                    <a:pt x="138" y="42"/>
                  </a:cubicBezTo>
                  <a:cubicBezTo>
                    <a:pt x="126" y="40"/>
                    <a:pt x="126" y="40"/>
                    <a:pt x="126" y="40"/>
                  </a:cubicBezTo>
                  <a:cubicBezTo>
                    <a:pt x="120" y="45"/>
                    <a:pt x="120" y="45"/>
                    <a:pt x="120" y="45"/>
                  </a:cubicBezTo>
                  <a:cubicBezTo>
                    <a:pt x="120" y="47"/>
                    <a:pt x="120" y="47"/>
                    <a:pt x="120" y="47"/>
                  </a:cubicBezTo>
                  <a:cubicBezTo>
                    <a:pt x="120" y="48"/>
                    <a:pt x="120" y="48"/>
                    <a:pt x="120" y="48"/>
                  </a:cubicBezTo>
                  <a:cubicBezTo>
                    <a:pt x="118" y="51"/>
                    <a:pt x="118" y="51"/>
                    <a:pt x="118" y="51"/>
                  </a:cubicBezTo>
                  <a:cubicBezTo>
                    <a:pt x="118" y="51"/>
                    <a:pt x="118" y="51"/>
                    <a:pt x="118" y="51"/>
                  </a:cubicBezTo>
                  <a:cubicBezTo>
                    <a:pt x="118" y="52"/>
                    <a:pt x="118" y="52"/>
                    <a:pt x="118" y="52"/>
                  </a:cubicBezTo>
                  <a:cubicBezTo>
                    <a:pt x="112" y="52"/>
                    <a:pt x="112" y="52"/>
                    <a:pt x="112" y="52"/>
                  </a:cubicBezTo>
                  <a:cubicBezTo>
                    <a:pt x="105" y="49"/>
                    <a:pt x="105" y="49"/>
                    <a:pt x="105" y="49"/>
                  </a:cubicBezTo>
                  <a:cubicBezTo>
                    <a:pt x="102" y="48"/>
                    <a:pt x="102" y="48"/>
                    <a:pt x="102" y="48"/>
                  </a:cubicBezTo>
                  <a:cubicBezTo>
                    <a:pt x="97" y="49"/>
                    <a:pt x="97" y="49"/>
                    <a:pt x="97" y="49"/>
                  </a:cubicBezTo>
                  <a:cubicBezTo>
                    <a:pt x="94" y="49"/>
                    <a:pt x="92" y="46"/>
                    <a:pt x="89" y="42"/>
                  </a:cubicBezTo>
                  <a:cubicBezTo>
                    <a:pt x="84" y="40"/>
                    <a:pt x="84" y="40"/>
                    <a:pt x="84" y="40"/>
                  </a:cubicBezTo>
                  <a:cubicBezTo>
                    <a:pt x="80" y="46"/>
                    <a:pt x="80" y="46"/>
                    <a:pt x="80" y="46"/>
                  </a:cubicBezTo>
                  <a:cubicBezTo>
                    <a:pt x="80" y="46"/>
                    <a:pt x="80" y="46"/>
                    <a:pt x="80" y="46"/>
                  </a:cubicBezTo>
                  <a:cubicBezTo>
                    <a:pt x="80" y="46"/>
                    <a:pt x="80" y="46"/>
                    <a:pt x="80" y="46"/>
                  </a:cubicBezTo>
                  <a:cubicBezTo>
                    <a:pt x="74" y="51"/>
                    <a:pt x="74" y="51"/>
                    <a:pt x="74" y="51"/>
                  </a:cubicBezTo>
                  <a:cubicBezTo>
                    <a:pt x="74" y="51"/>
                    <a:pt x="74" y="51"/>
                    <a:pt x="74" y="51"/>
                  </a:cubicBezTo>
                  <a:cubicBezTo>
                    <a:pt x="74" y="51"/>
                    <a:pt x="74" y="51"/>
                    <a:pt x="74" y="51"/>
                  </a:cubicBezTo>
                  <a:cubicBezTo>
                    <a:pt x="73" y="51"/>
                    <a:pt x="73" y="51"/>
                    <a:pt x="73" y="51"/>
                  </a:cubicBezTo>
                  <a:cubicBezTo>
                    <a:pt x="69" y="52"/>
                    <a:pt x="69" y="52"/>
                    <a:pt x="69" y="52"/>
                  </a:cubicBezTo>
                  <a:cubicBezTo>
                    <a:pt x="62" y="58"/>
                    <a:pt x="62" y="58"/>
                    <a:pt x="62" y="58"/>
                  </a:cubicBezTo>
                  <a:cubicBezTo>
                    <a:pt x="62" y="58"/>
                    <a:pt x="62" y="58"/>
                    <a:pt x="62" y="58"/>
                  </a:cubicBezTo>
                  <a:cubicBezTo>
                    <a:pt x="56" y="61"/>
                    <a:pt x="56" y="61"/>
                    <a:pt x="56" y="61"/>
                  </a:cubicBezTo>
                  <a:cubicBezTo>
                    <a:pt x="51" y="68"/>
                    <a:pt x="51" y="68"/>
                    <a:pt x="51" y="68"/>
                  </a:cubicBezTo>
                  <a:cubicBezTo>
                    <a:pt x="35" y="68"/>
                    <a:pt x="35" y="68"/>
                    <a:pt x="35" y="68"/>
                  </a:cubicBezTo>
                  <a:cubicBezTo>
                    <a:pt x="35" y="68"/>
                    <a:pt x="35" y="68"/>
                    <a:pt x="35" y="68"/>
                  </a:cubicBezTo>
                  <a:cubicBezTo>
                    <a:pt x="22" y="63"/>
                    <a:pt x="22" y="63"/>
                    <a:pt x="22" y="63"/>
                  </a:cubicBezTo>
                  <a:cubicBezTo>
                    <a:pt x="16" y="62"/>
                    <a:pt x="16" y="62"/>
                    <a:pt x="16" y="62"/>
                  </a:cubicBezTo>
                  <a:cubicBezTo>
                    <a:pt x="10" y="65"/>
                    <a:pt x="10" y="65"/>
                    <a:pt x="10" y="65"/>
                  </a:cubicBezTo>
                  <a:cubicBezTo>
                    <a:pt x="9" y="65"/>
                    <a:pt x="9" y="65"/>
                    <a:pt x="9" y="65"/>
                  </a:cubicBezTo>
                  <a:cubicBezTo>
                    <a:pt x="9" y="65"/>
                    <a:pt x="9" y="65"/>
                    <a:pt x="9" y="65"/>
                  </a:cubicBezTo>
                  <a:cubicBezTo>
                    <a:pt x="5" y="67"/>
                    <a:pt x="5" y="67"/>
                    <a:pt x="5" y="67"/>
                  </a:cubicBezTo>
                  <a:cubicBezTo>
                    <a:pt x="3" y="68"/>
                    <a:pt x="2" y="69"/>
                    <a:pt x="0"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0" y="80"/>
                    <a:pt x="20" y="80"/>
                    <a:pt x="20" y="80"/>
                  </a:cubicBezTo>
                  <a:cubicBezTo>
                    <a:pt x="21" y="80"/>
                    <a:pt x="21" y="80"/>
                    <a:pt x="21" y="80"/>
                  </a:cubicBezTo>
                  <a:cubicBezTo>
                    <a:pt x="21" y="94"/>
                    <a:pt x="21" y="94"/>
                    <a:pt x="21" y="94"/>
                  </a:cubicBezTo>
                  <a:cubicBezTo>
                    <a:pt x="23" y="94"/>
                    <a:pt x="23" y="94"/>
                    <a:pt x="23" y="94"/>
                  </a:cubicBezTo>
                  <a:cubicBezTo>
                    <a:pt x="32" y="94"/>
                    <a:pt x="32" y="94"/>
                    <a:pt x="32" y="94"/>
                  </a:cubicBezTo>
                  <a:cubicBezTo>
                    <a:pt x="37" y="93"/>
                    <a:pt x="37" y="93"/>
                    <a:pt x="37" y="93"/>
                  </a:cubicBezTo>
                  <a:cubicBezTo>
                    <a:pt x="38" y="92"/>
                    <a:pt x="38" y="92"/>
                    <a:pt x="38" y="92"/>
                  </a:cubicBezTo>
                  <a:cubicBezTo>
                    <a:pt x="41" y="90"/>
                    <a:pt x="44" y="89"/>
                    <a:pt x="47" y="89"/>
                  </a:cubicBezTo>
                  <a:cubicBezTo>
                    <a:pt x="49" y="88"/>
                    <a:pt x="49" y="88"/>
                    <a:pt x="49" y="88"/>
                  </a:cubicBezTo>
                  <a:cubicBezTo>
                    <a:pt x="50" y="90"/>
                    <a:pt x="50" y="90"/>
                    <a:pt x="50" y="90"/>
                  </a:cubicBezTo>
                  <a:cubicBezTo>
                    <a:pt x="52" y="94"/>
                    <a:pt x="52" y="94"/>
                    <a:pt x="52" y="94"/>
                  </a:cubicBezTo>
                  <a:cubicBezTo>
                    <a:pt x="52" y="95"/>
                    <a:pt x="52" y="95"/>
                    <a:pt x="52" y="95"/>
                  </a:cubicBezTo>
                  <a:cubicBezTo>
                    <a:pt x="53" y="108"/>
                    <a:pt x="53" y="108"/>
                    <a:pt x="53" y="108"/>
                  </a:cubicBezTo>
                  <a:cubicBezTo>
                    <a:pt x="53" y="109"/>
                    <a:pt x="53" y="109"/>
                    <a:pt x="53" y="109"/>
                  </a:cubicBezTo>
                  <a:cubicBezTo>
                    <a:pt x="46" y="117"/>
                    <a:pt x="46" y="117"/>
                    <a:pt x="46" y="117"/>
                  </a:cubicBezTo>
                  <a:cubicBezTo>
                    <a:pt x="46" y="117"/>
                    <a:pt x="46" y="117"/>
                    <a:pt x="46" y="117"/>
                  </a:cubicBezTo>
                  <a:cubicBezTo>
                    <a:pt x="46" y="117"/>
                    <a:pt x="46" y="117"/>
                    <a:pt x="46" y="117"/>
                  </a:cubicBezTo>
                  <a:cubicBezTo>
                    <a:pt x="37" y="121"/>
                    <a:pt x="37" y="121"/>
                    <a:pt x="37" y="121"/>
                  </a:cubicBezTo>
                  <a:cubicBezTo>
                    <a:pt x="34" y="124"/>
                    <a:pt x="34" y="124"/>
                    <a:pt x="34" y="124"/>
                  </a:cubicBezTo>
                  <a:cubicBezTo>
                    <a:pt x="36" y="127"/>
                    <a:pt x="36" y="127"/>
                    <a:pt x="36" y="127"/>
                  </a:cubicBezTo>
                  <a:cubicBezTo>
                    <a:pt x="53" y="128"/>
                    <a:pt x="53" y="128"/>
                    <a:pt x="53" y="128"/>
                  </a:cubicBezTo>
                  <a:cubicBezTo>
                    <a:pt x="53" y="129"/>
                    <a:pt x="53" y="129"/>
                    <a:pt x="53" y="129"/>
                  </a:cubicBezTo>
                  <a:cubicBezTo>
                    <a:pt x="53" y="129"/>
                    <a:pt x="53" y="129"/>
                    <a:pt x="53" y="129"/>
                  </a:cubicBezTo>
                  <a:cubicBezTo>
                    <a:pt x="54" y="129"/>
                    <a:pt x="54" y="129"/>
                    <a:pt x="54" y="129"/>
                  </a:cubicBezTo>
                  <a:cubicBezTo>
                    <a:pt x="60" y="133"/>
                    <a:pt x="60" y="133"/>
                    <a:pt x="60" y="133"/>
                  </a:cubicBezTo>
                  <a:cubicBezTo>
                    <a:pt x="76" y="133"/>
                    <a:pt x="76" y="133"/>
                    <a:pt x="76" y="133"/>
                  </a:cubicBezTo>
                  <a:cubicBezTo>
                    <a:pt x="76" y="135"/>
                    <a:pt x="76" y="135"/>
                    <a:pt x="76" y="135"/>
                  </a:cubicBezTo>
                  <a:cubicBezTo>
                    <a:pt x="76" y="142"/>
                    <a:pt x="76" y="142"/>
                    <a:pt x="76" y="142"/>
                  </a:cubicBezTo>
                  <a:cubicBezTo>
                    <a:pt x="76" y="143"/>
                    <a:pt x="76" y="143"/>
                    <a:pt x="76" y="143"/>
                  </a:cubicBezTo>
                  <a:cubicBezTo>
                    <a:pt x="77" y="143"/>
                    <a:pt x="77" y="143"/>
                    <a:pt x="77" y="143"/>
                  </a:cubicBezTo>
                  <a:cubicBezTo>
                    <a:pt x="70" y="150"/>
                    <a:pt x="70" y="150"/>
                    <a:pt x="70" y="150"/>
                  </a:cubicBezTo>
                  <a:cubicBezTo>
                    <a:pt x="69" y="159"/>
                    <a:pt x="71" y="164"/>
                    <a:pt x="74" y="165"/>
                  </a:cubicBezTo>
                  <a:cubicBezTo>
                    <a:pt x="87" y="172"/>
                    <a:pt x="87" y="172"/>
                    <a:pt x="87" y="172"/>
                  </a:cubicBezTo>
                  <a:cubicBezTo>
                    <a:pt x="97" y="179"/>
                    <a:pt x="97" y="179"/>
                    <a:pt x="97" y="179"/>
                  </a:cubicBezTo>
                  <a:cubicBezTo>
                    <a:pt x="106" y="175"/>
                    <a:pt x="106" y="175"/>
                    <a:pt x="106" y="175"/>
                  </a:cubicBezTo>
                  <a:cubicBezTo>
                    <a:pt x="106" y="174"/>
                    <a:pt x="106" y="174"/>
                    <a:pt x="106" y="174"/>
                  </a:cubicBezTo>
                  <a:cubicBezTo>
                    <a:pt x="107" y="174"/>
                    <a:pt x="107" y="174"/>
                    <a:pt x="107" y="174"/>
                  </a:cubicBezTo>
                  <a:cubicBezTo>
                    <a:pt x="108" y="174"/>
                    <a:pt x="108" y="174"/>
                    <a:pt x="108" y="174"/>
                  </a:cubicBezTo>
                  <a:cubicBezTo>
                    <a:pt x="120" y="184"/>
                    <a:pt x="120" y="184"/>
                    <a:pt x="120" y="184"/>
                  </a:cubicBezTo>
                  <a:cubicBezTo>
                    <a:pt x="122" y="185"/>
                    <a:pt x="122" y="185"/>
                    <a:pt x="122" y="185"/>
                  </a:cubicBezTo>
                  <a:cubicBezTo>
                    <a:pt x="126" y="181"/>
                    <a:pt x="126" y="181"/>
                    <a:pt x="126" y="181"/>
                  </a:cubicBezTo>
                  <a:cubicBezTo>
                    <a:pt x="126" y="180"/>
                    <a:pt x="126" y="180"/>
                    <a:pt x="126" y="180"/>
                  </a:cubicBezTo>
                  <a:cubicBezTo>
                    <a:pt x="127" y="180"/>
                    <a:pt x="127" y="180"/>
                    <a:pt x="127" y="180"/>
                  </a:cubicBezTo>
                  <a:cubicBezTo>
                    <a:pt x="127" y="180"/>
                    <a:pt x="127" y="180"/>
                    <a:pt x="127" y="180"/>
                  </a:cubicBezTo>
                  <a:cubicBezTo>
                    <a:pt x="128" y="180"/>
                    <a:pt x="128" y="180"/>
                    <a:pt x="128" y="180"/>
                  </a:cubicBezTo>
                  <a:cubicBezTo>
                    <a:pt x="135" y="181"/>
                    <a:pt x="135" y="181"/>
                    <a:pt x="135" y="181"/>
                  </a:cubicBezTo>
                  <a:cubicBezTo>
                    <a:pt x="137" y="168"/>
                    <a:pt x="137" y="168"/>
                    <a:pt x="137" y="168"/>
                  </a:cubicBezTo>
                  <a:cubicBezTo>
                    <a:pt x="146" y="185"/>
                    <a:pt x="146" y="185"/>
                    <a:pt x="146" y="185"/>
                  </a:cubicBezTo>
                  <a:cubicBezTo>
                    <a:pt x="154" y="185"/>
                    <a:pt x="154" y="185"/>
                    <a:pt x="154" y="185"/>
                  </a:cubicBezTo>
                  <a:cubicBezTo>
                    <a:pt x="156" y="186"/>
                    <a:pt x="156" y="186"/>
                    <a:pt x="156" y="186"/>
                  </a:cubicBezTo>
                  <a:cubicBezTo>
                    <a:pt x="156" y="186"/>
                    <a:pt x="156" y="186"/>
                    <a:pt x="156" y="186"/>
                  </a:cubicBezTo>
                  <a:cubicBezTo>
                    <a:pt x="156" y="186"/>
                    <a:pt x="156" y="186"/>
                    <a:pt x="156" y="186"/>
                  </a:cubicBezTo>
                  <a:cubicBezTo>
                    <a:pt x="156" y="192"/>
                    <a:pt x="156" y="192"/>
                    <a:pt x="156" y="192"/>
                  </a:cubicBezTo>
                  <a:cubicBezTo>
                    <a:pt x="160" y="191"/>
                    <a:pt x="160" y="191"/>
                    <a:pt x="160" y="191"/>
                  </a:cubicBezTo>
                  <a:cubicBezTo>
                    <a:pt x="173" y="173"/>
                    <a:pt x="173" y="173"/>
                    <a:pt x="173" y="173"/>
                  </a:cubicBezTo>
                  <a:cubicBezTo>
                    <a:pt x="178" y="182"/>
                    <a:pt x="178" y="182"/>
                    <a:pt x="178" y="182"/>
                  </a:cubicBezTo>
                  <a:cubicBezTo>
                    <a:pt x="178" y="179"/>
                    <a:pt x="178" y="179"/>
                    <a:pt x="178" y="179"/>
                  </a:cubicBezTo>
                  <a:cubicBezTo>
                    <a:pt x="178" y="179"/>
                    <a:pt x="178" y="179"/>
                    <a:pt x="178" y="179"/>
                  </a:cubicBezTo>
                  <a:cubicBezTo>
                    <a:pt x="178" y="178"/>
                    <a:pt x="178" y="178"/>
                    <a:pt x="178" y="178"/>
                  </a:cubicBezTo>
                  <a:cubicBezTo>
                    <a:pt x="178" y="178"/>
                    <a:pt x="178" y="178"/>
                    <a:pt x="178" y="178"/>
                  </a:cubicBezTo>
                  <a:cubicBezTo>
                    <a:pt x="182" y="170"/>
                    <a:pt x="182" y="170"/>
                    <a:pt x="182" y="170"/>
                  </a:cubicBezTo>
                  <a:cubicBezTo>
                    <a:pt x="186" y="164"/>
                    <a:pt x="186" y="164"/>
                    <a:pt x="186" y="164"/>
                  </a:cubicBezTo>
                  <a:cubicBezTo>
                    <a:pt x="196" y="164"/>
                    <a:pt x="196" y="164"/>
                    <a:pt x="196" y="164"/>
                  </a:cubicBezTo>
                  <a:cubicBezTo>
                    <a:pt x="198" y="153"/>
                    <a:pt x="198" y="153"/>
                    <a:pt x="198" y="153"/>
                  </a:cubicBezTo>
                  <a:cubicBezTo>
                    <a:pt x="199" y="153"/>
                    <a:pt x="199" y="153"/>
                    <a:pt x="199" y="153"/>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9"/>
                    <a:pt x="207" y="139"/>
                    <a:pt x="207" y="139"/>
                  </a:cubicBezTo>
                  <a:cubicBezTo>
                    <a:pt x="207" y="138"/>
                    <a:pt x="207" y="138"/>
                    <a:pt x="207" y="138"/>
                  </a:cubicBezTo>
                  <a:cubicBezTo>
                    <a:pt x="207" y="138"/>
                    <a:pt x="207" y="138"/>
                    <a:pt x="207" y="138"/>
                  </a:cubicBezTo>
                  <a:cubicBezTo>
                    <a:pt x="208" y="138"/>
                    <a:pt x="208" y="138"/>
                    <a:pt x="208" y="138"/>
                  </a:cubicBezTo>
                  <a:cubicBezTo>
                    <a:pt x="208" y="137"/>
                    <a:pt x="208" y="137"/>
                    <a:pt x="208" y="137"/>
                  </a:cubicBezTo>
                  <a:cubicBezTo>
                    <a:pt x="228" y="126"/>
                    <a:pt x="228" y="126"/>
                    <a:pt x="228" y="126"/>
                  </a:cubicBezTo>
                  <a:cubicBezTo>
                    <a:pt x="228" y="115"/>
                    <a:pt x="228" y="115"/>
                    <a:pt x="228" y="115"/>
                  </a:cubicBezTo>
                  <a:cubicBezTo>
                    <a:pt x="228" y="115"/>
                    <a:pt x="228" y="115"/>
                    <a:pt x="228" y="115"/>
                  </a:cubicBezTo>
                  <a:cubicBezTo>
                    <a:pt x="228" y="115"/>
                    <a:pt x="228" y="115"/>
                    <a:pt x="228" y="115"/>
                  </a:cubicBezTo>
                  <a:cubicBezTo>
                    <a:pt x="232" y="107"/>
                    <a:pt x="232" y="107"/>
                    <a:pt x="232" y="107"/>
                  </a:cubicBezTo>
                  <a:cubicBezTo>
                    <a:pt x="232" y="105"/>
                    <a:pt x="232" y="105"/>
                    <a:pt x="232" y="105"/>
                  </a:cubicBezTo>
                  <a:cubicBezTo>
                    <a:pt x="232" y="105"/>
                    <a:pt x="232" y="105"/>
                    <a:pt x="232" y="105"/>
                  </a:cubicBezTo>
                  <a:cubicBezTo>
                    <a:pt x="239" y="90"/>
                    <a:pt x="239" y="90"/>
                    <a:pt x="239" y="90"/>
                  </a:cubicBezTo>
                  <a:cubicBezTo>
                    <a:pt x="239" y="90"/>
                    <a:pt x="239" y="90"/>
                    <a:pt x="239" y="90"/>
                  </a:cubicBezTo>
                  <a:cubicBezTo>
                    <a:pt x="239" y="90"/>
                    <a:pt x="239" y="90"/>
                    <a:pt x="239" y="90"/>
                  </a:cubicBezTo>
                  <a:cubicBezTo>
                    <a:pt x="244" y="85"/>
                    <a:pt x="244" y="85"/>
                    <a:pt x="244" y="85"/>
                  </a:cubicBezTo>
                  <a:cubicBezTo>
                    <a:pt x="248" y="79"/>
                    <a:pt x="248" y="79"/>
                    <a:pt x="248" y="79"/>
                  </a:cubicBezTo>
                  <a:cubicBezTo>
                    <a:pt x="248" y="78"/>
                    <a:pt x="248" y="78"/>
                    <a:pt x="248" y="78"/>
                  </a:cubicBezTo>
                  <a:cubicBezTo>
                    <a:pt x="248" y="78"/>
                    <a:pt x="248" y="78"/>
                    <a:pt x="248" y="78"/>
                  </a:cubicBezTo>
                  <a:cubicBezTo>
                    <a:pt x="250" y="73"/>
                    <a:pt x="250" y="73"/>
                    <a:pt x="250" y="73"/>
                  </a:cubicBezTo>
                  <a:cubicBezTo>
                    <a:pt x="248" y="67"/>
                    <a:pt x="248" y="67"/>
                    <a:pt x="248" y="67"/>
                  </a:cubicBezTo>
                  <a:cubicBezTo>
                    <a:pt x="248" y="67"/>
                    <a:pt x="248" y="67"/>
                    <a:pt x="248" y="67"/>
                  </a:cubicBezTo>
                  <a:cubicBezTo>
                    <a:pt x="248" y="67"/>
                    <a:pt x="248" y="67"/>
                    <a:pt x="248" y="67"/>
                  </a:cubicBezTo>
                  <a:cubicBezTo>
                    <a:pt x="248" y="60"/>
                    <a:pt x="248" y="60"/>
                    <a:pt x="248" y="60"/>
                  </a:cubicBezTo>
                  <a:cubicBezTo>
                    <a:pt x="244" y="60"/>
                    <a:pt x="244" y="60"/>
                    <a:pt x="244" y="60"/>
                  </a:cubicBezTo>
                  <a:cubicBezTo>
                    <a:pt x="238" y="63"/>
                    <a:pt x="238" y="63"/>
                    <a:pt x="238" y="63"/>
                  </a:cubicBezTo>
                  <a:cubicBezTo>
                    <a:pt x="236" y="65"/>
                    <a:pt x="232" y="64"/>
                    <a:pt x="226" y="61"/>
                  </a:cubicBezTo>
                  <a:cubicBezTo>
                    <a:pt x="224" y="60"/>
                    <a:pt x="224" y="56"/>
                    <a:pt x="226" y="50"/>
                  </a:cubicBezTo>
                  <a:cubicBezTo>
                    <a:pt x="222" y="49"/>
                    <a:pt x="222" y="49"/>
                    <a:pt x="222" y="49"/>
                  </a:cubicBezTo>
                  <a:cubicBezTo>
                    <a:pt x="221" y="51"/>
                    <a:pt x="221" y="51"/>
                    <a:pt x="221" y="51"/>
                  </a:cubicBezTo>
                  <a:cubicBezTo>
                    <a:pt x="217" y="55"/>
                    <a:pt x="214" y="58"/>
                    <a:pt x="214" y="58"/>
                  </a:cubicBezTo>
                  <a:cubicBezTo>
                    <a:pt x="213" y="58"/>
                    <a:pt x="212" y="58"/>
                    <a:pt x="212" y="57"/>
                  </a:cubicBezTo>
                  <a:cubicBezTo>
                    <a:pt x="211" y="56"/>
                    <a:pt x="210" y="54"/>
                    <a:pt x="210" y="51"/>
                  </a:cubicBezTo>
                  <a:cubicBezTo>
                    <a:pt x="210" y="47"/>
                    <a:pt x="210" y="45"/>
                    <a:pt x="212" y="44"/>
                  </a:cubicBezTo>
                  <a:cubicBezTo>
                    <a:pt x="212" y="43"/>
                    <a:pt x="213" y="42"/>
                    <a:pt x="214" y="43"/>
                  </a:cubicBezTo>
                  <a:cubicBezTo>
                    <a:pt x="222" y="29"/>
                    <a:pt x="222" y="29"/>
                    <a:pt x="222" y="29"/>
                  </a:cubicBezTo>
                  <a:cubicBezTo>
                    <a:pt x="224" y="24"/>
                    <a:pt x="224" y="24"/>
                    <a:pt x="224" y="24"/>
                  </a:cubicBezTo>
                  <a:cubicBezTo>
                    <a:pt x="225" y="18"/>
                    <a:pt x="225" y="18"/>
                    <a:pt x="225" y="18"/>
                  </a:cubicBezTo>
                  <a:cubicBezTo>
                    <a:pt x="220" y="14"/>
                    <a:pt x="220" y="14"/>
                    <a:pt x="220" y="14"/>
                  </a:cubicBezTo>
                  <a:cubicBezTo>
                    <a:pt x="219" y="13"/>
                    <a:pt x="219" y="10"/>
                    <a:pt x="220" y="6"/>
                  </a:cubicBezTo>
                  <a:cubicBezTo>
                    <a:pt x="220" y="4"/>
                    <a:pt x="220" y="4"/>
                    <a:pt x="220" y="4"/>
                  </a:cubicBezTo>
                  <a:cubicBezTo>
                    <a:pt x="220" y="3"/>
                    <a:pt x="219" y="1"/>
                    <a:pt x="217" y="0"/>
                  </a:cubicBezTo>
                  <a:cubicBezTo>
                    <a:pt x="216" y="0"/>
                    <a:pt x="216" y="0"/>
                    <a:pt x="216" y="0"/>
                  </a:cubicBezTo>
                  <a:cubicBezTo>
                    <a:pt x="216" y="1"/>
                    <a:pt x="216" y="1"/>
                    <a:pt x="216" y="1"/>
                  </a:cubicBezTo>
                  <a:cubicBezTo>
                    <a:pt x="215" y="4"/>
                    <a:pt x="212" y="6"/>
                    <a:pt x="208" y="5"/>
                  </a:cubicBezTo>
                  <a:cubicBezTo>
                    <a:pt x="206" y="4"/>
                    <a:pt x="203" y="4"/>
                    <a:pt x="200" y="5"/>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19" name="Freeform 16"/>
            <p:cNvSpPr/>
            <p:nvPr/>
          </p:nvSpPr>
          <p:spPr bwMode="auto">
            <a:xfrm>
              <a:off x="3474470" y="4487793"/>
              <a:ext cx="434392" cy="444073"/>
            </a:xfrm>
            <a:custGeom>
              <a:gdLst>
                <a:gd fmla="*/ 134 w 141" name="T0"/>
                <a:gd fmla="*/ 16 h 144" name="T1"/>
                <a:gd fmla="*/ 129 w 141" name="T2"/>
                <a:gd fmla="*/ 15 h 144" name="T3"/>
                <a:gd fmla="*/ 125 w 141" name="T4"/>
                <a:gd fmla="*/ 13 h 144" name="T5"/>
                <a:gd fmla="*/ 117 w 141" name="T6"/>
                <a:gd fmla="*/ 14 h 144" name="T7"/>
                <a:gd fmla="*/ 111 w 141" name="T8"/>
                <a:gd fmla="*/ 12 h 144" name="T9"/>
                <a:gd fmla="*/ 110 w 141" name="T10"/>
                <a:gd fmla="*/ 11 h 144" name="T11"/>
                <a:gd fmla="*/ 102 w 141" name="T12"/>
                <a:gd fmla="*/ 2 h 144" name="T13"/>
                <a:gd fmla="*/ 88 w 141" name="T14"/>
                <a:gd fmla="*/ 8 h 144" name="T15"/>
                <a:gd fmla="*/ 86 w 141" name="T16"/>
                <a:gd fmla="*/ 20 h 144" name="T17"/>
                <a:gd fmla="*/ 81 w 141" name="T18"/>
                <a:gd fmla="*/ 30 h 144" name="T19"/>
                <a:gd fmla="*/ 72 w 141" name="T20"/>
                <a:gd fmla="*/ 43 h 144" name="T21"/>
                <a:gd fmla="*/ 57 w 141" name="T22"/>
                <a:gd fmla="*/ 59 h 144" name="T23"/>
                <a:gd fmla="*/ 43 w 141" name="T24"/>
                <a:gd fmla="*/ 73 h 144" name="T25"/>
                <a:gd fmla="*/ 36 w 141" name="T26"/>
                <a:gd fmla="*/ 82 h 144" name="T27"/>
                <a:gd fmla="*/ 0 w 141" name="T28"/>
                <a:gd fmla="*/ 84 h 144" name="T29"/>
                <a:gd fmla="*/ 10 w 141" name="T30"/>
                <a:gd fmla="*/ 114 h 144" name="T31"/>
                <a:gd fmla="*/ 16 w 141" name="T32"/>
                <a:gd fmla="*/ 117 h 144" name="T33"/>
                <a:gd fmla="*/ 21 w 141" name="T34"/>
                <a:gd fmla="*/ 131 h 144" name="T35"/>
                <a:gd fmla="*/ 21 w 141" name="T36"/>
                <a:gd fmla="*/ 134 h 144" name="T37"/>
                <a:gd fmla="*/ 31 w 141" name="T38"/>
                <a:gd fmla="*/ 131 h 144" name="T39"/>
                <a:gd fmla="*/ 35 w 141" name="T40"/>
                <a:gd fmla="*/ 133 h 144" name="T41"/>
                <a:gd fmla="*/ 38 w 141" name="T42"/>
                <a:gd fmla="*/ 123 h 144" name="T43"/>
                <a:gd fmla="*/ 55 w 141" name="T44"/>
                <a:gd fmla="*/ 116 h 144" name="T45"/>
                <a:gd fmla="*/ 56 w 141" name="T46"/>
                <a:gd fmla="*/ 106 h 144" name="T47"/>
                <a:gd fmla="*/ 60 w 141" name="T48"/>
                <a:gd fmla="*/ 104 h 144" name="T49"/>
                <a:gd fmla="*/ 61 w 141" name="T50"/>
                <a:gd fmla="*/ 104 h 144" name="T51"/>
                <a:gd fmla="*/ 68 w 141" name="T52"/>
                <a:gd fmla="*/ 110 h 144" name="T53"/>
                <a:gd fmla="*/ 70 w 141" name="T54"/>
                <a:gd fmla="*/ 116 h 144" name="T55"/>
                <a:gd fmla="*/ 75 w 141" name="T56"/>
                <a:gd fmla="*/ 109 h 144" name="T57"/>
                <a:gd fmla="*/ 81 w 141" name="T58"/>
                <a:gd fmla="*/ 106 h 144" name="T59"/>
                <a:gd fmla="*/ 87 w 141" name="T60"/>
                <a:gd fmla="*/ 107 h 144" name="T61"/>
                <a:gd fmla="*/ 90 w 141" name="T62"/>
                <a:gd fmla="*/ 119 h 144" name="T63"/>
                <a:gd fmla="*/ 94 w 141" name="T64"/>
                <a:gd fmla="*/ 127 h 144" name="T65"/>
                <a:gd fmla="*/ 97 w 141" name="T66"/>
                <a:gd fmla="*/ 135 h 144" name="T67"/>
                <a:gd fmla="*/ 103 w 141" name="T68"/>
                <a:gd fmla="*/ 135 h 144" name="T69"/>
                <a:gd fmla="*/ 104 w 141" name="T70"/>
                <a:gd fmla="*/ 136 h 144" name="T71"/>
                <a:gd fmla="*/ 108 w 141" name="T72"/>
                <a:gd fmla="*/ 144 h 144" name="T73"/>
                <a:gd fmla="*/ 110 w 141" name="T74"/>
                <a:gd fmla="*/ 138 h 144" name="T75"/>
                <a:gd fmla="*/ 111 w 141" name="T76"/>
                <a:gd fmla="*/ 137 h 144" name="T77"/>
                <a:gd fmla="*/ 115 w 141" name="T78"/>
                <a:gd fmla="*/ 135 h 144" name="T79"/>
                <a:gd fmla="*/ 117 w 141" name="T80"/>
                <a:gd fmla="*/ 132 h 144" name="T81"/>
                <a:gd fmla="*/ 93 w 141" name="T82"/>
                <a:gd fmla="*/ 84 h 144" name="T83"/>
                <a:gd fmla="*/ 87 w 141" name="T84"/>
                <a:gd fmla="*/ 65 h 144" name="T85"/>
                <a:gd fmla="*/ 87 w 141" name="T86"/>
                <a:gd fmla="*/ 64 h 144" name="T87"/>
                <a:gd fmla="*/ 91 w 141" name="T88"/>
                <a:gd fmla="*/ 53 h 144" name="T89"/>
                <a:gd fmla="*/ 130 w 141" name="T90"/>
                <a:gd fmla="*/ 44 h 144" name="T91"/>
                <a:gd fmla="*/ 139 w 141" name="T92"/>
                <a:gd fmla="*/ 38 h 14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44" w="141">
                  <a:moveTo>
                    <a:pt x="141" y="29"/>
                  </a:moveTo>
                  <a:cubicBezTo>
                    <a:pt x="139" y="23"/>
                    <a:pt x="139" y="23"/>
                    <a:pt x="139" y="23"/>
                  </a:cubicBezTo>
                  <a:cubicBezTo>
                    <a:pt x="134" y="16"/>
                    <a:pt x="134" y="16"/>
                    <a:pt x="134" y="16"/>
                  </a:cubicBezTo>
                  <a:cubicBezTo>
                    <a:pt x="129" y="15"/>
                    <a:pt x="129" y="15"/>
                    <a:pt x="129" y="15"/>
                  </a:cubicBezTo>
                  <a:cubicBezTo>
                    <a:pt x="129" y="15"/>
                    <a:pt x="129" y="15"/>
                    <a:pt x="129" y="15"/>
                  </a:cubicBezTo>
                  <a:cubicBezTo>
                    <a:pt x="129" y="15"/>
                    <a:pt x="129" y="15"/>
                    <a:pt x="129" y="15"/>
                  </a:cubicBezTo>
                  <a:cubicBezTo>
                    <a:pt x="129" y="15"/>
                    <a:pt x="129" y="15"/>
                    <a:pt x="129" y="15"/>
                  </a:cubicBezTo>
                  <a:cubicBezTo>
                    <a:pt x="125" y="13"/>
                    <a:pt x="125" y="13"/>
                    <a:pt x="125" y="13"/>
                  </a:cubicBezTo>
                  <a:cubicBezTo>
                    <a:pt x="125" y="13"/>
                    <a:pt x="125" y="13"/>
                    <a:pt x="125" y="13"/>
                  </a:cubicBezTo>
                  <a:cubicBezTo>
                    <a:pt x="124" y="13"/>
                    <a:pt x="124" y="13"/>
                    <a:pt x="124" y="13"/>
                  </a:cubicBezTo>
                  <a:cubicBezTo>
                    <a:pt x="122" y="13"/>
                    <a:pt x="122" y="13"/>
                    <a:pt x="122" y="13"/>
                  </a:cubicBezTo>
                  <a:cubicBezTo>
                    <a:pt x="117" y="14"/>
                    <a:pt x="117" y="14"/>
                    <a:pt x="117" y="14"/>
                  </a:cubicBezTo>
                  <a:cubicBezTo>
                    <a:pt x="117" y="14"/>
                    <a:pt x="117" y="14"/>
                    <a:pt x="117" y="14"/>
                  </a:cubicBezTo>
                  <a:cubicBezTo>
                    <a:pt x="116" y="14"/>
                    <a:pt x="116" y="14"/>
                    <a:pt x="116" y="14"/>
                  </a:cubicBezTo>
                  <a:cubicBezTo>
                    <a:pt x="111" y="12"/>
                    <a:pt x="111" y="12"/>
                    <a:pt x="111" y="12"/>
                  </a:cubicBezTo>
                  <a:cubicBezTo>
                    <a:pt x="111" y="11"/>
                    <a:pt x="111" y="11"/>
                    <a:pt x="111" y="11"/>
                  </a:cubicBezTo>
                  <a:cubicBezTo>
                    <a:pt x="110" y="11"/>
                    <a:pt x="110" y="11"/>
                    <a:pt x="110" y="11"/>
                  </a:cubicBezTo>
                  <a:cubicBezTo>
                    <a:pt x="110" y="11"/>
                    <a:pt x="110" y="11"/>
                    <a:pt x="110" y="11"/>
                  </a:cubicBezTo>
                  <a:cubicBezTo>
                    <a:pt x="110" y="11"/>
                    <a:pt x="110" y="11"/>
                    <a:pt x="110" y="11"/>
                  </a:cubicBezTo>
                  <a:cubicBezTo>
                    <a:pt x="106" y="7"/>
                    <a:pt x="106" y="7"/>
                    <a:pt x="106" y="7"/>
                  </a:cubicBezTo>
                  <a:cubicBezTo>
                    <a:pt x="102" y="2"/>
                    <a:pt x="102" y="2"/>
                    <a:pt x="102" y="2"/>
                  </a:cubicBezTo>
                  <a:cubicBezTo>
                    <a:pt x="98" y="0"/>
                    <a:pt x="98" y="0"/>
                    <a:pt x="98" y="0"/>
                  </a:cubicBezTo>
                  <a:cubicBezTo>
                    <a:pt x="93" y="4"/>
                    <a:pt x="93" y="4"/>
                    <a:pt x="93"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1" y="44"/>
                    <a:pt x="71" y="44"/>
                    <a:pt x="71" y="44"/>
                  </a:cubicBezTo>
                  <a:cubicBezTo>
                    <a:pt x="68" y="47"/>
                    <a:pt x="65" y="50"/>
                    <a:pt x="61" y="52"/>
                  </a:cubicBezTo>
                  <a:cubicBezTo>
                    <a:pt x="57" y="59"/>
                    <a:pt x="57" y="59"/>
                    <a:pt x="57" y="59"/>
                  </a:cubicBezTo>
                  <a:cubicBezTo>
                    <a:pt x="57" y="61"/>
                    <a:pt x="53" y="64"/>
                    <a:pt x="47" y="66"/>
                  </a:cubicBezTo>
                  <a:cubicBezTo>
                    <a:pt x="43" y="73"/>
                    <a:pt x="43" y="73"/>
                    <a:pt x="43" y="73"/>
                  </a:cubicBezTo>
                  <a:cubicBezTo>
                    <a:pt x="43" y="73"/>
                    <a:pt x="43" y="73"/>
                    <a:pt x="43" y="73"/>
                  </a:cubicBezTo>
                  <a:cubicBezTo>
                    <a:pt x="37" y="82"/>
                    <a:pt x="37" y="82"/>
                    <a:pt x="37" y="82"/>
                  </a:cubicBezTo>
                  <a:cubicBezTo>
                    <a:pt x="36" y="82"/>
                    <a:pt x="36" y="82"/>
                    <a:pt x="36" y="82"/>
                  </a:cubicBezTo>
                  <a:cubicBezTo>
                    <a:pt x="36" y="82"/>
                    <a:pt x="36" y="82"/>
                    <a:pt x="36" y="82"/>
                  </a:cubicBezTo>
                  <a:cubicBezTo>
                    <a:pt x="35" y="82"/>
                    <a:pt x="35" y="82"/>
                    <a:pt x="35" y="82"/>
                  </a:cubicBezTo>
                  <a:cubicBezTo>
                    <a:pt x="3" y="80"/>
                    <a:pt x="3" y="80"/>
                    <a:pt x="3" y="80"/>
                  </a:cubicBezTo>
                  <a:cubicBezTo>
                    <a:pt x="0" y="84"/>
                    <a:pt x="0" y="84"/>
                    <a:pt x="0" y="84"/>
                  </a:cubicBezTo>
                  <a:cubicBezTo>
                    <a:pt x="0" y="91"/>
                    <a:pt x="0" y="91"/>
                    <a:pt x="0" y="91"/>
                  </a:cubicBezTo>
                  <a:cubicBezTo>
                    <a:pt x="3" y="104"/>
                    <a:pt x="3" y="104"/>
                    <a:pt x="3" y="104"/>
                  </a:cubicBezTo>
                  <a:cubicBezTo>
                    <a:pt x="10" y="114"/>
                    <a:pt x="10" y="114"/>
                    <a:pt x="10" y="114"/>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1" y="134"/>
                    <a:pt x="21" y="134"/>
                    <a:pt x="21" y="134"/>
                  </a:cubicBezTo>
                  <a:cubicBezTo>
                    <a:pt x="24" y="129"/>
                    <a:pt x="24" y="129"/>
                    <a:pt x="24" y="129"/>
                  </a:cubicBezTo>
                  <a:cubicBezTo>
                    <a:pt x="25" y="129"/>
                    <a:pt x="25" y="129"/>
                    <a:pt x="25" y="129"/>
                  </a:cubicBezTo>
                  <a:cubicBezTo>
                    <a:pt x="31" y="131"/>
                    <a:pt x="31" y="131"/>
                    <a:pt x="31" y="131"/>
                  </a:cubicBezTo>
                  <a:cubicBezTo>
                    <a:pt x="31" y="133"/>
                    <a:pt x="31" y="133"/>
                    <a:pt x="31" y="133"/>
                  </a:cubicBezTo>
                  <a:cubicBezTo>
                    <a:pt x="35" y="133"/>
                    <a:pt x="35" y="133"/>
                    <a:pt x="35" y="133"/>
                  </a:cubicBezTo>
                  <a:cubicBezTo>
                    <a:pt x="35" y="133"/>
                    <a:pt x="35" y="133"/>
                    <a:pt x="35" y="133"/>
                  </a:cubicBezTo>
                  <a:cubicBezTo>
                    <a:pt x="34" y="131"/>
                    <a:pt x="34" y="131"/>
                    <a:pt x="34" y="131"/>
                  </a:cubicBezTo>
                  <a:cubicBezTo>
                    <a:pt x="33" y="130"/>
                    <a:pt x="33" y="130"/>
                    <a:pt x="33" y="130"/>
                  </a:cubicBezTo>
                  <a:cubicBezTo>
                    <a:pt x="38" y="123"/>
                    <a:pt x="38" y="123"/>
                    <a:pt x="38" y="123"/>
                  </a:cubicBezTo>
                  <a:cubicBezTo>
                    <a:pt x="39" y="121"/>
                    <a:pt x="41" y="120"/>
                    <a:pt x="43" y="121"/>
                  </a:cubicBezTo>
                  <a:cubicBezTo>
                    <a:pt x="51" y="122"/>
                    <a:pt x="51" y="122"/>
                    <a:pt x="51" y="122"/>
                  </a:cubicBezTo>
                  <a:cubicBezTo>
                    <a:pt x="55" y="116"/>
                    <a:pt x="55" y="116"/>
                    <a:pt x="55" y="116"/>
                  </a:cubicBezTo>
                  <a:cubicBezTo>
                    <a:pt x="55" y="112"/>
                    <a:pt x="55" y="112"/>
                    <a:pt x="55" y="112"/>
                  </a:cubicBezTo>
                  <a:cubicBezTo>
                    <a:pt x="56" y="106"/>
                    <a:pt x="56" y="106"/>
                    <a:pt x="56" y="106"/>
                  </a:cubicBezTo>
                  <a:cubicBezTo>
                    <a:pt x="56" y="106"/>
                    <a:pt x="56" y="106"/>
                    <a:pt x="56" y="106"/>
                  </a:cubicBezTo>
                  <a:cubicBezTo>
                    <a:pt x="57" y="106"/>
                    <a:pt x="57" y="106"/>
                    <a:pt x="57" y="106"/>
                  </a:cubicBezTo>
                  <a:cubicBezTo>
                    <a:pt x="57" y="105"/>
                    <a:pt x="57" y="105"/>
                    <a:pt x="57" y="105"/>
                  </a:cubicBezTo>
                  <a:cubicBezTo>
                    <a:pt x="60" y="104"/>
                    <a:pt x="60" y="104"/>
                    <a:pt x="60" y="104"/>
                  </a:cubicBezTo>
                  <a:cubicBezTo>
                    <a:pt x="60" y="103"/>
                    <a:pt x="60" y="103"/>
                    <a:pt x="60" y="103"/>
                  </a:cubicBezTo>
                  <a:cubicBezTo>
                    <a:pt x="60" y="103"/>
                    <a:pt x="60" y="103"/>
                    <a:pt x="60" y="103"/>
                  </a:cubicBezTo>
                  <a:cubicBezTo>
                    <a:pt x="61" y="104"/>
                    <a:pt x="61" y="104"/>
                    <a:pt x="61" y="104"/>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4"/>
                    <a:pt x="72" y="114"/>
                    <a:pt x="72" y="114"/>
                  </a:cubicBezTo>
                  <a:cubicBezTo>
                    <a:pt x="72" y="113"/>
                    <a:pt x="72" y="113"/>
                    <a:pt x="72" y="113"/>
                  </a:cubicBezTo>
                  <a:cubicBezTo>
                    <a:pt x="75" y="109"/>
                    <a:pt x="75" y="109"/>
                    <a:pt x="75" y="109"/>
                  </a:cubicBezTo>
                  <a:cubicBezTo>
                    <a:pt x="76" y="108"/>
                    <a:pt x="76" y="108"/>
                    <a:pt x="76" y="108"/>
                  </a:cubicBezTo>
                  <a:cubicBezTo>
                    <a:pt x="80" y="106"/>
                    <a:pt x="80" y="106"/>
                    <a:pt x="80" y="106"/>
                  </a:cubicBezTo>
                  <a:cubicBezTo>
                    <a:pt x="81" y="106"/>
                    <a:pt x="81" y="106"/>
                    <a:pt x="81" y="106"/>
                  </a:cubicBezTo>
                  <a:cubicBezTo>
                    <a:pt x="81" y="106"/>
                    <a:pt x="81" y="106"/>
                    <a:pt x="81" y="106"/>
                  </a:cubicBezTo>
                  <a:cubicBezTo>
                    <a:pt x="86" y="107"/>
                    <a:pt x="86" y="107"/>
                    <a:pt x="86" y="107"/>
                  </a:cubicBezTo>
                  <a:cubicBezTo>
                    <a:pt x="87" y="107"/>
                    <a:pt x="87" y="107"/>
                    <a:pt x="87" y="107"/>
                  </a:cubicBezTo>
                  <a:cubicBezTo>
                    <a:pt x="87" y="108"/>
                    <a:pt x="87" y="108"/>
                    <a:pt x="87" y="108"/>
                  </a:cubicBezTo>
                  <a:cubicBezTo>
                    <a:pt x="90" y="113"/>
                    <a:pt x="90" y="113"/>
                    <a:pt x="90" y="113"/>
                  </a:cubicBezTo>
                  <a:cubicBezTo>
                    <a:pt x="90" y="119"/>
                    <a:pt x="90" y="119"/>
                    <a:pt x="90" y="119"/>
                  </a:cubicBezTo>
                  <a:cubicBezTo>
                    <a:pt x="94" y="126"/>
                    <a:pt x="94" y="126"/>
                    <a:pt x="94" y="126"/>
                  </a:cubicBezTo>
                  <a:cubicBezTo>
                    <a:pt x="94" y="126"/>
                    <a:pt x="94" y="126"/>
                    <a:pt x="94" y="126"/>
                  </a:cubicBezTo>
                  <a:cubicBezTo>
                    <a:pt x="94" y="127"/>
                    <a:pt x="94" y="127"/>
                    <a:pt x="94" y="127"/>
                  </a:cubicBezTo>
                  <a:cubicBezTo>
                    <a:pt x="94" y="133"/>
                    <a:pt x="94" y="133"/>
                    <a:pt x="94" y="133"/>
                  </a:cubicBezTo>
                  <a:cubicBezTo>
                    <a:pt x="95" y="135"/>
                    <a:pt x="95" y="135"/>
                    <a:pt x="95" y="135"/>
                  </a:cubicBezTo>
                  <a:cubicBezTo>
                    <a:pt x="97" y="135"/>
                    <a:pt x="97" y="135"/>
                    <a:pt x="97" y="135"/>
                  </a:cubicBezTo>
                  <a:cubicBezTo>
                    <a:pt x="98" y="133"/>
                    <a:pt x="98" y="133"/>
                    <a:pt x="98" y="133"/>
                  </a:cubicBezTo>
                  <a:cubicBezTo>
                    <a:pt x="99" y="132"/>
                    <a:pt x="99" y="132"/>
                    <a:pt x="99" y="132"/>
                  </a:cubicBezTo>
                  <a:cubicBezTo>
                    <a:pt x="103" y="135"/>
                    <a:pt x="103" y="135"/>
                    <a:pt x="103"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4"/>
                    <a:pt x="108" y="144"/>
                    <a:pt x="108" y="144"/>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1" y="137"/>
                    <a:pt x="111" y="137"/>
                    <a:pt x="111" y="137"/>
                  </a:cubicBezTo>
                  <a:cubicBezTo>
                    <a:pt x="114" y="136"/>
                    <a:pt x="114" y="136"/>
                    <a:pt x="114" y="136"/>
                  </a:cubicBezTo>
                  <a:cubicBezTo>
                    <a:pt x="115" y="136"/>
                    <a:pt x="115" y="136"/>
                    <a:pt x="115" y="136"/>
                  </a:cubicBezTo>
                  <a:cubicBezTo>
                    <a:pt x="115" y="135"/>
                    <a:pt x="115" y="135"/>
                    <a:pt x="115" y="135"/>
                  </a:cubicBezTo>
                  <a:cubicBezTo>
                    <a:pt x="118" y="135"/>
                    <a:pt x="118" y="135"/>
                    <a:pt x="118" y="135"/>
                  </a:cubicBezTo>
                  <a:cubicBezTo>
                    <a:pt x="117" y="133"/>
                    <a:pt x="117" y="133"/>
                    <a:pt x="117" y="133"/>
                  </a:cubicBezTo>
                  <a:cubicBezTo>
                    <a:pt x="117" y="132"/>
                    <a:pt x="117" y="132"/>
                    <a:pt x="117" y="132"/>
                  </a:cubicBezTo>
                  <a:cubicBezTo>
                    <a:pt x="115" y="114"/>
                    <a:pt x="115" y="114"/>
                    <a:pt x="115" y="114"/>
                  </a:cubicBezTo>
                  <a:cubicBezTo>
                    <a:pt x="108" y="101"/>
                    <a:pt x="108" y="101"/>
                    <a:pt x="108" y="101"/>
                  </a:cubicBezTo>
                  <a:cubicBezTo>
                    <a:pt x="93" y="84"/>
                    <a:pt x="93" y="84"/>
                    <a:pt x="93" y="84"/>
                  </a:cubicBezTo>
                  <a:cubicBezTo>
                    <a:pt x="93" y="84"/>
                    <a:pt x="93" y="84"/>
                    <a:pt x="93" y="84"/>
                  </a:cubicBezTo>
                  <a:cubicBezTo>
                    <a:pt x="92" y="73"/>
                    <a:pt x="92" y="73"/>
                    <a:pt x="92" y="73"/>
                  </a:cubicBezTo>
                  <a:cubicBezTo>
                    <a:pt x="87" y="65"/>
                    <a:pt x="87" y="65"/>
                    <a:pt x="87" y="65"/>
                  </a:cubicBezTo>
                  <a:cubicBezTo>
                    <a:pt x="87" y="64"/>
                    <a:pt x="87" y="64"/>
                    <a:pt x="87" y="64"/>
                  </a:cubicBezTo>
                  <a:cubicBezTo>
                    <a:pt x="87" y="64"/>
                    <a:pt x="87" y="64"/>
                    <a:pt x="87" y="64"/>
                  </a:cubicBezTo>
                  <a:cubicBezTo>
                    <a:pt x="87" y="64"/>
                    <a:pt x="87" y="64"/>
                    <a:pt x="87" y="64"/>
                  </a:cubicBezTo>
                  <a:cubicBezTo>
                    <a:pt x="87" y="63"/>
                    <a:pt x="87" y="63"/>
                    <a:pt x="87" y="63"/>
                  </a:cubicBezTo>
                  <a:cubicBezTo>
                    <a:pt x="90" y="53"/>
                    <a:pt x="90" y="53"/>
                    <a:pt x="90" y="53"/>
                  </a:cubicBezTo>
                  <a:cubicBezTo>
                    <a:pt x="91" y="53"/>
                    <a:pt x="91" y="53"/>
                    <a:pt x="91" y="53"/>
                  </a:cubicBezTo>
                  <a:cubicBezTo>
                    <a:pt x="91" y="53"/>
                    <a:pt x="91" y="53"/>
                    <a:pt x="91" y="53"/>
                  </a:cubicBezTo>
                  <a:cubicBezTo>
                    <a:pt x="117" y="51"/>
                    <a:pt x="117" y="51"/>
                    <a:pt x="117" y="51"/>
                  </a:cubicBezTo>
                  <a:cubicBezTo>
                    <a:pt x="130" y="44"/>
                    <a:pt x="130" y="44"/>
                    <a:pt x="130" y="44"/>
                  </a:cubicBezTo>
                  <a:cubicBezTo>
                    <a:pt x="130" y="44"/>
                    <a:pt x="130" y="44"/>
                    <a:pt x="130" y="44"/>
                  </a:cubicBezTo>
                  <a:cubicBezTo>
                    <a:pt x="131" y="44"/>
                    <a:pt x="131" y="44"/>
                    <a:pt x="131" y="44"/>
                  </a:cubicBezTo>
                  <a:cubicBezTo>
                    <a:pt x="135" y="42"/>
                    <a:pt x="139" y="40"/>
                    <a:pt x="139" y="38"/>
                  </a:cubicBezTo>
                  <a:cubicBezTo>
                    <a:pt x="141" y="36"/>
                    <a:pt x="141" y="33"/>
                    <a:pt x="141" y="29"/>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20" name="Freeform 17"/>
            <p:cNvSpPr/>
            <p:nvPr/>
          </p:nvSpPr>
          <p:spPr bwMode="auto">
            <a:xfrm>
              <a:off x="3474470" y="3624454"/>
              <a:ext cx="496102" cy="891172"/>
            </a:xfrm>
            <a:custGeom>
              <a:gdLst>
                <a:gd fmla="*/ 47 w 161" name="T0"/>
                <a:gd fmla="*/ 90 h 289" name="T1"/>
                <a:gd fmla="*/ 61 w 161" name="T2"/>
                <a:gd fmla="*/ 101 h 289" name="T3"/>
                <a:gd fmla="*/ 70 w 161" name="T4"/>
                <a:gd fmla="*/ 108 h 289" name="T5"/>
                <a:gd fmla="*/ 88 w 161" name="T6"/>
                <a:gd fmla="*/ 115 h 289" name="T7"/>
                <a:gd fmla="*/ 88 w 161" name="T8"/>
                <a:gd fmla="*/ 116 h 289" name="T9"/>
                <a:gd fmla="*/ 93 w 161" name="T10"/>
                <a:gd fmla="*/ 124 h 289" name="T11"/>
                <a:gd fmla="*/ 89 w 161" name="T12"/>
                <a:gd fmla="*/ 136 h 289" name="T13"/>
                <a:gd fmla="*/ 88 w 161" name="T14"/>
                <a:gd fmla="*/ 144 h 289" name="T15"/>
                <a:gd fmla="*/ 83 w 161" name="T16"/>
                <a:gd fmla="*/ 158 h 289" name="T17"/>
                <a:gd fmla="*/ 70 w 161" name="T18"/>
                <a:gd fmla="*/ 157 h 289" name="T19"/>
                <a:gd fmla="*/ 56 w 161" name="T20"/>
                <a:gd fmla="*/ 166 h 289" name="T21"/>
                <a:gd fmla="*/ 58 w 161" name="T22"/>
                <a:gd fmla="*/ 177 h 289" name="T23"/>
                <a:gd fmla="*/ 43 w 161" name="T24"/>
                <a:gd fmla="*/ 174 h 289" name="T25"/>
                <a:gd fmla="*/ 31 w 161" name="T26"/>
                <a:gd fmla="*/ 169 h 289" name="T27"/>
                <a:gd fmla="*/ 19 w 161" name="T28"/>
                <a:gd fmla="*/ 197 h 289" name="T29"/>
                <a:gd fmla="*/ 23 w 161" name="T30"/>
                <a:gd fmla="*/ 204 h 289" name="T31"/>
                <a:gd fmla="*/ 26 w 161" name="T32"/>
                <a:gd fmla="*/ 211 h 289" name="T33"/>
                <a:gd fmla="*/ 27 w 161" name="T34"/>
                <a:gd fmla="*/ 222 h 289" name="T35"/>
                <a:gd fmla="*/ 3 w 161" name="T36"/>
                <a:gd fmla="*/ 227 h 289" name="T37"/>
                <a:gd fmla="*/ 3 w 161" name="T38"/>
                <a:gd fmla="*/ 244 h 289" name="T39"/>
                <a:gd fmla="*/ 6 w 161" name="T40"/>
                <a:gd fmla="*/ 254 h 289" name="T41"/>
                <a:gd fmla="*/ 33 w 161" name="T42"/>
                <a:gd fmla="*/ 253 h 289" name="T43"/>
                <a:gd fmla="*/ 43 w 161" name="T44"/>
                <a:gd fmla="*/ 260 h 289" name="T45"/>
                <a:gd fmla="*/ 51 w 161" name="T46"/>
                <a:gd fmla="*/ 266 h 289" name="T47"/>
                <a:gd fmla="*/ 57 w 161" name="T48"/>
                <a:gd fmla="*/ 261 h 289" name="T49"/>
                <a:gd fmla="*/ 76 w 161" name="T50"/>
                <a:gd fmla="*/ 274 h 289" name="T51"/>
                <a:gd fmla="*/ 98 w 161" name="T52"/>
                <a:gd fmla="*/ 275 h 289" name="T53"/>
                <a:gd fmla="*/ 104 w 161" name="T54"/>
                <a:gd fmla="*/ 279 h 289" name="T55"/>
                <a:gd fmla="*/ 104 w 161" name="T56"/>
                <a:gd fmla="*/ 279 h 289" name="T57"/>
                <a:gd fmla="*/ 113 w 161" name="T58"/>
                <a:gd fmla="*/ 288 h 289" name="T59"/>
                <a:gd fmla="*/ 123 w 161" name="T60"/>
                <a:gd fmla="*/ 280 h 289" name="T61"/>
                <a:gd fmla="*/ 120 w 161" name="T62"/>
                <a:gd fmla="*/ 274 h 289" name="T63"/>
                <a:gd fmla="*/ 123 w 161" name="T64"/>
                <a:gd fmla="*/ 258 h 289" name="T65"/>
                <a:gd fmla="*/ 134 w 161" name="T66"/>
                <a:gd fmla="*/ 257 h 289" name="T67"/>
                <a:gd fmla="*/ 121 w 161" name="T68"/>
                <a:gd fmla="*/ 243 h 289" name="T69"/>
                <a:gd fmla="*/ 117 w 161" name="T70"/>
                <a:gd fmla="*/ 238 h 289" name="T71"/>
                <a:gd fmla="*/ 121 w 161" name="T72"/>
                <a:gd fmla="*/ 232 h 289" name="T73"/>
                <a:gd fmla="*/ 151 w 161" name="T74"/>
                <a:gd fmla="*/ 233 h 289" name="T75"/>
                <a:gd fmla="*/ 161 w 161" name="T76"/>
                <a:gd fmla="*/ 232 h 289" name="T77"/>
                <a:gd fmla="*/ 145 w 161" name="T78"/>
                <a:gd fmla="*/ 188 h 289" name="T79"/>
                <a:gd fmla="*/ 137 w 161" name="T80"/>
                <a:gd fmla="*/ 184 h 289" name="T81"/>
                <a:gd fmla="*/ 135 w 161" name="T82"/>
                <a:gd fmla="*/ 172 h 289" name="T83"/>
                <a:gd fmla="*/ 138 w 161" name="T84"/>
                <a:gd fmla="*/ 96 h 289" name="T85"/>
                <a:gd fmla="*/ 139 w 161" name="T86"/>
                <a:gd fmla="*/ 81 h 289" name="T87"/>
                <a:gd fmla="*/ 147 w 161" name="T88"/>
                <a:gd fmla="*/ 68 h 289" name="T89"/>
                <a:gd fmla="*/ 139 w 161" name="T90"/>
                <a:gd fmla="*/ 56 h 289" name="T91"/>
                <a:gd fmla="*/ 138 w 161" name="T92"/>
                <a:gd fmla="*/ 44 h 289" name="T93"/>
                <a:gd fmla="*/ 138 w 161" name="T94"/>
                <a:gd fmla="*/ 43 h 289" name="T95"/>
                <a:gd fmla="*/ 145 w 161" name="T96"/>
                <a:gd fmla="*/ 18 h 289" name="T97"/>
                <a:gd fmla="*/ 150 w 161" name="T98"/>
                <a:gd fmla="*/ 11 h 289" name="T99"/>
                <a:gd fmla="*/ 156 w 161" name="T100"/>
                <a:gd fmla="*/ 6 h 289" name="T101"/>
                <a:gd fmla="*/ 148 w 161" name="T102"/>
                <a:gd fmla="*/ 0 h 289" name="T103"/>
                <a:gd fmla="*/ 134 w 161" name="T104"/>
                <a:gd fmla="*/ 5 h 289" name="T105"/>
                <a:gd fmla="*/ 121 w 161" name="T106"/>
                <a:gd fmla="*/ 17 h 289" name="T107"/>
                <a:gd fmla="*/ 105 w 161" name="T108"/>
                <a:gd fmla="*/ 29 h 289" name="T109"/>
                <a:gd fmla="*/ 97 w 161" name="T110"/>
                <a:gd fmla="*/ 35 h 289" name="T111"/>
                <a:gd fmla="*/ 93 w 161" name="T112"/>
                <a:gd fmla="*/ 59 h 289" name="T113"/>
                <a:gd fmla="*/ 91 w 161" name="T114"/>
                <a:gd fmla="*/ 66 h 289" name="T115"/>
                <a:gd fmla="*/ 87 w 161" name="T116"/>
                <a:gd fmla="*/ 72 h 289" name="T117"/>
                <a:gd fmla="*/ 86 w 161" name="T118"/>
                <a:gd fmla="*/ 73 h 289" name="T119"/>
                <a:gd fmla="*/ 76 w 161" name="T120"/>
                <a:gd fmla="*/ 74 h 289" name="T121"/>
                <a:gd fmla="*/ 75 w 161" name="T122"/>
                <a:gd fmla="*/ 74 h 289" name="T123"/>
                <a:gd fmla="*/ 54 w 161" name="T124"/>
                <a:gd fmla="*/ 66 h 28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89" w="161">
                  <a:moveTo>
                    <a:pt x="54" y="66"/>
                  </a:moveTo>
                  <a:cubicBezTo>
                    <a:pt x="51" y="66"/>
                    <a:pt x="51" y="66"/>
                    <a:pt x="51" y="66"/>
                  </a:cubicBezTo>
                  <a:cubicBezTo>
                    <a:pt x="47" y="90"/>
                    <a:pt x="47" y="90"/>
                    <a:pt x="47" y="90"/>
                  </a:cubicBezTo>
                  <a:cubicBezTo>
                    <a:pt x="54" y="98"/>
                    <a:pt x="54" y="98"/>
                    <a:pt x="54" y="98"/>
                  </a:cubicBezTo>
                  <a:cubicBezTo>
                    <a:pt x="61" y="101"/>
                    <a:pt x="61" y="101"/>
                    <a:pt x="61" y="101"/>
                  </a:cubicBezTo>
                  <a:cubicBezTo>
                    <a:pt x="61" y="101"/>
                    <a:pt x="61" y="101"/>
                    <a:pt x="61" y="101"/>
                  </a:cubicBezTo>
                  <a:cubicBezTo>
                    <a:pt x="61" y="101"/>
                    <a:pt x="61" y="101"/>
                    <a:pt x="61" y="101"/>
                  </a:cubicBezTo>
                  <a:cubicBezTo>
                    <a:pt x="61" y="101"/>
                    <a:pt x="61" y="101"/>
                    <a:pt x="61" y="101"/>
                  </a:cubicBezTo>
                  <a:cubicBezTo>
                    <a:pt x="70" y="108"/>
                    <a:pt x="70" y="108"/>
                    <a:pt x="70" y="108"/>
                  </a:cubicBezTo>
                  <a:cubicBezTo>
                    <a:pt x="81" y="111"/>
                    <a:pt x="81" y="111"/>
                    <a:pt x="81" y="111"/>
                  </a:cubicBezTo>
                  <a:cubicBezTo>
                    <a:pt x="82" y="111"/>
                    <a:pt x="82" y="111"/>
                    <a:pt x="82" y="111"/>
                  </a:cubicBezTo>
                  <a:cubicBezTo>
                    <a:pt x="88" y="115"/>
                    <a:pt x="88" y="115"/>
                    <a:pt x="88" y="115"/>
                  </a:cubicBezTo>
                  <a:cubicBezTo>
                    <a:pt x="88" y="115"/>
                    <a:pt x="88" y="115"/>
                    <a:pt x="88" y="115"/>
                  </a:cubicBezTo>
                  <a:cubicBezTo>
                    <a:pt x="88" y="115"/>
                    <a:pt x="88" y="115"/>
                    <a:pt x="88" y="115"/>
                  </a:cubicBezTo>
                  <a:cubicBezTo>
                    <a:pt x="88" y="116"/>
                    <a:pt x="88" y="116"/>
                    <a:pt x="88" y="116"/>
                  </a:cubicBezTo>
                  <a:cubicBezTo>
                    <a:pt x="93" y="122"/>
                    <a:pt x="93" y="122"/>
                    <a:pt x="93" y="122"/>
                  </a:cubicBezTo>
                  <a:cubicBezTo>
                    <a:pt x="93" y="123"/>
                    <a:pt x="93" y="123"/>
                    <a:pt x="93" y="123"/>
                  </a:cubicBezTo>
                  <a:cubicBezTo>
                    <a:pt x="93" y="124"/>
                    <a:pt x="93" y="124"/>
                    <a:pt x="93" y="124"/>
                  </a:cubicBezTo>
                  <a:cubicBezTo>
                    <a:pt x="89" y="130"/>
                    <a:pt x="89" y="130"/>
                    <a:pt x="89" y="130"/>
                  </a:cubicBezTo>
                  <a:cubicBezTo>
                    <a:pt x="88" y="131"/>
                    <a:pt x="88" y="133"/>
                    <a:pt x="88" y="136"/>
                  </a:cubicBezTo>
                  <a:cubicBezTo>
                    <a:pt x="89" y="136"/>
                    <a:pt x="89" y="136"/>
                    <a:pt x="89" y="136"/>
                  </a:cubicBezTo>
                  <a:cubicBezTo>
                    <a:pt x="89" y="144"/>
                    <a:pt x="89" y="144"/>
                    <a:pt x="89" y="144"/>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3" y="158"/>
                    <a:pt x="83" y="158"/>
                    <a:pt x="83" y="158"/>
                  </a:cubicBezTo>
                  <a:cubicBezTo>
                    <a:pt x="82" y="158"/>
                    <a:pt x="82" y="158"/>
                    <a:pt x="82" y="158"/>
                  </a:cubicBezTo>
                  <a:cubicBezTo>
                    <a:pt x="77" y="156"/>
                    <a:pt x="77" y="156"/>
                    <a:pt x="77" y="156"/>
                  </a:cubicBezTo>
                  <a:cubicBezTo>
                    <a:pt x="70" y="157"/>
                    <a:pt x="70" y="157"/>
                    <a:pt x="70" y="157"/>
                  </a:cubicBezTo>
                  <a:cubicBezTo>
                    <a:pt x="64" y="159"/>
                    <a:pt x="64" y="159"/>
                    <a:pt x="64" y="159"/>
                  </a:cubicBezTo>
                  <a:cubicBezTo>
                    <a:pt x="57" y="164"/>
                    <a:pt x="57" y="164"/>
                    <a:pt x="57" y="164"/>
                  </a:cubicBezTo>
                  <a:cubicBezTo>
                    <a:pt x="56" y="166"/>
                    <a:pt x="56" y="166"/>
                    <a:pt x="56" y="166"/>
                  </a:cubicBezTo>
                  <a:cubicBezTo>
                    <a:pt x="65" y="170"/>
                    <a:pt x="65" y="170"/>
                    <a:pt x="65" y="170"/>
                  </a:cubicBezTo>
                  <a:cubicBezTo>
                    <a:pt x="64" y="172"/>
                    <a:pt x="64" y="172"/>
                    <a:pt x="64" y="172"/>
                  </a:cubicBezTo>
                  <a:cubicBezTo>
                    <a:pt x="63" y="174"/>
                    <a:pt x="61" y="176"/>
                    <a:pt x="58" y="177"/>
                  </a:cubicBezTo>
                  <a:cubicBezTo>
                    <a:pt x="53" y="178"/>
                    <a:pt x="53" y="178"/>
                    <a:pt x="53" y="178"/>
                  </a:cubicBezTo>
                  <a:cubicBezTo>
                    <a:pt x="43" y="174"/>
                    <a:pt x="43" y="174"/>
                    <a:pt x="43" y="174"/>
                  </a:cubicBezTo>
                  <a:cubicBezTo>
                    <a:pt x="43" y="174"/>
                    <a:pt x="43" y="174"/>
                    <a:pt x="43" y="174"/>
                  </a:cubicBezTo>
                  <a:cubicBezTo>
                    <a:pt x="43" y="174"/>
                    <a:pt x="43" y="174"/>
                    <a:pt x="43" y="174"/>
                  </a:cubicBezTo>
                  <a:cubicBezTo>
                    <a:pt x="35" y="169"/>
                    <a:pt x="35" y="169"/>
                    <a:pt x="35" y="169"/>
                  </a:cubicBezTo>
                  <a:cubicBezTo>
                    <a:pt x="31" y="169"/>
                    <a:pt x="31" y="169"/>
                    <a:pt x="31" y="169"/>
                  </a:cubicBezTo>
                  <a:cubicBezTo>
                    <a:pt x="21" y="184"/>
                    <a:pt x="21" y="184"/>
                    <a:pt x="21" y="184"/>
                  </a:cubicBezTo>
                  <a:cubicBezTo>
                    <a:pt x="19" y="188"/>
                    <a:pt x="19" y="188"/>
                    <a:pt x="19" y="188"/>
                  </a:cubicBezTo>
                  <a:cubicBezTo>
                    <a:pt x="19" y="197"/>
                    <a:pt x="19" y="197"/>
                    <a:pt x="19" y="197"/>
                  </a:cubicBezTo>
                  <a:cubicBezTo>
                    <a:pt x="23" y="204"/>
                    <a:pt x="23" y="204"/>
                    <a:pt x="23" y="204"/>
                  </a:cubicBezTo>
                  <a:cubicBezTo>
                    <a:pt x="23" y="204"/>
                    <a:pt x="23" y="204"/>
                    <a:pt x="23" y="204"/>
                  </a:cubicBezTo>
                  <a:cubicBezTo>
                    <a:pt x="23" y="204"/>
                    <a:pt x="23" y="204"/>
                    <a:pt x="23" y="204"/>
                  </a:cubicBezTo>
                  <a:cubicBezTo>
                    <a:pt x="23" y="204"/>
                    <a:pt x="23" y="204"/>
                    <a:pt x="23" y="204"/>
                  </a:cubicBezTo>
                  <a:cubicBezTo>
                    <a:pt x="26" y="210"/>
                    <a:pt x="26" y="210"/>
                    <a:pt x="26" y="210"/>
                  </a:cubicBezTo>
                  <a:cubicBezTo>
                    <a:pt x="26" y="211"/>
                    <a:pt x="26" y="211"/>
                    <a:pt x="26" y="211"/>
                  </a:cubicBezTo>
                  <a:cubicBezTo>
                    <a:pt x="26" y="220"/>
                    <a:pt x="26" y="220"/>
                    <a:pt x="26" y="220"/>
                  </a:cubicBezTo>
                  <a:cubicBezTo>
                    <a:pt x="26" y="222"/>
                    <a:pt x="26" y="222"/>
                    <a:pt x="26" y="222"/>
                  </a:cubicBezTo>
                  <a:cubicBezTo>
                    <a:pt x="27" y="222"/>
                    <a:pt x="27" y="222"/>
                    <a:pt x="27" y="222"/>
                  </a:cubicBezTo>
                  <a:cubicBezTo>
                    <a:pt x="20" y="224"/>
                    <a:pt x="20" y="224"/>
                    <a:pt x="20" y="224"/>
                  </a:cubicBezTo>
                  <a:cubicBezTo>
                    <a:pt x="8" y="224"/>
                    <a:pt x="8" y="224"/>
                    <a:pt x="8" y="224"/>
                  </a:cubicBezTo>
                  <a:cubicBezTo>
                    <a:pt x="3" y="227"/>
                    <a:pt x="3" y="227"/>
                    <a:pt x="3" y="227"/>
                  </a:cubicBezTo>
                  <a:cubicBezTo>
                    <a:pt x="0" y="231"/>
                    <a:pt x="0" y="231"/>
                    <a:pt x="0" y="231"/>
                  </a:cubicBezTo>
                  <a:cubicBezTo>
                    <a:pt x="1" y="232"/>
                    <a:pt x="1" y="232"/>
                    <a:pt x="1" y="232"/>
                  </a:cubicBezTo>
                  <a:cubicBezTo>
                    <a:pt x="3" y="244"/>
                    <a:pt x="3" y="244"/>
                    <a:pt x="3" y="244"/>
                  </a:cubicBezTo>
                  <a:cubicBezTo>
                    <a:pt x="3" y="244"/>
                    <a:pt x="3" y="244"/>
                    <a:pt x="3" y="244"/>
                  </a:cubicBezTo>
                  <a:cubicBezTo>
                    <a:pt x="3" y="248"/>
                    <a:pt x="3" y="248"/>
                    <a:pt x="3" y="248"/>
                  </a:cubicBezTo>
                  <a:cubicBezTo>
                    <a:pt x="6" y="254"/>
                    <a:pt x="6" y="254"/>
                    <a:pt x="6" y="254"/>
                  </a:cubicBezTo>
                  <a:cubicBezTo>
                    <a:pt x="15" y="260"/>
                    <a:pt x="15" y="260"/>
                    <a:pt x="15" y="260"/>
                  </a:cubicBezTo>
                  <a:cubicBezTo>
                    <a:pt x="27" y="257"/>
                    <a:pt x="27" y="257"/>
                    <a:pt x="27" y="257"/>
                  </a:cubicBezTo>
                  <a:cubicBezTo>
                    <a:pt x="33" y="253"/>
                    <a:pt x="33" y="253"/>
                    <a:pt x="33" y="253"/>
                  </a:cubicBezTo>
                  <a:cubicBezTo>
                    <a:pt x="34" y="252"/>
                    <a:pt x="34" y="252"/>
                    <a:pt x="34" y="252"/>
                  </a:cubicBezTo>
                  <a:cubicBezTo>
                    <a:pt x="39" y="252"/>
                    <a:pt x="39" y="252"/>
                    <a:pt x="39"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1" y="266"/>
                    <a:pt x="51" y="266"/>
                    <a:pt x="51" y="266"/>
                  </a:cubicBezTo>
                  <a:cubicBezTo>
                    <a:pt x="52" y="265"/>
                    <a:pt x="52" y="265"/>
                    <a:pt x="52" y="265"/>
                  </a:cubicBezTo>
                  <a:cubicBezTo>
                    <a:pt x="57" y="261"/>
                    <a:pt x="57" y="261"/>
                    <a:pt x="57" y="261"/>
                  </a:cubicBezTo>
                  <a:cubicBezTo>
                    <a:pt x="63" y="270"/>
                    <a:pt x="63" y="270"/>
                    <a:pt x="63" y="270"/>
                  </a:cubicBezTo>
                  <a:cubicBezTo>
                    <a:pt x="68" y="274"/>
                    <a:pt x="68" y="274"/>
                    <a:pt x="68" y="274"/>
                  </a:cubicBezTo>
                  <a:cubicBezTo>
                    <a:pt x="76" y="274"/>
                    <a:pt x="76" y="274"/>
                    <a:pt x="76" y="274"/>
                  </a:cubicBezTo>
                  <a:cubicBezTo>
                    <a:pt x="82" y="273"/>
                    <a:pt x="82" y="273"/>
                    <a:pt x="82" y="273"/>
                  </a:cubicBezTo>
                  <a:cubicBezTo>
                    <a:pt x="83" y="273"/>
                    <a:pt x="83" y="273"/>
                    <a:pt x="83" y="273"/>
                  </a:cubicBezTo>
                  <a:cubicBezTo>
                    <a:pt x="98" y="275"/>
                    <a:pt x="98" y="275"/>
                    <a:pt x="98" y="275"/>
                  </a:cubicBezTo>
                  <a:cubicBezTo>
                    <a:pt x="98" y="275"/>
                    <a:pt x="98" y="275"/>
                    <a:pt x="98" y="275"/>
                  </a:cubicBezTo>
                  <a:cubicBezTo>
                    <a:pt x="98" y="275"/>
                    <a:pt x="98" y="275"/>
                    <a:pt x="98" y="275"/>
                  </a:cubicBezTo>
                  <a:cubicBezTo>
                    <a:pt x="104" y="279"/>
                    <a:pt x="104" y="279"/>
                    <a:pt x="104" y="279"/>
                  </a:cubicBezTo>
                  <a:cubicBezTo>
                    <a:pt x="104" y="279"/>
                    <a:pt x="104" y="279"/>
                    <a:pt x="104" y="279"/>
                  </a:cubicBezTo>
                  <a:cubicBezTo>
                    <a:pt x="104" y="279"/>
                    <a:pt x="104" y="279"/>
                    <a:pt x="104" y="279"/>
                  </a:cubicBezTo>
                  <a:cubicBezTo>
                    <a:pt x="104" y="279"/>
                    <a:pt x="104" y="279"/>
                    <a:pt x="104" y="279"/>
                  </a:cubicBezTo>
                  <a:cubicBezTo>
                    <a:pt x="109" y="283"/>
                    <a:pt x="109" y="283"/>
                    <a:pt x="109" y="283"/>
                  </a:cubicBezTo>
                  <a:cubicBezTo>
                    <a:pt x="109" y="284"/>
                    <a:pt x="109" y="284"/>
                    <a:pt x="109" y="284"/>
                  </a:cubicBezTo>
                  <a:cubicBezTo>
                    <a:pt x="113" y="288"/>
                    <a:pt x="113" y="288"/>
                    <a:pt x="113" y="288"/>
                  </a:cubicBezTo>
                  <a:cubicBezTo>
                    <a:pt x="117" y="289"/>
                    <a:pt x="117" y="289"/>
                    <a:pt x="117" y="289"/>
                  </a:cubicBezTo>
                  <a:cubicBezTo>
                    <a:pt x="123" y="288"/>
                    <a:pt x="123" y="288"/>
                    <a:pt x="123" y="288"/>
                  </a:cubicBezTo>
                  <a:cubicBezTo>
                    <a:pt x="123" y="280"/>
                    <a:pt x="123" y="280"/>
                    <a:pt x="123" y="280"/>
                  </a:cubicBezTo>
                  <a:cubicBezTo>
                    <a:pt x="120" y="274"/>
                    <a:pt x="120" y="274"/>
                    <a:pt x="120" y="274"/>
                  </a:cubicBezTo>
                  <a:cubicBezTo>
                    <a:pt x="120" y="274"/>
                    <a:pt x="120" y="274"/>
                    <a:pt x="120" y="274"/>
                  </a:cubicBezTo>
                  <a:cubicBezTo>
                    <a:pt x="120" y="274"/>
                    <a:pt x="120" y="274"/>
                    <a:pt x="120" y="274"/>
                  </a:cubicBezTo>
                  <a:cubicBezTo>
                    <a:pt x="117" y="264"/>
                    <a:pt x="117" y="264"/>
                    <a:pt x="117" y="264"/>
                  </a:cubicBezTo>
                  <a:cubicBezTo>
                    <a:pt x="123" y="258"/>
                    <a:pt x="123" y="258"/>
                    <a:pt x="123" y="258"/>
                  </a:cubicBezTo>
                  <a:cubicBezTo>
                    <a:pt x="123" y="258"/>
                    <a:pt x="123" y="258"/>
                    <a:pt x="123" y="258"/>
                  </a:cubicBezTo>
                  <a:cubicBezTo>
                    <a:pt x="124" y="258"/>
                    <a:pt x="124" y="258"/>
                    <a:pt x="124" y="258"/>
                  </a:cubicBezTo>
                  <a:cubicBezTo>
                    <a:pt x="129" y="257"/>
                    <a:pt x="129" y="257"/>
                    <a:pt x="129" y="257"/>
                  </a:cubicBezTo>
                  <a:cubicBezTo>
                    <a:pt x="134" y="257"/>
                    <a:pt x="134" y="257"/>
                    <a:pt x="134" y="257"/>
                  </a:cubicBezTo>
                  <a:cubicBezTo>
                    <a:pt x="135" y="255"/>
                    <a:pt x="135" y="255"/>
                    <a:pt x="135" y="255"/>
                  </a:cubicBezTo>
                  <a:cubicBezTo>
                    <a:pt x="132" y="250"/>
                    <a:pt x="132" y="250"/>
                    <a:pt x="132" y="250"/>
                  </a:cubicBezTo>
                  <a:cubicBezTo>
                    <a:pt x="121" y="243"/>
                    <a:pt x="121" y="243"/>
                    <a:pt x="121" y="243"/>
                  </a:cubicBezTo>
                  <a:cubicBezTo>
                    <a:pt x="118" y="238"/>
                    <a:pt x="118" y="238"/>
                    <a:pt x="118" y="238"/>
                  </a:cubicBezTo>
                  <a:cubicBezTo>
                    <a:pt x="117" y="238"/>
                    <a:pt x="117" y="238"/>
                    <a:pt x="117" y="238"/>
                  </a:cubicBezTo>
                  <a:cubicBezTo>
                    <a:pt x="117" y="238"/>
                    <a:pt x="117" y="238"/>
                    <a:pt x="117" y="238"/>
                  </a:cubicBezTo>
                  <a:cubicBezTo>
                    <a:pt x="117" y="237"/>
                    <a:pt x="117" y="237"/>
                    <a:pt x="117" y="237"/>
                  </a:cubicBezTo>
                  <a:cubicBezTo>
                    <a:pt x="121" y="231"/>
                    <a:pt x="121" y="231"/>
                    <a:pt x="121" y="231"/>
                  </a:cubicBezTo>
                  <a:cubicBezTo>
                    <a:pt x="121" y="232"/>
                    <a:pt x="121" y="232"/>
                    <a:pt x="121" y="232"/>
                  </a:cubicBezTo>
                  <a:cubicBezTo>
                    <a:pt x="129" y="234"/>
                    <a:pt x="129" y="234"/>
                    <a:pt x="129" y="234"/>
                  </a:cubicBezTo>
                  <a:cubicBezTo>
                    <a:pt x="151" y="233"/>
                    <a:pt x="151" y="233"/>
                    <a:pt x="151" y="233"/>
                  </a:cubicBezTo>
                  <a:cubicBezTo>
                    <a:pt x="151" y="233"/>
                    <a:pt x="151" y="233"/>
                    <a:pt x="151" y="233"/>
                  </a:cubicBezTo>
                  <a:cubicBezTo>
                    <a:pt x="151" y="233"/>
                    <a:pt x="151" y="233"/>
                    <a:pt x="151" y="233"/>
                  </a:cubicBezTo>
                  <a:cubicBezTo>
                    <a:pt x="157" y="235"/>
                    <a:pt x="157" y="235"/>
                    <a:pt x="157" y="235"/>
                  </a:cubicBezTo>
                  <a:cubicBezTo>
                    <a:pt x="161" y="232"/>
                    <a:pt x="161" y="232"/>
                    <a:pt x="161" y="232"/>
                  </a:cubicBezTo>
                  <a:cubicBezTo>
                    <a:pt x="159" y="219"/>
                    <a:pt x="159" y="219"/>
                    <a:pt x="159" y="219"/>
                  </a:cubicBezTo>
                  <a:cubicBezTo>
                    <a:pt x="152" y="214"/>
                    <a:pt x="152" y="214"/>
                    <a:pt x="152" y="214"/>
                  </a:cubicBezTo>
                  <a:cubicBezTo>
                    <a:pt x="145" y="211"/>
                    <a:pt x="143" y="202"/>
                    <a:pt x="145" y="188"/>
                  </a:cubicBezTo>
                  <a:cubicBezTo>
                    <a:pt x="138" y="184"/>
                    <a:pt x="138" y="184"/>
                    <a:pt x="138" y="184"/>
                  </a:cubicBezTo>
                  <a:cubicBezTo>
                    <a:pt x="137" y="184"/>
                    <a:pt x="137" y="184"/>
                    <a:pt x="137" y="184"/>
                  </a:cubicBezTo>
                  <a:cubicBezTo>
                    <a:pt x="137" y="184"/>
                    <a:pt x="137" y="184"/>
                    <a:pt x="137" y="184"/>
                  </a:cubicBezTo>
                  <a:cubicBezTo>
                    <a:pt x="137" y="183"/>
                    <a:pt x="137" y="183"/>
                    <a:pt x="137" y="183"/>
                  </a:cubicBezTo>
                  <a:cubicBezTo>
                    <a:pt x="137" y="183"/>
                    <a:pt x="137" y="183"/>
                    <a:pt x="137" y="183"/>
                  </a:cubicBezTo>
                  <a:cubicBezTo>
                    <a:pt x="135" y="172"/>
                    <a:pt x="135" y="172"/>
                    <a:pt x="135" y="172"/>
                  </a:cubicBezTo>
                  <a:cubicBezTo>
                    <a:pt x="144" y="132"/>
                    <a:pt x="144" y="132"/>
                    <a:pt x="144" y="132"/>
                  </a:cubicBezTo>
                  <a:cubicBezTo>
                    <a:pt x="141" y="120"/>
                    <a:pt x="139" y="112"/>
                    <a:pt x="139" y="108"/>
                  </a:cubicBezTo>
                  <a:cubicBezTo>
                    <a:pt x="138" y="96"/>
                    <a:pt x="138" y="96"/>
                    <a:pt x="138" y="96"/>
                  </a:cubicBezTo>
                  <a:cubicBezTo>
                    <a:pt x="139" y="82"/>
                    <a:pt x="139" y="82"/>
                    <a:pt x="139" y="82"/>
                  </a:cubicBezTo>
                  <a:cubicBezTo>
                    <a:pt x="139" y="82"/>
                    <a:pt x="139" y="82"/>
                    <a:pt x="139" y="82"/>
                  </a:cubicBezTo>
                  <a:cubicBezTo>
                    <a:pt x="139" y="81"/>
                    <a:pt x="139" y="81"/>
                    <a:pt x="139" y="81"/>
                  </a:cubicBezTo>
                  <a:cubicBezTo>
                    <a:pt x="139" y="81"/>
                    <a:pt x="139" y="81"/>
                    <a:pt x="139" y="81"/>
                  </a:cubicBezTo>
                  <a:cubicBezTo>
                    <a:pt x="147" y="75"/>
                    <a:pt x="147" y="75"/>
                    <a:pt x="147" y="75"/>
                  </a:cubicBezTo>
                  <a:cubicBezTo>
                    <a:pt x="147" y="68"/>
                    <a:pt x="147" y="68"/>
                    <a:pt x="147" y="68"/>
                  </a:cubicBezTo>
                  <a:cubicBezTo>
                    <a:pt x="147" y="67"/>
                    <a:pt x="147" y="64"/>
                    <a:pt x="145" y="61"/>
                  </a:cubicBezTo>
                  <a:cubicBezTo>
                    <a:pt x="139" y="56"/>
                    <a:pt x="139" y="56"/>
                    <a:pt x="139" y="56"/>
                  </a:cubicBezTo>
                  <a:cubicBezTo>
                    <a:pt x="139" y="56"/>
                    <a:pt x="139" y="56"/>
                    <a:pt x="139" y="56"/>
                  </a:cubicBezTo>
                  <a:cubicBezTo>
                    <a:pt x="139" y="54"/>
                    <a:pt x="139" y="54"/>
                    <a:pt x="139" y="54"/>
                  </a:cubicBezTo>
                  <a:cubicBezTo>
                    <a:pt x="138" y="45"/>
                    <a:pt x="138" y="45"/>
                    <a:pt x="138" y="45"/>
                  </a:cubicBezTo>
                  <a:cubicBezTo>
                    <a:pt x="138" y="44"/>
                    <a:pt x="138" y="44"/>
                    <a:pt x="138" y="44"/>
                  </a:cubicBezTo>
                  <a:cubicBezTo>
                    <a:pt x="137" y="44"/>
                    <a:pt x="137" y="44"/>
                    <a:pt x="137" y="44"/>
                  </a:cubicBezTo>
                  <a:cubicBezTo>
                    <a:pt x="138" y="44"/>
                    <a:pt x="138" y="44"/>
                    <a:pt x="138" y="44"/>
                  </a:cubicBezTo>
                  <a:cubicBezTo>
                    <a:pt x="138" y="43"/>
                    <a:pt x="138" y="43"/>
                    <a:pt x="138" y="43"/>
                  </a:cubicBezTo>
                  <a:cubicBezTo>
                    <a:pt x="149" y="30"/>
                    <a:pt x="149" y="30"/>
                    <a:pt x="149" y="30"/>
                  </a:cubicBezTo>
                  <a:cubicBezTo>
                    <a:pt x="149" y="24"/>
                    <a:pt x="149" y="24"/>
                    <a:pt x="149" y="24"/>
                  </a:cubicBezTo>
                  <a:cubicBezTo>
                    <a:pt x="145" y="18"/>
                    <a:pt x="145" y="18"/>
                    <a:pt x="145" y="18"/>
                  </a:cubicBezTo>
                  <a:cubicBezTo>
                    <a:pt x="145" y="18"/>
                    <a:pt x="145" y="18"/>
                    <a:pt x="145" y="18"/>
                  </a:cubicBezTo>
                  <a:cubicBezTo>
                    <a:pt x="145" y="17"/>
                    <a:pt x="145" y="17"/>
                    <a:pt x="145" y="17"/>
                  </a:cubicBezTo>
                  <a:cubicBezTo>
                    <a:pt x="150" y="11"/>
                    <a:pt x="150" y="11"/>
                    <a:pt x="150" y="11"/>
                  </a:cubicBezTo>
                  <a:cubicBezTo>
                    <a:pt x="150" y="10"/>
                    <a:pt x="150" y="10"/>
                    <a:pt x="150" y="10"/>
                  </a:cubicBezTo>
                  <a:cubicBezTo>
                    <a:pt x="151" y="10"/>
                    <a:pt x="151" y="10"/>
                    <a:pt x="151" y="10"/>
                  </a:cubicBezTo>
                  <a:cubicBezTo>
                    <a:pt x="156" y="6"/>
                    <a:pt x="156" y="6"/>
                    <a:pt x="156" y="6"/>
                  </a:cubicBezTo>
                  <a:cubicBezTo>
                    <a:pt x="155" y="1"/>
                    <a:pt x="155" y="1"/>
                    <a:pt x="155" y="1"/>
                  </a:cubicBezTo>
                  <a:cubicBezTo>
                    <a:pt x="153" y="1"/>
                    <a:pt x="153" y="1"/>
                    <a:pt x="153" y="1"/>
                  </a:cubicBezTo>
                  <a:cubicBezTo>
                    <a:pt x="148" y="0"/>
                    <a:pt x="148" y="0"/>
                    <a:pt x="148" y="0"/>
                  </a:cubicBezTo>
                  <a:cubicBezTo>
                    <a:pt x="146" y="10"/>
                    <a:pt x="146" y="10"/>
                    <a:pt x="146" y="10"/>
                  </a:cubicBezTo>
                  <a:cubicBezTo>
                    <a:pt x="145" y="9"/>
                    <a:pt x="145" y="9"/>
                    <a:pt x="145" y="9"/>
                  </a:cubicBezTo>
                  <a:cubicBezTo>
                    <a:pt x="134" y="5"/>
                    <a:pt x="134" y="5"/>
                    <a:pt x="134" y="5"/>
                  </a:cubicBezTo>
                  <a:cubicBezTo>
                    <a:pt x="128" y="4"/>
                    <a:pt x="128" y="4"/>
                    <a:pt x="128" y="4"/>
                  </a:cubicBezTo>
                  <a:cubicBezTo>
                    <a:pt x="130" y="14"/>
                    <a:pt x="130" y="14"/>
                    <a:pt x="130" y="14"/>
                  </a:cubicBezTo>
                  <a:cubicBezTo>
                    <a:pt x="121" y="17"/>
                    <a:pt x="121" y="17"/>
                    <a:pt x="121" y="17"/>
                  </a:cubicBezTo>
                  <a:cubicBezTo>
                    <a:pt x="109" y="24"/>
                    <a:pt x="109" y="24"/>
                    <a:pt x="109" y="24"/>
                  </a:cubicBezTo>
                  <a:cubicBezTo>
                    <a:pt x="105" y="29"/>
                    <a:pt x="105" y="29"/>
                    <a:pt x="105" y="29"/>
                  </a:cubicBezTo>
                  <a:cubicBezTo>
                    <a:pt x="105" y="29"/>
                    <a:pt x="105" y="29"/>
                    <a:pt x="105" y="29"/>
                  </a:cubicBezTo>
                  <a:cubicBezTo>
                    <a:pt x="105" y="29"/>
                    <a:pt x="105" y="29"/>
                    <a:pt x="105" y="29"/>
                  </a:cubicBezTo>
                  <a:cubicBezTo>
                    <a:pt x="104" y="29"/>
                    <a:pt x="104" y="29"/>
                    <a:pt x="104" y="29"/>
                  </a:cubicBezTo>
                  <a:cubicBezTo>
                    <a:pt x="97" y="35"/>
                    <a:pt x="97" y="35"/>
                    <a:pt x="97" y="35"/>
                  </a:cubicBezTo>
                  <a:cubicBezTo>
                    <a:pt x="96" y="45"/>
                    <a:pt x="96" y="45"/>
                    <a:pt x="96" y="45"/>
                  </a:cubicBezTo>
                  <a:cubicBezTo>
                    <a:pt x="96" y="46"/>
                    <a:pt x="96" y="46"/>
                    <a:pt x="96" y="46"/>
                  </a:cubicBezTo>
                  <a:cubicBezTo>
                    <a:pt x="93" y="59"/>
                    <a:pt x="93" y="59"/>
                    <a:pt x="93" y="59"/>
                  </a:cubicBezTo>
                  <a:cubicBezTo>
                    <a:pt x="93" y="59"/>
                    <a:pt x="93" y="59"/>
                    <a:pt x="93" y="59"/>
                  </a:cubicBezTo>
                  <a:cubicBezTo>
                    <a:pt x="91" y="66"/>
                    <a:pt x="91" y="66"/>
                    <a:pt x="91" y="66"/>
                  </a:cubicBezTo>
                  <a:cubicBezTo>
                    <a:pt x="91" y="66"/>
                    <a:pt x="91" y="66"/>
                    <a:pt x="91" y="66"/>
                  </a:cubicBezTo>
                  <a:cubicBezTo>
                    <a:pt x="91" y="66"/>
                    <a:pt x="91" y="66"/>
                    <a:pt x="91" y="66"/>
                  </a:cubicBezTo>
                  <a:cubicBezTo>
                    <a:pt x="91" y="66"/>
                    <a:pt x="91" y="66"/>
                    <a:pt x="91" y="66"/>
                  </a:cubicBezTo>
                  <a:cubicBezTo>
                    <a:pt x="87" y="72"/>
                    <a:pt x="87" y="72"/>
                    <a:pt x="87" y="72"/>
                  </a:cubicBezTo>
                  <a:cubicBezTo>
                    <a:pt x="86" y="72"/>
                    <a:pt x="86" y="72"/>
                    <a:pt x="86" y="72"/>
                  </a:cubicBezTo>
                  <a:cubicBezTo>
                    <a:pt x="86" y="73"/>
                    <a:pt x="86" y="73"/>
                    <a:pt x="86" y="73"/>
                  </a:cubicBezTo>
                  <a:cubicBezTo>
                    <a:pt x="86" y="73"/>
                    <a:pt x="86" y="73"/>
                    <a:pt x="86" y="73"/>
                  </a:cubicBezTo>
                  <a:cubicBezTo>
                    <a:pt x="85" y="73"/>
                    <a:pt x="85" y="73"/>
                    <a:pt x="85" y="73"/>
                  </a:cubicBezTo>
                  <a:cubicBezTo>
                    <a:pt x="76" y="74"/>
                    <a:pt x="76" y="74"/>
                    <a:pt x="76" y="74"/>
                  </a:cubicBezTo>
                  <a:cubicBezTo>
                    <a:pt x="76" y="74"/>
                    <a:pt x="76" y="74"/>
                    <a:pt x="76" y="74"/>
                  </a:cubicBezTo>
                  <a:cubicBezTo>
                    <a:pt x="76" y="75"/>
                    <a:pt x="76" y="75"/>
                    <a:pt x="76" y="75"/>
                  </a:cubicBezTo>
                  <a:cubicBezTo>
                    <a:pt x="75" y="74"/>
                    <a:pt x="75" y="74"/>
                    <a:pt x="75" y="74"/>
                  </a:cubicBezTo>
                  <a:cubicBezTo>
                    <a:pt x="75" y="74"/>
                    <a:pt x="75" y="74"/>
                    <a:pt x="75" y="74"/>
                  </a:cubicBezTo>
                  <a:cubicBezTo>
                    <a:pt x="61" y="70"/>
                    <a:pt x="61" y="70"/>
                    <a:pt x="61" y="70"/>
                  </a:cubicBezTo>
                  <a:cubicBezTo>
                    <a:pt x="61" y="69"/>
                    <a:pt x="61" y="69"/>
                    <a:pt x="61" y="69"/>
                  </a:cubicBezTo>
                  <a:lnTo>
                    <a:pt x="54" y="66"/>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21" name="Freeform 18"/>
            <p:cNvSpPr/>
            <p:nvPr/>
          </p:nvSpPr>
          <p:spPr bwMode="auto">
            <a:xfrm>
              <a:off x="3905835" y="3461102"/>
              <a:ext cx="332752" cy="730846"/>
            </a:xfrm>
            <a:custGeom>
              <a:gdLst>
                <a:gd fmla="*/ 99 w 108" name="T0"/>
                <a:gd fmla="*/ 3 h 237" name="T1"/>
                <a:gd fmla="*/ 93 w 108" name="T2"/>
                <a:gd fmla="*/ 5 h 237" name="T3"/>
                <a:gd fmla="*/ 88 w 108" name="T4"/>
                <a:gd fmla="*/ 11 h 237" name="T5"/>
                <a:gd fmla="*/ 87 w 108" name="T6"/>
                <a:gd fmla="*/ 12 h 237" name="T7"/>
                <a:gd fmla="*/ 67 w 108" name="T8"/>
                <a:gd fmla="*/ 13 h 237" name="T9"/>
                <a:gd fmla="*/ 61 w 108" name="T10"/>
                <a:gd fmla="*/ 19 h 237" name="T11"/>
                <a:gd fmla="*/ 55 w 108" name="T12"/>
                <a:gd fmla="*/ 23 h 237" name="T13"/>
                <a:gd fmla="*/ 46 w 108" name="T14"/>
                <a:gd fmla="*/ 23 h 237" name="T15"/>
                <a:gd fmla="*/ 41 w 108" name="T16"/>
                <a:gd fmla="*/ 37 h 237" name="T17"/>
                <a:gd fmla="*/ 41 w 108" name="T18"/>
                <a:gd fmla="*/ 37 h 237" name="T19"/>
                <a:gd fmla="*/ 33 w 108" name="T20"/>
                <a:gd fmla="*/ 45 h 237" name="T21"/>
                <a:gd fmla="*/ 21 w 108" name="T22"/>
                <a:gd fmla="*/ 59 h 237" name="T23"/>
                <a:gd fmla="*/ 13 w 108" name="T24"/>
                <a:gd fmla="*/ 67 h 237" name="T25"/>
                <a:gd fmla="*/ 13 w 108" name="T26"/>
                <a:gd fmla="*/ 77 h 237" name="T27"/>
                <a:gd fmla="*/ 13 w 108" name="T28"/>
                <a:gd fmla="*/ 85 h 237" name="T29"/>
                <a:gd fmla="*/ 8 w 108" name="T30"/>
                <a:gd fmla="*/ 92 h 237" name="T31"/>
                <a:gd fmla="*/ 8 w 108" name="T32"/>
                <a:gd fmla="*/ 111 h 237" name="T33"/>
                <a:gd fmla="*/ 12 w 108" name="T34"/>
                <a:gd fmla="*/ 122 h 237" name="T35"/>
                <a:gd fmla="*/ 11 w 108" name="T36"/>
                <a:gd fmla="*/ 131 h 237" name="T37"/>
                <a:gd fmla="*/ 3 w 108" name="T38"/>
                <a:gd fmla="*/ 161 h 237" name="T39"/>
                <a:gd fmla="*/ 9 w 108" name="T40"/>
                <a:gd fmla="*/ 185 h 237" name="T41"/>
                <a:gd fmla="*/ 7 w 108" name="T42"/>
                <a:gd fmla="*/ 237 h 237" name="T43"/>
                <a:gd fmla="*/ 17 w 108" name="T44"/>
                <a:gd fmla="*/ 227 h 237" name="T45"/>
                <a:gd fmla="*/ 56 w 108" name="T46"/>
                <a:gd fmla="*/ 207 h 237" name="T47"/>
                <a:gd fmla="*/ 75 w 108" name="T48"/>
                <a:gd fmla="*/ 209 h 237" name="T49"/>
                <a:gd fmla="*/ 91 w 108" name="T50"/>
                <a:gd fmla="*/ 195 h 237" name="T51"/>
                <a:gd fmla="*/ 95 w 108" name="T52"/>
                <a:gd fmla="*/ 185 h 237" name="T53"/>
                <a:gd fmla="*/ 95 w 108" name="T54"/>
                <a:gd fmla="*/ 184 h 237" name="T55"/>
                <a:gd fmla="*/ 97 w 108" name="T56"/>
                <a:gd fmla="*/ 170 h 237" name="T57"/>
                <a:gd fmla="*/ 98 w 108" name="T58"/>
                <a:gd fmla="*/ 161 h 237" name="T59"/>
                <a:gd fmla="*/ 95 w 108" name="T60"/>
                <a:gd fmla="*/ 140 h 237" name="T61"/>
                <a:gd fmla="*/ 96 w 108" name="T62"/>
                <a:gd fmla="*/ 133 h 237" name="T63"/>
                <a:gd fmla="*/ 108 w 108" name="T64"/>
                <a:gd fmla="*/ 107 h 237" name="T65"/>
                <a:gd fmla="*/ 91 w 108" name="T66"/>
                <a:gd fmla="*/ 92 h 237" name="T67"/>
                <a:gd fmla="*/ 88 w 108" name="T68"/>
                <a:gd fmla="*/ 85 h 237" name="T69"/>
                <a:gd fmla="*/ 89 w 108" name="T70"/>
                <a:gd fmla="*/ 73 h 237" name="T71"/>
                <a:gd fmla="*/ 92 w 108" name="T72"/>
                <a:gd fmla="*/ 64 h 237" name="T73"/>
                <a:gd fmla="*/ 104 w 108" name="T74"/>
                <a:gd fmla="*/ 55 h 237" name="T75"/>
                <a:gd fmla="*/ 107 w 108" name="T76"/>
                <a:gd fmla="*/ 33 h 237" name="T77"/>
                <a:gd fmla="*/ 99 w 108" name="T78"/>
                <a:gd fmla="*/ 31 h 237" name="T79"/>
                <a:gd fmla="*/ 91 w 108" name="T80"/>
                <a:gd fmla="*/ 26 h 237" name="T81"/>
                <a:gd fmla="*/ 90 w 108" name="T82"/>
                <a:gd fmla="*/ 15 h 23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6" w="108">
                  <a:moveTo>
                    <a:pt x="101" y="11"/>
                  </a:moveTo>
                  <a:cubicBezTo>
                    <a:pt x="102" y="9"/>
                    <a:pt x="102" y="9"/>
                    <a:pt x="102" y="9"/>
                  </a:cubicBezTo>
                  <a:cubicBezTo>
                    <a:pt x="99" y="3"/>
                    <a:pt x="99" y="3"/>
                    <a:pt x="99" y="3"/>
                  </a:cubicBezTo>
                  <a:cubicBezTo>
                    <a:pt x="97" y="0"/>
                    <a:pt x="97" y="0"/>
                    <a:pt x="97" y="0"/>
                  </a:cubicBezTo>
                  <a:cubicBezTo>
                    <a:pt x="93" y="5"/>
                    <a:pt x="93" y="5"/>
                    <a:pt x="93" y="5"/>
                  </a:cubicBezTo>
                  <a:cubicBezTo>
                    <a:pt x="93" y="5"/>
                    <a:pt x="93" y="5"/>
                    <a:pt x="93" y="5"/>
                  </a:cubicBezTo>
                  <a:cubicBezTo>
                    <a:pt x="93" y="5"/>
                    <a:pt x="93" y="5"/>
                    <a:pt x="93" y="5"/>
                  </a:cubicBezTo>
                  <a:cubicBezTo>
                    <a:pt x="93" y="5"/>
                    <a:pt x="93" y="5"/>
                    <a:pt x="93" y="5"/>
                  </a:cubicBezTo>
                  <a:cubicBezTo>
                    <a:pt x="88" y="11"/>
                    <a:pt x="88" y="11"/>
                    <a:pt x="88" y="11"/>
                  </a:cubicBezTo>
                  <a:cubicBezTo>
                    <a:pt x="88" y="11"/>
                    <a:pt x="88" y="11"/>
                    <a:pt x="88" y="11"/>
                  </a:cubicBezTo>
                  <a:cubicBezTo>
                    <a:pt x="88" y="12"/>
                    <a:pt x="88" y="12"/>
                    <a:pt x="88" y="12"/>
                  </a:cubicBezTo>
                  <a:cubicBezTo>
                    <a:pt x="87" y="12"/>
                    <a:pt x="87" y="12"/>
                    <a:pt x="87" y="12"/>
                  </a:cubicBezTo>
                  <a:cubicBezTo>
                    <a:pt x="77" y="15"/>
                    <a:pt x="77" y="15"/>
                    <a:pt x="77" y="15"/>
                  </a:cubicBezTo>
                  <a:cubicBezTo>
                    <a:pt x="77" y="15"/>
                    <a:pt x="77" y="15"/>
                    <a:pt x="77" y="15"/>
                  </a:cubicBezTo>
                  <a:cubicBezTo>
                    <a:pt x="67" y="13"/>
                    <a:pt x="67" y="13"/>
                    <a:pt x="67" y="13"/>
                  </a:cubicBezTo>
                  <a:cubicBezTo>
                    <a:pt x="62" y="15"/>
                    <a:pt x="62" y="15"/>
                    <a:pt x="62" y="15"/>
                  </a:cubicBezTo>
                  <a:cubicBezTo>
                    <a:pt x="61" y="19"/>
                    <a:pt x="61" y="19"/>
                    <a:pt x="61" y="19"/>
                  </a:cubicBezTo>
                  <a:cubicBezTo>
                    <a:pt x="61" y="19"/>
                    <a:pt x="61" y="19"/>
                    <a:pt x="61" y="19"/>
                  </a:cubicBezTo>
                  <a:cubicBezTo>
                    <a:pt x="61" y="20"/>
                    <a:pt x="61" y="20"/>
                    <a:pt x="61" y="20"/>
                  </a:cubicBezTo>
                  <a:cubicBezTo>
                    <a:pt x="56" y="23"/>
                    <a:pt x="56" y="23"/>
                    <a:pt x="56" y="23"/>
                  </a:cubicBezTo>
                  <a:cubicBezTo>
                    <a:pt x="55" y="23"/>
                    <a:pt x="55" y="23"/>
                    <a:pt x="55" y="23"/>
                  </a:cubicBezTo>
                  <a:cubicBezTo>
                    <a:pt x="55" y="23"/>
                    <a:pt x="55" y="23"/>
                    <a:pt x="55" y="23"/>
                  </a:cubicBezTo>
                  <a:cubicBezTo>
                    <a:pt x="47" y="22"/>
                    <a:pt x="47" y="22"/>
                    <a:pt x="47" y="22"/>
                  </a:cubicBezTo>
                  <a:cubicBezTo>
                    <a:pt x="46" y="23"/>
                    <a:pt x="46" y="23"/>
                    <a:pt x="46" y="23"/>
                  </a:cubicBezTo>
                  <a:cubicBezTo>
                    <a:pt x="46" y="31"/>
                    <a:pt x="46" y="31"/>
                    <a:pt x="46" y="31"/>
                  </a:cubicBezTo>
                  <a:cubicBezTo>
                    <a:pt x="46" y="31"/>
                    <a:pt x="46" y="31"/>
                    <a:pt x="46" y="31"/>
                  </a:cubicBezTo>
                  <a:cubicBezTo>
                    <a:pt x="41" y="37"/>
                    <a:pt x="41" y="37"/>
                    <a:pt x="41" y="37"/>
                  </a:cubicBezTo>
                  <a:cubicBezTo>
                    <a:pt x="41" y="37"/>
                    <a:pt x="41" y="37"/>
                    <a:pt x="41" y="37"/>
                  </a:cubicBezTo>
                  <a:cubicBezTo>
                    <a:pt x="41" y="37"/>
                    <a:pt x="41" y="37"/>
                    <a:pt x="41" y="37"/>
                  </a:cubicBezTo>
                  <a:cubicBezTo>
                    <a:pt x="41" y="37"/>
                    <a:pt x="41" y="37"/>
                    <a:pt x="41" y="37"/>
                  </a:cubicBezTo>
                  <a:cubicBezTo>
                    <a:pt x="33" y="45"/>
                    <a:pt x="33" y="45"/>
                    <a:pt x="33" y="45"/>
                  </a:cubicBezTo>
                  <a:cubicBezTo>
                    <a:pt x="33" y="45"/>
                    <a:pt x="33" y="45"/>
                    <a:pt x="33" y="45"/>
                  </a:cubicBezTo>
                  <a:cubicBezTo>
                    <a:pt x="33" y="45"/>
                    <a:pt x="33" y="45"/>
                    <a:pt x="33" y="45"/>
                  </a:cubicBezTo>
                  <a:cubicBezTo>
                    <a:pt x="25" y="47"/>
                    <a:pt x="25" y="47"/>
                    <a:pt x="25" y="47"/>
                  </a:cubicBezTo>
                  <a:cubicBezTo>
                    <a:pt x="19" y="53"/>
                    <a:pt x="19" y="53"/>
                    <a:pt x="19" y="53"/>
                  </a:cubicBezTo>
                  <a:cubicBezTo>
                    <a:pt x="21" y="59"/>
                    <a:pt x="21" y="59"/>
                    <a:pt x="21" y="59"/>
                  </a:cubicBezTo>
                  <a:cubicBezTo>
                    <a:pt x="21" y="61"/>
                    <a:pt x="21" y="61"/>
                    <a:pt x="21" y="61"/>
                  </a:cubicBezTo>
                  <a:cubicBezTo>
                    <a:pt x="19" y="61"/>
                    <a:pt x="19" y="61"/>
                    <a:pt x="19" y="61"/>
                  </a:cubicBezTo>
                  <a:cubicBezTo>
                    <a:pt x="13" y="67"/>
                    <a:pt x="13" y="67"/>
                    <a:pt x="13" y="67"/>
                  </a:cubicBezTo>
                  <a:cubicBezTo>
                    <a:pt x="10" y="71"/>
                    <a:pt x="10" y="71"/>
                    <a:pt x="10" y="71"/>
                  </a:cubicBezTo>
                  <a:cubicBezTo>
                    <a:pt x="13" y="76"/>
                    <a:pt x="13" y="76"/>
                    <a:pt x="13" y="76"/>
                  </a:cubicBezTo>
                  <a:cubicBezTo>
                    <a:pt x="13" y="77"/>
                    <a:pt x="13" y="77"/>
                    <a:pt x="13" y="77"/>
                  </a:cubicBezTo>
                  <a:cubicBezTo>
                    <a:pt x="13" y="77"/>
                    <a:pt x="13" y="77"/>
                    <a:pt x="13" y="77"/>
                  </a:cubicBezTo>
                  <a:cubicBezTo>
                    <a:pt x="13" y="85"/>
                    <a:pt x="13" y="85"/>
                    <a:pt x="13" y="85"/>
                  </a:cubicBezTo>
                  <a:cubicBezTo>
                    <a:pt x="13" y="85"/>
                    <a:pt x="13" y="85"/>
                    <a:pt x="13" y="85"/>
                  </a:cubicBezTo>
                  <a:cubicBezTo>
                    <a:pt x="13" y="85"/>
                    <a:pt x="13" y="85"/>
                    <a:pt x="13" y="85"/>
                  </a:cubicBezTo>
                  <a:cubicBezTo>
                    <a:pt x="8" y="91"/>
                    <a:pt x="8" y="91"/>
                    <a:pt x="8" y="91"/>
                  </a:cubicBezTo>
                  <a:cubicBezTo>
                    <a:pt x="8" y="92"/>
                    <a:pt x="8" y="92"/>
                    <a:pt x="8" y="92"/>
                  </a:cubicBezTo>
                  <a:cubicBezTo>
                    <a:pt x="2" y="99"/>
                    <a:pt x="2" y="99"/>
                    <a:pt x="2" y="99"/>
                  </a:cubicBezTo>
                  <a:cubicBezTo>
                    <a:pt x="3" y="107"/>
                    <a:pt x="3" y="107"/>
                    <a:pt x="3" y="107"/>
                  </a:cubicBezTo>
                  <a:cubicBezTo>
                    <a:pt x="8" y="111"/>
                    <a:pt x="8" y="111"/>
                    <a:pt x="8" y="111"/>
                  </a:cubicBezTo>
                  <a:cubicBezTo>
                    <a:pt x="8" y="112"/>
                    <a:pt x="8" y="112"/>
                    <a:pt x="8" y="112"/>
                  </a:cubicBezTo>
                  <a:cubicBezTo>
                    <a:pt x="8" y="112"/>
                    <a:pt x="8" y="112"/>
                    <a:pt x="8" y="112"/>
                  </a:cubicBezTo>
                  <a:cubicBezTo>
                    <a:pt x="11" y="116"/>
                    <a:pt x="12" y="119"/>
                    <a:pt x="12" y="122"/>
                  </a:cubicBezTo>
                  <a:cubicBezTo>
                    <a:pt x="12" y="131"/>
                    <a:pt x="12" y="131"/>
                    <a:pt x="12" y="131"/>
                  </a:cubicBezTo>
                  <a:cubicBezTo>
                    <a:pt x="11" y="131"/>
                    <a:pt x="11" y="131"/>
                    <a:pt x="11" y="131"/>
                  </a:cubicBezTo>
                  <a:cubicBezTo>
                    <a:pt x="11" y="131"/>
                    <a:pt x="11" y="131"/>
                    <a:pt x="11" y="131"/>
                  </a:cubicBezTo>
                  <a:cubicBezTo>
                    <a:pt x="3" y="137"/>
                    <a:pt x="3" y="137"/>
                    <a:pt x="3" y="137"/>
                  </a:cubicBezTo>
                  <a:cubicBezTo>
                    <a:pt x="2" y="149"/>
                    <a:pt x="2" y="149"/>
                    <a:pt x="2" y="149"/>
                  </a:cubicBezTo>
                  <a:cubicBezTo>
                    <a:pt x="3" y="161"/>
                    <a:pt x="3" y="161"/>
                    <a:pt x="3" y="161"/>
                  </a:cubicBezTo>
                  <a:cubicBezTo>
                    <a:pt x="3" y="165"/>
                    <a:pt x="5" y="173"/>
                    <a:pt x="9" y="184"/>
                  </a:cubicBezTo>
                  <a:cubicBezTo>
                    <a:pt x="9" y="184"/>
                    <a:pt x="9" y="184"/>
                    <a:pt x="9" y="184"/>
                  </a:cubicBezTo>
                  <a:cubicBezTo>
                    <a:pt x="9" y="185"/>
                    <a:pt x="9" y="185"/>
                    <a:pt x="9" y="185"/>
                  </a:cubicBezTo>
                  <a:cubicBezTo>
                    <a:pt x="0" y="226"/>
                    <a:pt x="0" y="226"/>
                    <a:pt x="0" y="226"/>
                  </a:cubicBezTo>
                  <a:cubicBezTo>
                    <a:pt x="1" y="234"/>
                    <a:pt x="1" y="234"/>
                    <a:pt x="1" y="234"/>
                  </a:cubicBezTo>
                  <a:cubicBezTo>
                    <a:pt x="7" y="237"/>
                    <a:pt x="7" y="237"/>
                    <a:pt x="7" y="237"/>
                  </a:cubicBezTo>
                  <a:cubicBezTo>
                    <a:pt x="16" y="227"/>
                    <a:pt x="16" y="227"/>
                    <a:pt x="16" y="227"/>
                  </a:cubicBezTo>
                  <a:cubicBezTo>
                    <a:pt x="16" y="227"/>
                    <a:pt x="16" y="227"/>
                    <a:pt x="16" y="227"/>
                  </a:cubicBezTo>
                  <a:cubicBezTo>
                    <a:pt x="17" y="227"/>
                    <a:pt x="17" y="227"/>
                    <a:pt x="17" y="227"/>
                  </a:cubicBezTo>
                  <a:cubicBezTo>
                    <a:pt x="47" y="215"/>
                    <a:pt x="47" y="215"/>
                    <a:pt x="47" y="215"/>
                  </a:cubicBezTo>
                  <a:cubicBezTo>
                    <a:pt x="55" y="208"/>
                    <a:pt x="55" y="208"/>
                    <a:pt x="55" y="208"/>
                  </a:cubicBezTo>
                  <a:cubicBezTo>
                    <a:pt x="56" y="207"/>
                    <a:pt x="56" y="207"/>
                    <a:pt x="56" y="207"/>
                  </a:cubicBezTo>
                  <a:cubicBezTo>
                    <a:pt x="57" y="207"/>
                    <a:pt x="57" y="207"/>
                    <a:pt x="57" y="207"/>
                  </a:cubicBezTo>
                  <a:cubicBezTo>
                    <a:pt x="57" y="207"/>
                    <a:pt x="57" y="207"/>
                    <a:pt x="57" y="207"/>
                  </a:cubicBezTo>
                  <a:cubicBezTo>
                    <a:pt x="75" y="209"/>
                    <a:pt x="75" y="209"/>
                    <a:pt x="75" y="209"/>
                  </a:cubicBezTo>
                  <a:cubicBezTo>
                    <a:pt x="77" y="209"/>
                    <a:pt x="83" y="207"/>
                    <a:pt x="90" y="204"/>
                  </a:cubicBezTo>
                  <a:cubicBezTo>
                    <a:pt x="90" y="195"/>
                    <a:pt x="90" y="195"/>
                    <a:pt x="90" y="195"/>
                  </a:cubicBezTo>
                  <a:cubicBezTo>
                    <a:pt x="91" y="195"/>
                    <a:pt x="91" y="195"/>
                    <a:pt x="91" y="195"/>
                  </a:cubicBezTo>
                  <a:cubicBezTo>
                    <a:pt x="91" y="195"/>
                    <a:pt x="91" y="195"/>
                    <a:pt x="91" y="195"/>
                  </a:cubicBezTo>
                  <a:cubicBezTo>
                    <a:pt x="96" y="191"/>
                    <a:pt x="96" y="191"/>
                    <a:pt x="96" y="191"/>
                  </a:cubicBezTo>
                  <a:cubicBezTo>
                    <a:pt x="95" y="185"/>
                    <a:pt x="95" y="185"/>
                    <a:pt x="95" y="185"/>
                  </a:cubicBezTo>
                  <a:cubicBezTo>
                    <a:pt x="95" y="185"/>
                    <a:pt x="95" y="185"/>
                    <a:pt x="95" y="185"/>
                  </a:cubicBezTo>
                  <a:cubicBezTo>
                    <a:pt x="95" y="185"/>
                    <a:pt x="95" y="185"/>
                    <a:pt x="95" y="185"/>
                  </a:cubicBezTo>
                  <a:cubicBezTo>
                    <a:pt x="95" y="184"/>
                    <a:pt x="95" y="184"/>
                    <a:pt x="95" y="184"/>
                  </a:cubicBezTo>
                  <a:cubicBezTo>
                    <a:pt x="95" y="183"/>
                    <a:pt x="95" y="183"/>
                    <a:pt x="95" y="183"/>
                  </a:cubicBezTo>
                  <a:cubicBezTo>
                    <a:pt x="97" y="182"/>
                    <a:pt x="97" y="180"/>
                    <a:pt x="95" y="179"/>
                  </a:cubicBezTo>
                  <a:cubicBezTo>
                    <a:pt x="94" y="177"/>
                    <a:pt x="95" y="173"/>
                    <a:pt x="97" y="170"/>
                  </a:cubicBezTo>
                  <a:cubicBezTo>
                    <a:pt x="99" y="167"/>
                    <a:pt x="99" y="167"/>
                    <a:pt x="99" y="167"/>
                  </a:cubicBezTo>
                  <a:cubicBezTo>
                    <a:pt x="99" y="167"/>
                    <a:pt x="99" y="167"/>
                    <a:pt x="99" y="167"/>
                  </a:cubicBezTo>
                  <a:cubicBezTo>
                    <a:pt x="98" y="161"/>
                    <a:pt x="98" y="161"/>
                    <a:pt x="98" y="161"/>
                  </a:cubicBezTo>
                  <a:cubicBezTo>
                    <a:pt x="92" y="154"/>
                    <a:pt x="92" y="154"/>
                    <a:pt x="92" y="154"/>
                  </a:cubicBezTo>
                  <a:cubicBezTo>
                    <a:pt x="89" y="152"/>
                    <a:pt x="89" y="149"/>
                    <a:pt x="91" y="147"/>
                  </a:cubicBezTo>
                  <a:cubicBezTo>
                    <a:pt x="91" y="144"/>
                    <a:pt x="93" y="142"/>
                    <a:pt x="95" y="140"/>
                  </a:cubicBezTo>
                  <a:cubicBezTo>
                    <a:pt x="96" y="133"/>
                    <a:pt x="96" y="133"/>
                    <a:pt x="96" y="133"/>
                  </a:cubicBezTo>
                  <a:cubicBezTo>
                    <a:pt x="96" y="133"/>
                    <a:pt x="96" y="133"/>
                    <a:pt x="96" y="133"/>
                  </a:cubicBezTo>
                  <a:cubicBezTo>
                    <a:pt x="96" y="133"/>
                    <a:pt x="96" y="133"/>
                    <a:pt x="96" y="133"/>
                  </a:cubicBezTo>
                  <a:cubicBezTo>
                    <a:pt x="101" y="123"/>
                    <a:pt x="101" y="123"/>
                    <a:pt x="101" y="123"/>
                  </a:cubicBezTo>
                  <a:cubicBezTo>
                    <a:pt x="102" y="119"/>
                    <a:pt x="102" y="119"/>
                    <a:pt x="102" y="119"/>
                  </a:cubicBezTo>
                  <a:cubicBezTo>
                    <a:pt x="108" y="107"/>
                    <a:pt x="108" y="107"/>
                    <a:pt x="108" y="107"/>
                  </a:cubicBezTo>
                  <a:cubicBezTo>
                    <a:pt x="104" y="99"/>
                    <a:pt x="104" y="99"/>
                    <a:pt x="104" y="99"/>
                  </a:cubicBezTo>
                  <a:cubicBezTo>
                    <a:pt x="91" y="92"/>
                    <a:pt x="91" y="92"/>
                    <a:pt x="91" y="92"/>
                  </a:cubicBezTo>
                  <a:cubicBezTo>
                    <a:pt x="91" y="92"/>
                    <a:pt x="91" y="92"/>
                    <a:pt x="91" y="92"/>
                  </a:cubicBezTo>
                  <a:cubicBezTo>
                    <a:pt x="91" y="91"/>
                    <a:pt x="91" y="91"/>
                    <a:pt x="91" y="91"/>
                  </a:cubicBezTo>
                  <a:cubicBezTo>
                    <a:pt x="91" y="91"/>
                    <a:pt x="91" y="91"/>
                    <a:pt x="91" y="91"/>
                  </a:cubicBezTo>
                  <a:cubicBezTo>
                    <a:pt x="88" y="85"/>
                    <a:pt x="88" y="85"/>
                    <a:pt x="88" y="85"/>
                  </a:cubicBezTo>
                  <a:cubicBezTo>
                    <a:pt x="88" y="84"/>
                    <a:pt x="88" y="84"/>
                    <a:pt x="88" y="84"/>
                  </a:cubicBezTo>
                  <a:cubicBezTo>
                    <a:pt x="88" y="83"/>
                    <a:pt x="88" y="83"/>
                    <a:pt x="88" y="83"/>
                  </a:cubicBezTo>
                  <a:cubicBezTo>
                    <a:pt x="89" y="73"/>
                    <a:pt x="89" y="73"/>
                    <a:pt x="89" y="73"/>
                  </a:cubicBezTo>
                  <a:cubicBezTo>
                    <a:pt x="89" y="73"/>
                    <a:pt x="89" y="73"/>
                    <a:pt x="89" y="73"/>
                  </a:cubicBezTo>
                  <a:cubicBezTo>
                    <a:pt x="89" y="72"/>
                    <a:pt x="89" y="72"/>
                    <a:pt x="89" y="72"/>
                  </a:cubicBezTo>
                  <a:cubicBezTo>
                    <a:pt x="92" y="64"/>
                    <a:pt x="92" y="64"/>
                    <a:pt x="92" y="64"/>
                  </a:cubicBezTo>
                  <a:cubicBezTo>
                    <a:pt x="92" y="61"/>
                    <a:pt x="92" y="59"/>
                    <a:pt x="93" y="58"/>
                  </a:cubicBezTo>
                  <a:cubicBezTo>
                    <a:pt x="94" y="57"/>
                    <a:pt x="95" y="56"/>
                    <a:pt x="97" y="56"/>
                  </a:cubicBezTo>
                  <a:cubicBezTo>
                    <a:pt x="104" y="55"/>
                    <a:pt x="104" y="55"/>
                    <a:pt x="104" y="55"/>
                  </a:cubicBezTo>
                  <a:cubicBezTo>
                    <a:pt x="106" y="51"/>
                    <a:pt x="106" y="51"/>
                    <a:pt x="106" y="51"/>
                  </a:cubicBezTo>
                  <a:cubicBezTo>
                    <a:pt x="108" y="37"/>
                    <a:pt x="108" y="37"/>
                    <a:pt x="108" y="37"/>
                  </a:cubicBezTo>
                  <a:cubicBezTo>
                    <a:pt x="107" y="33"/>
                    <a:pt x="107" y="33"/>
                    <a:pt x="107" y="33"/>
                  </a:cubicBezTo>
                  <a:cubicBezTo>
                    <a:pt x="100" y="31"/>
                    <a:pt x="100" y="31"/>
                    <a:pt x="100" y="31"/>
                  </a:cubicBezTo>
                  <a:cubicBezTo>
                    <a:pt x="99" y="31"/>
                    <a:pt x="99" y="31"/>
                    <a:pt x="99" y="31"/>
                  </a:cubicBezTo>
                  <a:cubicBezTo>
                    <a:pt x="99" y="31"/>
                    <a:pt x="99" y="31"/>
                    <a:pt x="99" y="31"/>
                  </a:cubicBezTo>
                  <a:cubicBezTo>
                    <a:pt x="91" y="27"/>
                    <a:pt x="91" y="27"/>
                    <a:pt x="91" y="27"/>
                  </a:cubicBezTo>
                  <a:cubicBezTo>
                    <a:pt x="91" y="27"/>
                    <a:pt x="91" y="27"/>
                    <a:pt x="91" y="27"/>
                  </a:cubicBezTo>
                  <a:cubicBezTo>
                    <a:pt x="91" y="26"/>
                    <a:pt x="91" y="26"/>
                    <a:pt x="91" y="26"/>
                  </a:cubicBezTo>
                  <a:cubicBezTo>
                    <a:pt x="91" y="25"/>
                    <a:pt x="91" y="25"/>
                    <a:pt x="91" y="25"/>
                  </a:cubicBezTo>
                  <a:cubicBezTo>
                    <a:pt x="90" y="16"/>
                    <a:pt x="90" y="16"/>
                    <a:pt x="90" y="16"/>
                  </a:cubicBezTo>
                  <a:cubicBezTo>
                    <a:pt x="90" y="15"/>
                    <a:pt x="90" y="15"/>
                    <a:pt x="90" y="15"/>
                  </a:cubicBezTo>
                  <a:cubicBezTo>
                    <a:pt x="90" y="14"/>
                    <a:pt x="90" y="14"/>
                    <a:pt x="90" y="14"/>
                  </a:cubicBezTo>
                  <a:lnTo>
                    <a:pt x="101" y="11"/>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22" name="Freeform 19"/>
            <p:cNvSpPr/>
            <p:nvPr/>
          </p:nvSpPr>
          <p:spPr bwMode="auto">
            <a:xfrm>
              <a:off x="3819321" y="4703176"/>
              <a:ext cx="533613" cy="620129"/>
            </a:xfrm>
            <a:custGeom>
              <a:gdLst>
                <a:gd fmla="*/ 149 w 173" name="T0"/>
                <a:gd fmla="*/ 34 h 201" name="T1"/>
                <a:gd fmla="*/ 146 w 173" name="T2"/>
                <a:gd fmla="*/ 27 h 201" name="T3"/>
                <a:gd fmla="*/ 143 w 173" name="T4"/>
                <a:gd fmla="*/ 12 h 201" name="T5"/>
                <a:gd fmla="*/ 136 w 173" name="T6"/>
                <a:gd fmla="*/ 17 h 201" name="T7"/>
                <a:gd fmla="*/ 125 w 173" name="T8"/>
                <a:gd fmla="*/ 15 h 201" name="T9"/>
                <a:gd fmla="*/ 125 w 173" name="T10"/>
                <a:gd fmla="*/ 7 h 201" name="T11"/>
                <a:gd fmla="*/ 121 w 173" name="T12"/>
                <a:gd fmla="*/ 10 h 201" name="T13"/>
                <a:gd fmla="*/ 109 w 173" name="T14"/>
                <a:gd fmla="*/ 22 h 201" name="T15"/>
                <a:gd fmla="*/ 107 w 173" name="T16"/>
                <a:gd fmla="*/ 22 h 201" name="T17"/>
                <a:gd fmla="*/ 99 w 173" name="T18"/>
                <a:gd fmla="*/ 16 h 201" name="T19"/>
                <a:gd fmla="*/ 92 w 173" name="T20"/>
                <a:gd fmla="*/ 14 h 201" name="T21"/>
                <a:gd fmla="*/ 75 w 173" name="T22"/>
                <a:gd fmla="*/ 8 h 201" name="T23"/>
                <a:gd fmla="*/ 65 w 173" name="T24"/>
                <a:gd fmla="*/ 4 h 201" name="T25"/>
                <a:gd fmla="*/ 47 w 173" name="T26"/>
                <a:gd fmla="*/ 0 h 201" name="T27"/>
                <a:gd fmla="*/ 39 w 173" name="T28"/>
                <a:gd fmla="*/ 16 h 201" name="T29"/>
                <a:gd fmla="*/ 34 w 173" name="T30"/>
                <a:gd fmla="*/ 16 h 201" name="T31"/>
                <a:gd fmla="*/ 14 w 173" name="T32"/>
                <a:gd fmla="*/ 26 h 201" name="T33"/>
                <a:gd fmla="*/ 13 w 173" name="T34"/>
                <a:gd fmla="*/ 73 h 201" name="T35"/>
                <a:gd fmla="*/ 9 w 173" name="T36"/>
                <a:gd fmla="*/ 83 h 201" name="T37"/>
                <a:gd fmla="*/ 1 w 173" name="T38"/>
                <a:gd fmla="*/ 109 h 201" name="T39"/>
                <a:gd fmla="*/ 7 w 173" name="T40"/>
                <a:gd fmla="*/ 112 h 201" name="T41"/>
                <a:gd fmla="*/ 17 w 173" name="T42"/>
                <a:gd fmla="*/ 126 h 201" name="T43"/>
                <a:gd fmla="*/ 13 w 173" name="T44"/>
                <a:gd fmla="*/ 132 h 201" name="T45"/>
                <a:gd fmla="*/ 24 w 173" name="T46"/>
                <a:gd fmla="*/ 158 h 201" name="T47"/>
                <a:gd fmla="*/ 38 w 173" name="T48"/>
                <a:gd fmla="*/ 151 h 201" name="T49"/>
                <a:gd fmla="*/ 46 w 173" name="T50"/>
                <a:gd fmla="*/ 152 h 201" name="T51"/>
                <a:gd fmla="*/ 52 w 173" name="T52"/>
                <a:gd fmla="*/ 140 h 201" name="T53"/>
                <a:gd fmla="*/ 68 w 173" name="T54"/>
                <a:gd fmla="*/ 135 h 201" name="T55"/>
                <a:gd fmla="*/ 77 w 173" name="T56"/>
                <a:gd fmla="*/ 151 h 201" name="T57"/>
                <a:gd fmla="*/ 81 w 173" name="T58"/>
                <a:gd fmla="*/ 165 h 201" name="T59"/>
                <a:gd fmla="*/ 71 w 173" name="T60"/>
                <a:gd fmla="*/ 185 h 201" name="T61"/>
                <a:gd fmla="*/ 84 w 173" name="T62"/>
                <a:gd fmla="*/ 187 h 201" name="T63"/>
                <a:gd fmla="*/ 89 w 173" name="T64"/>
                <a:gd fmla="*/ 200 h 201" name="T65"/>
                <a:gd fmla="*/ 102 w 173" name="T66"/>
                <a:gd fmla="*/ 196 h 201" name="T67"/>
                <a:gd fmla="*/ 108 w 173" name="T68"/>
                <a:gd fmla="*/ 178 h 201" name="T69"/>
                <a:gd fmla="*/ 135 w 173" name="T70"/>
                <a:gd fmla="*/ 189 h 201" name="T71"/>
                <a:gd fmla="*/ 127 w 173" name="T72"/>
                <a:gd fmla="*/ 172 h 201" name="T73"/>
                <a:gd fmla="*/ 128 w 173" name="T74"/>
                <a:gd fmla="*/ 170 h 201" name="T75"/>
                <a:gd fmla="*/ 166 w 173" name="T76"/>
                <a:gd fmla="*/ 166 h 201" name="T77"/>
                <a:gd fmla="*/ 167 w 173" name="T78"/>
                <a:gd fmla="*/ 165 h 201" name="T79"/>
                <a:gd fmla="*/ 167 w 173" name="T80"/>
                <a:gd fmla="*/ 163 h 201" name="T81"/>
                <a:gd fmla="*/ 165 w 173" name="T82"/>
                <a:gd fmla="*/ 142 h 201" name="T83"/>
                <a:gd fmla="*/ 170 w 173" name="T84"/>
                <a:gd fmla="*/ 134 h 201" name="T85"/>
                <a:gd fmla="*/ 163 w 173" name="T86"/>
                <a:gd fmla="*/ 126 h 201" name="T87"/>
                <a:gd fmla="*/ 158 w 173" name="T88"/>
                <a:gd fmla="*/ 98 h 201" name="T89"/>
                <a:gd fmla="*/ 151 w 173" name="T90"/>
                <a:gd fmla="*/ 102 h 201" name="T91"/>
                <a:gd fmla="*/ 149 w 173" name="T92"/>
                <a:gd fmla="*/ 84 h 201" name="T93"/>
                <a:gd fmla="*/ 163 w 173" name="T94"/>
                <a:gd fmla="*/ 50 h 201" name="T95"/>
                <a:gd fmla="*/ 150 w 173" name="T96"/>
                <a:gd fmla="*/ 34 h 20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1" w="173">
                  <a:moveTo>
                    <a:pt x="150" y="34"/>
                  </a:moveTo>
                  <a:cubicBezTo>
                    <a:pt x="150" y="34"/>
                    <a:pt x="150" y="34"/>
                    <a:pt x="150" y="34"/>
                  </a:cubicBezTo>
                  <a:cubicBezTo>
                    <a:pt x="149" y="34"/>
                    <a:pt x="149" y="34"/>
                    <a:pt x="149" y="34"/>
                  </a:cubicBezTo>
                  <a:cubicBezTo>
                    <a:pt x="149" y="33"/>
                    <a:pt x="149" y="33"/>
                    <a:pt x="149" y="33"/>
                  </a:cubicBezTo>
                  <a:cubicBezTo>
                    <a:pt x="146" y="27"/>
                    <a:pt x="146" y="27"/>
                    <a:pt x="146" y="27"/>
                  </a:cubicBezTo>
                  <a:cubicBezTo>
                    <a:pt x="146" y="27"/>
                    <a:pt x="146" y="27"/>
                    <a:pt x="146" y="27"/>
                  </a:cubicBezTo>
                  <a:cubicBezTo>
                    <a:pt x="146" y="26"/>
                    <a:pt x="146" y="26"/>
                    <a:pt x="146" y="26"/>
                  </a:cubicBezTo>
                  <a:cubicBezTo>
                    <a:pt x="147" y="16"/>
                    <a:pt x="147" y="16"/>
                    <a:pt x="147" y="16"/>
                  </a:cubicBezTo>
                  <a:cubicBezTo>
                    <a:pt x="147" y="15"/>
                    <a:pt x="145"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5" y="11"/>
                    <a:pt x="125" y="11"/>
                    <a:pt x="125" y="11"/>
                  </a:cubicBezTo>
                  <a:cubicBezTo>
                    <a:pt x="125" y="7"/>
                    <a:pt x="125" y="7"/>
                    <a:pt x="125" y="7"/>
                  </a:cubicBezTo>
                  <a:cubicBezTo>
                    <a:pt x="123" y="7"/>
                    <a:pt x="123" y="7"/>
                    <a:pt x="123" y="7"/>
                  </a:cubicBezTo>
                  <a:cubicBezTo>
                    <a:pt x="122" y="10"/>
                    <a:pt x="122" y="10"/>
                    <a:pt x="122" y="10"/>
                  </a:cubicBezTo>
                  <a:cubicBezTo>
                    <a:pt x="121" y="10"/>
                    <a:pt x="121" y="10"/>
                    <a:pt x="121" y="10"/>
                  </a:cubicBezTo>
                  <a:cubicBezTo>
                    <a:pt x="121" y="10"/>
                    <a:pt x="121" y="10"/>
                    <a:pt x="121" y="10"/>
                  </a:cubicBezTo>
                  <a:cubicBezTo>
                    <a:pt x="109" y="21"/>
                    <a:pt x="109" y="21"/>
                    <a:pt x="109" y="21"/>
                  </a:cubicBezTo>
                  <a:cubicBezTo>
                    <a:pt x="109" y="22"/>
                    <a:pt x="109" y="22"/>
                    <a:pt x="109" y="22"/>
                  </a:cubicBezTo>
                  <a:cubicBezTo>
                    <a:pt x="108" y="22"/>
                    <a:pt x="108" y="22"/>
                    <a:pt x="108" y="22"/>
                  </a:cubicBezTo>
                  <a:cubicBezTo>
                    <a:pt x="107" y="22"/>
                    <a:pt x="107" y="22"/>
                    <a:pt x="107"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4"/>
                    <a:pt x="92" y="14"/>
                    <a:pt x="92" y="14"/>
                  </a:cubicBezTo>
                  <a:cubicBezTo>
                    <a:pt x="88" y="11"/>
                    <a:pt x="88" y="11"/>
                    <a:pt x="88" y="11"/>
                  </a:cubicBezTo>
                  <a:cubicBezTo>
                    <a:pt x="75" y="8"/>
                    <a:pt x="75" y="8"/>
                    <a:pt x="75" y="8"/>
                  </a:cubicBezTo>
                  <a:cubicBezTo>
                    <a:pt x="75" y="8"/>
                    <a:pt x="75" y="8"/>
                    <a:pt x="75" y="8"/>
                  </a:cubicBezTo>
                  <a:cubicBezTo>
                    <a:pt x="74" y="8"/>
                    <a:pt x="74" y="8"/>
                    <a:pt x="74" y="8"/>
                  </a:cubicBezTo>
                  <a:cubicBezTo>
                    <a:pt x="65" y="4"/>
                    <a:pt x="65" y="4"/>
                    <a:pt x="65" y="4"/>
                  </a:cubicBezTo>
                  <a:cubicBezTo>
                    <a:pt x="65" y="4"/>
                    <a:pt x="65" y="4"/>
                    <a:pt x="65" y="4"/>
                  </a:cubicBezTo>
                  <a:cubicBezTo>
                    <a:pt x="59" y="1"/>
                    <a:pt x="59" y="1"/>
                    <a:pt x="59" y="1"/>
                  </a:cubicBezTo>
                  <a:cubicBezTo>
                    <a:pt x="50" y="0"/>
                    <a:pt x="50" y="0"/>
                    <a:pt x="50" y="0"/>
                  </a:cubicBezTo>
                  <a:cubicBezTo>
                    <a:pt x="47" y="0"/>
                    <a:pt x="47" y="0"/>
                    <a:pt x="47" y="0"/>
                  </a:cubicBezTo>
                  <a:cubicBezTo>
                    <a:pt x="49" y="15"/>
                    <a:pt x="49" y="15"/>
                    <a:pt x="49" y="15"/>
                  </a:cubicBezTo>
                  <a:cubicBezTo>
                    <a:pt x="48" y="15"/>
                    <a:pt x="48" y="15"/>
                    <a:pt x="48" y="15"/>
                  </a:cubicBezTo>
                  <a:cubicBezTo>
                    <a:pt x="39" y="16"/>
                    <a:pt x="39" y="16"/>
                    <a:pt x="39" y="16"/>
                  </a:cubicBezTo>
                  <a:cubicBezTo>
                    <a:pt x="35" y="16"/>
                    <a:pt x="35" y="16"/>
                    <a:pt x="35" y="16"/>
                  </a:cubicBezTo>
                  <a:cubicBezTo>
                    <a:pt x="34" y="16"/>
                    <a:pt x="34" y="16"/>
                    <a:pt x="34" y="16"/>
                  </a:cubicBezTo>
                  <a:cubicBezTo>
                    <a:pt x="34" y="16"/>
                    <a:pt x="34" y="16"/>
                    <a:pt x="34" y="16"/>
                  </a:cubicBezTo>
                  <a:cubicBezTo>
                    <a:pt x="29" y="13"/>
                    <a:pt x="29" y="13"/>
                    <a:pt x="29" y="13"/>
                  </a:cubicBezTo>
                  <a:cubicBezTo>
                    <a:pt x="21" y="16"/>
                    <a:pt x="21" y="16"/>
                    <a:pt x="21" y="16"/>
                  </a:cubicBezTo>
                  <a:cubicBezTo>
                    <a:pt x="14" y="26"/>
                    <a:pt x="14" y="26"/>
                    <a:pt x="14" y="26"/>
                  </a:cubicBezTo>
                  <a:cubicBezTo>
                    <a:pt x="8" y="43"/>
                    <a:pt x="8" y="43"/>
                    <a:pt x="8" y="43"/>
                  </a:cubicBezTo>
                  <a:cubicBezTo>
                    <a:pt x="10" y="62"/>
                    <a:pt x="10" y="62"/>
                    <a:pt x="10" y="62"/>
                  </a:cubicBezTo>
                  <a:cubicBezTo>
                    <a:pt x="13" y="73"/>
                    <a:pt x="13" y="73"/>
                    <a:pt x="13" y="73"/>
                  </a:cubicBezTo>
                  <a:cubicBezTo>
                    <a:pt x="13" y="74"/>
                    <a:pt x="13" y="74"/>
                    <a:pt x="13" y="75"/>
                  </a:cubicBezTo>
                  <a:cubicBezTo>
                    <a:pt x="11" y="75"/>
                    <a:pt x="11" y="75"/>
                    <a:pt x="11" y="75"/>
                  </a:cubicBezTo>
                  <a:cubicBezTo>
                    <a:pt x="9" y="76"/>
                    <a:pt x="9" y="79"/>
                    <a:pt x="9" y="83"/>
                  </a:cubicBezTo>
                  <a:cubicBezTo>
                    <a:pt x="13" y="100"/>
                    <a:pt x="13" y="100"/>
                    <a:pt x="13" y="100"/>
                  </a:cubicBezTo>
                  <a:cubicBezTo>
                    <a:pt x="12" y="100"/>
                    <a:pt x="12" y="100"/>
                    <a:pt x="12" y="100"/>
                  </a:cubicBezTo>
                  <a:cubicBezTo>
                    <a:pt x="5" y="104"/>
                    <a:pt x="1" y="108"/>
                    <a:pt x="1" y="109"/>
                  </a:cubicBezTo>
                  <a:cubicBezTo>
                    <a:pt x="0" y="115"/>
                    <a:pt x="0" y="115"/>
                    <a:pt x="0" y="115"/>
                  </a:cubicBezTo>
                  <a:cubicBezTo>
                    <a:pt x="7" y="112"/>
                    <a:pt x="7" y="112"/>
                    <a:pt x="7" y="112"/>
                  </a:cubicBezTo>
                  <a:cubicBezTo>
                    <a:pt x="7" y="112"/>
                    <a:pt x="7" y="112"/>
                    <a:pt x="7" y="112"/>
                  </a:cubicBezTo>
                  <a:cubicBezTo>
                    <a:pt x="7" y="112"/>
                    <a:pt x="7" y="112"/>
                    <a:pt x="7" y="112"/>
                  </a:cubicBezTo>
                  <a:cubicBezTo>
                    <a:pt x="12" y="112"/>
                    <a:pt x="15" y="113"/>
                    <a:pt x="15" y="117"/>
                  </a:cubicBezTo>
                  <a:cubicBezTo>
                    <a:pt x="17" y="126"/>
                    <a:pt x="17" y="126"/>
                    <a:pt x="17" y="126"/>
                  </a:cubicBezTo>
                  <a:cubicBezTo>
                    <a:pt x="16" y="127"/>
                    <a:pt x="16" y="127"/>
                    <a:pt x="16" y="127"/>
                  </a:cubicBezTo>
                  <a:cubicBezTo>
                    <a:pt x="15" y="128"/>
                    <a:pt x="15" y="128"/>
                    <a:pt x="15" y="128"/>
                  </a:cubicBezTo>
                  <a:cubicBezTo>
                    <a:pt x="14" y="129"/>
                    <a:pt x="13" y="130"/>
                    <a:pt x="13" y="132"/>
                  </a:cubicBezTo>
                  <a:cubicBezTo>
                    <a:pt x="12" y="141"/>
                    <a:pt x="12" y="141"/>
                    <a:pt x="12" y="141"/>
                  </a:cubicBezTo>
                  <a:cubicBezTo>
                    <a:pt x="13" y="144"/>
                    <a:pt x="14" y="147"/>
                    <a:pt x="15" y="148"/>
                  </a:cubicBezTo>
                  <a:cubicBezTo>
                    <a:pt x="24" y="158"/>
                    <a:pt x="24" y="158"/>
                    <a:pt x="24" y="158"/>
                  </a:cubicBezTo>
                  <a:cubicBezTo>
                    <a:pt x="31" y="152"/>
                    <a:pt x="31" y="152"/>
                    <a:pt x="31" y="152"/>
                  </a:cubicBezTo>
                  <a:cubicBezTo>
                    <a:pt x="37" y="151"/>
                    <a:pt x="37" y="151"/>
                    <a:pt x="37" y="151"/>
                  </a:cubicBezTo>
                  <a:cubicBezTo>
                    <a:pt x="38" y="151"/>
                    <a:pt x="38" y="151"/>
                    <a:pt x="38" y="151"/>
                  </a:cubicBezTo>
                  <a:cubicBezTo>
                    <a:pt x="38" y="152"/>
                    <a:pt x="38" y="152"/>
                    <a:pt x="38" y="152"/>
                  </a:cubicBezTo>
                  <a:cubicBezTo>
                    <a:pt x="42" y="153"/>
                    <a:pt x="42" y="153"/>
                    <a:pt x="42" y="153"/>
                  </a:cubicBezTo>
                  <a:cubicBezTo>
                    <a:pt x="43" y="153"/>
                    <a:pt x="45" y="153"/>
                    <a:pt x="46" y="152"/>
                  </a:cubicBezTo>
                  <a:cubicBezTo>
                    <a:pt x="49" y="146"/>
                    <a:pt x="49" y="146"/>
                    <a:pt x="49" y="146"/>
                  </a:cubicBezTo>
                  <a:cubicBezTo>
                    <a:pt x="49" y="143"/>
                    <a:pt x="49" y="143"/>
                    <a:pt x="49" y="143"/>
                  </a:cubicBezTo>
                  <a:cubicBezTo>
                    <a:pt x="49" y="142"/>
                    <a:pt x="51" y="141"/>
                    <a:pt x="52" y="140"/>
                  </a:cubicBezTo>
                  <a:cubicBezTo>
                    <a:pt x="62" y="140"/>
                    <a:pt x="62" y="140"/>
                    <a:pt x="62" y="140"/>
                  </a:cubicBezTo>
                  <a:cubicBezTo>
                    <a:pt x="63" y="141"/>
                    <a:pt x="65" y="141"/>
                    <a:pt x="65" y="140"/>
                  </a:cubicBezTo>
                  <a:cubicBezTo>
                    <a:pt x="66" y="137"/>
                    <a:pt x="67" y="136"/>
                    <a:pt x="68" y="135"/>
                  </a:cubicBezTo>
                  <a:cubicBezTo>
                    <a:pt x="69" y="135"/>
                    <a:pt x="71" y="136"/>
                    <a:pt x="73" y="137"/>
                  </a:cubicBezTo>
                  <a:cubicBezTo>
                    <a:pt x="75" y="139"/>
                    <a:pt x="77" y="141"/>
                    <a:pt x="77"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79" y="169"/>
                    <a:pt x="78" y="172"/>
                    <a:pt x="77" y="173"/>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3" y="189"/>
                    <a:pt x="83" y="189"/>
                    <a:pt x="83" y="189"/>
                  </a:cubicBezTo>
                  <a:cubicBezTo>
                    <a:pt x="82" y="193"/>
                    <a:pt x="82" y="196"/>
                    <a:pt x="82" y="198"/>
                  </a:cubicBezTo>
                  <a:cubicBezTo>
                    <a:pt x="85" y="200"/>
                    <a:pt x="87" y="201"/>
                    <a:pt x="89" y="200"/>
                  </a:cubicBezTo>
                  <a:cubicBezTo>
                    <a:pt x="94" y="197"/>
                    <a:pt x="94" y="197"/>
                    <a:pt x="94" y="197"/>
                  </a:cubicBezTo>
                  <a:cubicBezTo>
                    <a:pt x="97" y="196"/>
                    <a:pt x="97" y="196"/>
                    <a:pt x="97" y="196"/>
                  </a:cubicBezTo>
                  <a:cubicBezTo>
                    <a:pt x="102" y="196"/>
                    <a:pt x="102" y="196"/>
                    <a:pt x="102" y="196"/>
                  </a:cubicBezTo>
                  <a:cubicBezTo>
                    <a:pt x="107" y="190"/>
                    <a:pt x="107" y="190"/>
                    <a:pt x="107" y="190"/>
                  </a:cubicBezTo>
                  <a:cubicBezTo>
                    <a:pt x="107" y="184"/>
                    <a:pt x="107" y="184"/>
                    <a:pt x="107" y="184"/>
                  </a:cubicBezTo>
                  <a:cubicBezTo>
                    <a:pt x="107" y="181"/>
                    <a:pt x="107" y="180"/>
                    <a:pt x="108" y="178"/>
                  </a:cubicBezTo>
                  <a:cubicBezTo>
                    <a:pt x="110" y="177"/>
                    <a:pt x="113" y="177"/>
                    <a:pt x="118" y="180"/>
                  </a:cubicBezTo>
                  <a:cubicBezTo>
                    <a:pt x="127" y="186"/>
                    <a:pt x="127" y="186"/>
                    <a:pt x="127" y="186"/>
                  </a:cubicBezTo>
                  <a:cubicBezTo>
                    <a:pt x="131" y="188"/>
                    <a:pt x="133" y="189"/>
                    <a:pt x="135" y="189"/>
                  </a:cubicBezTo>
                  <a:cubicBezTo>
                    <a:pt x="135" y="189"/>
                    <a:pt x="135" y="189"/>
                    <a:pt x="135" y="189"/>
                  </a:cubicBezTo>
                  <a:cubicBezTo>
                    <a:pt x="135" y="187"/>
                    <a:pt x="135" y="184"/>
                    <a:pt x="133" y="180"/>
                  </a:cubicBezTo>
                  <a:cubicBezTo>
                    <a:pt x="127" y="172"/>
                    <a:pt x="127" y="172"/>
                    <a:pt x="127" y="172"/>
                  </a:cubicBezTo>
                  <a:cubicBezTo>
                    <a:pt x="127" y="171"/>
                    <a:pt x="127" y="171"/>
                    <a:pt x="127" y="171"/>
                  </a:cubicBezTo>
                  <a:cubicBezTo>
                    <a:pt x="128" y="171"/>
                    <a:pt x="128" y="171"/>
                    <a:pt x="128" y="171"/>
                  </a:cubicBezTo>
                  <a:cubicBezTo>
                    <a:pt x="128" y="170"/>
                    <a:pt x="128" y="170"/>
                    <a:pt x="128" y="170"/>
                  </a:cubicBezTo>
                  <a:cubicBezTo>
                    <a:pt x="133" y="163"/>
                    <a:pt x="139" y="161"/>
                    <a:pt x="145" y="163"/>
                  </a:cubicBezTo>
                  <a:cubicBezTo>
                    <a:pt x="160" y="170"/>
                    <a:pt x="160" y="170"/>
                    <a:pt x="160" y="170"/>
                  </a:cubicBezTo>
                  <a:cubicBezTo>
                    <a:pt x="166" y="166"/>
                    <a:pt x="166" y="166"/>
                    <a:pt x="166" y="166"/>
                  </a:cubicBezTo>
                  <a:cubicBezTo>
                    <a:pt x="167" y="166"/>
                    <a:pt x="167" y="166"/>
                    <a:pt x="167" y="166"/>
                  </a:cubicBezTo>
                  <a:cubicBezTo>
                    <a:pt x="167" y="166"/>
                    <a:pt x="167" y="166"/>
                    <a:pt x="167" y="166"/>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1" y="155"/>
                    <a:pt x="173" y="149"/>
                    <a:pt x="171" y="146"/>
                  </a:cubicBezTo>
                  <a:cubicBezTo>
                    <a:pt x="170" y="143"/>
                    <a:pt x="168" y="142"/>
                    <a:pt x="167" y="142"/>
                  </a:cubicBezTo>
                  <a:cubicBezTo>
                    <a:pt x="165" y="142"/>
                    <a:pt x="165" y="142"/>
                    <a:pt x="165" y="142"/>
                  </a:cubicBezTo>
                  <a:cubicBezTo>
                    <a:pt x="165" y="138"/>
                    <a:pt x="165" y="138"/>
                    <a:pt x="165" y="138"/>
                  </a:cubicBezTo>
                  <a:cubicBezTo>
                    <a:pt x="165" y="138"/>
                    <a:pt x="165" y="138"/>
                    <a:pt x="165" y="138"/>
                  </a:cubicBezTo>
                  <a:cubicBezTo>
                    <a:pt x="168" y="137"/>
                    <a:pt x="170" y="136"/>
                    <a:pt x="170" y="134"/>
                  </a:cubicBezTo>
                  <a:cubicBezTo>
                    <a:pt x="169" y="132"/>
                    <a:pt x="169" y="132"/>
                    <a:pt x="169" y="132"/>
                  </a:cubicBezTo>
                  <a:cubicBezTo>
                    <a:pt x="163" y="126"/>
                    <a:pt x="163" y="126"/>
                    <a:pt x="163" y="126"/>
                  </a:cubicBezTo>
                  <a:cubicBezTo>
                    <a:pt x="163" y="126"/>
                    <a:pt x="163" y="126"/>
                    <a:pt x="163" y="126"/>
                  </a:cubicBezTo>
                  <a:cubicBezTo>
                    <a:pt x="163" y="126"/>
                    <a:pt x="163" y="126"/>
                    <a:pt x="163" y="126"/>
                  </a:cubicBezTo>
                  <a:cubicBezTo>
                    <a:pt x="159" y="117"/>
                    <a:pt x="159" y="117"/>
                    <a:pt x="159" y="117"/>
                  </a:cubicBezTo>
                  <a:cubicBezTo>
                    <a:pt x="158" y="110"/>
                    <a:pt x="157" y="104"/>
                    <a:pt x="158" y="98"/>
                  </a:cubicBezTo>
                  <a:cubicBezTo>
                    <a:pt x="158" y="94"/>
                    <a:pt x="158" y="94"/>
                    <a:pt x="158" y="94"/>
                  </a:cubicBezTo>
                  <a:cubicBezTo>
                    <a:pt x="154" y="98"/>
                    <a:pt x="154" y="98"/>
                    <a:pt x="154" y="98"/>
                  </a:cubicBezTo>
                  <a:cubicBezTo>
                    <a:pt x="151" y="102"/>
                    <a:pt x="151" y="102"/>
                    <a:pt x="151" y="102"/>
                  </a:cubicBezTo>
                  <a:cubicBezTo>
                    <a:pt x="149" y="85"/>
                    <a:pt x="149" y="85"/>
                    <a:pt x="149" y="85"/>
                  </a:cubicBezTo>
                  <a:cubicBezTo>
                    <a:pt x="149" y="85"/>
                    <a:pt x="149" y="85"/>
                    <a:pt x="149" y="85"/>
                  </a:cubicBezTo>
                  <a:cubicBezTo>
                    <a:pt x="149" y="84"/>
                    <a:pt x="149" y="84"/>
                    <a:pt x="149" y="84"/>
                  </a:cubicBezTo>
                  <a:cubicBezTo>
                    <a:pt x="150" y="84"/>
                    <a:pt x="150" y="84"/>
                    <a:pt x="150" y="84"/>
                  </a:cubicBezTo>
                  <a:cubicBezTo>
                    <a:pt x="159" y="72"/>
                    <a:pt x="165" y="64"/>
                    <a:pt x="167" y="62"/>
                  </a:cubicBezTo>
                  <a:cubicBezTo>
                    <a:pt x="163" y="50"/>
                    <a:pt x="163" y="50"/>
                    <a:pt x="163" y="50"/>
                  </a:cubicBezTo>
                  <a:cubicBezTo>
                    <a:pt x="161" y="44"/>
                    <a:pt x="161" y="40"/>
                    <a:pt x="161" y="39"/>
                  </a:cubicBezTo>
                  <a:cubicBezTo>
                    <a:pt x="153" y="36"/>
                    <a:pt x="153" y="36"/>
                    <a:pt x="153" y="36"/>
                  </a:cubicBezTo>
                  <a:lnTo>
                    <a:pt x="150" y="34"/>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23" name="Freeform 20"/>
            <p:cNvSpPr/>
            <p:nvPr/>
          </p:nvSpPr>
          <p:spPr bwMode="auto">
            <a:xfrm>
              <a:off x="3757610" y="4352273"/>
              <a:ext cx="752625" cy="468272"/>
            </a:xfrm>
            <a:custGeom>
              <a:gdLst>
                <a:gd fmla="*/ 32 w 244" name="T0"/>
                <a:gd fmla="*/ 4 h 152" name="T1"/>
                <a:gd fmla="*/ 43 w 244" name="T2"/>
                <a:gd fmla="*/ 12 h 152" name="T3"/>
                <a:gd fmla="*/ 49 w 244" name="T4"/>
                <a:gd fmla="*/ 20 h 152" name="T5"/>
                <a:gd fmla="*/ 44 w 244" name="T6"/>
                <a:gd fmla="*/ 26 h 152" name="T7"/>
                <a:gd fmla="*/ 30 w 244" name="T8"/>
                <a:gd fmla="*/ 29 h 152" name="T9"/>
                <a:gd fmla="*/ 32 w 244" name="T10"/>
                <a:gd fmla="*/ 37 h 152" name="T11"/>
                <a:gd fmla="*/ 35 w 244" name="T12"/>
                <a:gd fmla="*/ 54 h 152" name="T13"/>
                <a:gd fmla="*/ 45 w 244" name="T14"/>
                <a:gd fmla="*/ 56 h 152" name="T15"/>
                <a:gd fmla="*/ 45 w 244" name="T16"/>
                <a:gd fmla="*/ 57 h 152" name="T17"/>
                <a:gd fmla="*/ 51 w 244" name="T18"/>
                <a:gd fmla="*/ 65 h 152" name="T19"/>
                <a:gd fmla="*/ 53 w 244" name="T20"/>
                <a:gd fmla="*/ 72 h 152" name="T21"/>
                <a:gd fmla="*/ 40 w 244" name="T22"/>
                <a:gd fmla="*/ 92 h 152" name="T23"/>
                <a:gd fmla="*/ 1 w 244" name="T24"/>
                <a:gd fmla="*/ 101 h 152" name="T25"/>
                <a:gd fmla="*/ 4 w 244" name="T26"/>
                <a:gd fmla="*/ 116 h 152" name="T27"/>
                <a:gd fmla="*/ 19 w 244" name="T28"/>
                <a:gd fmla="*/ 142 h 152" name="T29"/>
                <a:gd fmla="*/ 19 w 244" name="T30"/>
                <a:gd fmla="*/ 143 h 152" name="T31"/>
                <a:gd fmla="*/ 25 w 244" name="T32"/>
                <a:gd fmla="*/ 150 h 152" name="T33"/>
                <a:gd fmla="*/ 30 w 244" name="T34"/>
                <a:gd fmla="*/ 138 h 152" name="T35"/>
                <a:gd fmla="*/ 39 w 244" name="T36"/>
                <a:gd fmla="*/ 127 h 152" name="T37"/>
                <a:gd fmla="*/ 56 w 244" name="T38"/>
                <a:gd fmla="*/ 126 h 152" name="T39"/>
                <a:gd fmla="*/ 63 w 244" name="T40"/>
                <a:gd fmla="*/ 111 h 152" name="T41"/>
                <a:gd fmla="*/ 79 w 244" name="T42"/>
                <a:gd fmla="*/ 110 h 152" name="T43"/>
                <a:gd fmla="*/ 109 w 244" name="T44"/>
                <a:gd fmla="*/ 121 h 152" name="T45"/>
                <a:gd fmla="*/ 110 w 244" name="T46"/>
                <a:gd fmla="*/ 121 h 152" name="T47"/>
                <a:gd fmla="*/ 121 w 244" name="T48"/>
                <a:gd fmla="*/ 127 h 152" name="T49"/>
                <a:gd fmla="*/ 121 w 244" name="T50"/>
                <a:gd fmla="*/ 127 h 152" name="T51"/>
                <a:gd fmla="*/ 131 w 244" name="T52"/>
                <a:gd fmla="*/ 127 h 152" name="T53"/>
                <a:gd fmla="*/ 142 w 244" name="T54"/>
                <a:gd fmla="*/ 115 h 152" name="T55"/>
                <a:gd fmla="*/ 148 w 244" name="T56"/>
                <a:gd fmla="*/ 119 h 152" name="T57"/>
                <a:gd fmla="*/ 149 w 244" name="T58"/>
                <a:gd fmla="*/ 129 h 152" name="T59"/>
                <a:gd fmla="*/ 159 w 244" name="T60"/>
                <a:gd fmla="*/ 122 h 152" name="T61"/>
                <a:gd fmla="*/ 165 w 244" name="T62"/>
                <a:gd fmla="*/ 122 h 152" name="T63"/>
                <a:gd fmla="*/ 170 w 244" name="T64"/>
                <a:gd fmla="*/ 140 h 152" name="T65"/>
                <a:gd fmla="*/ 193 w 244" name="T66"/>
                <a:gd fmla="*/ 129 h 152" name="T67"/>
                <a:gd fmla="*/ 215 w 244" name="T68"/>
                <a:gd fmla="*/ 120 h 152" name="T69"/>
                <a:gd fmla="*/ 237 w 244" name="T70"/>
                <a:gd fmla="*/ 114 h 152" name="T71"/>
                <a:gd fmla="*/ 242 w 244" name="T72"/>
                <a:gd fmla="*/ 110 h 152" name="T73"/>
                <a:gd fmla="*/ 229 w 244" name="T74"/>
                <a:gd fmla="*/ 76 h 152" name="T75"/>
                <a:gd fmla="*/ 235 w 244" name="T76"/>
                <a:gd fmla="*/ 66 h 152" name="T77"/>
                <a:gd fmla="*/ 221 w 244" name="T78"/>
                <a:gd fmla="*/ 62 h 152" name="T79"/>
                <a:gd fmla="*/ 215 w 244" name="T80"/>
                <a:gd fmla="*/ 54 h 152" name="T81"/>
                <a:gd fmla="*/ 214 w 244" name="T82"/>
                <a:gd fmla="*/ 53 h 152" name="T83"/>
                <a:gd fmla="*/ 186 w 244" name="T84"/>
                <a:gd fmla="*/ 47 h 152" name="T85"/>
                <a:gd fmla="*/ 162 w 244" name="T86"/>
                <a:gd fmla="*/ 46 h 152" name="T87"/>
                <a:gd fmla="*/ 107 w 244" name="T88"/>
                <a:gd fmla="*/ 24 h 152" name="T89"/>
                <a:gd fmla="*/ 71 w 244" name="T90"/>
                <a:gd fmla="*/ 0 h 152" name="T91"/>
                <a:gd fmla="*/ 37 w 244" name="T92"/>
                <a:gd fmla="*/ 2 h 152" name="T93"/>
                <a:gd fmla="*/ 31 w 244" name="T94"/>
                <a:gd fmla="*/ 0 h 15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52" w="244">
                  <a:moveTo>
                    <a:pt x="31" y="0"/>
                  </a:moveTo>
                  <a:cubicBezTo>
                    <a:pt x="30" y="2"/>
                    <a:pt x="30" y="2"/>
                    <a:pt x="30" y="2"/>
                  </a:cubicBezTo>
                  <a:cubicBezTo>
                    <a:pt x="32" y="4"/>
                    <a:pt x="32" y="4"/>
                    <a:pt x="32" y="4"/>
                  </a:cubicBezTo>
                  <a:cubicBezTo>
                    <a:pt x="43" y="11"/>
                    <a:pt x="43" y="11"/>
                    <a:pt x="43" y="11"/>
                  </a:cubicBezTo>
                  <a:cubicBezTo>
                    <a:pt x="43" y="11"/>
                    <a:pt x="43" y="11"/>
                    <a:pt x="43" y="11"/>
                  </a:cubicBezTo>
                  <a:cubicBezTo>
                    <a:pt x="43" y="12"/>
                    <a:pt x="43" y="12"/>
                    <a:pt x="43" y="12"/>
                  </a:cubicBezTo>
                  <a:cubicBezTo>
                    <a:pt x="43" y="12"/>
                    <a:pt x="43" y="12"/>
                    <a:pt x="43" y="12"/>
                  </a:cubicBezTo>
                  <a:cubicBezTo>
                    <a:pt x="49" y="19"/>
                    <a:pt x="49" y="19"/>
                    <a:pt x="49" y="19"/>
                  </a:cubicBezTo>
                  <a:cubicBezTo>
                    <a:pt x="49" y="20"/>
                    <a:pt x="49" y="20"/>
                    <a:pt x="49" y="20"/>
                  </a:cubicBezTo>
                  <a:cubicBezTo>
                    <a:pt x="45" y="24"/>
                    <a:pt x="45" y="24"/>
                    <a:pt x="45" y="24"/>
                  </a:cubicBezTo>
                  <a:cubicBezTo>
                    <a:pt x="44" y="25"/>
                    <a:pt x="44" y="25"/>
                    <a:pt x="44" y="25"/>
                  </a:cubicBezTo>
                  <a:cubicBezTo>
                    <a:pt x="44" y="26"/>
                    <a:pt x="44" y="26"/>
                    <a:pt x="44" y="26"/>
                  </a:cubicBezTo>
                  <a:cubicBezTo>
                    <a:pt x="37" y="26"/>
                    <a:pt x="37" y="26"/>
                    <a:pt x="37" y="26"/>
                  </a:cubicBezTo>
                  <a:cubicBezTo>
                    <a:pt x="33" y="26"/>
                    <a:pt x="33" y="26"/>
                    <a:pt x="33" y="26"/>
                  </a:cubicBezTo>
                  <a:cubicBezTo>
                    <a:pt x="30" y="29"/>
                    <a:pt x="30" y="29"/>
                    <a:pt x="30" y="29"/>
                  </a:cubicBezTo>
                  <a:cubicBezTo>
                    <a:pt x="31" y="32"/>
                    <a:pt x="31" y="32"/>
                    <a:pt x="31" y="32"/>
                  </a:cubicBezTo>
                  <a:cubicBezTo>
                    <a:pt x="31" y="33"/>
                    <a:pt x="31" y="33"/>
                    <a:pt x="31" y="33"/>
                  </a:cubicBezTo>
                  <a:cubicBezTo>
                    <a:pt x="32" y="37"/>
                    <a:pt x="32" y="37"/>
                    <a:pt x="32" y="37"/>
                  </a:cubicBezTo>
                  <a:cubicBezTo>
                    <a:pt x="35" y="42"/>
                    <a:pt x="35" y="42"/>
                    <a:pt x="35" y="42"/>
                  </a:cubicBezTo>
                  <a:cubicBezTo>
                    <a:pt x="35" y="42"/>
                    <a:pt x="35" y="42"/>
                    <a:pt x="35" y="42"/>
                  </a:cubicBezTo>
                  <a:cubicBezTo>
                    <a:pt x="35" y="54"/>
                    <a:pt x="35" y="54"/>
                    <a:pt x="35" y="54"/>
                  </a:cubicBezTo>
                  <a:cubicBezTo>
                    <a:pt x="39" y="55"/>
                    <a:pt x="39" y="55"/>
                    <a:pt x="39" y="55"/>
                  </a:cubicBezTo>
                  <a:cubicBezTo>
                    <a:pt x="44" y="56"/>
                    <a:pt x="44" y="56"/>
                    <a:pt x="44" y="56"/>
                  </a:cubicBezTo>
                  <a:cubicBezTo>
                    <a:pt x="45" y="56"/>
                    <a:pt x="45" y="56"/>
                    <a:pt x="45" y="56"/>
                  </a:cubicBezTo>
                  <a:cubicBezTo>
                    <a:pt x="45" y="56"/>
                    <a:pt x="45" y="56"/>
                    <a:pt x="45" y="56"/>
                  </a:cubicBezTo>
                  <a:cubicBezTo>
                    <a:pt x="45" y="57"/>
                    <a:pt x="45" y="57"/>
                    <a:pt x="45" y="57"/>
                  </a:cubicBezTo>
                  <a:cubicBezTo>
                    <a:pt x="45" y="57"/>
                    <a:pt x="45" y="57"/>
                    <a:pt x="45" y="57"/>
                  </a:cubicBezTo>
                  <a:cubicBezTo>
                    <a:pt x="51" y="64"/>
                    <a:pt x="51" y="64"/>
                    <a:pt x="51" y="64"/>
                  </a:cubicBezTo>
                  <a:cubicBezTo>
                    <a:pt x="51" y="65"/>
                    <a:pt x="51" y="65"/>
                    <a:pt x="51" y="65"/>
                  </a:cubicBezTo>
                  <a:cubicBezTo>
                    <a:pt x="51" y="65"/>
                    <a:pt x="51" y="65"/>
                    <a:pt x="51" y="65"/>
                  </a:cubicBezTo>
                  <a:cubicBezTo>
                    <a:pt x="53" y="72"/>
                    <a:pt x="53" y="72"/>
                    <a:pt x="53" y="72"/>
                  </a:cubicBezTo>
                  <a:cubicBezTo>
                    <a:pt x="53" y="72"/>
                    <a:pt x="53" y="72"/>
                    <a:pt x="53" y="72"/>
                  </a:cubicBezTo>
                  <a:cubicBezTo>
                    <a:pt x="53" y="72"/>
                    <a:pt x="53" y="72"/>
                    <a:pt x="53" y="72"/>
                  </a:cubicBezTo>
                  <a:cubicBezTo>
                    <a:pt x="53" y="77"/>
                    <a:pt x="53" y="77"/>
                    <a:pt x="53" y="77"/>
                  </a:cubicBezTo>
                  <a:cubicBezTo>
                    <a:pt x="53" y="80"/>
                    <a:pt x="52" y="82"/>
                    <a:pt x="51" y="84"/>
                  </a:cubicBezTo>
                  <a:cubicBezTo>
                    <a:pt x="49" y="87"/>
                    <a:pt x="46" y="89"/>
                    <a:pt x="40" y="92"/>
                  </a:cubicBezTo>
                  <a:cubicBezTo>
                    <a:pt x="27" y="100"/>
                    <a:pt x="27" y="100"/>
                    <a:pt x="27" y="100"/>
                  </a:cubicBezTo>
                  <a:cubicBezTo>
                    <a:pt x="26" y="100"/>
                    <a:pt x="26" y="100"/>
                    <a:pt x="26" y="100"/>
                  </a:cubicBezTo>
                  <a:cubicBezTo>
                    <a:pt x="1" y="101"/>
                    <a:pt x="1" y="101"/>
                    <a:pt x="1" y="101"/>
                  </a:cubicBezTo>
                  <a:cubicBezTo>
                    <a:pt x="0" y="107"/>
                    <a:pt x="0" y="107"/>
                    <a:pt x="0" y="107"/>
                  </a:cubicBezTo>
                  <a:cubicBezTo>
                    <a:pt x="4" y="115"/>
                    <a:pt x="4" y="115"/>
                    <a:pt x="4" y="115"/>
                  </a:cubicBezTo>
                  <a:cubicBezTo>
                    <a:pt x="4" y="116"/>
                    <a:pt x="4" y="116"/>
                    <a:pt x="4" y="116"/>
                  </a:cubicBezTo>
                  <a:cubicBezTo>
                    <a:pt x="4" y="116"/>
                    <a:pt x="4" y="116"/>
                    <a:pt x="4" y="116"/>
                  </a:cubicBezTo>
                  <a:cubicBezTo>
                    <a:pt x="5" y="126"/>
                    <a:pt x="5" y="126"/>
                    <a:pt x="5" y="126"/>
                  </a:cubicBezTo>
                  <a:cubicBezTo>
                    <a:pt x="19" y="142"/>
                    <a:pt x="19" y="142"/>
                    <a:pt x="19" y="142"/>
                  </a:cubicBezTo>
                  <a:cubicBezTo>
                    <a:pt x="19" y="142"/>
                    <a:pt x="19" y="142"/>
                    <a:pt x="19" y="142"/>
                  </a:cubicBezTo>
                  <a:cubicBezTo>
                    <a:pt x="19" y="142"/>
                    <a:pt x="19" y="142"/>
                    <a:pt x="19" y="142"/>
                  </a:cubicBezTo>
                  <a:cubicBezTo>
                    <a:pt x="19" y="143"/>
                    <a:pt x="19" y="143"/>
                    <a:pt x="19" y="143"/>
                  </a:cubicBezTo>
                  <a:cubicBezTo>
                    <a:pt x="25" y="152"/>
                    <a:pt x="25" y="152"/>
                    <a:pt x="25" y="152"/>
                  </a:cubicBezTo>
                  <a:cubicBezTo>
                    <a:pt x="25" y="151"/>
                    <a:pt x="25" y="151"/>
                    <a:pt x="25" y="151"/>
                  </a:cubicBezTo>
                  <a:cubicBezTo>
                    <a:pt x="25" y="150"/>
                    <a:pt x="25" y="150"/>
                    <a:pt x="25" y="150"/>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8" y="127"/>
                    <a:pt x="38" y="127"/>
                    <a:pt x="38" y="127"/>
                  </a:cubicBezTo>
                  <a:cubicBezTo>
                    <a:pt x="39" y="127"/>
                    <a:pt x="39" y="127"/>
                    <a:pt x="39" y="127"/>
                  </a:cubicBezTo>
                  <a:cubicBezTo>
                    <a:pt x="49" y="122"/>
                    <a:pt x="49" y="122"/>
                    <a:pt x="49" y="122"/>
                  </a:cubicBezTo>
                  <a:cubicBezTo>
                    <a:pt x="49" y="122"/>
                    <a:pt x="49" y="122"/>
                    <a:pt x="49" y="122"/>
                  </a:cubicBezTo>
                  <a:cubicBezTo>
                    <a:pt x="56" y="126"/>
                    <a:pt x="56" y="126"/>
                    <a:pt x="56" y="126"/>
                  </a:cubicBezTo>
                  <a:cubicBezTo>
                    <a:pt x="64" y="125"/>
                    <a:pt x="64" y="125"/>
                    <a:pt x="64" y="125"/>
                  </a:cubicBezTo>
                  <a:cubicBezTo>
                    <a:pt x="61" y="111"/>
                    <a:pt x="61" y="111"/>
                    <a:pt x="61" y="111"/>
                  </a:cubicBezTo>
                  <a:cubicBezTo>
                    <a:pt x="63" y="111"/>
                    <a:pt x="63" y="111"/>
                    <a:pt x="63" y="111"/>
                  </a:cubicBezTo>
                  <a:cubicBezTo>
                    <a:pt x="71" y="110"/>
                    <a:pt x="71" y="110"/>
                    <a:pt x="71" y="110"/>
                  </a:cubicBezTo>
                  <a:cubicBezTo>
                    <a:pt x="79" y="110"/>
                    <a:pt x="79" y="110"/>
                    <a:pt x="79" y="110"/>
                  </a:cubicBezTo>
                  <a:cubicBezTo>
                    <a:pt x="79" y="110"/>
                    <a:pt x="79" y="110"/>
                    <a:pt x="79" y="110"/>
                  </a:cubicBezTo>
                  <a:cubicBezTo>
                    <a:pt x="79" y="111"/>
                    <a:pt x="79" y="111"/>
                    <a:pt x="79" y="111"/>
                  </a:cubicBezTo>
                  <a:cubicBezTo>
                    <a:pt x="95" y="118"/>
                    <a:pt x="95" y="118"/>
                    <a:pt x="95" y="118"/>
                  </a:cubicBezTo>
                  <a:cubicBezTo>
                    <a:pt x="109" y="121"/>
                    <a:pt x="109" y="121"/>
                    <a:pt x="109" y="121"/>
                  </a:cubicBezTo>
                  <a:cubicBezTo>
                    <a:pt x="109" y="121"/>
                    <a:pt x="109" y="121"/>
                    <a:pt x="109" y="121"/>
                  </a:cubicBezTo>
                  <a:cubicBezTo>
                    <a:pt x="109" y="121"/>
                    <a:pt x="109" y="121"/>
                    <a:pt x="109" y="121"/>
                  </a:cubicBezTo>
                  <a:cubicBezTo>
                    <a:pt x="110" y="121"/>
                    <a:pt x="110" y="121"/>
                    <a:pt x="110" y="121"/>
                  </a:cubicBezTo>
                  <a:cubicBezTo>
                    <a:pt x="114" y="124"/>
                    <a:pt x="114" y="124"/>
                    <a:pt x="114" y="124"/>
                  </a:cubicBezTo>
                  <a:cubicBezTo>
                    <a:pt x="121" y="126"/>
                    <a:pt x="121" y="126"/>
                    <a:pt x="121" y="126"/>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0"/>
                    <a:pt x="125" y="130"/>
                    <a:pt x="125" y="130"/>
                  </a:cubicBezTo>
                  <a:cubicBezTo>
                    <a:pt x="127" y="131"/>
                    <a:pt x="127" y="131"/>
                    <a:pt x="127" y="131"/>
                  </a:cubicBezTo>
                  <a:cubicBezTo>
                    <a:pt x="131" y="127"/>
                    <a:pt x="131" y="127"/>
                    <a:pt x="131" y="127"/>
                  </a:cubicBezTo>
                  <a:cubicBezTo>
                    <a:pt x="131" y="127"/>
                    <a:pt x="131" y="127"/>
                    <a:pt x="131" y="127"/>
                  </a:cubicBezTo>
                  <a:cubicBezTo>
                    <a:pt x="138" y="122"/>
                    <a:pt x="138" y="122"/>
                    <a:pt x="138" y="122"/>
                  </a:cubicBezTo>
                  <a:cubicBezTo>
                    <a:pt x="142" y="115"/>
                    <a:pt x="142" y="115"/>
                    <a:pt x="142" y="115"/>
                  </a:cubicBezTo>
                  <a:cubicBezTo>
                    <a:pt x="148" y="118"/>
                    <a:pt x="148" y="118"/>
                    <a:pt x="148" y="118"/>
                  </a:cubicBezTo>
                  <a:cubicBezTo>
                    <a:pt x="148" y="119"/>
                    <a:pt x="148" y="119"/>
                    <a:pt x="148" y="119"/>
                  </a:cubicBezTo>
                  <a:cubicBezTo>
                    <a:pt x="148" y="119"/>
                    <a:pt x="148" y="119"/>
                    <a:pt x="148" y="119"/>
                  </a:cubicBezTo>
                  <a:cubicBezTo>
                    <a:pt x="150" y="124"/>
                    <a:pt x="150" y="124"/>
                    <a:pt x="150" y="124"/>
                  </a:cubicBezTo>
                  <a:cubicBezTo>
                    <a:pt x="150" y="126"/>
                    <a:pt x="150" y="126"/>
                    <a:pt x="150" y="126"/>
                  </a:cubicBezTo>
                  <a:cubicBezTo>
                    <a:pt x="149" y="129"/>
                    <a:pt x="149" y="129"/>
                    <a:pt x="149" y="129"/>
                  </a:cubicBezTo>
                  <a:cubicBezTo>
                    <a:pt x="149" y="130"/>
                    <a:pt x="149" y="130"/>
                    <a:pt x="149" y="130"/>
                  </a:cubicBezTo>
                  <a:cubicBezTo>
                    <a:pt x="153" y="128"/>
                    <a:pt x="153" y="128"/>
                    <a:pt x="153" y="128"/>
                  </a:cubicBezTo>
                  <a:cubicBezTo>
                    <a:pt x="159" y="122"/>
                    <a:pt x="159" y="122"/>
                    <a:pt x="159" y="122"/>
                  </a:cubicBezTo>
                  <a:cubicBezTo>
                    <a:pt x="164" y="122"/>
                    <a:pt x="164" y="122"/>
                    <a:pt x="164" y="122"/>
                  </a:cubicBezTo>
                  <a:cubicBezTo>
                    <a:pt x="164" y="122"/>
                    <a:pt x="164" y="122"/>
                    <a:pt x="164" y="122"/>
                  </a:cubicBezTo>
                  <a:cubicBezTo>
                    <a:pt x="165" y="122"/>
                    <a:pt x="165" y="122"/>
                    <a:pt x="165" y="122"/>
                  </a:cubicBezTo>
                  <a:cubicBezTo>
                    <a:pt x="168" y="125"/>
                    <a:pt x="168" y="125"/>
                    <a:pt x="168" y="125"/>
                  </a:cubicBezTo>
                  <a:cubicBezTo>
                    <a:pt x="171" y="127"/>
                    <a:pt x="171" y="129"/>
                    <a:pt x="171" y="131"/>
                  </a:cubicBezTo>
                  <a:cubicBezTo>
                    <a:pt x="170" y="140"/>
                    <a:pt x="170" y="140"/>
                    <a:pt x="170" y="140"/>
                  </a:cubicBezTo>
                  <a:cubicBezTo>
                    <a:pt x="173" y="144"/>
                    <a:pt x="173" y="144"/>
                    <a:pt x="173" y="144"/>
                  </a:cubicBezTo>
                  <a:cubicBezTo>
                    <a:pt x="173" y="145"/>
                    <a:pt x="173" y="145"/>
                    <a:pt x="173" y="145"/>
                  </a:cubicBezTo>
                  <a:cubicBezTo>
                    <a:pt x="183" y="134"/>
                    <a:pt x="189" y="129"/>
                    <a:pt x="193" y="129"/>
                  </a:cubicBezTo>
                  <a:cubicBezTo>
                    <a:pt x="204" y="129"/>
                    <a:pt x="204" y="129"/>
                    <a:pt x="204" y="129"/>
                  </a:cubicBezTo>
                  <a:cubicBezTo>
                    <a:pt x="207" y="124"/>
                    <a:pt x="207" y="124"/>
                    <a:pt x="207" y="124"/>
                  </a:cubicBezTo>
                  <a:cubicBezTo>
                    <a:pt x="215" y="120"/>
                    <a:pt x="215" y="120"/>
                    <a:pt x="215" y="120"/>
                  </a:cubicBezTo>
                  <a:cubicBezTo>
                    <a:pt x="215" y="120"/>
                    <a:pt x="215" y="120"/>
                    <a:pt x="215" y="120"/>
                  </a:cubicBezTo>
                  <a:cubicBezTo>
                    <a:pt x="226" y="119"/>
                    <a:pt x="226" y="119"/>
                    <a:pt x="226" y="119"/>
                  </a:cubicBezTo>
                  <a:cubicBezTo>
                    <a:pt x="237" y="114"/>
                    <a:pt x="237" y="114"/>
                    <a:pt x="237" y="114"/>
                  </a:cubicBezTo>
                  <a:cubicBezTo>
                    <a:pt x="237" y="113"/>
                    <a:pt x="237" y="113"/>
                    <a:pt x="237" y="113"/>
                  </a:cubicBezTo>
                  <a:cubicBezTo>
                    <a:pt x="243" y="113"/>
                    <a:pt x="243" y="113"/>
                    <a:pt x="243" y="113"/>
                  </a:cubicBezTo>
                  <a:cubicBezTo>
                    <a:pt x="242" y="110"/>
                    <a:pt x="242" y="110"/>
                    <a:pt x="242" y="110"/>
                  </a:cubicBezTo>
                  <a:cubicBezTo>
                    <a:pt x="243" y="109"/>
                    <a:pt x="243" y="109"/>
                    <a:pt x="243" y="109"/>
                  </a:cubicBezTo>
                  <a:cubicBezTo>
                    <a:pt x="244" y="108"/>
                    <a:pt x="244" y="108"/>
                    <a:pt x="244" y="108"/>
                  </a:cubicBezTo>
                  <a:cubicBezTo>
                    <a:pt x="229" y="76"/>
                    <a:pt x="229" y="76"/>
                    <a:pt x="229" y="76"/>
                  </a:cubicBezTo>
                  <a:cubicBezTo>
                    <a:pt x="229" y="75"/>
                    <a:pt x="229" y="75"/>
                    <a:pt x="229" y="75"/>
                  </a:cubicBezTo>
                  <a:cubicBezTo>
                    <a:pt x="229" y="75"/>
                    <a:pt x="229" y="75"/>
                    <a:pt x="229" y="75"/>
                  </a:cubicBezTo>
                  <a:cubicBezTo>
                    <a:pt x="235" y="66"/>
                    <a:pt x="235" y="66"/>
                    <a:pt x="235" y="66"/>
                  </a:cubicBezTo>
                  <a:cubicBezTo>
                    <a:pt x="233" y="64"/>
                    <a:pt x="233" y="64"/>
                    <a:pt x="233" y="64"/>
                  </a:cubicBezTo>
                  <a:cubicBezTo>
                    <a:pt x="223" y="62"/>
                    <a:pt x="223" y="62"/>
                    <a:pt x="223" y="62"/>
                  </a:cubicBezTo>
                  <a:cubicBezTo>
                    <a:pt x="221" y="62"/>
                    <a:pt x="221" y="62"/>
                    <a:pt x="221" y="62"/>
                  </a:cubicBezTo>
                  <a:cubicBezTo>
                    <a:pt x="221" y="62"/>
                    <a:pt x="221" y="62"/>
                    <a:pt x="221" y="62"/>
                  </a:cubicBezTo>
                  <a:cubicBezTo>
                    <a:pt x="221" y="61"/>
                    <a:pt x="221" y="61"/>
                    <a:pt x="221" y="61"/>
                  </a:cubicBezTo>
                  <a:cubicBezTo>
                    <a:pt x="215" y="54"/>
                    <a:pt x="215" y="54"/>
                    <a:pt x="215" y="54"/>
                  </a:cubicBezTo>
                  <a:cubicBezTo>
                    <a:pt x="215" y="52"/>
                    <a:pt x="215" y="52"/>
                    <a:pt x="215" y="52"/>
                  </a:cubicBezTo>
                  <a:cubicBezTo>
                    <a:pt x="215" y="53"/>
                    <a:pt x="215" y="53"/>
                    <a:pt x="215" y="53"/>
                  </a:cubicBezTo>
                  <a:cubicBezTo>
                    <a:pt x="214" y="53"/>
                    <a:pt x="214" y="53"/>
                    <a:pt x="214" y="53"/>
                  </a:cubicBezTo>
                  <a:cubicBezTo>
                    <a:pt x="208" y="49"/>
                    <a:pt x="208" y="49"/>
                    <a:pt x="208" y="49"/>
                  </a:cubicBezTo>
                  <a:cubicBezTo>
                    <a:pt x="205" y="53"/>
                    <a:pt x="203" y="55"/>
                    <a:pt x="199" y="56"/>
                  </a:cubicBezTo>
                  <a:cubicBezTo>
                    <a:pt x="197" y="57"/>
                    <a:pt x="192" y="54"/>
                    <a:pt x="186" y="47"/>
                  </a:cubicBezTo>
                  <a:cubicBezTo>
                    <a:pt x="183" y="43"/>
                    <a:pt x="183" y="43"/>
                    <a:pt x="183" y="43"/>
                  </a:cubicBezTo>
                  <a:cubicBezTo>
                    <a:pt x="183" y="42"/>
                    <a:pt x="180" y="43"/>
                    <a:pt x="175" y="44"/>
                  </a:cubicBezTo>
                  <a:cubicBezTo>
                    <a:pt x="169" y="47"/>
                    <a:pt x="164" y="47"/>
                    <a:pt x="162" y="46"/>
                  </a:cubicBezTo>
                  <a:cubicBezTo>
                    <a:pt x="160" y="44"/>
                    <a:pt x="159" y="40"/>
                    <a:pt x="160" y="35"/>
                  </a:cubicBezTo>
                  <a:cubicBezTo>
                    <a:pt x="161" y="30"/>
                    <a:pt x="160" y="28"/>
                    <a:pt x="159" y="27"/>
                  </a:cubicBezTo>
                  <a:cubicBezTo>
                    <a:pt x="107" y="24"/>
                    <a:pt x="107" y="24"/>
                    <a:pt x="107" y="24"/>
                  </a:cubicBezTo>
                  <a:cubicBezTo>
                    <a:pt x="103" y="22"/>
                    <a:pt x="99" y="20"/>
                    <a:pt x="97" y="18"/>
                  </a:cubicBezTo>
                  <a:cubicBezTo>
                    <a:pt x="89" y="16"/>
                    <a:pt x="89" y="16"/>
                    <a:pt x="89" y="16"/>
                  </a:cubicBezTo>
                  <a:cubicBezTo>
                    <a:pt x="85" y="15"/>
                    <a:pt x="79" y="10"/>
                    <a:pt x="71" y="0"/>
                  </a:cubicBezTo>
                  <a:cubicBezTo>
                    <a:pt x="66" y="4"/>
                    <a:pt x="66" y="4"/>
                    <a:pt x="66" y="4"/>
                  </a:cubicBezTo>
                  <a:cubicBezTo>
                    <a:pt x="58" y="2"/>
                    <a:pt x="58" y="2"/>
                    <a:pt x="58" y="2"/>
                  </a:cubicBezTo>
                  <a:cubicBezTo>
                    <a:pt x="37" y="2"/>
                    <a:pt x="37" y="2"/>
                    <a:pt x="37" y="2"/>
                  </a:cubicBezTo>
                  <a:cubicBezTo>
                    <a:pt x="37" y="2"/>
                    <a:pt x="37" y="2"/>
                    <a:pt x="37" y="2"/>
                  </a:cubicBezTo>
                  <a:cubicBezTo>
                    <a:pt x="37" y="2"/>
                    <a:pt x="37" y="2"/>
                    <a:pt x="37" y="2"/>
                  </a:cubicBezTo>
                  <a:lnTo>
                    <a:pt x="31" y="0"/>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24" name="Freeform 21"/>
            <p:cNvSpPr/>
            <p:nvPr/>
          </p:nvSpPr>
          <p:spPr bwMode="auto">
            <a:xfrm>
              <a:off x="3924591" y="5215009"/>
              <a:ext cx="779850" cy="623155"/>
            </a:xfrm>
            <a:custGeom>
              <a:gdLst>
                <a:gd fmla="*/ 244 w 253" name="T0"/>
                <a:gd fmla="*/ 65 h 202" name="T1"/>
                <a:gd fmla="*/ 253 w 253" name="T2"/>
                <a:gd fmla="*/ 63 h 202" name="T3"/>
                <a:gd fmla="*/ 235 w 253" name="T4"/>
                <a:gd fmla="*/ 45 h 202" name="T5"/>
                <a:gd fmla="*/ 223 w 253" name="T6"/>
                <a:gd fmla="*/ 22 h 202" name="T7"/>
                <a:gd fmla="*/ 201 w 253" name="T8"/>
                <a:gd fmla="*/ 27 h 202" name="T9"/>
                <a:gd fmla="*/ 200 w 253" name="T10"/>
                <a:gd fmla="*/ 29 h 202" name="T11"/>
                <a:gd fmla="*/ 182 w 253" name="T12"/>
                <a:gd fmla="*/ 25 h 202" name="T13"/>
                <a:gd fmla="*/ 150 w 253" name="T14"/>
                <a:gd fmla="*/ 40 h 202" name="T15"/>
                <a:gd fmla="*/ 150 w 253" name="T16"/>
                <a:gd fmla="*/ 19 h 202" name="T17"/>
                <a:gd fmla="*/ 149 w 253" name="T18"/>
                <a:gd fmla="*/ 10 h 202" name="T19"/>
                <a:gd fmla="*/ 138 w 253" name="T20"/>
                <a:gd fmla="*/ 10 h 202" name="T21"/>
                <a:gd fmla="*/ 126 w 253" name="T22"/>
                <a:gd fmla="*/ 9 h 202" name="T23"/>
                <a:gd fmla="*/ 109 w 253" name="T24"/>
                <a:gd fmla="*/ 1 h 202" name="T25"/>
                <a:gd fmla="*/ 105 w 253" name="T26"/>
                <a:gd fmla="*/ 25 h 202" name="T27"/>
                <a:gd fmla="*/ 82 w 253" name="T28"/>
                <a:gd fmla="*/ 18 h 202" name="T29"/>
                <a:gd fmla="*/ 77 w 253" name="T30"/>
                <a:gd fmla="*/ 16 h 202" name="T31"/>
                <a:gd fmla="*/ 71 w 253" name="T32"/>
                <a:gd fmla="*/ 33 h 202" name="T33"/>
                <a:gd fmla="*/ 75 w 253" name="T34"/>
                <a:gd fmla="*/ 48 h 202" name="T35"/>
                <a:gd fmla="*/ 67 w 253" name="T36"/>
                <a:gd fmla="*/ 61 h 202" name="T37"/>
                <a:gd fmla="*/ 52 w 253" name="T38"/>
                <a:gd fmla="*/ 102 h 202" name="T39"/>
                <a:gd fmla="*/ 29 w 253" name="T40"/>
                <a:gd fmla="*/ 118 h 202" name="T41"/>
                <a:gd fmla="*/ 31 w 253" name="T42"/>
                <a:gd fmla="*/ 125 h 202" name="T43"/>
                <a:gd fmla="*/ 19 w 253" name="T44"/>
                <a:gd fmla="*/ 143 h 202" name="T45"/>
                <a:gd fmla="*/ 5 w 253" name="T46"/>
                <a:gd fmla="*/ 147 h 202" name="T47"/>
                <a:gd fmla="*/ 2 w 253" name="T48"/>
                <a:gd fmla="*/ 184 h 202" name="T49"/>
                <a:gd fmla="*/ 7 w 253" name="T50"/>
                <a:gd fmla="*/ 196 h 202" name="T51"/>
                <a:gd fmla="*/ 21 w 253" name="T52"/>
                <a:gd fmla="*/ 201 h 202" name="T53"/>
                <a:gd fmla="*/ 22 w 253" name="T54"/>
                <a:gd fmla="*/ 199 h 202" name="T55"/>
                <a:gd fmla="*/ 17 w 253" name="T56"/>
                <a:gd fmla="*/ 187 h 202" name="T57"/>
                <a:gd fmla="*/ 12 w 253" name="T58"/>
                <a:gd fmla="*/ 182 h 202" name="T59"/>
                <a:gd fmla="*/ 18 w 253" name="T60"/>
                <a:gd fmla="*/ 174 h 202" name="T61"/>
                <a:gd fmla="*/ 32 w 253" name="T62"/>
                <a:gd fmla="*/ 163 h 202" name="T63"/>
                <a:gd fmla="*/ 64 w 253" name="T64"/>
                <a:gd fmla="*/ 142 h 202" name="T65"/>
                <a:gd fmla="*/ 70 w 253" name="T66"/>
                <a:gd fmla="*/ 145 h 202" name="T67"/>
                <a:gd fmla="*/ 75 w 253" name="T68"/>
                <a:gd fmla="*/ 142 h 202" name="T69"/>
                <a:gd fmla="*/ 96 w 253" name="T70"/>
                <a:gd fmla="*/ 137 h 202" name="T71"/>
                <a:gd fmla="*/ 97 w 253" name="T72"/>
                <a:gd fmla="*/ 136 h 202" name="T73"/>
                <a:gd fmla="*/ 119 w 253" name="T74"/>
                <a:gd fmla="*/ 128 h 202" name="T75"/>
                <a:gd fmla="*/ 123 w 253" name="T76"/>
                <a:gd fmla="*/ 96 h 202" name="T77"/>
                <a:gd fmla="*/ 130 w 253" name="T78"/>
                <a:gd fmla="*/ 95 h 202" name="T79"/>
                <a:gd fmla="*/ 132 w 253" name="T80"/>
                <a:gd fmla="*/ 96 h 202" name="T81"/>
                <a:gd fmla="*/ 159 w 253" name="T82"/>
                <a:gd fmla="*/ 113 h 202" name="T83"/>
                <a:gd fmla="*/ 155 w 253" name="T84"/>
                <a:gd fmla="*/ 103 h 202" name="T85"/>
                <a:gd fmla="*/ 166 w 253" name="T86"/>
                <a:gd fmla="*/ 99 h 202" name="T87"/>
                <a:gd fmla="*/ 173 w 253" name="T88"/>
                <a:gd fmla="*/ 96 h 202" name="T89"/>
                <a:gd fmla="*/ 193 w 253" name="T90"/>
                <a:gd fmla="*/ 102 h 202" name="T91"/>
                <a:gd fmla="*/ 206 w 253" name="T92"/>
                <a:gd fmla="*/ 93 h 202" name="T93"/>
                <a:gd fmla="*/ 207 w 253" name="T94"/>
                <a:gd fmla="*/ 94 h 202" name="T95"/>
                <a:gd fmla="*/ 238 w 253" name="T96"/>
                <a:gd fmla="*/ 69 h 20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1" w="253">
                  <a:moveTo>
                    <a:pt x="238" y="69"/>
                  </a:moveTo>
                  <a:cubicBezTo>
                    <a:pt x="241" y="69"/>
                    <a:pt x="243" y="67"/>
                    <a:pt x="244" y="65"/>
                  </a:cubicBezTo>
                  <a:cubicBezTo>
                    <a:pt x="244" y="65"/>
                    <a:pt x="244" y="65"/>
                    <a:pt x="244" y="65"/>
                  </a:cubicBezTo>
                  <a:cubicBezTo>
                    <a:pt x="245" y="64"/>
                    <a:pt x="245" y="64"/>
                    <a:pt x="245" y="64"/>
                  </a:cubicBezTo>
                  <a:cubicBezTo>
                    <a:pt x="246" y="64"/>
                    <a:pt x="246" y="64"/>
                    <a:pt x="246" y="64"/>
                  </a:cubicBezTo>
                  <a:cubicBezTo>
                    <a:pt x="253" y="63"/>
                    <a:pt x="253" y="63"/>
                    <a:pt x="253" y="63"/>
                  </a:cubicBezTo>
                  <a:cubicBezTo>
                    <a:pt x="253" y="58"/>
                    <a:pt x="253" y="58"/>
                    <a:pt x="253" y="58"/>
                  </a:cubicBezTo>
                  <a:cubicBezTo>
                    <a:pt x="251" y="58"/>
                    <a:pt x="249" y="57"/>
                    <a:pt x="247" y="56"/>
                  </a:cubicBezTo>
                  <a:cubicBezTo>
                    <a:pt x="235" y="45"/>
                    <a:pt x="235" y="45"/>
                    <a:pt x="235" y="45"/>
                  </a:cubicBezTo>
                  <a:cubicBezTo>
                    <a:pt x="235" y="44"/>
                    <a:pt x="235" y="44"/>
                    <a:pt x="235" y="44"/>
                  </a:cubicBezTo>
                  <a:cubicBezTo>
                    <a:pt x="230" y="29"/>
                    <a:pt x="230" y="29"/>
                    <a:pt x="230" y="29"/>
                  </a:cubicBezTo>
                  <a:cubicBezTo>
                    <a:pt x="223" y="22"/>
                    <a:pt x="223" y="22"/>
                    <a:pt x="223" y="22"/>
                  </a:cubicBezTo>
                  <a:cubicBezTo>
                    <a:pt x="214" y="22"/>
                    <a:pt x="207" y="22"/>
                    <a:pt x="203" y="22"/>
                  </a:cubicBezTo>
                  <a:cubicBezTo>
                    <a:pt x="201" y="22"/>
                    <a:pt x="201" y="22"/>
                    <a:pt x="201" y="22"/>
                  </a:cubicBezTo>
                  <a:cubicBezTo>
                    <a:pt x="201" y="27"/>
                    <a:pt x="201" y="27"/>
                    <a:pt x="201" y="27"/>
                  </a:cubicBezTo>
                  <a:cubicBezTo>
                    <a:pt x="201" y="28"/>
                    <a:pt x="201" y="28"/>
                    <a:pt x="201" y="28"/>
                  </a:cubicBezTo>
                  <a:cubicBezTo>
                    <a:pt x="201" y="29"/>
                    <a:pt x="201" y="29"/>
                    <a:pt x="201" y="29"/>
                  </a:cubicBezTo>
                  <a:cubicBezTo>
                    <a:pt x="200" y="29"/>
                    <a:pt x="200" y="29"/>
                    <a:pt x="200" y="29"/>
                  </a:cubicBezTo>
                  <a:cubicBezTo>
                    <a:pt x="194" y="32"/>
                    <a:pt x="194" y="32"/>
                    <a:pt x="194" y="32"/>
                  </a:cubicBezTo>
                  <a:cubicBezTo>
                    <a:pt x="193" y="31"/>
                    <a:pt x="193" y="31"/>
                    <a:pt x="193" y="31"/>
                  </a:cubicBezTo>
                  <a:cubicBezTo>
                    <a:pt x="187" y="26"/>
                    <a:pt x="184" y="24"/>
                    <a:pt x="182" y="25"/>
                  </a:cubicBezTo>
                  <a:cubicBezTo>
                    <a:pt x="168" y="32"/>
                    <a:pt x="160" y="35"/>
                    <a:pt x="158" y="34"/>
                  </a:cubicBezTo>
                  <a:cubicBezTo>
                    <a:pt x="156" y="34"/>
                    <a:pt x="154" y="36"/>
                    <a:pt x="151" y="38"/>
                  </a:cubicBezTo>
                  <a:cubicBezTo>
                    <a:pt x="150" y="40"/>
                    <a:pt x="150" y="40"/>
                    <a:pt x="150" y="40"/>
                  </a:cubicBezTo>
                  <a:cubicBezTo>
                    <a:pt x="149" y="38"/>
                    <a:pt x="149" y="38"/>
                    <a:pt x="149" y="38"/>
                  </a:cubicBezTo>
                  <a:cubicBezTo>
                    <a:pt x="145" y="35"/>
                    <a:pt x="143" y="32"/>
                    <a:pt x="143" y="29"/>
                  </a:cubicBezTo>
                  <a:cubicBezTo>
                    <a:pt x="143" y="28"/>
                    <a:pt x="145" y="24"/>
                    <a:pt x="150" y="19"/>
                  </a:cubicBezTo>
                  <a:cubicBezTo>
                    <a:pt x="156" y="13"/>
                    <a:pt x="159" y="9"/>
                    <a:pt x="159" y="8"/>
                  </a:cubicBezTo>
                  <a:cubicBezTo>
                    <a:pt x="157" y="6"/>
                    <a:pt x="157" y="6"/>
                    <a:pt x="157" y="6"/>
                  </a:cubicBezTo>
                  <a:cubicBezTo>
                    <a:pt x="156" y="6"/>
                    <a:pt x="153" y="7"/>
                    <a:pt x="149" y="10"/>
                  </a:cubicBezTo>
                  <a:cubicBezTo>
                    <a:pt x="145" y="13"/>
                    <a:pt x="142" y="14"/>
                    <a:pt x="141" y="14"/>
                  </a:cubicBezTo>
                  <a:cubicBezTo>
                    <a:pt x="140" y="14"/>
                    <a:pt x="139" y="13"/>
                    <a:pt x="139" y="11"/>
                  </a:cubicBezTo>
                  <a:cubicBezTo>
                    <a:pt x="138" y="10"/>
                    <a:pt x="138" y="10"/>
                    <a:pt x="138" y="10"/>
                  </a:cubicBezTo>
                  <a:cubicBezTo>
                    <a:pt x="135" y="4"/>
                    <a:pt x="135" y="4"/>
                    <a:pt x="135" y="4"/>
                  </a:cubicBezTo>
                  <a:cubicBezTo>
                    <a:pt x="127" y="8"/>
                    <a:pt x="127" y="8"/>
                    <a:pt x="127" y="8"/>
                  </a:cubicBezTo>
                  <a:cubicBezTo>
                    <a:pt x="126" y="9"/>
                    <a:pt x="126" y="9"/>
                    <a:pt x="126" y="9"/>
                  </a:cubicBezTo>
                  <a:cubicBezTo>
                    <a:pt x="126" y="8"/>
                    <a:pt x="126" y="8"/>
                    <a:pt x="126" y="8"/>
                  </a:cubicBezTo>
                  <a:cubicBezTo>
                    <a:pt x="125" y="8"/>
                    <a:pt x="125" y="8"/>
                    <a:pt x="125" y="8"/>
                  </a:cubicBezTo>
                  <a:cubicBezTo>
                    <a:pt x="120" y="5"/>
                    <a:pt x="115" y="3"/>
                    <a:pt x="109" y="1"/>
                  </a:cubicBezTo>
                  <a:cubicBezTo>
                    <a:pt x="106" y="0"/>
                    <a:pt x="102" y="2"/>
                    <a:pt x="99" y="6"/>
                  </a:cubicBezTo>
                  <a:cubicBezTo>
                    <a:pt x="102" y="12"/>
                    <a:pt x="102" y="12"/>
                    <a:pt x="102" y="12"/>
                  </a:cubicBezTo>
                  <a:cubicBezTo>
                    <a:pt x="105" y="18"/>
                    <a:pt x="106" y="22"/>
                    <a:pt x="105" y="25"/>
                  </a:cubicBezTo>
                  <a:cubicBezTo>
                    <a:pt x="104" y="26"/>
                    <a:pt x="103" y="27"/>
                    <a:pt x="101" y="27"/>
                  </a:cubicBezTo>
                  <a:cubicBezTo>
                    <a:pt x="99" y="28"/>
                    <a:pt x="95" y="27"/>
                    <a:pt x="91" y="24"/>
                  </a:cubicBezTo>
                  <a:cubicBezTo>
                    <a:pt x="87" y="21"/>
                    <a:pt x="85" y="19"/>
                    <a:pt x="82" y="18"/>
                  </a:cubicBezTo>
                  <a:cubicBezTo>
                    <a:pt x="77" y="16"/>
                    <a:pt x="77" y="16"/>
                    <a:pt x="77" y="16"/>
                  </a:cubicBezTo>
                  <a:cubicBezTo>
                    <a:pt x="77" y="16"/>
                    <a:pt x="77" y="16"/>
                    <a:pt x="77" y="16"/>
                  </a:cubicBezTo>
                  <a:cubicBezTo>
                    <a:pt x="77" y="16"/>
                    <a:pt x="77" y="16"/>
                    <a:pt x="77" y="16"/>
                  </a:cubicBezTo>
                  <a:cubicBezTo>
                    <a:pt x="78" y="17"/>
                    <a:pt x="78" y="17"/>
                    <a:pt x="78" y="17"/>
                  </a:cubicBezTo>
                  <a:cubicBezTo>
                    <a:pt x="78" y="26"/>
                    <a:pt x="78" y="26"/>
                    <a:pt x="78" y="26"/>
                  </a:cubicBezTo>
                  <a:cubicBezTo>
                    <a:pt x="71" y="33"/>
                    <a:pt x="71" y="33"/>
                    <a:pt x="71" y="33"/>
                  </a:cubicBezTo>
                  <a:cubicBezTo>
                    <a:pt x="71" y="40"/>
                    <a:pt x="71" y="40"/>
                    <a:pt x="71" y="40"/>
                  </a:cubicBezTo>
                  <a:cubicBezTo>
                    <a:pt x="74" y="47"/>
                    <a:pt x="74" y="47"/>
                    <a:pt x="74" y="47"/>
                  </a:cubicBezTo>
                  <a:cubicBezTo>
                    <a:pt x="75" y="48"/>
                    <a:pt x="75" y="48"/>
                    <a:pt x="75" y="48"/>
                  </a:cubicBezTo>
                  <a:cubicBezTo>
                    <a:pt x="70" y="54"/>
                    <a:pt x="70" y="54"/>
                    <a:pt x="70" y="54"/>
                  </a:cubicBezTo>
                  <a:cubicBezTo>
                    <a:pt x="67" y="61"/>
                    <a:pt x="67" y="61"/>
                    <a:pt x="67" y="61"/>
                  </a:cubicBezTo>
                  <a:cubicBezTo>
                    <a:pt x="67" y="61"/>
                    <a:pt x="67" y="61"/>
                    <a:pt x="67" y="61"/>
                  </a:cubicBezTo>
                  <a:cubicBezTo>
                    <a:pt x="61" y="67"/>
                    <a:pt x="61" y="67"/>
                    <a:pt x="61" y="67"/>
                  </a:cubicBezTo>
                  <a:cubicBezTo>
                    <a:pt x="51" y="90"/>
                    <a:pt x="51" y="90"/>
                    <a:pt x="51" y="90"/>
                  </a:cubicBezTo>
                  <a:cubicBezTo>
                    <a:pt x="52" y="102"/>
                    <a:pt x="52" y="102"/>
                    <a:pt x="52" y="102"/>
                  </a:cubicBezTo>
                  <a:cubicBezTo>
                    <a:pt x="51" y="103"/>
                    <a:pt x="51" y="103"/>
                    <a:pt x="51" y="103"/>
                  </a:cubicBezTo>
                  <a:cubicBezTo>
                    <a:pt x="30" y="115"/>
                    <a:pt x="30" y="115"/>
                    <a:pt x="30" y="115"/>
                  </a:cubicBezTo>
                  <a:cubicBezTo>
                    <a:pt x="29" y="118"/>
                    <a:pt x="29" y="118"/>
                    <a:pt x="29" y="118"/>
                  </a:cubicBezTo>
                  <a:cubicBezTo>
                    <a:pt x="31" y="124"/>
                    <a:pt x="31" y="124"/>
                    <a:pt x="31" y="124"/>
                  </a:cubicBezTo>
                  <a:cubicBezTo>
                    <a:pt x="31" y="124"/>
                    <a:pt x="31" y="124"/>
                    <a:pt x="31" y="124"/>
                  </a:cubicBezTo>
                  <a:cubicBezTo>
                    <a:pt x="31" y="125"/>
                    <a:pt x="31" y="125"/>
                    <a:pt x="31" y="125"/>
                  </a:cubicBezTo>
                  <a:cubicBezTo>
                    <a:pt x="29" y="133"/>
                    <a:pt x="29" y="133"/>
                    <a:pt x="29" y="133"/>
                  </a:cubicBezTo>
                  <a:cubicBezTo>
                    <a:pt x="21" y="132"/>
                    <a:pt x="21" y="132"/>
                    <a:pt x="21" y="132"/>
                  </a:cubicBezTo>
                  <a:cubicBezTo>
                    <a:pt x="19" y="143"/>
                    <a:pt x="19" y="143"/>
                    <a:pt x="19" y="143"/>
                  </a:cubicBezTo>
                  <a:cubicBezTo>
                    <a:pt x="7" y="143"/>
                    <a:pt x="7" y="143"/>
                    <a:pt x="7" y="143"/>
                  </a:cubicBezTo>
                  <a:cubicBezTo>
                    <a:pt x="5" y="147"/>
                    <a:pt x="5" y="147"/>
                    <a:pt x="5" y="147"/>
                  </a:cubicBezTo>
                  <a:cubicBezTo>
                    <a:pt x="5" y="147"/>
                    <a:pt x="5" y="147"/>
                    <a:pt x="5" y="147"/>
                  </a:cubicBezTo>
                  <a:cubicBezTo>
                    <a:pt x="2" y="154"/>
                    <a:pt x="2" y="154"/>
                    <a:pt x="2" y="154"/>
                  </a:cubicBezTo>
                  <a:cubicBezTo>
                    <a:pt x="0" y="179"/>
                    <a:pt x="0" y="179"/>
                    <a:pt x="0" y="179"/>
                  </a:cubicBezTo>
                  <a:cubicBezTo>
                    <a:pt x="2" y="184"/>
                    <a:pt x="2" y="184"/>
                    <a:pt x="2" y="184"/>
                  </a:cubicBezTo>
                  <a:cubicBezTo>
                    <a:pt x="3" y="185"/>
                    <a:pt x="3" y="185"/>
                    <a:pt x="3" y="185"/>
                  </a:cubicBezTo>
                  <a:cubicBezTo>
                    <a:pt x="3" y="190"/>
                    <a:pt x="3" y="190"/>
                    <a:pt x="3" y="190"/>
                  </a:cubicBezTo>
                  <a:cubicBezTo>
                    <a:pt x="7" y="196"/>
                    <a:pt x="7" y="196"/>
                    <a:pt x="7" y="196"/>
                  </a:cubicBezTo>
                  <a:cubicBezTo>
                    <a:pt x="8" y="197"/>
                    <a:pt x="8" y="197"/>
                    <a:pt x="8" y="197"/>
                  </a:cubicBezTo>
                  <a:cubicBezTo>
                    <a:pt x="8" y="202"/>
                    <a:pt x="8" y="202"/>
                    <a:pt x="8" y="202"/>
                  </a:cubicBezTo>
                  <a:cubicBezTo>
                    <a:pt x="21" y="201"/>
                    <a:pt x="21" y="201"/>
                    <a:pt x="21" y="201"/>
                  </a:cubicBezTo>
                  <a:cubicBezTo>
                    <a:pt x="21" y="200"/>
                    <a:pt x="21" y="200"/>
                    <a:pt x="21" y="200"/>
                  </a:cubicBezTo>
                  <a:cubicBezTo>
                    <a:pt x="21" y="199"/>
                    <a:pt x="21" y="199"/>
                    <a:pt x="21" y="199"/>
                  </a:cubicBezTo>
                  <a:cubicBezTo>
                    <a:pt x="22" y="199"/>
                    <a:pt x="22" y="199"/>
                    <a:pt x="22" y="199"/>
                  </a:cubicBezTo>
                  <a:cubicBezTo>
                    <a:pt x="22" y="199"/>
                    <a:pt x="22" y="199"/>
                    <a:pt x="22" y="199"/>
                  </a:cubicBezTo>
                  <a:cubicBezTo>
                    <a:pt x="25" y="194"/>
                    <a:pt x="25" y="194"/>
                    <a:pt x="25" y="194"/>
                  </a:cubicBezTo>
                  <a:cubicBezTo>
                    <a:pt x="17" y="187"/>
                    <a:pt x="17" y="187"/>
                    <a:pt x="17" y="187"/>
                  </a:cubicBezTo>
                  <a:cubicBezTo>
                    <a:pt x="17" y="186"/>
                    <a:pt x="17" y="186"/>
                    <a:pt x="17" y="186"/>
                  </a:cubicBezTo>
                  <a:cubicBezTo>
                    <a:pt x="12" y="182"/>
                    <a:pt x="12" y="182"/>
                    <a:pt x="12" y="182"/>
                  </a:cubicBezTo>
                  <a:cubicBezTo>
                    <a:pt x="12" y="182"/>
                    <a:pt x="12" y="182"/>
                    <a:pt x="12" y="182"/>
                  </a:cubicBezTo>
                  <a:cubicBezTo>
                    <a:pt x="11" y="182"/>
                    <a:pt x="11" y="182"/>
                    <a:pt x="11" y="182"/>
                  </a:cubicBezTo>
                  <a:cubicBezTo>
                    <a:pt x="11" y="174"/>
                    <a:pt x="11" y="174"/>
                    <a:pt x="11" y="174"/>
                  </a:cubicBezTo>
                  <a:cubicBezTo>
                    <a:pt x="18" y="174"/>
                    <a:pt x="18" y="174"/>
                    <a:pt x="18" y="174"/>
                  </a:cubicBezTo>
                  <a:cubicBezTo>
                    <a:pt x="19" y="171"/>
                    <a:pt x="19" y="171"/>
                    <a:pt x="19" y="171"/>
                  </a:cubicBezTo>
                  <a:cubicBezTo>
                    <a:pt x="16" y="163"/>
                    <a:pt x="16" y="163"/>
                    <a:pt x="16" y="163"/>
                  </a:cubicBezTo>
                  <a:cubicBezTo>
                    <a:pt x="32" y="163"/>
                    <a:pt x="32" y="163"/>
                    <a:pt x="32" y="163"/>
                  </a:cubicBezTo>
                  <a:cubicBezTo>
                    <a:pt x="59" y="150"/>
                    <a:pt x="59" y="150"/>
                    <a:pt x="59" y="150"/>
                  </a:cubicBezTo>
                  <a:cubicBezTo>
                    <a:pt x="63" y="144"/>
                    <a:pt x="63" y="144"/>
                    <a:pt x="63" y="144"/>
                  </a:cubicBezTo>
                  <a:cubicBezTo>
                    <a:pt x="64" y="142"/>
                    <a:pt x="64" y="142"/>
                    <a:pt x="64" y="142"/>
                  </a:cubicBezTo>
                  <a:cubicBezTo>
                    <a:pt x="69" y="144"/>
                    <a:pt x="69" y="144"/>
                    <a:pt x="69" y="144"/>
                  </a:cubicBezTo>
                  <a:cubicBezTo>
                    <a:pt x="70" y="144"/>
                    <a:pt x="70" y="144"/>
                    <a:pt x="70" y="144"/>
                  </a:cubicBezTo>
                  <a:cubicBezTo>
                    <a:pt x="70" y="145"/>
                    <a:pt x="70" y="145"/>
                    <a:pt x="70" y="145"/>
                  </a:cubicBezTo>
                  <a:cubicBezTo>
                    <a:pt x="73" y="148"/>
                    <a:pt x="73" y="148"/>
                    <a:pt x="73" y="148"/>
                  </a:cubicBezTo>
                  <a:cubicBezTo>
                    <a:pt x="75" y="148"/>
                    <a:pt x="75" y="148"/>
                    <a:pt x="75" y="148"/>
                  </a:cubicBezTo>
                  <a:cubicBezTo>
                    <a:pt x="75" y="142"/>
                    <a:pt x="75" y="142"/>
                    <a:pt x="75" y="142"/>
                  </a:cubicBezTo>
                  <a:cubicBezTo>
                    <a:pt x="84" y="142"/>
                    <a:pt x="84" y="142"/>
                    <a:pt x="84" y="142"/>
                  </a:cubicBezTo>
                  <a:cubicBezTo>
                    <a:pt x="93" y="143"/>
                    <a:pt x="93" y="143"/>
                    <a:pt x="93" y="143"/>
                  </a:cubicBezTo>
                  <a:cubicBezTo>
                    <a:pt x="96" y="137"/>
                    <a:pt x="96" y="137"/>
                    <a:pt x="96" y="137"/>
                  </a:cubicBezTo>
                  <a:cubicBezTo>
                    <a:pt x="97" y="137"/>
                    <a:pt x="97" y="137"/>
                    <a:pt x="97" y="137"/>
                  </a:cubicBezTo>
                  <a:cubicBezTo>
                    <a:pt x="97" y="136"/>
                    <a:pt x="97" y="136"/>
                    <a:pt x="97" y="136"/>
                  </a:cubicBezTo>
                  <a:cubicBezTo>
                    <a:pt x="97" y="136"/>
                    <a:pt x="97" y="136"/>
                    <a:pt x="97" y="136"/>
                  </a:cubicBezTo>
                  <a:cubicBezTo>
                    <a:pt x="107" y="133"/>
                    <a:pt x="107" y="133"/>
                    <a:pt x="107" y="133"/>
                  </a:cubicBezTo>
                  <a:cubicBezTo>
                    <a:pt x="109" y="119"/>
                    <a:pt x="109" y="119"/>
                    <a:pt x="109" y="119"/>
                  </a:cubicBezTo>
                  <a:cubicBezTo>
                    <a:pt x="119" y="128"/>
                    <a:pt x="119" y="128"/>
                    <a:pt x="119" y="128"/>
                  </a:cubicBezTo>
                  <a:cubicBezTo>
                    <a:pt x="123" y="129"/>
                    <a:pt x="123" y="129"/>
                    <a:pt x="123" y="129"/>
                  </a:cubicBezTo>
                  <a:cubicBezTo>
                    <a:pt x="125" y="126"/>
                    <a:pt x="125" y="126"/>
                    <a:pt x="125" y="126"/>
                  </a:cubicBezTo>
                  <a:cubicBezTo>
                    <a:pt x="123" y="96"/>
                    <a:pt x="123" y="96"/>
                    <a:pt x="123" y="96"/>
                  </a:cubicBezTo>
                  <a:cubicBezTo>
                    <a:pt x="123" y="95"/>
                    <a:pt x="123" y="95"/>
                    <a:pt x="123" y="95"/>
                  </a:cubicBezTo>
                  <a:cubicBezTo>
                    <a:pt x="123" y="94"/>
                    <a:pt x="123" y="94"/>
                    <a:pt x="123" y="94"/>
                  </a:cubicBezTo>
                  <a:cubicBezTo>
                    <a:pt x="130" y="95"/>
                    <a:pt x="130" y="95"/>
                    <a:pt x="130" y="95"/>
                  </a:cubicBezTo>
                  <a:cubicBezTo>
                    <a:pt x="131" y="95"/>
                    <a:pt x="131" y="95"/>
                    <a:pt x="131" y="95"/>
                  </a:cubicBezTo>
                  <a:cubicBezTo>
                    <a:pt x="131" y="95"/>
                    <a:pt x="131" y="95"/>
                    <a:pt x="131" y="95"/>
                  </a:cubicBezTo>
                  <a:cubicBezTo>
                    <a:pt x="132" y="96"/>
                    <a:pt x="132" y="96"/>
                    <a:pt x="132" y="96"/>
                  </a:cubicBezTo>
                  <a:cubicBezTo>
                    <a:pt x="143" y="115"/>
                    <a:pt x="143" y="115"/>
                    <a:pt x="143" y="115"/>
                  </a:cubicBezTo>
                  <a:cubicBezTo>
                    <a:pt x="156" y="114"/>
                    <a:pt x="156" y="114"/>
                    <a:pt x="156" y="114"/>
                  </a:cubicBezTo>
                  <a:cubicBezTo>
                    <a:pt x="159" y="113"/>
                    <a:pt x="159" y="113"/>
                    <a:pt x="159" y="113"/>
                  </a:cubicBezTo>
                  <a:cubicBezTo>
                    <a:pt x="161" y="108"/>
                    <a:pt x="161" y="108"/>
                    <a:pt x="161" y="108"/>
                  </a:cubicBezTo>
                  <a:cubicBezTo>
                    <a:pt x="157" y="105"/>
                    <a:pt x="157" y="105"/>
                    <a:pt x="157" y="105"/>
                  </a:cubicBezTo>
                  <a:cubicBezTo>
                    <a:pt x="155" y="103"/>
                    <a:pt x="155" y="103"/>
                    <a:pt x="155" y="103"/>
                  </a:cubicBezTo>
                  <a:cubicBezTo>
                    <a:pt x="165" y="100"/>
                    <a:pt x="165" y="100"/>
                    <a:pt x="165" y="100"/>
                  </a:cubicBezTo>
                  <a:cubicBezTo>
                    <a:pt x="165" y="100"/>
                    <a:pt x="165" y="100"/>
                    <a:pt x="165" y="100"/>
                  </a:cubicBezTo>
                  <a:cubicBezTo>
                    <a:pt x="166" y="99"/>
                    <a:pt x="166" y="99"/>
                    <a:pt x="166" y="99"/>
                  </a:cubicBezTo>
                  <a:cubicBezTo>
                    <a:pt x="169" y="103"/>
                    <a:pt x="169" y="103"/>
                    <a:pt x="169" y="103"/>
                  </a:cubicBezTo>
                  <a:cubicBezTo>
                    <a:pt x="173" y="102"/>
                    <a:pt x="173" y="102"/>
                    <a:pt x="173" y="102"/>
                  </a:cubicBezTo>
                  <a:cubicBezTo>
                    <a:pt x="173" y="96"/>
                    <a:pt x="173" y="96"/>
                    <a:pt x="173" y="96"/>
                  </a:cubicBezTo>
                  <a:cubicBezTo>
                    <a:pt x="175" y="95"/>
                    <a:pt x="175" y="95"/>
                    <a:pt x="175" y="95"/>
                  </a:cubicBezTo>
                  <a:cubicBezTo>
                    <a:pt x="181" y="95"/>
                    <a:pt x="181" y="95"/>
                    <a:pt x="181" y="95"/>
                  </a:cubicBezTo>
                  <a:cubicBezTo>
                    <a:pt x="186" y="96"/>
                    <a:pt x="190" y="98"/>
                    <a:pt x="193" y="102"/>
                  </a:cubicBezTo>
                  <a:cubicBezTo>
                    <a:pt x="193" y="103"/>
                    <a:pt x="193" y="103"/>
                    <a:pt x="193" y="103"/>
                  </a:cubicBezTo>
                  <a:cubicBezTo>
                    <a:pt x="196" y="94"/>
                    <a:pt x="196" y="94"/>
                    <a:pt x="196" y="94"/>
                  </a:cubicBezTo>
                  <a:cubicBezTo>
                    <a:pt x="198" y="91"/>
                    <a:pt x="201" y="91"/>
                    <a:pt x="206" y="93"/>
                  </a:cubicBezTo>
                  <a:cubicBezTo>
                    <a:pt x="207" y="93"/>
                    <a:pt x="207" y="93"/>
                    <a:pt x="207" y="93"/>
                  </a:cubicBezTo>
                  <a:cubicBezTo>
                    <a:pt x="207" y="94"/>
                    <a:pt x="207" y="94"/>
                    <a:pt x="207" y="94"/>
                  </a:cubicBezTo>
                  <a:cubicBezTo>
                    <a:pt x="207" y="94"/>
                    <a:pt x="207" y="94"/>
                    <a:pt x="207" y="94"/>
                  </a:cubicBezTo>
                  <a:cubicBezTo>
                    <a:pt x="207" y="94"/>
                    <a:pt x="208" y="95"/>
                    <a:pt x="209" y="95"/>
                  </a:cubicBezTo>
                  <a:cubicBezTo>
                    <a:pt x="211" y="94"/>
                    <a:pt x="218" y="89"/>
                    <a:pt x="229" y="80"/>
                  </a:cubicBezTo>
                  <a:cubicBezTo>
                    <a:pt x="229" y="74"/>
                    <a:pt x="233" y="71"/>
                    <a:pt x="238" y="69"/>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25" name="Freeform 22"/>
            <p:cNvSpPr/>
            <p:nvPr/>
          </p:nvSpPr>
          <p:spPr bwMode="auto">
            <a:xfrm>
              <a:off x="4291224" y="4682001"/>
              <a:ext cx="471903" cy="638278"/>
            </a:xfrm>
            <a:custGeom>
              <a:gdLst>
                <a:gd fmla="*/ 120 w 153" name="T0"/>
                <a:gd fmla="*/ 7 h 207" name="T1"/>
                <a:gd fmla="*/ 106 w 153" name="T2"/>
                <a:gd fmla="*/ 2 h 207" name="T3"/>
                <a:gd fmla="*/ 88 w 153" name="T4"/>
                <a:gd fmla="*/ 15 h 207" name="T5"/>
                <a:gd fmla="*/ 77 w 153" name="T6"/>
                <a:gd fmla="*/ 10 h 207" name="T7"/>
                <a:gd fmla="*/ 76 w 153" name="T8"/>
                <a:gd fmla="*/ 11 h 207" name="T9"/>
                <a:gd fmla="*/ 54 w 153" name="T10"/>
                <a:gd fmla="*/ 16 h 207" name="T11"/>
                <a:gd fmla="*/ 43 w 153" name="T12"/>
                <a:gd fmla="*/ 17 h 207" name="T13"/>
                <a:gd fmla="*/ 34 w 153" name="T14"/>
                <a:gd fmla="*/ 26 h 207" name="T15"/>
                <a:gd fmla="*/ 20 w 153" name="T16"/>
                <a:gd fmla="*/ 27 h 207" name="T17"/>
                <a:gd fmla="*/ 11 w 153" name="T18"/>
                <a:gd fmla="*/ 44 h 207" name="T19"/>
                <a:gd fmla="*/ 12 w 153" name="T20"/>
                <a:gd fmla="*/ 46 h 207" name="T21"/>
                <a:gd fmla="*/ 18 w 153" name="T22"/>
                <a:gd fmla="*/ 68 h 207" name="T23"/>
                <a:gd fmla="*/ 18 w 153" name="T24"/>
                <a:gd fmla="*/ 71 h 207" name="T25"/>
                <a:gd fmla="*/ 17 w 153" name="T26"/>
                <a:gd fmla="*/ 71 h 207" name="T27"/>
                <a:gd fmla="*/ 0 w 153" name="T28"/>
                <a:gd fmla="*/ 93 h 207" name="T29"/>
                <a:gd fmla="*/ 7 w 153" name="T30"/>
                <a:gd fmla="*/ 97 h 207" name="T31"/>
                <a:gd fmla="*/ 13 w 153" name="T32"/>
                <a:gd fmla="*/ 130 h 207" name="T33"/>
                <a:gd fmla="*/ 21 w 153" name="T34"/>
                <a:gd fmla="*/ 142 h 207" name="T35"/>
                <a:gd fmla="*/ 22 w 153" name="T36"/>
                <a:gd fmla="*/ 151 h 207" name="T37"/>
                <a:gd fmla="*/ 23 w 153" name="T38"/>
                <a:gd fmla="*/ 180 h 207" name="T39"/>
                <a:gd fmla="*/ 27 w 153" name="T40"/>
                <a:gd fmla="*/ 180 h 207" name="T41"/>
                <a:gd fmla="*/ 44 w 153" name="T42"/>
                <a:gd fmla="*/ 180 h 207" name="T43"/>
                <a:gd fmla="*/ 28 w 153" name="T44"/>
                <a:gd fmla="*/ 202 h 207" name="T45"/>
                <a:gd fmla="*/ 40 w 153" name="T46"/>
                <a:gd fmla="*/ 203 h 207" name="T47"/>
                <a:gd fmla="*/ 76 w 153" name="T48"/>
                <a:gd fmla="*/ 200 h 207" name="T49"/>
                <a:gd fmla="*/ 78 w 153" name="T50"/>
                <a:gd fmla="*/ 194 h 207" name="T51"/>
                <a:gd fmla="*/ 78 w 153" name="T52"/>
                <a:gd fmla="*/ 190 h 207" name="T53"/>
                <a:gd fmla="*/ 76 w 153" name="T54"/>
                <a:gd fmla="*/ 178 h 207" name="T55"/>
                <a:gd fmla="*/ 84 w 153" name="T56"/>
                <a:gd fmla="*/ 172 h 207" name="T57"/>
                <a:gd fmla="*/ 82 w 153" name="T58"/>
                <a:gd fmla="*/ 167 h 207" name="T59"/>
                <a:gd fmla="*/ 82 w 153" name="T60"/>
                <a:gd fmla="*/ 167 h 207" name="T61"/>
                <a:gd fmla="*/ 86 w 153" name="T62"/>
                <a:gd fmla="*/ 153 h 207" name="T63"/>
                <a:gd fmla="*/ 90 w 153" name="T64"/>
                <a:gd fmla="*/ 149 h 207" name="T65"/>
                <a:gd fmla="*/ 94 w 153" name="T66"/>
                <a:gd fmla="*/ 145 h 207" name="T67"/>
                <a:gd fmla="*/ 101 w 153" name="T68"/>
                <a:gd fmla="*/ 129 h 207" name="T69"/>
                <a:gd fmla="*/ 104 w 153" name="T70"/>
                <a:gd fmla="*/ 127 h 207" name="T71"/>
                <a:gd fmla="*/ 100 w 153" name="T72"/>
                <a:gd fmla="*/ 110 h 207" name="T73"/>
                <a:gd fmla="*/ 112 w 153" name="T74"/>
                <a:gd fmla="*/ 99 h 207" name="T75"/>
                <a:gd fmla="*/ 111 w 153" name="T76"/>
                <a:gd fmla="*/ 84 h 207" name="T77"/>
                <a:gd fmla="*/ 126 w 153" name="T78"/>
                <a:gd fmla="*/ 67 h 207" name="T79"/>
                <a:gd fmla="*/ 132 w 153" name="T80"/>
                <a:gd fmla="*/ 70 h 207" name="T81"/>
                <a:gd fmla="*/ 142 w 153" name="T82"/>
                <a:gd fmla="*/ 63 h 207" name="T83"/>
                <a:gd fmla="*/ 142 w 153" name="T84"/>
                <a:gd fmla="*/ 63 h 207" name="T85"/>
                <a:gd fmla="*/ 149 w 153" name="T86"/>
                <a:gd fmla="*/ 59 h 207" name="T87"/>
                <a:gd fmla="*/ 148 w 153" name="T88"/>
                <a:gd fmla="*/ 52 h 207" name="T89"/>
                <a:gd fmla="*/ 151 w 153" name="T90"/>
                <a:gd fmla="*/ 51 h 207" name="T91"/>
                <a:gd fmla="*/ 153 w 153" name="T92"/>
                <a:gd fmla="*/ 48 h 207" name="T93"/>
                <a:gd fmla="*/ 139 w 153" name="T94"/>
                <a:gd fmla="*/ 25 h 207" name="T95"/>
                <a:gd fmla="*/ 133 w 153" name="T96"/>
                <a:gd fmla="*/ 9 h 20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6" w="153">
                  <a:moveTo>
                    <a:pt x="120" y="8"/>
                  </a:moveTo>
                  <a:cubicBezTo>
                    <a:pt x="120" y="7"/>
                    <a:pt x="120" y="7"/>
                    <a:pt x="120" y="7"/>
                  </a:cubicBezTo>
                  <a:cubicBezTo>
                    <a:pt x="111" y="0"/>
                    <a:pt x="111" y="0"/>
                    <a:pt x="111" y="0"/>
                  </a:cubicBezTo>
                  <a:cubicBezTo>
                    <a:pt x="106" y="2"/>
                    <a:pt x="106" y="2"/>
                    <a:pt x="106" y="2"/>
                  </a:cubicBezTo>
                  <a:cubicBezTo>
                    <a:pt x="103" y="9"/>
                    <a:pt x="99" y="14"/>
                    <a:pt x="93" y="16"/>
                  </a:cubicBezTo>
                  <a:cubicBezTo>
                    <a:pt x="92" y="17"/>
                    <a:pt x="90" y="16"/>
                    <a:pt x="88" y="15"/>
                  </a:cubicBezTo>
                  <a:cubicBezTo>
                    <a:pt x="87" y="13"/>
                    <a:pt x="88" y="9"/>
                    <a:pt x="90" y="2"/>
                  </a:cubicBezTo>
                  <a:cubicBezTo>
                    <a:pt x="77" y="10"/>
                    <a:pt x="77" y="10"/>
                    <a:pt x="77" y="10"/>
                  </a:cubicBezTo>
                  <a:cubicBezTo>
                    <a:pt x="77" y="11"/>
                    <a:pt x="77" y="11"/>
                    <a:pt x="77" y="11"/>
                  </a:cubicBezTo>
                  <a:cubicBezTo>
                    <a:pt x="76" y="11"/>
                    <a:pt x="76" y="11"/>
                    <a:pt x="76" y="11"/>
                  </a:cubicBezTo>
                  <a:cubicBezTo>
                    <a:pt x="65" y="11"/>
                    <a:pt x="65" y="11"/>
                    <a:pt x="65" y="11"/>
                  </a:cubicBezTo>
                  <a:cubicBezTo>
                    <a:pt x="54" y="16"/>
                    <a:pt x="54" y="16"/>
                    <a:pt x="54" y="16"/>
                  </a:cubicBezTo>
                  <a:cubicBezTo>
                    <a:pt x="54" y="17"/>
                    <a:pt x="54" y="17"/>
                    <a:pt x="54" y="17"/>
                  </a:cubicBezTo>
                  <a:cubicBezTo>
                    <a:pt x="43" y="17"/>
                    <a:pt x="43" y="17"/>
                    <a:pt x="43" y="17"/>
                  </a:cubicBezTo>
                  <a:cubicBezTo>
                    <a:pt x="37" y="21"/>
                    <a:pt x="37" y="21"/>
                    <a:pt x="37" y="21"/>
                  </a:cubicBezTo>
                  <a:cubicBezTo>
                    <a:pt x="34" y="26"/>
                    <a:pt x="34" y="26"/>
                    <a:pt x="34" y="26"/>
                  </a:cubicBezTo>
                  <a:cubicBezTo>
                    <a:pt x="34" y="27"/>
                    <a:pt x="34" y="27"/>
                    <a:pt x="34" y="27"/>
                  </a:cubicBezTo>
                  <a:cubicBezTo>
                    <a:pt x="20" y="27"/>
                    <a:pt x="20" y="27"/>
                    <a:pt x="20" y="27"/>
                  </a:cubicBezTo>
                  <a:cubicBezTo>
                    <a:pt x="18" y="27"/>
                    <a:pt x="13" y="31"/>
                    <a:pt x="4" y="39"/>
                  </a:cubicBezTo>
                  <a:cubicBezTo>
                    <a:pt x="8" y="41"/>
                    <a:pt x="10" y="43"/>
                    <a:pt x="11" y="44"/>
                  </a:cubicBezTo>
                  <a:cubicBezTo>
                    <a:pt x="12" y="46"/>
                    <a:pt x="12" y="46"/>
                    <a:pt x="12" y="46"/>
                  </a:cubicBezTo>
                  <a:cubicBezTo>
                    <a:pt x="12" y="46"/>
                    <a:pt x="12" y="46"/>
                    <a:pt x="12" y="46"/>
                  </a:cubicBezTo>
                  <a:cubicBezTo>
                    <a:pt x="18" y="68"/>
                    <a:pt x="18" y="68"/>
                    <a:pt x="18" y="68"/>
                  </a:cubicBezTo>
                  <a:cubicBezTo>
                    <a:pt x="18" y="68"/>
                    <a:pt x="18" y="68"/>
                    <a:pt x="18" y="68"/>
                  </a:cubicBezTo>
                  <a:cubicBezTo>
                    <a:pt x="18" y="69"/>
                    <a:pt x="18" y="69"/>
                    <a:pt x="18" y="69"/>
                  </a:cubicBezTo>
                  <a:cubicBezTo>
                    <a:pt x="18" y="71"/>
                    <a:pt x="18" y="71"/>
                    <a:pt x="18" y="71"/>
                  </a:cubicBezTo>
                  <a:cubicBezTo>
                    <a:pt x="18" y="71"/>
                    <a:pt x="18" y="71"/>
                    <a:pt x="18" y="71"/>
                  </a:cubicBezTo>
                  <a:cubicBezTo>
                    <a:pt x="17" y="71"/>
                    <a:pt x="17" y="71"/>
                    <a:pt x="17" y="71"/>
                  </a:cubicBezTo>
                  <a:cubicBezTo>
                    <a:pt x="16" y="71"/>
                    <a:pt x="16" y="71"/>
                    <a:pt x="16" y="71"/>
                  </a:cubicBezTo>
                  <a:cubicBezTo>
                    <a:pt x="0" y="93"/>
                    <a:pt x="0" y="93"/>
                    <a:pt x="0" y="93"/>
                  </a:cubicBezTo>
                  <a:cubicBezTo>
                    <a:pt x="1" y="99"/>
                    <a:pt x="1" y="99"/>
                    <a:pt x="1" y="99"/>
                  </a:cubicBezTo>
                  <a:cubicBezTo>
                    <a:pt x="4" y="97"/>
                    <a:pt x="6" y="97"/>
                    <a:pt x="7" y="97"/>
                  </a:cubicBezTo>
                  <a:cubicBezTo>
                    <a:pt x="9" y="98"/>
                    <a:pt x="10" y="101"/>
                    <a:pt x="9" y="106"/>
                  </a:cubicBezTo>
                  <a:cubicBezTo>
                    <a:pt x="8" y="114"/>
                    <a:pt x="10" y="122"/>
                    <a:pt x="13" y="130"/>
                  </a:cubicBezTo>
                  <a:cubicBezTo>
                    <a:pt x="19" y="136"/>
                    <a:pt x="19" y="136"/>
                    <a:pt x="19" y="136"/>
                  </a:cubicBezTo>
                  <a:cubicBezTo>
                    <a:pt x="21" y="138"/>
                    <a:pt x="22" y="140"/>
                    <a:pt x="21" y="142"/>
                  </a:cubicBezTo>
                  <a:cubicBezTo>
                    <a:pt x="18" y="146"/>
                    <a:pt x="18" y="146"/>
                    <a:pt x="18" y="146"/>
                  </a:cubicBezTo>
                  <a:cubicBezTo>
                    <a:pt x="22" y="151"/>
                    <a:pt x="22" y="151"/>
                    <a:pt x="22" y="151"/>
                  </a:cubicBezTo>
                  <a:cubicBezTo>
                    <a:pt x="24" y="155"/>
                    <a:pt x="22" y="162"/>
                    <a:pt x="18" y="171"/>
                  </a:cubicBezTo>
                  <a:cubicBezTo>
                    <a:pt x="23" y="180"/>
                    <a:pt x="23" y="180"/>
                    <a:pt x="23" y="180"/>
                  </a:cubicBezTo>
                  <a:cubicBezTo>
                    <a:pt x="24" y="182"/>
                    <a:pt x="24" y="182"/>
                    <a:pt x="24" y="182"/>
                  </a:cubicBezTo>
                  <a:cubicBezTo>
                    <a:pt x="27" y="180"/>
                    <a:pt x="27" y="180"/>
                    <a:pt x="27" y="180"/>
                  </a:cubicBezTo>
                  <a:cubicBezTo>
                    <a:pt x="32" y="175"/>
                    <a:pt x="36" y="174"/>
                    <a:pt x="40" y="175"/>
                  </a:cubicBezTo>
                  <a:cubicBezTo>
                    <a:pt x="42" y="176"/>
                    <a:pt x="44" y="178"/>
                    <a:pt x="44" y="180"/>
                  </a:cubicBezTo>
                  <a:cubicBezTo>
                    <a:pt x="44" y="183"/>
                    <a:pt x="41" y="188"/>
                    <a:pt x="34" y="195"/>
                  </a:cubicBezTo>
                  <a:cubicBezTo>
                    <a:pt x="28" y="202"/>
                    <a:pt x="28" y="202"/>
                    <a:pt x="28" y="202"/>
                  </a:cubicBezTo>
                  <a:cubicBezTo>
                    <a:pt x="31" y="207"/>
                    <a:pt x="31" y="207"/>
                    <a:pt x="31" y="207"/>
                  </a:cubicBezTo>
                  <a:cubicBezTo>
                    <a:pt x="35" y="203"/>
                    <a:pt x="38" y="202"/>
                    <a:pt x="40" y="203"/>
                  </a:cubicBezTo>
                  <a:cubicBezTo>
                    <a:pt x="43" y="203"/>
                    <a:pt x="50" y="200"/>
                    <a:pt x="61" y="194"/>
                  </a:cubicBezTo>
                  <a:cubicBezTo>
                    <a:pt x="65" y="192"/>
                    <a:pt x="70" y="194"/>
                    <a:pt x="76" y="200"/>
                  </a:cubicBezTo>
                  <a:cubicBezTo>
                    <a:pt x="78" y="199"/>
                    <a:pt x="78" y="199"/>
                    <a:pt x="78" y="199"/>
                  </a:cubicBezTo>
                  <a:cubicBezTo>
                    <a:pt x="78" y="194"/>
                    <a:pt x="78" y="194"/>
                    <a:pt x="78" y="194"/>
                  </a:cubicBezTo>
                  <a:cubicBezTo>
                    <a:pt x="76" y="193"/>
                    <a:pt x="76" y="193"/>
                    <a:pt x="76" y="193"/>
                  </a:cubicBezTo>
                  <a:cubicBezTo>
                    <a:pt x="76" y="192"/>
                    <a:pt x="76" y="191"/>
                    <a:pt x="78" y="190"/>
                  </a:cubicBezTo>
                  <a:cubicBezTo>
                    <a:pt x="76" y="182"/>
                    <a:pt x="76" y="182"/>
                    <a:pt x="76" y="182"/>
                  </a:cubicBezTo>
                  <a:cubicBezTo>
                    <a:pt x="75" y="181"/>
                    <a:pt x="75" y="179"/>
                    <a:pt x="76" y="178"/>
                  </a:cubicBezTo>
                  <a:cubicBezTo>
                    <a:pt x="77" y="177"/>
                    <a:pt x="78" y="176"/>
                    <a:pt x="80" y="175"/>
                  </a:cubicBezTo>
                  <a:cubicBezTo>
                    <a:pt x="84" y="172"/>
                    <a:pt x="84" y="172"/>
                    <a:pt x="84" y="172"/>
                  </a:cubicBezTo>
                  <a:cubicBezTo>
                    <a:pt x="82" y="167"/>
                    <a:pt x="82" y="167"/>
                    <a:pt x="82" y="167"/>
                  </a:cubicBezTo>
                  <a:cubicBezTo>
                    <a:pt x="82" y="167"/>
                    <a:pt x="82" y="167"/>
                    <a:pt x="82" y="167"/>
                  </a:cubicBezTo>
                  <a:cubicBezTo>
                    <a:pt x="82" y="167"/>
                    <a:pt x="82" y="167"/>
                    <a:pt x="82" y="167"/>
                  </a:cubicBezTo>
                  <a:cubicBezTo>
                    <a:pt x="82" y="167"/>
                    <a:pt x="82" y="167"/>
                    <a:pt x="82" y="167"/>
                  </a:cubicBezTo>
                  <a:cubicBezTo>
                    <a:pt x="84" y="164"/>
                    <a:pt x="84" y="162"/>
                    <a:pt x="83" y="161"/>
                  </a:cubicBezTo>
                  <a:cubicBezTo>
                    <a:pt x="82" y="158"/>
                    <a:pt x="83" y="156"/>
                    <a:pt x="86" y="153"/>
                  </a:cubicBezTo>
                  <a:cubicBezTo>
                    <a:pt x="90" y="149"/>
                    <a:pt x="90" y="149"/>
                    <a:pt x="90" y="149"/>
                  </a:cubicBezTo>
                  <a:cubicBezTo>
                    <a:pt x="90" y="149"/>
                    <a:pt x="90" y="149"/>
                    <a:pt x="90" y="149"/>
                  </a:cubicBezTo>
                  <a:cubicBezTo>
                    <a:pt x="88" y="147"/>
                    <a:pt x="88" y="147"/>
                    <a:pt x="88" y="147"/>
                  </a:cubicBezTo>
                  <a:cubicBezTo>
                    <a:pt x="94" y="145"/>
                    <a:pt x="94" y="145"/>
                    <a:pt x="94" y="145"/>
                  </a:cubicBezTo>
                  <a:cubicBezTo>
                    <a:pt x="94" y="139"/>
                    <a:pt x="94" y="139"/>
                    <a:pt x="94" y="139"/>
                  </a:cubicBezTo>
                  <a:cubicBezTo>
                    <a:pt x="94" y="136"/>
                    <a:pt x="96" y="133"/>
                    <a:pt x="101" y="129"/>
                  </a:cubicBezTo>
                  <a:cubicBezTo>
                    <a:pt x="104" y="127"/>
                    <a:pt x="104" y="127"/>
                    <a:pt x="104" y="127"/>
                  </a:cubicBezTo>
                  <a:cubicBezTo>
                    <a:pt x="104" y="127"/>
                    <a:pt x="104" y="127"/>
                    <a:pt x="104" y="127"/>
                  </a:cubicBezTo>
                  <a:cubicBezTo>
                    <a:pt x="98" y="120"/>
                    <a:pt x="98" y="120"/>
                    <a:pt x="98" y="120"/>
                  </a:cubicBezTo>
                  <a:cubicBezTo>
                    <a:pt x="96" y="117"/>
                    <a:pt x="96" y="114"/>
                    <a:pt x="100" y="110"/>
                  </a:cubicBezTo>
                  <a:cubicBezTo>
                    <a:pt x="100" y="109"/>
                    <a:pt x="100" y="109"/>
                    <a:pt x="100" y="109"/>
                  </a:cubicBezTo>
                  <a:cubicBezTo>
                    <a:pt x="112" y="99"/>
                    <a:pt x="112" y="99"/>
                    <a:pt x="112" y="99"/>
                  </a:cubicBezTo>
                  <a:cubicBezTo>
                    <a:pt x="113" y="96"/>
                    <a:pt x="113" y="96"/>
                    <a:pt x="113" y="96"/>
                  </a:cubicBezTo>
                  <a:cubicBezTo>
                    <a:pt x="110" y="95"/>
                    <a:pt x="110" y="91"/>
                    <a:pt x="111" y="84"/>
                  </a:cubicBezTo>
                  <a:cubicBezTo>
                    <a:pt x="112" y="73"/>
                    <a:pt x="117" y="68"/>
                    <a:pt x="126" y="67"/>
                  </a:cubicBezTo>
                  <a:cubicBezTo>
                    <a:pt x="126" y="67"/>
                    <a:pt x="126" y="67"/>
                    <a:pt x="126" y="67"/>
                  </a:cubicBezTo>
                  <a:cubicBezTo>
                    <a:pt x="126" y="67"/>
                    <a:pt x="126" y="67"/>
                    <a:pt x="126" y="67"/>
                  </a:cubicBezTo>
                  <a:cubicBezTo>
                    <a:pt x="132" y="70"/>
                    <a:pt x="132" y="70"/>
                    <a:pt x="132" y="70"/>
                  </a:cubicBezTo>
                  <a:cubicBezTo>
                    <a:pt x="137" y="70"/>
                    <a:pt x="137" y="70"/>
                    <a:pt x="137" y="70"/>
                  </a:cubicBezTo>
                  <a:cubicBezTo>
                    <a:pt x="142" y="63"/>
                    <a:pt x="142" y="63"/>
                    <a:pt x="142" y="63"/>
                  </a:cubicBezTo>
                  <a:cubicBezTo>
                    <a:pt x="142" y="63"/>
                    <a:pt x="142" y="63"/>
                    <a:pt x="142" y="63"/>
                  </a:cubicBezTo>
                  <a:cubicBezTo>
                    <a:pt x="142" y="63"/>
                    <a:pt x="142" y="63"/>
                    <a:pt x="142" y="63"/>
                  </a:cubicBezTo>
                  <a:cubicBezTo>
                    <a:pt x="143" y="63"/>
                    <a:pt x="143" y="63"/>
                    <a:pt x="143" y="63"/>
                  </a:cubicBezTo>
                  <a:cubicBezTo>
                    <a:pt x="149" y="59"/>
                    <a:pt x="149" y="59"/>
                    <a:pt x="149" y="59"/>
                  </a:cubicBezTo>
                  <a:cubicBezTo>
                    <a:pt x="148" y="53"/>
                    <a:pt x="148" y="53"/>
                    <a:pt x="148" y="53"/>
                  </a:cubicBezTo>
                  <a:cubicBezTo>
                    <a:pt x="148" y="52"/>
                    <a:pt x="148" y="52"/>
                    <a:pt x="148" y="52"/>
                  </a:cubicBezTo>
                  <a:cubicBezTo>
                    <a:pt x="149" y="51"/>
                    <a:pt x="149" y="51"/>
                    <a:pt x="149" y="51"/>
                  </a:cubicBezTo>
                  <a:cubicBezTo>
                    <a:pt x="151" y="51"/>
                    <a:pt x="151" y="51"/>
                    <a:pt x="151" y="51"/>
                  </a:cubicBezTo>
                  <a:cubicBezTo>
                    <a:pt x="153" y="48"/>
                    <a:pt x="153" y="48"/>
                    <a:pt x="153" y="48"/>
                  </a:cubicBezTo>
                  <a:cubicBezTo>
                    <a:pt x="153" y="48"/>
                    <a:pt x="153" y="48"/>
                    <a:pt x="153" y="48"/>
                  </a:cubicBezTo>
                  <a:cubicBezTo>
                    <a:pt x="149" y="41"/>
                    <a:pt x="149" y="41"/>
                    <a:pt x="149" y="41"/>
                  </a:cubicBezTo>
                  <a:cubicBezTo>
                    <a:pt x="145" y="36"/>
                    <a:pt x="142" y="31"/>
                    <a:pt x="139" y="25"/>
                  </a:cubicBezTo>
                  <a:cubicBezTo>
                    <a:pt x="137" y="22"/>
                    <a:pt x="138" y="18"/>
                    <a:pt x="140" y="13"/>
                  </a:cubicBezTo>
                  <a:cubicBezTo>
                    <a:pt x="133" y="9"/>
                    <a:pt x="133" y="9"/>
                    <a:pt x="133" y="9"/>
                  </a:cubicBezTo>
                  <a:lnTo>
                    <a:pt x="120" y="8"/>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26" name="Freeform 23"/>
            <p:cNvSpPr/>
            <p:nvPr/>
          </p:nvSpPr>
          <p:spPr bwMode="auto">
            <a:xfrm>
              <a:off x="4538065" y="4848376"/>
              <a:ext cx="431368" cy="533612"/>
            </a:xfrm>
            <a:custGeom>
              <a:gdLst>
                <a:gd fmla="*/ 72 w 140" name="T0"/>
                <a:gd fmla="*/ 8 h 173" name="T1"/>
                <a:gd fmla="*/ 60 w 140" name="T2"/>
                <a:gd fmla="*/ 19 h 173" name="T3"/>
                <a:gd fmla="*/ 59 w 140" name="T4"/>
                <a:gd fmla="*/ 20 h 173" name="T5"/>
                <a:gd fmla="*/ 50 w 140" name="T6"/>
                <a:gd fmla="*/ 20 h 173" name="T7"/>
                <a:gd fmla="*/ 35 w 140" name="T8"/>
                <a:gd fmla="*/ 31 h 173" name="T9"/>
                <a:gd fmla="*/ 40 w 140" name="T10"/>
                <a:gd fmla="*/ 33 h 173" name="T11"/>
                <a:gd fmla="*/ 36 w 140" name="T12"/>
                <a:gd fmla="*/ 47 h 173" name="T13"/>
                <a:gd fmla="*/ 23 w 140" name="T14"/>
                <a:gd fmla="*/ 59 h 173" name="T15"/>
                <a:gd fmla="*/ 24 w 140" name="T16"/>
                <a:gd fmla="*/ 67 h 173" name="T17"/>
                <a:gd fmla="*/ 26 w 140" name="T18"/>
                <a:gd fmla="*/ 76 h 173" name="T19"/>
                <a:gd fmla="*/ 18 w 140" name="T20"/>
                <a:gd fmla="*/ 92 h 173" name="T21"/>
                <a:gd fmla="*/ 18 w 140" name="T22"/>
                <a:gd fmla="*/ 94 h 173" name="T23"/>
                <a:gd fmla="*/ 12 w 140" name="T24"/>
                <a:gd fmla="*/ 100 h 173" name="T25"/>
                <a:gd fmla="*/ 7 w 140" name="T26"/>
                <a:gd fmla="*/ 105 h 173" name="T27"/>
                <a:gd fmla="*/ 6 w 140" name="T28"/>
                <a:gd fmla="*/ 121 h 173" name="T29"/>
                <a:gd fmla="*/ 2 w 140" name="T30"/>
                <a:gd fmla="*/ 125 h 173" name="T31"/>
                <a:gd fmla="*/ 0 w 140" name="T32"/>
                <a:gd fmla="*/ 127 h 173" name="T33"/>
                <a:gd fmla="*/ 3 w 140" name="T34"/>
                <a:gd fmla="*/ 137 h 173" name="T35"/>
                <a:gd fmla="*/ 26 w 140" name="T36"/>
                <a:gd fmla="*/ 137 h 173" name="T37"/>
                <a:gd fmla="*/ 35 w 140" name="T38"/>
                <a:gd fmla="*/ 146 h 173" name="T39"/>
                <a:gd fmla="*/ 35 w 140" name="T40"/>
                <a:gd fmla="*/ 146 h 173" name="T41"/>
                <a:gd fmla="*/ 51 w 140" name="T42"/>
                <a:gd fmla="*/ 171 h 173" name="T43"/>
                <a:gd fmla="*/ 56 w 140" name="T44"/>
                <a:gd fmla="*/ 160 h 173" name="T45"/>
                <a:gd fmla="*/ 68 w 140" name="T46"/>
                <a:gd fmla="*/ 169 h 173" name="T47"/>
                <a:gd fmla="*/ 76 w 140" name="T48"/>
                <a:gd fmla="*/ 145 h 173" name="T49"/>
                <a:gd fmla="*/ 78 w 140" name="T50"/>
                <a:gd fmla="*/ 146 h 173" name="T51"/>
                <a:gd fmla="*/ 85 w 140" name="T52"/>
                <a:gd fmla="*/ 140 h 173" name="T53"/>
                <a:gd fmla="*/ 85 w 140" name="T54"/>
                <a:gd fmla="*/ 138 h 173" name="T55"/>
                <a:gd fmla="*/ 96 w 140" name="T56"/>
                <a:gd fmla="*/ 139 h 173" name="T57"/>
                <a:gd fmla="*/ 102 w 140" name="T58"/>
                <a:gd fmla="*/ 111 h 173" name="T59"/>
                <a:gd fmla="*/ 114 w 140" name="T60"/>
                <a:gd fmla="*/ 110 h 173" name="T61"/>
                <a:gd fmla="*/ 108 w 140" name="T62"/>
                <a:gd fmla="*/ 104 h 173" name="T63"/>
                <a:gd fmla="*/ 117 w 140" name="T64"/>
                <a:gd fmla="*/ 97 h 173" name="T65"/>
                <a:gd fmla="*/ 122 w 140" name="T66"/>
                <a:gd fmla="*/ 100 h 173" name="T67"/>
                <a:gd fmla="*/ 119 w 140" name="T68"/>
                <a:gd fmla="*/ 91 h 173" name="T69"/>
                <a:gd fmla="*/ 122 w 140" name="T70"/>
                <a:gd fmla="*/ 89 h 173" name="T71"/>
                <a:gd fmla="*/ 118 w 140" name="T72"/>
                <a:gd fmla="*/ 79 h 173" name="T73"/>
                <a:gd fmla="*/ 119 w 140" name="T74"/>
                <a:gd fmla="*/ 77 h 173" name="T75"/>
                <a:gd fmla="*/ 130 w 140" name="T76"/>
                <a:gd fmla="*/ 67 h 173" name="T77"/>
                <a:gd fmla="*/ 120 w 140" name="T78"/>
                <a:gd fmla="*/ 54 h 173" name="T79"/>
                <a:gd fmla="*/ 133 w 140" name="T80"/>
                <a:gd fmla="*/ 49 h 173" name="T81"/>
                <a:gd fmla="*/ 139 w 140" name="T82"/>
                <a:gd fmla="*/ 42 h 173" name="T83"/>
                <a:gd fmla="*/ 135 w 140" name="T84"/>
                <a:gd fmla="*/ 34 h 173" name="T85"/>
                <a:gd fmla="*/ 134 w 140" name="T86"/>
                <a:gd fmla="*/ 32 h 173" name="T87"/>
                <a:gd fmla="*/ 134 w 140" name="T88"/>
                <a:gd fmla="*/ 29 h 173" name="T89"/>
                <a:gd fmla="*/ 133 w 140" name="T90"/>
                <a:gd fmla="*/ 29 h 173" name="T91"/>
                <a:gd fmla="*/ 117 w 140" name="T92"/>
                <a:gd fmla="*/ 27 h 173" name="T93"/>
                <a:gd fmla="*/ 116 w 140" name="T94"/>
                <a:gd fmla="*/ 27 h 173" name="T95"/>
                <a:gd fmla="*/ 112 w 140" name="T96"/>
                <a:gd fmla="*/ 22 h 173" name="T97"/>
                <a:gd fmla="*/ 93 w 140" name="T98"/>
                <a:gd fmla="*/ 30 h 173" name="T99"/>
                <a:gd fmla="*/ 85 w 140" name="T100"/>
                <a:gd fmla="*/ 15 h 173" name="T101"/>
                <a:gd fmla="*/ 73 w 140" name="T102"/>
                <a:gd fmla="*/ 0 h 173" name="T103"/>
                <a:gd fmla="*/ 73 w 140" name="T104"/>
                <a:gd fmla="*/ 7 h 17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3" w="140">
                  <a:moveTo>
                    <a:pt x="73" y="7"/>
                  </a:moveTo>
                  <a:cubicBezTo>
                    <a:pt x="72" y="8"/>
                    <a:pt x="72" y="8"/>
                    <a:pt x="72" y="8"/>
                  </a:cubicBezTo>
                  <a:cubicBezTo>
                    <a:pt x="66" y="13"/>
                    <a:pt x="66" y="13"/>
                    <a:pt x="66" y="13"/>
                  </a:cubicBezTo>
                  <a:cubicBezTo>
                    <a:pt x="60" y="19"/>
                    <a:pt x="60" y="19"/>
                    <a:pt x="60" y="19"/>
                  </a:cubicBezTo>
                  <a:cubicBezTo>
                    <a:pt x="59" y="19"/>
                    <a:pt x="59" y="19"/>
                    <a:pt x="59" y="19"/>
                  </a:cubicBezTo>
                  <a:cubicBezTo>
                    <a:pt x="59" y="20"/>
                    <a:pt x="59" y="20"/>
                    <a:pt x="59" y="20"/>
                  </a:cubicBezTo>
                  <a:cubicBezTo>
                    <a:pt x="50" y="20"/>
                    <a:pt x="50" y="20"/>
                    <a:pt x="50" y="20"/>
                  </a:cubicBezTo>
                  <a:cubicBezTo>
                    <a:pt x="50" y="20"/>
                    <a:pt x="50" y="20"/>
                    <a:pt x="50" y="20"/>
                  </a:cubicBezTo>
                  <a:cubicBezTo>
                    <a:pt x="46" y="17"/>
                    <a:pt x="46" y="17"/>
                    <a:pt x="46" y="17"/>
                  </a:cubicBezTo>
                  <a:cubicBezTo>
                    <a:pt x="40" y="19"/>
                    <a:pt x="36" y="23"/>
                    <a:pt x="35" y="31"/>
                  </a:cubicBezTo>
                  <a:cubicBezTo>
                    <a:pt x="35" y="37"/>
                    <a:pt x="35" y="37"/>
                    <a:pt x="35" y="37"/>
                  </a:cubicBezTo>
                  <a:cubicBezTo>
                    <a:pt x="40" y="33"/>
                    <a:pt x="40" y="33"/>
                    <a:pt x="40" y="33"/>
                  </a:cubicBezTo>
                  <a:cubicBezTo>
                    <a:pt x="36" y="46"/>
                    <a:pt x="36" y="46"/>
                    <a:pt x="36" y="46"/>
                  </a:cubicBezTo>
                  <a:cubicBezTo>
                    <a:pt x="36" y="47"/>
                    <a:pt x="36" y="47"/>
                    <a:pt x="36" y="47"/>
                  </a:cubicBezTo>
                  <a:cubicBezTo>
                    <a:pt x="36" y="47"/>
                    <a:pt x="36" y="47"/>
                    <a:pt x="36" y="47"/>
                  </a:cubicBezTo>
                  <a:cubicBezTo>
                    <a:pt x="23" y="59"/>
                    <a:pt x="23" y="59"/>
                    <a:pt x="23" y="59"/>
                  </a:cubicBezTo>
                  <a:cubicBezTo>
                    <a:pt x="21" y="61"/>
                    <a:pt x="20" y="63"/>
                    <a:pt x="21" y="64"/>
                  </a:cubicBezTo>
                  <a:cubicBezTo>
                    <a:pt x="24" y="67"/>
                    <a:pt x="24" y="67"/>
                    <a:pt x="24" y="67"/>
                  </a:cubicBezTo>
                  <a:cubicBezTo>
                    <a:pt x="26" y="69"/>
                    <a:pt x="28" y="71"/>
                    <a:pt x="28" y="73"/>
                  </a:cubicBezTo>
                  <a:cubicBezTo>
                    <a:pt x="28" y="74"/>
                    <a:pt x="27" y="75"/>
                    <a:pt x="26" y="76"/>
                  </a:cubicBezTo>
                  <a:cubicBezTo>
                    <a:pt x="18" y="83"/>
                    <a:pt x="18" y="83"/>
                    <a:pt x="18" y="83"/>
                  </a:cubicBezTo>
                  <a:cubicBezTo>
                    <a:pt x="18" y="85"/>
                    <a:pt x="18" y="89"/>
                    <a:pt x="18" y="92"/>
                  </a:cubicBezTo>
                  <a:cubicBezTo>
                    <a:pt x="18" y="93"/>
                    <a:pt x="18" y="93"/>
                    <a:pt x="18" y="93"/>
                  </a:cubicBezTo>
                  <a:cubicBezTo>
                    <a:pt x="18" y="94"/>
                    <a:pt x="18" y="94"/>
                    <a:pt x="18" y="94"/>
                  </a:cubicBezTo>
                  <a:cubicBezTo>
                    <a:pt x="14" y="95"/>
                    <a:pt x="14" y="95"/>
                    <a:pt x="14" y="95"/>
                  </a:cubicBezTo>
                  <a:cubicBezTo>
                    <a:pt x="14" y="97"/>
                    <a:pt x="14" y="98"/>
                    <a:pt x="12" y="100"/>
                  </a:cubicBezTo>
                  <a:cubicBezTo>
                    <a:pt x="7" y="105"/>
                    <a:pt x="7" y="105"/>
                    <a:pt x="7" y="105"/>
                  </a:cubicBezTo>
                  <a:cubicBezTo>
                    <a:pt x="7" y="105"/>
                    <a:pt x="7" y="105"/>
                    <a:pt x="7" y="105"/>
                  </a:cubicBezTo>
                  <a:cubicBezTo>
                    <a:pt x="8" y="107"/>
                    <a:pt x="8" y="109"/>
                    <a:pt x="6" y="113"/>
                  </a:cubicBezTo>
                  <a:cubicBezTo>
                    <a:pt x="8" y="117"/>
                    <a:pt x="8" y="120"/>
                    <a:pt x="6" y="121"/>
                  </a:cubicBezTo>
                  <a:cubicBezTo>
                    <a:pt x="2" y="125"/>
                    <a:pt x="2" y="125"/>
                    <a:pt x="2" y="125"/>
                  </a:cubicBezTo>
                  <a:cubicBezTo>
                    <a:pt x="2" y="125"/>
                    <a:pt x="2" y="125"/>
                    <a:pt x="2" y="125"/>
                  </a:cubicBezTo>
                  <a:cubicBezTo>
                    <a:pt x="0" y="126"/>
                    <a:pt x="0" y="126"/>
                    <a:pt x="0" y="126"/>
                  </a:cubicBezTo>
                  <a:cubicBezTo>
                    <a:pt x="0" y="127"/>
                    <a:pt x="0" y="127"/>
                    <a:pt x="0" y="127"/>
                  </a:cubicBezTo>
                  <a:cubicBezTo>
                    <a:pt x="2" y="137"/>
                    <a:pt x="2" y="137"/>
                    <a:pt x="2" y="137"/>
                  </a:cubicBezTo>
                  <a:cubicBezTo>
                    <a:pt x="3" y="137"/>
                    <a:pt x="3" y="137"/>
                    <a:pt x="3" y="137"/>
                  </a:cubicBezTo>
                  <a:cubicBezTo>
                    <a:pt x="10" y="136"/>
                    <a:pt x="17" y="136"/>
                    <a:pt x="25" y="137"/>
                  </a:cubicBezTo>
                  <a:cubicBezTo>
                    <a:pt x="26" y="137"/>
                    <a:pt x="26" y="137"/>
                    <a:pt x="26" y="137"/>
                  </a:cubicBezTo>
                  <a:cubicBezTo>
                    <a:pt x="26" y="137"/>
                    <a:pt x="26" y="137"/>
                    <a:pt x="26" y="137"/>
                  </a:cubicBezTo>
                  <a:cubicBezTo>
                    <a:pt x="35" y="146"/>
                    <a:pt x="35" y="146"/>
                    <a:pt x="35" y="146"/>
                  </a:cubicBezTo>
                  <a:cubicBezTo>
                    <a:pt x="35" y="146"/>
                    <a:pt x="35" y="146"/>
                    <a:pt x="35" y="146"/>
                  </a:cubicBezTo>
                  <a:cubicBezTo>
                    <a:pt x="35" y="146"/>
                    <a:pt x="35" y="146"/>
                    <a:pt x="35" y="146"/>
                  </a:cubicBezTo>
                  <a:cubicBezTo>
                    <a:pt x="40" y="161"/>
                    <a:pt x="40" y="161"/>
                    <a:pt x="40" y="161"/>
                  </a:cubicBezTo>
                  <a:cubicBezTo>
                    <a:pt x="51" y="171"/>
                    <a:pt x="51" y="171"/>
                    <a:pt x="51" y="171"/>
                  </a:cubicBezTo>
                  <a:cubicBezTo>
                    <a:pt x="56" y="173"/>
                    <a:pt x="56" y="173"/>
                    <a:pt x="56" y="173"/>
                  </a:cubicBezTo>
                  <a:cubicBezTo>
                    <a:pt x="56" y="160"/>
                    <a:pt x="56" y="160"/>
                    <a:pt x="56" y="160"/>
                  </a:cubicBezTo>
                  <a:cubicBezTo>
                    <a:pt x="66" y="170"/>
                    <a:pt x="66" y="170"/>
                    <a:pt x="66" y="170"/>
                  </a:cubicBezTo>
                  <a:cubicBezTo>
                    <a:pt x="68" y="169"/>
                    <a:pt x="68" y="169"/>
                    <a:pt x="68" y="169"/>
                  </a:cubicBezTo>
                  <a:cubicBezTo>
                    <a:pt x="75" y="154"/>
                    <a:pt x="75" y="154"/>
                    <a:pt x="75" y="154"/>
                  </a:cubicBezTo>
                  <a:cubicBezTo>
                    <a:pt x="76" y="145"/>
                    <a:pt x="76" y="145"/>
                    <a:pt x="76" y="145"/>
                  </a:cubicBezTo>
                  <a:cubicBezTo>
                    <a:pt x="77" y="146"/>
                    <a:pt x="77" y="146"/>
                    <a:pt x="77" y="146"/>
                  </a:cubicBezTo>
                  <a:cubicBezTo>
                    <a:pt x="78" y="146"/>
                    <a:pt x="78" y="146"/>
                    <a:pt x="78" y="146"/>
                  </a:cubicBezTo>
                  <a:cubicBezTo>
                    <a:pt x="86" y="146"/>
                    <a:pt x="86" y="146"/>
                    <a:pt x="86" y="146"/>
                  </a:cubicBezTo>
                  <a:cubicBezTo>
                    <a:pt x="85" y="140"/>
                    <a:pt x="85" y="140"/>
                    <a:pt x="85" y="140"/>
                  </a:cubicBezTo>
                  <a:cubicBezTo>
                    <a:pt x="85" y="139"/>
                    <a:pt x="85" y="139"/>
                    <a:pt x="85" y="139"/>
                  </a:cubicBezTo>
                  <a:cubicBezTo>
                    <a:pt x="85" y="138"/>
                    <a:pt x="85" y="138"/>
                    <a:pt x="85" y="138"/>
                  </a:cubicBezTo>
                  <a:cubicBezTo>
                    <a:pt x="86" y="138"/>
                    <a:pt x="86" y="138"/>
                    <a:pt x="86" y="138"/>
                  </a:cubicBezTo>
                  <a:cubicBezTo>
                    <a:pt x="96" y="139"/>
                    <a:pt x="96" y="139"/>
                    <a:pt x="96" y="139"/>
                  </a:cubicBezTo>
                  <a:cubicBezTo>
                    <a:pt x="102" y="133"/>
                    <a:pt x="104" y="129"/>
                    <a:pt x="104" y="125"/>
                  </a:cubicBezTo>
                  <a:cubicBezTo>
                    <a:pt x="102" y="111"/>
                    <a:pt x="102" y="111"/>
                    <a:pt x="102" y="111"/>
                  </a:cubicBezTo>
                  <a:cubicBezTo>
                    <a:pt x="111" y="114"/>
                    <a:pt x="111" y="114"/>
                    <a:pt x="111" y="114"/>
                  </a:cubicBezTo>
                  <a:cubicBezTo>
                    <a:pt x="114" y="110"/>
                    <a:pt x="114" y="110"/>
                    <a:pt x="114" y="110"/>
                  </a:cubicBezTo>
                  <a:cubicBezTo>
                    <a:pt x="110" y="106"/>
                    <a:pt x="110" y="106"/>
                    <a:pt x="110" y="106"/>
                  </a:cubicBezTo>
                  <a:cubicBezTo>
                    <a:pt x="108" y="104"/>
                    <a:pt x="108" y="104"/>
                    <a:pt x="108" y="104"/>
                  </a:cubicBezTo>
                  <a:cubicBezTo>
                    <a:pt x="116" y="96"/>
                    <a:pt x="116" y="96"/>
                    <a:pt x="116" y="96"/>
                  </a:cubicBezTo>
                  <a:cubicBezTo>
                    <a:pt x="117" y="97"/>
                    <a:pt x="117" y="97"/>
                    <a:pt x="117" y="97"/>
                  </a:cubicBezTo>
                  <a:cubicBezTo>
                    <a:pt x="118" y="97"/>
                    <a:pt x="118" y="97"/>
                    <a:pt x="118" y="97"/>
                  </a:cubicBezTo>
                  <a:cubicBezTo>
                    <a:pt x="122" y="100"/>
                    <a:pt x="122" y="100"/>
                    <a:pt x="122" y="100"/>
                  </a:cubicBezTo>
                  <a:cubicBezTo>
                    <a:pt x="122" y="99"/>
                    <a:pt x="122" y="99"/>
                    <a:pt x="122" y="99"/>
                  </a:cubicBezTo>
                  <a:cubicBezTo>
                    <a:pt x="119" y="91"/>
                    <a:pt x="119" y="91"/>
                    <a:pt x="119" y="91"/>
                  </a:cubicBezTo>
                  <a:cubicBezTo>
                    <a:pt x="120" y="90"/>
                    <a:pt x="120" y="90"/>
                    <a:pt x="120" y="90"/>
                  </a:cubicBezTo>
                  <a:cubicBezTo>
                    <a:pt x="122" y="89"/>
                    <a:pt x="122" y="89"/>
                    <a:pt x="122" y="89"/>
                  </a:cubicBezTo>
                  <a:cubicBezTo>
                    <a:pt x="122" y="86"/>
                    <a:pt x="122" y="86"/>
                    <a:pt x="122" y="86"/>
                  </a:cubicBezTo>
                  <a:cubicBezTo>
                    <a:pt x="118" y="79"/>
                    <a:pt x="118" y="79"/>
                    <a:pt x="118" y="79"/>
                  </a:cubicBezTo>
                  <a:cubicBezTo>
                    <a:pt x="118" y="78"/>
                    <a:pt x="118" y="78"/>
                    <a:pt x="118" y="78"/>
                  </a:cubicBezTo>
                  <a:cubicBezTo>
                    <a:pt x="119" y="77"/>
                    <a:pt x="119" y="77"/>
                    <a:pt x="119" y="77"/>
                  </a:cubicBezTo>
                  <a:cubicBezTo>
                    <a:pt x="130" y="71"/>
                    <a:pt x="130" y="71"/>
                    <a:pt x="130" y="71"/>
                  </a:cubicBezTo>
                  <a:cubicBezTo>
                    <a:pt x="130" y="67"/>
                    <a:pt x="130" y="67"/>
                    <a:pt x="130" y="67"/>
                  </a:cubicBezTo>
                  <a:cubicBezTo>
                    <a:pt x="121" y="62"/>
                    <a:pt x="116" y="58"/>
                    <a:pt x="117" y="56"/>
                  </a:cubicBezTo>
                  <a:cubicBezTo>
                    <a:pt x="118" y="55"/>
                    <a:pt x="118" y="54"/>
                    <a:pt x="120" y="54"/>
                  </a:cubicBezTo>
                  <a:cubicBezTo>
                    <a:pt x="132" y="56"/>
                    <a:pt x="132" y="56"/>
                    <a:pt x="132" y="56"/>
                  </a:cubicBezTo>
                  <a:cubicBezTo>
                    <a:pt x="133" y="49"/>
                    <a:pt x="133" y="49"/>
                    <a:pt x="133" y="49"/>
                  </a:cubicBezTo>
                  <a:cubicBezTo>
                    <a:pt x="133" y="48"/>
                    <a:pt x="133" y="48"/>
                    <a:pt x="133" y="48"/>
                  </a:cubicBezTo>
                  <a:cubicBezTo>
                    <a:pt x="139" y="42"/>
                    <a:pt x="139" y="42"/>
                    <a:pt x="139" y="42"/>
                  </a:cubicBezTo>
                  <a:cubicBezTo>
                    <a:pt x="140" y="38"/>
                    <a:pt x="140" y="38"/>
                    <a:pt x="140" y="38"/>
                  </a:cubicBezTo>
                  <a:cubicBezTo>
                    <a:pt x="138" y="37"/>
                    <a:pt x="136" y="35"/>
                    <a:pt x="135" y="34"/>
                  </a:cubicBezTo>
                  <a:cubicBezTo>
                    <a:pt x="134" y="33"/>
                    <a:pt x="134" y="33"/>
                    <a:pt x="134" y="33"/>
                  </a:cubicBezTo>
                  <a:cubicBezTo>
                    <a:pt x="134" y="32"/>
                    <a:pt x="134" y="32"/>
                    <a:pt x="134" y="32"/>
                  </a:cubicBezTo>
                  <a:cubicBezTo>
                    <a:pt x="135" y="30"/>
                    <a:pt x="135" y="30"/>
                    <a:pt x="135" y="30"/>
                  </a:cubicBezTo>
                  <a:cubicBezTo>
                    <a:pt x="134" y="29"/>
                    <a:pt x="134" y="29"/>
                    <a:pt x="134" y="29"/>
                  </a:cubicBezTo>
                  <a:cubicBezTo>
                    <a:pt x="134" y="29"/>
                    <a:pt x="134" y="29"/>
                    <a:pt x="134" y="29"/>
                  </a:cubicBezTo>
                  <a:cubicBezTo>
                    <a:pt x="133" y="29"/>
                    <a:pt x="133" y="29"/>
                    <a:pt x="133" y="29"/>
                  </a:cubicBezTo>
                  <a:cubicBezTo>
                    <a:pt x="132" y="31"/>
                    <a:pt x="130" y="32"/>
                    <a:pt x="128" y="32"/>
                  </a:cubicBezTo>
                  <a:cubicBezTo>
                    <a:pt x="123" y="32"/>
                    <a:pt x="120" y="30"/>
                    <a:pt x="117" y="27"/>
                  </a:cubicBezTo>
                  <a:cubicBezTo>
                    <a:pt x="117" y="27"/>
                    <a:pt x="117" y="27"/>
                    <a:pt x="117" y="27"/>
                  </a:cubicBezTo>
                  <a:cubicBezTo>
                    <a:pt x="116" y="27"/>
                    <a:pt x="116" y="27"/>
                    <a:pt x="116" y="27"/>
                  </a:cubicBezTo>
                  <a:cubicBezTo>
                    <a:pt x="113" y="21"/>
                    <a:pt x="113" y="21"/>
                    <a:pt x="113" y="21"/>
                  </a:cubicBezTo>
                  <a:cubicBezTo>
                    <a:pt x="112" y="22"/>
                    <a:pt x="112" y="22"/>
                    <a:pt x="112" y="22"/>
                  </a:cubicBezTo>
                  <a:cubicBezTo>
                    <a:pt x="112" y="25"/>
                    <a:pt x="110" y="27"/>
                    <a:pt x="108" y="29"/>
                  </a:cubicBezTo>
                  <a:cubicBezTo>
                    <a:pt x="102" y="31"/>
                    <a:pt x="98" y="32"/>
                    <a:pt x="93" y="30"/>
                  </a:cubicBezTo>
                  <a:cubicBezTo>
                    <a:pt x="90" y="29"/>
                    <a:pt x="88" y="27"/>
                    <a:pt x="86" y="23"/>
                  </a:cubicBezTo>
                  <a:cubicBezTo>
                    <a:pt x="85" y="15"/>
                    <a:pt x="85" y="15"/>
                    <a:pt x="85" y="15"/>
                  </a:cubicBezTo>
                  <a:cubicBezTo>
                    <a:pt x="84" y="7"/>
                    <a:pt x="82" y="3"/>
                    <a:pt x="80" y="2"/>
                  </a:cubicBezTo>
                  <a:cubicBezTo>
                    <a:pt x="78" y="0"/>
                    <a:pt x="75" y="0"/>
                    <a:pt x="73" y="0"/>
                  </a:cubicBezTo>
                  <a:cubicBezTo>
                    <a:pt x="74" y="7"/>
                    <a:pt x="74" y="7"/>
                    <a:pt x="74" y="7"/>
                  </a:cubicBezTo>
                  <a:lnTo>
                    <a:pt x="73" y="7"/>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27" name="Freeform 24"/>
            <p:cNvSpPr/>
            <p:nvPr/>
          </p:nvSpPr>
          <p:spPr bwMode="auto">
            <a:xfrm>
              <a:off x="4729247" y="4512599"/>
              <a:ext cx="375709" cy="434392"/>
            </a:xfrm>
            <a:custGeom>
              <a:gdLst>
                <a:gd fmla="*/ 64 w 122" name="T0"/>
                <a:gd fmla="*/ 6 h 141" name="T1"/>
                <a:gd fmla="*/ 42 w 122" name="T2"/>
                <a:gd fmla="*/ 2 h 141" name="T3"/>
                <a:gd fmla="*/ 38 w 122" name="T4"/>
                <a:gd fmla="*/ 27 h 141" name="T5"/>
                <a:gd fmla="*/ 28 w 122" name="T6"/>
                <a:gd fmla="*/ 32 h 141" name="T7"/>
                <a:gd fmla="*/ 22 w 122" name="T8"/>
                <a:gd fmla="*/ 41 h 141" name="T9"/>
                <a:gd fmla="*/ 16 w 122" name="T10"/>
                <a:gd fmla="*/ 54 h 141" name="T11"/>
                <a:gd fmla="*/ 6 w 122" name="T12"/>
                <a:gd fmla="*/ 68 h 141" name="T13"/>
                <a:gd fmla="*/ 1 w 122" name="T14"/>
                <a:gd fmla="*/ 78 h 141" name="T15"/>
                <a:gd fmla="*/ 11 w 122" name="T16"/>
                <a:gd fmla="*/ 93 h 141" name="T17"/>
                <a:gd fmla="*/ 16 w 122" name="T18"/>
                <a:gd fmla="*/ 102 h 141" name="T19"/>
                <a:gd fmla="*/ 16 w 122" name="T20"/>
                <a:gd fmla="*/ 102 h 141" name="T21"/>
                <a:gd fmla="*/ 16 w 122" name="T22"/>
                <a:gd fmla="*/ 104 h 141" name="T23"/>
                <a:gd fmla="*/ 15 w 122" name="T24"/>
                <a:gd fmla="*/ 105 h 141" name="T25"/>
                <a:gd fmla="*/ 27 w 122" name="T26"/>
                <a:gd fmla="*/ 123 h 141" name="T27"/>
                <a:gd fmla="*/ 32 w 122" name="T28"/>
                <a:gd fmla="*/ 135 h 141" name="T29"/>
                <a:gd fmla="*/ 46 w 122" name="T30"/>
                <a:gd fmla="*/ 130 h 141" name="T31"/>
                <a:gd fmla="*/ 46 w 122" name="T32"/>
                <a:gd fmla="*/ 129 h 141" name="T33"/>
                <a:gd fmla="*/ 53 w 122" name="T34"/>
                <a:gd fmla="*/ 125 h 141" name="T35"/>
                <a:gd fmla="*/ 66 w 122" name="T36"/>
                <a:gd fmla="*/ 136 h 141" name="T37"/>
                <a:gd fmla="*/ 68 w 122" name="T38"/>
                <a:gd fmla="*/ 136 h 141" name="T39"/>
                <a:gd fmla="*/ 74 w 122" name="T40"/>
                <a:gd fmla="*/ 134 h 141" name="T41"/>
                <a:gd fmla="*/ 76 w 122" name="T42"/>
                <a:gd fmla="*/ 134 h 141" name="T43"/>
                <a:gd fmla="*/ 84 w 122" name="T44"/>
                <a:gd fmla="*/ 141 h 141" name="T45"/>
                <a:gd fmla="*/ 85 w 122" name="T46"/>
                <a:gd fmla="*/ 124 h 141" name="T47"/>
                <a:gd fmla="*/ 86 w 122" name="T48"/>
                <a:gd fmla="*/ 124 h 141" name="T49"/>
                <a:gd fmla="*/ 88 w 122" name="T50"/>
                <a:gd fmla="*/ 113 h 141" name="T51"/>
                <a:gd fmla="*/ 88 w 122" name="T52"/>
                <a:gd fmla="*/ 111 h 141" name="T53"/>
                <a:gd fmla="*/ 90 w 122" name="T54"/>
                <a:gd fmla="*/ 110 h 141" name="T55"/>
                <a:gd fmla="*/ 100 w 122" name="T56"/>
                <a:gd fmla="*/ 94 h 141" name="T57"/>
                <a:gd fmla="*/ 103 w 122" name="T58"/>
                <a:gd fmla="*/ 95 h 141" name="T59"/>
                <a:gd fmla="*/ 102 w 122" name="T60"/>
                <a:gd fmla="*/ 102 h 141" name="T61"/>
                <a:gd fmla="*/ 114 w 122" name="T62"/>
                <a:gd fmla="*/ 92 h 141" name="T63"/>
                <a:gd fmla="*/ 112 w 122" name="T64"/>
                <a:gd fmla="*/ 87 h 141" name="T65"/>
                <a:gd fmla="*/ 114 w 122" name="T66"/>
                <a:gd fmla="*/ 69 h 141" name="T67"/>
                <a:gd fmla="*/ 108 w 122" name="T68"/>
                <a:gd fmla="*/ 68 h 141" name="T69"/>
                <a:gd fmla="*/ 108 w 122" name="T70"/>
                <a:gd fmla="*/ 67 h 141" name="T71"/>
                <a:gd fmla="*/ 106 w 122" name="T72"/>
                <a:gd fmla="*/ 58 h 141" name="T73"/>
                <a:gd fmla="*/ 122 w 122" name="T74"/>
                <a:gd fmla="*/ 58 h 141" name="T75"/>
                <a:gd fmla="*/ 108 w 122" name="T76"/>
                <a:gd fmla="*/ 44 h 141" name="T77"/>
                <a:gd fmla="*/ 117 w 122" name="T78"/>
                <a:gd fmla="*/ 33 h 141" name="T79"/>
                <a:gd fmla="*/ 111 w 122" name="T80"/>
                <a:gd fmla="*/ 34 h 141" name="T81"/>
                <a:gd fmla="*/ 111 w 122" name="T82"/>
                <a:gd fmla="*/ 33 h 141" name="T83"/>
                <a:gd fmla="*/ 103 w 122" name="T84"/>
                <a:gd fmla="*/ 24 h 141" name="T85"/>
                <a:gd fmla="*/ 80 w 122" name="T86"/>
                <a:gd fmla="*/ 32 h 141" name="T87"/>
                <a:gd fmla="*/ 78 w 122" name="T88"/>
                <a:gd fmla="*/ 32 h 141" name="T89"/>
                <a:gd fmla="*/ 78 w 122" name="T90"/>
                <a:gd fmla="*/ 18 h 141" name="T91"/>
                <a:gd fmla="*/ 82 w 122" name="T92"/>
                <a:gd fmla="*/ 0 h 14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41" w="122">
                  <a:moveTo>
                    <a:pt x="74" y="2"/>
                  </a:moveTo>
                  <a:cubicBezTo>
                    <a:pt x="70" y="4"/>
                    <a:pt x="66" y="6"/>
                    <a:pt x="64" y="6"/>
                  </a:cubicBezTo>
                  <a:cubicBezTo>
                    <a:pt x="61" y="6"/>
                    <a:pt x="57" y="5"/>
                    <a:pt x="52" y="3"/>
                  </a:cubicBezTo>
                  <a:cubicBezTo>
                    <a:pt x="42" y="2"/>
                    <a:pt x="42" y="2"/>
                    <a:pt x="42" y="2"/>
                  </a:cubicBezTo>
                  <a:cubicBezTo>
                    <a:pt x="40" y="3"/>
                    <a:pt x="36" y="7"/>
                    <a:pt x="32" y="14"/>
                  </a:cubicBezTo>
                  <a:cubicBezTo>
                    <a:pt x="38" y="27"/>
                    <a:pt x="38" y="27"/>
                    <a:pt x="38" y="27"/>
                  </a:cubicBezTo>
                  <a:cubicBezTo>
                    <a:pt x="28" y="32"/>
                    <a:pt x="28" y="32"/>
                    <a:pt x="28" y="32"/>
                  </a:cubicBezTo>
                  <a:cubicBezTo>
                    <a:pt x="28" y="32"/>
                    <a:pt x="28" y="32"/>
                    <a:pt x="28" y="32"/>
                  </a:cubicBezTo>
                  <a:cubicBezTo>
                    <a:pt x="20" y="30"/>
                    <a:pt x="20" y="30"/>
                    <a:pt x="20" y="30"/>
                  </a:cubicBezTo>
                  <a:cubicBezTo>
                    <a:pt x="23" y="36"/>
                    <a:pt x="24" y="40"/>
                    <a:pt x="22" y="41"/>
                  </a:cubicBezTo>
                  <a:cubicBezTo>
                    <a:pt x="22" y="44"/>
                    <a:pt x="22" y="44"/>
                    <a:pt x="22" y="44"/>
                  </a:cubicBezTo>
                  <a:cubicBezTo>
                    <a:pt x="20" y="49"/>
                    <a:pt x="18" y="52"/>
                    <a:pt x="16" y="54"/>
                  </a:cubicBezTo>
                  <a:cubicBezTo>
                    <a:pt x="2" y="66"/>
                    <a:pt x="2" y="66"/>
                    <a:pt x="2" y="66"/>
                  </a:cubicBezTo>
                  <a:cubicBezTo>
                    <a:pt x="6" y="68"/>
                    <a:pt x="6" y="68"/>
                    <a:pt x="6" y="68"/>
                  </a:cubicBezTo>
                  <a:cubicBezTo>
                    <a:pt x="4" y="70"/>
                    <a:pt x="4" y="70"/>
                    <a:pt x="4" y="70"/>
                  </a:cubicBezTo>
                  <a:cubicBezTo>
                    <a:pt x="0" y="73"/>
                    <a:pt x="0" y="76"/>
                    <a:pt x="1" y="78"/>
                  </a:cubicBezTo>
                  <a:cubicBezTo>
                    <a:pt x="11" y="93"/>
                    <a:pt x="11" y="93"/>
                    <a:pt x="11" y="93"/>
                  </a:cubicBezTo>
                  <a:cubicBezTo>
                    <a:pt x="11" y="93"/>
                    <a:pt x="11" y="93"/>
                    <a:pt x="11" y="93"/>
                  </a:cubicBezTo>
                  <a:cubicBezTo>
                    <a:pt x="11" y="94"/>
                    <a:pt x="11" y="94"/>
                    <a:pt x="11" y="94"/>
                  </a:cubicBezTo>
                  <a:cubicBezTo>
                    <a:pt x="16" y="102"/>
                    <a:pt x="16" y="102"/>
                    <a:pt x="16" y="102"/>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8" y="106"/>
                    <a:pt x="20" y="107"/>
                  </a:cubicBezTo>
                  <a:cubicBezTo>
                    <a:pt x="24" y="109"/>
                    <a:pt x="26" y="115"/>
                    <a:pt x="27" y="123"/>
                  </a:cubicBezTo>
                  <a:cubicBezTo>
                    <a:pt x="29" y="131"/>
                    <a:pt x="29" y="131"/>
                    <a:pt x="29" y="131"/>
                  </a:cubicBezTo>
                  <a:cubicBezTo>
                    <a:pt x="30" y="133"/>
                    <a:pt x="30" y="134"/>
                    <a:pt x="32" y="135"/>
                  </a:cubicBezTo>
                  <a:cubicBezTo>
                    <a:pt x="36" y="137"/>
                    <a:pt x="40" y="136"/>
                    <a:pt x="43" y="134"/>
                  </a:cubicBezTo>
                  <a:cubicBezTo>
                    <a:pt x="45" y="133"/>
                    <a:pt x="46" y="132"/>
                    <a:pt x="46" y="130"/>
                  </a:cubicBezTo>
                  <a:cubicBezTo>
                    <a:pt x="46" y="130"/>
                    <a:pt x="46" y="130"/>
                    <a:pt x="46" y="130"/>
                  </a:cubicBezTo>
                  <a:cubicBezTo>
                    <a:pt x="46" y="129"/>
                    <a:pt x="46" y="129"/>
                    <a:pt x="46" y="129"/>
                  </a:cubicBezTo>
                  <a:cubicBezTo>
                    <a:pt x="52" y="124"/>
                    <a:pt x="52" y="124"/>
                    <a:pt x="52" y="124"/>
                  </a:cubicBezTo>
                  <a:cubicBezTo>
                    <a:pt x="53" y="125"/>
                    <a:pt x="53" y="125"/>
                    <a:pt x="53" y="125"/>
                  </a:cubicBezTo>
                  <a:cubicBezTo>
                    <a:pt x="58" y="134"/>
                    <a:pt x="58" y="134"/>
                    <a:pt x="58" y="134"/>
                  </a:cubicBezTo>
                  <a:cubicBezTo>
                    <a:pt x="60" y="136"/>
                    <a:pt x="62"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6" y="135"/>
                    <a:pt x="76" y="135"/>
                    <a:pt x="76" y="135"/>
                  </a:cubicBezTo>
                  <a:cubicBezTo>
                    <a:pt x="84" y="141"/>
                    <a:pt x="84" y="141"/>
                    <a:pt x="84" y="141"/>
                  </a:cubicBezTo>
                  <a:cubicBezTo>
                    <a:pt x="86" y="138"/>
                    <a:pt x="86" y="138"/>
                    <a:pt x="86" y="138"/>
                  </a:cubicBezTo>
                  <a:cubicBezTo>
                    <a:pt x="85" y="124"/>
                    <a:pt x="85" y="124"/>
                    <a:pt x="85" y="124"/>
                  </a:cubicBezTo>
                  <a:cubicBezTo>
                    <a:pt x="86" y="124"/>
                    <a:pt x="86" y="124"/>
                    <a:pt x="86" y="124"/>
                  </a:cubicBezTo>
                  <a:cubicBezTo>
                    <a:pt x="86" y="124"/>
                    <a:pt x="86" y="124"/>
                    <a:pt x="86" y="124"/>
                  </a:cubicBezTo>
                  <a:cubicBezTo>
                    <a:pt x="90" y="118"/>
                    <a:pt x="90" y="118"/>
                    <a:pt x="90" y="118"/>
                  </a:cubicBezTo>
                  <a:cubicBezTo>
                    <a:pt x="91" y="117"/>
                    <a:pt x="90" y="115"/>
                    <a:pt x="88" y="113"/>
                  </a:cubicBezTo>
                  <a:cubicBezTo>
                    <a:pt x="87" y="112"/>
                    <a:pt x="87" y="112"/>
                    <a:pt x="87" y="112"/>
                  </a:cubicBezTo>
                  <a:cubicBezTo>
                    <a:pt x="88" y="111"/>
                    <a:pt x="88" y="111"/>
                    <a:pt x="88" y="111"/>
                  </a:cubicBezTo>
                  <a:cubicBezTo>
                    <a:pt x="88" y="110"/>
                    <a:pt x="88" y="110"/>
                    <a:pt x="88" y="110"/>
                  </a:cubicBezTo>
                  <a:cubicBezTo>
                    <a:pt x="90" y="110"/>
                    <a:pt x="90" y="110"/>
                    <a:pt x="90" y="110"/>
                  </a:cubicBezTo>
                  <a:cubicBezTo>
                    <a:pt x="100" y="94"/>
                    <a:pt x="100" y="94"/>
                    <a:pt x="100" y="94"/>
                  </a:cubicBezTo>
                  <a:cubicBezTo>
                    <a:pt x="100" y="94"/>
                    <a:pt x="100" y="94"/>
                    <a:pt x="100" y="94"/>
                  </a:cubicBezTo>
                  <a:cubicBezTo>
                    <a:pt x="102" y="94"/>
                    <a:pt x="102" y="94"/>
                    <a:pt x="102" y="94"/>
                  </a:cubicBezTo>
                  <a:cubicBezTo>
                    <a:pt x="103" y="95"/>
                    <a:pt x="103" y="95"/>
                    <a:pt x="103" y="95"/>
                  </a:cubicBezTo>
                  <a:cubicBezTo>
                    <a:pt x="103" y="96"/>
                    <a:pt x="103" y="96"/>
                    <a:pt x="103" y="96"/>
                  </a:cubicBezTo>
                  <a:cubicBezTo>
                    <a:pt x="102" y="102"/>
                    <a:pt x="102" y="102"/>
                    <a:pt x="102" y="102"/>
                  </a:cubicBezTo>
                  <a:cubicBezTo>
                    <a:pt x="103" y="102"/>
                    <a:pt x="103" y="102"/>
                    <a:pt x="103" y="102"/>
                  </a:cubicBezTo>
                  <a:cubicBezTo>
                    <a:pt x="114" y="92"/>
                    <a:pt x="114" y="92"/>
                    <a:pt x="114" y="92"/>
                  </a:cubicBezTo>
                  <a:cubicBezTo>
                    <a:pt x="114" y="87"/>
                    <a:pt x="114" y="87"/>
                    <a:pt x="114" y="87"/>
                  </a:cubicBezTo>
                  <a:cubicBezTo>
                    <a:pt x="112" y="87"/>
                    <a:pt x="112" y="87"/>
                    <a:pt x="112" y="87"/>
                  </a:cubicBezTo>
                  <a:cubicBezTo>
                    <a:pt x="108" y="87"/>
                    <a:pt x="108" y="87"/>
                    <a:pt x="108" y="87"/>
                  </a:cubicBezTo>
                  <a:cubicBezTo>
                    <a:pt x="114" y="69"/>
                    <a:pt x="114" y="69"/>
                    <a:pt x="114" y="69"/>
                  </a:cubicBezTo>
                  <a:cubicBezTo>
                    <a:pt x="108" y="68"/>
                    <a:pt x="108" y="68"/>
                    <a:pt x="108" y="68"/>
                  </a:cubicBezTo>
                  <a:cubicBezTo>
                    <a:pt x="108" y="68"/>
                    <a:pt x="108" y="68"/>
                    <a:pt x="108" y="68"/>
                  </a:cubicBezTo>
                  <a:cubicBezTo>
                    <a:pt x="108" y="68"/>
                    <a:pt x="108" y="68"/>
                    <a:pt x="108" y="68"/>
                  </a:cubicBezTo>
                  <a:cubicBezTo>
                    <a:pt x="108" y="67"/>
                    <a:pt x="108" y="67"/>
                    <a:pt x="108" y="67"/>
                  </a:cubicBezTo>
                  <a:cubicBezTo>
                    <a:pt x="106" y="65"/>
                    <a:pt x="106" y="65"/>
                    <a:pt x="106" y="65"/>
                  </a:cubicBezTo>
                  <a:cubicBezTo>
                    <a:pt x="104" y="62"/>
                    <a:pt x="104" y="60"/>
                    <a:pt x="106" y="58"/>
                  </a:cubicBezTo>
                  <a:cubicBezTo>
                    <a:pt x="116" y="58"/>
                    <a:pt x="116" y="58"/>
                    <a:pt x="116" y="58"/>
                  </a:cubicBezTo>
                  <a:cubicBezTo>
                    <a:pt x="122" y="58"/>
                    <a:pt x="122" y="58"/>
                    <a:pt x="122" y="58"/>
                  </a:cubicBezTo>
                  <a:cubicBezTo>
                    <a:pt x="122" y="56"/>
                    <a:pt x="120" y="52"/>
                    <a:pt x="117" y="46"/>
                  </a:cubicBezTo>
                  <a:cubicBezTo>
                    <a:pt x="108" y="44"/>
                    <a:pt x="108" y="44"/>
                    <a:pt x="108" y="44"/>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4"/>
                    <a:pt x="111" y="34"/>
                    <a:pt x="111" y="34"/>
                  </a:cubicBezTo>
                  <a:cubicBezTo>
                    <a:pt x="111" y="33"/>
                    <a:pt x="111" y="33"/>
                    <a:pt x="111" y="33"/>
                  </a:cubicBezTo>
                  <a:cubicBezTo>
                    <a:pt x="110" y="32"/>
                    <a:pt x="110" y="32"/>
                    <a:pt x="110" y="32"/>
                  </a:cubicBezTo>
                  <a:cubicBezTo>
                    <a:pt x="109" y="28"/>
                    <a:pt x="107" y="25"/>
                    <a:pt x="103" y="24"/>
                  </a:cubicBezTo>
                  <a:cubicBezTo>
                    <a:pt x="87" y="24"/>
                    <a:pt x="87" y="24"/>
                    <a:pt x="87" y="24"/>
                  </a:cubicBezTo>
                  <a:cubicBezTo>
                    <a:pt x="80" y="32"/>
                    <a:pt x="80" y="32"/>
                    <a:pt x="80" y="32"/>
                  </a:cubicBezTo>
                  <a:cubicBezTo>
                    <a:pt x="80" y="33"/>
                    <a:pt x="80" y="33"/>
                    <a:pt x="80" y="33"/>
                  </a:cubicBezTo>
                  <a:cubicBezTo>
                    <a:pt x="78" y="32"/>
                    <a:pt x="78" y="32"/>
                    <a:pt x="78" y="32"/>
                  </a:cubicBezTo>
                  <a:cubicBezTo>
                    <a:pt x="53" y="24"/>
                    <a:pt x="53" y="24"/>
                    <a:pt x="53" y="24"/>
                  </a:cubicBezTo>
                  <a:cubicBezTo>
                    <a:pt x="78" y="18"/>
                    <a:pt x="78" y="18"/>
                    <a:pt x="78" y="18"/>
                  </a:cubicBezTo>
                  <a:cubicBezTo>
                    <a:pt x="79" y="18"/>
                    <a:pt x="83" y="14"/>
                    <a:pt x="90" y="6"/>
                  </a:cubicBezTo>
                  <a:cubicBezTo>
                    <a:pt x="82" y="0"/>
                    <a:pt x="82" y="0"/>
                    <a:pt x="82" y="0"/>
                  </a:cubicBezTo>
                  <a:lnTo>
                    <a:pt x="74" y="2"/>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28" name="Freeform 25"/>
            <p:cNvSpPr/>
            <p:nvPr/>
          </p:nvSpPr>
          <p:spPr bwMode="auto">
            <a:xfrm>
              <a:off x="4368059" y="4142337"/>
              <a:ext cx="471903" cy="576568"/>
            </a:xfrm>
            <a:custGeom>
              <a:gdLst>
                <a:gd fmla="*/ 96 w 153" name="T0"/>
                <a:gd fmla="*/ 52 h 187" name="T1"/>
                <a:gd fmla="*/ 85 w 153" name="T2"/>
                <a:gd fmla="*/ 27 h 187" name="T3"/>
                <a:gd fmla="*/ 55 w 153" name="T4"/>
                <a:gd fmla="*/ 17 h 187" name="T5"/>
                <a:gd fmla="*/ 37 w 153" name="T6"/>
                <a:gd fmla="*/ 0 h 187" name="T7"/>
                <a:gd fmla="*/ 48 w 153" name="T8"/>
                <a:gd fmla="*/ 17 h 187" name="T9"/>
                <a:gd fmla="*/ 49 w 153" name="T10"/>
                <a:gd fmla="*/ 18 h 187" name="T11"/>
                <a:gd fmla="*/ 35 w 153" name="T12"/>
                <a:gd fmla="*/ 35 h 187" name="T13"/>
                <a:gd fmla="*/ 19 w 153" name="T14"/>
                <a:gd fmla="*/ 22 h 187" name="T15"/>
                <a:gd fmla="*/ 23 w 153" name="T16"/>
                <a:gd fmla="*/ 35 h 187" name="T17"/>
                <a:gd fmla="*/ 23 w 153" name="T18"/>
                <a:gd fmla="*/ 36 h 187" name="T19"/>
                <a:gd fmla="*/ 21 w 153" name="T20"/>
                <a:gd fmla="*/ 40 h 187" name="T21"/>
                <a:gd fmla="*/ 14 w 153" name="T22"/>
                <a:gd fmla="*/ 44 h 187" name="T23"/>
                <a:gd fmla="*/ 11 w 153" name="T24"/>
                <a:gd fmla="*/ 50 h 187" name="T25"/>
                <a:gd fmla="*/ 8 w 153" name="T26"/>
                <a:gd fmla="*/ 62 h 187" name="T27"/>
                <a:gd fmla="*/ 8 w 153" name="T28"/>
                <a:gd fmla="*/ 62 h 187" name="T29"/>
                <a:gd fmla="*/ 3 w 153" name="T30"/>
                <a:gd fmla="*/ 65 h 187" name="T31"/>
                <a:gd fmla="*/ 14 w 153" name="T32"/>
                <a:gd fmla="*/ 81 h 187" name="T33"/>
                <a:gd fmla="*/ 18 w 153" name="T34"/>
                <a:gd fmla="*/ 80 h 187" name="T35"/>
                <a:gd fmla="*/ 35 w 153" name="T36"/>
                <a:gd fmla="*/ 88 h 187" name="T37"/>
                <a:gd fmla="*/ 35 w 153" name="T38"/>
                <a:gd fmla="*/ 89 h 187" name="T39"/>
                <a:gd fmla="*/ 34 w 153" name="T40"/>
                <a:gd fmla="*/ 99 h 187" name="T41"/>
                <a:gd fmla="*/ 30 w 153" name="T42"/>
                <a:gd fmla="*/ 108 h 187" name="T43"/>
                <a:gd fmla="*/ 25 w 153" name="T44"/>
                <a:gd fmla="*/ 114 h 187" name="T45"/>
                <a:gd fmla="*/ 25 w 153" name="T46"/>
                <a:gd fmla="*/ 114 h 187" name="T47"/>
                <a:gd fmla="*/ 26 w 153" name="T48"/>
                <a:gd fmla="*/ 126 h 187" name="T49"/>
                <a:gd fmla="*/ 37 w 153" name="T50"/>
                <a:gd fmla="*/ 128 h 187" name="T51"/>
                <a:gd fmla="*/ 43 w 153" name="T52"/>
                <a:gd fmla="*/ 134 h 187" name="T53"/>
                <a:gd fmla="*/ 51 w 153" name="T54"/>
                <a:gd fmla="*/ 175 h 187" name="T55"/>
                <a:gd fmla="*/ 49 w 153" name="T56"/>
                <a:gd fmla="*/ 179 h 187" name="T57"/>
                <a:gd fmla="*/ 50 w 153" name="T58"/>
                <a:gd fmla="*/ 181 h 187" name="T59"/>
                <a:gd fmla="*/ 73 w 153" name="T60"/>
                <a:gd fmla="*/ 172 h 187" name="T61"/>
                <a:gd fmla="*/ 78 w 153" name="T62"/>
                <a:gd fmla="*/ 175 h 187" name="T63"/>
                <a:gd fmla="*/ 79 w 153" name="T64"/>
                <a:gd fmla="*/ 174 h 187" name="T65"/>
                <a:gd fmla="*/ 87 w 153" name="T66"/>
                <a:gd fmla="*/ 169 h 187" name="T67"/>
                <a:gd fmla="*/ 109 w 153" name="T68"/>
                <a:gd fmla="*/ 179 h 187" name="T69"/>
                <a:gd fmla="*/ 115 w 153" name="T70"/>
                <a:gd fmla="*/ 183 h 187" name="T71"/>
                <a:gd fmla="*/ 134 w 153" name="T72"/>
                <a:gd fmla="*/ 163 h 187" name="T73"/>
                <a:gd fmla="*/ 130 w 153" name="T74"/>
                <a:gd fmla="*/ 147 h 187" name="T75"/>
                <a:gd fmla="*/ 144 w 153" name="T76"/>
                <a:gd fmla="*/ 148 h 187" name="T77"/>
                <a:gd fmla="*/ 144 w 153" name="T78"/>
                <a:gd fmla="*/ 134 h 187" name="T79"/>
                <a:gd fmla="*/ 153 w 153" name="T80"/>
                <a:gd fmla="*/ 122 h 187" name="T81"/>
                <a:gd fmla="*/ 141 w 153" name="T82"/>
                <a:gd fmla="*/ 110 h 187" name="T83"/>
                <a:gd fmla="*/ 136 w 153" name="T84"/>
                <a:gd fmla="*/ 115 h 187" name="T85"/>
                <a:gd fmla="*/ 135 w 153" name="T86"/>
                <a:gd fmla="*/ 115 h 187" name="T87"/>
                <a:gd fmla="*/ 125 w 153" name="T88"/>
                <a:gd fmla="*/ 106 h 187" name="T89"/>
                <a:gd fmla="*/ 113 w 153" name="T90"/>
                <a:gd fmla="*/ 98 h 187" name="T91"/>
                <a:gd fmla="*/ 110 w 153" name="T92"/>
                <a:gd fmla="*/ 84 h 187" name="T93"/>
                <a:gd fmla="*/ 117 w 153" name="T94"/>
                <a:gd fmla="*/ 63 h 187" name="T95"/>
                <a:gd fmla="*/ 129 w 153" name="T96"/>
                <a:gd fmla="*/ 64 h 187" name="T97"/>
                <a:gd fmla="*/ 129 w 153" name="T98"/>
                <a:gd fmla="*/ 52 h 187" name="T99"/>
                <a:gd fmla="*/ 97 w 153" name="T100"/>
                <a:gd fmla="*/ 53 h 187" name="T101"/>
                <a:gd fmla="*/ 96 w 153" name="T102"/>
                <a:gd fmla="*/ 52 h 18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87" w="153">
                  <a:moveTo>
                    <a:pt x="96" y="52"/>
                  </a:moveTo>
                  <a:cubicBezTo>
                    <a:pt x="96" y="52"/>
                    <a:pt x="96" y="52"/>
                    <a:pt x="96" y="52"/>
                  </a:cubicBezTo>
                  <a:cubicBezTo>
                    <a:pt x="96" y="52"/>
                    <a:pt x="96" y="52"/>
                    <a:pt x="96" y="52"/>
                  </a:cubicBezTo>
                  <a:cubicBezTo>
                    <a:pt x="91" y="37"/>
                    <a:pt x="87" y="28"/>
                    <a:pt x="85" y="27"/>
                  </a:cubicBezTo>
                  <a:cubicBezTo>
                    <a:pt x="71" y="22"/>
                    <a:pt x="71" y="22"/>
                    <a:pt x="71" y="22"/>
                  </a:cubicBezTo>
                  <a:cubicBezTo>
                    <a:pt x="63" y="20"/>
                    <a:pt x="57" y="18"/>
                    <a:pt x="55" y="17"/>
                  </a:cubicBezTo>
                  <a:cubicBezTo>
                    <a:pt x="51" y="14"/>
                    <a:pt x="45" y="9"/>
                    <a:pt x="39" y="0"/>
                  </a:cubicBezTo>
                  <a:cubicBezTo>
                    <a:pt x="37" y="0"/>
                    <a:pt x="37" y="0"/>
                    <a:pt x="37" y="0"/>
                  </a:cubicBezTo>
                  <a:cubicBezTo>
                    <a:pt x="37" y="0"/>
                    <a:pt x="37" y="0"/>
                    <a:pt x="37" y="0"/>
                  </a:cubicBezTo>
                  <a:cubicBezTo>
                    <a:pt x="38" y="3"/>
                    <a:pt x="41" y="9"/>
                    <a:pt x="48" y="17"/>
                  </a:cubicBezTo>
                  <a:cubicBezTo>
                    <a:pt x="49" y="17"/>
                    <a:pt x="49" y="17"/>
                    <a:pt x="49" y="17"/>
                  </a:cubicBezTo>
                  <a:cubicBezTo>
                    <a:pt x="49" y="18"/>
                    <a:pt x="49" y="18"/>
                    <a:pt x="49" y="18"/>
                  </a:cubicBezTo>
                  <a:cubicBezTo>
                    <a:pt x="43" y="30"/>
                    <a:pt x="43" y="30"/>
                    <a:pt x="43" y="30"/>
                  </a:cubicBezTo>
                  <a:cubicBezTo>
                    <a:pt x="40" y="34"/>
                    <a:pt x="38" y="36"/>
                    <a:pt x="35" y="35"/>
                  </a:cubicBezTo>
                  <a:cubicBezTo>
                    <a:pt x="34" y="34"/>
                    <a:pt x="31" y="31"/>
                    <a:pt x="25" y="24"/>
                  </a:cubicBezTo>
                  <a:cubicBezTo>
                    <a:pt x="19" y="22"/>
                    <a:pt x="19" y="22"/>
                    <a:pt x="19" y="22"/>
                  </a:cubicBezTo>
                  <a:cubicBezTo>
                    <a:pt x="19" y="24"/>
                    <a:pt x="20" y="28"/>
                    <a:pt x="23" y="34"/>
                  </a:cubicBezTo>
                  <a:cubicBezTo>
                    <a:pt x="23" y="35"/>
                    <a:pt x="23" y="35"/>
                    <a:pt x="23" y="35"/>
                  </a:cubicBezTo>
                  <a:cubicBezTo>
                    <a:pt x="23" y="35"/>
                    <a:pt x="23" y="35"/>
                    <a:pt x="23" y="35"/>
                  </a:cubicBezTo>
                  <a:cubicBezTo>
                    <a:pt x="23" y="36"/>
                    <a:pt x="23" y="36"/>
                    <a:pt x="23" y="36"/>
                  </a:cubicBezTo>
                  <a:cubicBezTo>
                    <a:pt x="23" y="36"/>
                    <a:pt x="23" y="36"/>
                    <a:pt x="23" y="36"/>
                  </a:cubicBezTo>
                  <a:cubicBezTo>
                    <a:pt x="21" y="40"/>
                    <a:pt x="21" y="40"/>
                    <a:pt x="21" y="40"/>
                  </a:cubicBezTo>
                  <a:cubicBezTo>
                    <a:pt x="14" y="44"/>
                    <a:pt x="14" y="44"/>
                    <a:pt x="14" y="44"/>
                  </a:cubicBezTo>
                  <a:cubicBezTo>
                    <a:pt x="14" y="44"/>
                    <a:pt x="14" y="44"/>
                    <a:pt x="14" y="44"/>
                  </a:cubicBezTo>
                  <a:cubicBezTo>
                    <a:pt x="12" y="44"/>
                    <a:pt x="12" y="44"/>
                    <a:pt x="12" y="44"/>
                  </a:cubicBezTo>
                  <a:cubicBezTo>
                    <a:pt x="11" y="46"/>
                    <a:pt x="11" y="48"/>
                    <a:pt x="11" y="50"/>
                  </a:cubicBezTo>
                  <a:cubicBezTo>
                    <a:pt x="12" y="56"/>
                    <a:pt x="11" y="60"/>
                    <a:pt x="10" y="61"/>
                  </a:cubicBezTo>
                  <a:cubicBezTo>
                    <a:pt x="9" y="62"/>
                    <a:pt x="9" y="62"/>
                    <a:pt x="8" y="62"/>
                  </a:cubicBezTo>
                  <a:cubicBezTo>
                    <a:pt x="8" y="62"/>
                    <a:pt x="8" y="62"/>
                    <a:pt x="8" y="62"/>
                  </a:cubicBezTo>
                  <a:cubicBezTo>
                    <a:pt x="8" y="62"/>
                    <a:pt x="8" y="62"/>
                    <a:pt x="8" y="62"/>
                  </a:cubicBezTo>
                  <a:cubicBezTo>
                    <a:pt x="0" y="60"/>
                    <a:pt x="0" y="60"/>
                    <a:pt x="0" y="60"/>
                  </a:cubicBezTo>
                  <a:cubicBezTo>
                    <a:pt x="0" y="62"/>
                    <a:pt x="1" y="64"/>
                    <a:pt x="3" y="65"/>
                  </a:cubicBezTo>
                  <a:cubicBezTo>
                    <a:pt x="7" y="68"/>
                    <a:pt x="11" y="74"/>
                    <a:pt x="14" y="80"/>
                  </a:cubicBezTo>
                  <a:cubicBezTo>
                    <a:pt x="14" y="81"/>
                    <a:pt x="14" y="81"/>
                    <a:pt x="14" y="81"/>
                  </a:cubicBezTo>
                  <a:cubicBezTo>
                    <a:pt x="14" y="81"/>
                    <a:pt x="14" y="81"/>
                    <a:pt x="14" y="81"/>
                  </a:cubicBezTo>
                  <a:cubicBezTo>
                    <a:pt x="18" y="80"/>
                    <a:pt x="18" y="80"/>
                    <a:pt x="18" y="80"/>
                  </a:cubicBezTo>
                  <a:cubicBezTo>
                    <a:pt x="22" y="79"/>
                    <a:pt x="26" y="80"/>
                    <a:pt x="30" y="83"/>
                  </a:cubicBezTo>
                  <a:cubicBezTo>
                    <a:pt x="35" y="88"/>
                    <a:pt x="35" y="88"/>
                    <a:pt x="35" y="88"/>
                  </a:cubicBezTo>
                  <a:cubicBezTo>
                    <a:pt x="35" y="88"/>
                    <a:pt x="35" y="88"/>
                    <a:pt x="35" y="88"/>
                  </a:cubicBezTo>
                  <a:cubicBezTo>
                    <a:pt x="35" y="89"/>
                    <a:pt x="35" y="89"/>
                    <a:pt x="35" y="89"/>
                  </a:cubicBezTo>
                  <a:cubicBezTo>
                    <a:pt x="35" y="89"/>
                    <a:pt x="35" y="89"/>
                    <a:pt x="35" y="89"/>
                  </a:cubicBezTo>
                  <a:cubicBezTo>
                    <a:pt x="34" y="99"/>
                    <a:pt x="34" y="99"/>
                    <a:pt x="34" y="99"/>
                  </a:cubicBezTo>
                  <a:cubicBezTo>
                    <a:pt x="35" y="101"/>
                    <a:pt x="36" y="103"/>
                    <a:pt x="35" y="104"/>
                  </a:cubicBezTo>
                  <a:cubicBezTo>
                    <a:pt x="35" y="106"/>
                    <a:pt x="33" y="108"/>
                    <a:pt x="30" y="108"/>
                  </a:cubicBezTo>
                  <a:cubicBezTo>
                    <a:pt x="27" y="108"/>
                    <a:pt x="25" y="110"/>
                    <a:pt x="25" y="114"/>
                  </a:cubicBezTo>
                  <a:cubicBezTo>
                    <a:pt x="25" y="114"/>
                    <a:pt x="25" y="114"/>
                    <a:pt x="25" y="114"/>
                  </a:cubicBezTo>
                  <a:cubicBezTo>
                    <a:pt x="25" y="114"/>
                    <a:pt x="25" y="114"/>
                    <a:pt x="25" y="114"/>
                  </a:cubicBezTo>
                  <a:cubicBezTo>
                    <a:pt x="25" y="114"/>
                    <a:pt x="25" y="114"/>
                    <a:pt x="25" y="114"/>
                  </a:cubicBezTo>
                  <a:cubicBezTo>
                    <a:pt x="21" y="121"/>
                    <a:pt x="21" y="121"/>
                    <a:pt x="21" y="121"/>
                  </a:cubicBezTo>
                  <a:cubicBezTo>
                    <a:pt x="26" y="126"/>
                    <a:pt x="26" y="126"/>
                    <a:pt x="26" y="126"/>
                  </a:cubicBezTo>
                  <a:cubicBezTo>
                    <a:pt x="37" y="128"/>
                    <a:pt x="37" y="128"/>
                    <a:pt x="37" y="128"/>
                  </a:cubicBezTo>
                  <a:cubicBezTo>
                    <a:pt x="37" y="128"/>
                    <a:pt x="37" y="128"/>
                    <a:pt x="37" y="128"/>
                  </a:cubicBezTo>
                  <a:cubicBezTo>
                    <a:pt x="37" y="128"/>
                    <a:pt x="37" y="128"/>
                    <a:pt x="37" y="128"/>
                  </a:cubicBezTo>
                  <a:cubicBezTo>
                    <a:pt x="43" y="134"/>
                    <a:pt x="43" y="134"/>
                    <a:pt x="43" y="134"/>
                  </a:cubicBezTo>
                  <a:cubicBezTo>
                    <a:pt x="36" y="143"/>
                    <a:pt x="36" y="143"/>
                    <a:pt x="36" y="143"/>
                  </a:cubicBezTo>
                  <a:cubicBezTo>
                    <a:pt x="51" y="175"/>
                    <a:pt x="51" y="175"/>
                    <a:pt x="51" y="175"/>
                  </a:cubicBezTo>
                  <a:cubicBezTo>
                    <a:pt x="51" y="176"/>
                    <a:pt x="51" y="176"/>
                    <a:pt x="51" y="176"/>
                  </a:cubicBezTo>
                  <a:cubicBezTo>
                    <a:pt x="49" y="179"/>
                    <a:pt x="49" y="179"/>
                    <a:pt x="49" y="179"/>
                  </a:cubicBezTo>
                  <a:cubicBezTo>
                    <a:pt x="50" y="181"/>
                    <a:pt x="50" y="181"/>
                    <a:pt x="50" y="181"/>
                  </a:cubicBezTo>
                  <a:cubicBezTo>
                    <a:pt x="50" y="181"/>
                    <a:pt x="50" y="181"/>
                    <a:pt x="50" y="181"/>
                  </a:cubicBezTo>
                  <a:cubicBezTo>
                    <a:pt x="77" y="164"/>
                    <a:pt x="77" y="164"/>
                    <a:pt x="77" y="164"/>
                  </a:cubicBezTo>
                  <a:cubicBezTo>
                    <a:pt x="73" y="172"/>
                    <a:pt x="73" y="172"/>
                    <a:pt x="73" y="172"/>
                  </a:cubicBezTo>
                  <a:cubicBezTo>
                    <a:pt x="69" y="178"/>
                    <a:pt x="67" y="183"/>
                    <a:pt x="67" y="187"/>
                  </a:cubicBezTo>
                  <a:cubicBezTo>
                    <a:pt x="71" y="185"/>
                    <a:pt x="75" y="181"/>
                    <a:pt x="78" y="175"/>
                  </a:cubicBezTo>
                  <a:cubicBezTo>
                    <a:pt x="78" y="174"/>
                    <a:pt x="78" y="174"/>
                    <a:pt x="78" y="174"/>
                  </a:cubicBezTo>
                  <a:cubicBezTo>
                    <a:pt x="79" y="174"/>
                    <a:pt x="79" y="174"/>
                    <a:pt x="79" y="174"/>
                  </a:cubicBezTo>
                  <a:cubicBezTo>
                    <a:pt x="86" y="170"/>
                    <a:pt x="86" y="170"/>
                    <a:pt x="86" y="170"/>
                  </a:cubicBezTo>
                  <a:cubicBezTo>
                    <a:pt x="87" y="169"/>
                    <a:pt x="87" y="169"/>
                    <a:pt x="87" y="169"/>
                  </a:cubicBezTo>
                  <a:cubicBezTo>
                    <a:pt x="97" y="179"/>
                    <a:pt x="97" y="179"/>
                    <a:pt x="97" y="179"/>
                  </a:cubicBezTo>
                  <a:cubicBezTo>
                    <a:pt x="109" y="179"/>
                    <a:pt x="109" y="179"/>
                    <a:pt x="109" y="179"/>
                  </a:cubicBezTo>
                  <a:cubicBezTo>
                    <a:pt x="110" y="180"/>
                    <a:pt x="110" y="180"/>
                    <a:pt x="110" y="180"/>
                  </a:cubicBezTo>
                  <a:cubicBezTo>
                    <a:pt x="115" y="183"/>
                    <a:pt x="115" y="183"/>
                    <a:pt x="115" y="183"/>
                  </a:cubicBezTo>
                  <a:cubicBezTo>
                    <a:pt x="130" y="170"/>
                    <a:pt x="130" y="170"/>
                    <a:pt x="130" y="170"/>
                  </a:cubicBezTo>
                  <a:cubicBezTo>
                    <a:pt x="131" y="169"/>
                    <a:pt x="133" y="167"/>
                    <a:pt x="134" y="163"/>
                  </a:cubicBezTo>
                  <a:cubicBezTo>
                    <a:pt x="136" y="160"/>
                    <a:pt x="136" y="160"/>
                    <a:pt x="136" y="160"/>
                  </a:cubicBezTo>
                  <a:cubicBezTo>
                    <a:pt x="136" y="158"/>
                    <a:pt x="134" y="154"/>
                    <a:pt x="130" y="147"/>
                  </a:cubicBezTo>
                  <a:cubicBezTo>
                    <a:pt x="127" y="142"/>
                    <a:pt x="127" y="142"/>
                    <a:pt x="127" y="142"/>
                  </a:cubicBezTo>
                  <a:cubicBezTo>
                    <a:pt x="144" y="148"/>
                    <a:pt x="144" y="148"/>
                    <a:pt x="144" y="148"/>
                  </a:cubicBezTo>
                  <a:cubicBezTo>
                    <a:pt x="149" y="145"/>
                    <a:pt x="149" y="145"/>
                    <a:pt x="149" y="145"/>
                  </a:cubicBezTo>
                  <a:cubicBezTo>
                    <a:pt x="144" y="134"/>
                    <a:pt x="144" y="134"/>
                    <a:pt x="144" y="134"/>
                  </a:cubicBezTo>
                  <a:cubicBezTo>
                    <a:pt x="144" y="134"/>
                    <a:pt x="144" y="134"/>
                    <a:pt x="144" y="134"/>
                  </a:cubicBezTo>
                  <a:cubicBezTo>
                    <a:pt x="153" y="122"/>
                    <a:pt x="153" y="122"/>
                    <a:pt x="153" y="122"/>
                  </a:cubicBezTo>
                  <a:cubicBezTo>
                    <a:pt x="149" y="116"/>
                    <a:pt x="149" y="116"/>
                    <a:pt x="149" y="116"/>
                  </a:cubicBezTo>
                  <a:cubicBezTo>
                    <a:pt x="145" y="112"/>
                    <a:pt x="143" y="110"/>
                    <a:pt x="141" y="110"/>
                  </a:cubicBezTo>
                  <a:cubicBezTo>
                    <a:pt x="141" y="111"/>
                    <a:pt x="141" y="111"/>
                    <a:pt x="141" y="111"/>
                  </a:cubicBezTo>
                  <a:cubicBezTo>
                    <a:pt x="136" y="115"/>
                    <a:pt x="136" y="115"/>
                    <a:pt x="136" y="115"/>
                  </a:cubicBezTo>
                  <a:cubicBezTo>
                    <a:pt x="135" y="115"/>
                    <a:pt x="135" y="115"/>
                    <a:pt x="135" y="115"/>
                  </a:cubicBezTo>
                  <a:cubicBezTo>
                    <a:pt x="135" y="115"/>
                    <a:pt x="135" y="115"/>
                    <a:pt x="135" y="115"/>
                  </a:cubicBezTo>
                  <a:cubicBezTo>
                    <a:pt x="127" y="112"/>
                    <a:pt x="127" y="112"/>
                    <a:pt x="127" y="112"/>
                  </a:cubicBezTo>
                  <a:cubicBezTo>
                    <a:pt x="125" y="106"/>
                    <a:pt x="125" y="106"/>
                    <a:pt x="125" y="106"/>
                  </a:cubicBezTo>
                  <a:cubicBezTo>
                    <a:pt x="123" y="106"/>
                    <a:pt x="120" y="104"/>
                    <a:pt x="117" y="101"/>
                  </a:cubicBezTo>
                  <a:cubicBezTo>
                    <a:pt x="113" y="98"/>
                    <a:pt x="113" y="98"/>
                    <a:pt x="113" y="98"/>
                  </a:cubicBezTo>
                  <a:cubicBezTo>
                    <a:pt x="109" y="97"/>
                    <a:pt x="107" y="95"/>
                    <a:pt x="107" y="93"/>
                  </a:cubicBezTo>
                  <a:cubicBezTo>
                    <a:pt x="107" y="90"/>
                    <a:pt x="107" y="88"/>
                    <a:pt x="110" y="84"/>
                  </a:cubicBezTo>
                  <a:cubicBezTo>
                    <a:pt x="114" y="78"/>
                    <a:pt x="117" y="72"/>
                    <a:pt x="117" y="68"/>
                  </a:cubicBezTo>
                  <a:cubicBezTo>
                    <a:pt x="117" y="63"/>
                    <a:pt x="117" y="63"/>
                    <a:pt x="117" y="63"/>
                  </a:cubicBezTo>
                  <a:cubicBezTo>
                    <a:pt x="119" y="64"/>
                    <a:pt x="119" y="64"/>
                    <a:pt x="119" y="64"/>
                  </a:cubicBezTo>
                  <a:cubicBezTo>
                    <a:pt x="129" y="64"/>
                    <a:pt x="129" y="64"/>
                    <a:pt x="129" y="64"/>
                  </a:cubicBezTo>
                  <a:cubicBezTo>
                    <a:pt x="129" y="63"/>
                    <a:pt x="131" y="59"/>
                    <a:pt x="132" y="52"/>
                  </a:cubicBezTo>
                  <a:cubicBezTo>
                    <a:pt x="129" y="52"/>
                    <a:pt x="129" y="52"/>
                    <a:pt x="129" y="52"/>
                  </a:cubicBezTo>
                  <a:cubicBezTo>
                    <a:pt x="123" y="56"/>
                    <a:pt x="118" y="59"/>
                    <a:pt x="115" y="60"/>
                  </a:cubicBezTo>
                  <a:cubicBezTo>
                    <a:pt x="110" y="61"/>
                    <a:pt x="105" y="59"/>
                    <a:pt x="97" y="53"/>
                  </a:cubicBezTo>
                  <a:cubicBezTo>
                    <a:pt x="97" y="53"/>
                    <a:pt x="97" y="53"/>
                    <a:pt x="97" y="53"/>
                  </a:cubicBezTo>
                  <a:lnTo>
                    <a:pt x="96" y="52"/>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29" name="Freeform 26"/>
            <p:cNvSpPr/>
            <p:nvPr/>
          </p:nvSpPr>
          <p:spPr bwMode="auto">
            <a:xfrm>
              <a:off x="4457600" y="3476227"/>
              <a:ext cx="123421" cy="179080"/>
            </a:xfrm>
            <a:custGeom>
              <a:gdLst>
                <a:gd fmla="*/ 24 w 40" name="T0"/>
                <a:gd fmla="*/ 0 h 58" name="T1"/>
                <a:gd fmla="*/ 22 w 40" name="T2"/>
                <a:gd fmla="*/ 0 h 58" name="T3"/>
                <a:gd fmla="*/ 16 w 40" name="T4"/>
                <a:gd fmla="*/ 6 h 58" name="T5"/>
                <a:gd fmla="*/ 15 w 40" name="T6"/>
                <a:gd fmla="*/ 5 h 58" name="T7"/>
                <a:gd fmla="*/ 15 w 40" name="T8"/>
                <a:gd fmla="*/ 6 h 58" name="T9"/>
                <a:gd fmla="*/ 15 w 40" name="T10"/>
                <a:gd fmla="*/ 6 h 58" name="T11"/>
                <a:gd fmla="*/ 12 w 40" name="T12"/>
                <a:gd fmla="*/ 10 h 58" name="T13"/>
                <a:gd fmla="*/ 10 w 40" name="T14"/>
                <a:gd fmla="*/ 10 h 58" name="T15"/>
                <a:gd fmla="*/ 6 w 40" name="T16"/>
                <a:gd fmla="*/ 13 h 58" name="T17"/>
                <a:gd fmla="*/ 5 w 40" name="T18"/>
                <a:gd fmla="*/ 16 h 58" name="T19"/>
                <a:gd fmla="*/ 2 w 40" name="T20"/>
                <a:gd fmla="*/ 24 h 58" name="T21"/>
                <a:gd fmla="*/ 1 w 40" name="T22"/>
                <a:gd fmla="*/ 29 h 58" name="T23"/>
                <a:gd fmla="*/ 0 w 40" name="T24"/>
                <a:gd fmla="*/ 38 h 58" name="T25"/>
                <a:gd fmla="*/ 3 w 40" name="T26"/>
                <a:gd fmla="*/ 50 h 58" name="T27"/>
                <a:gd fmla="*/ 10 w 40" name="T28"/>
                <a:gd fmla="*/ 55 h 58" name="T29"/>
                <a:gd fmla="*/ 19 w 40" name="T30"/>
                <a:gd fmla="*/ 58 h 58" name="T31"/>
                <a:gd fmla="*/ 28 w 40" name="T32"/>
                <a:gd fmla="*/ 54 h 58" name="T33"/>
                <a:gd fmla="*/ 26 w 40" name="T34"/>
                <a:gd fmla="*/ 50 h 58" name="T35"/>
                <a:gd fmla="*/ 26 w 40" name="T36"/>
                <a:gd fmla="*/ 49 h 58" name="T37"/>
                <a:gd fmla="*/ 26 w 40" name="T38"/>
                <a:gd fmla="*/ 48 h 58" name="T39"/>
                <a:gd fmla="*/ 26 w 40" name="T40"/>
                <a:gd fmla="*/ 45 h 58" name="T41"/>
                <a:gd fmla="*/ 26 w 40" name="T42"/>
                <a:gd fmla="*/ 44 h 58" name="T43"/>
                <a:gd fmla="*/ 31 w 40" name="T44"/>
                <a:gd fmla="*/ 36 h 58" name="T45"/>
                <a:gd fmla="*/ 38 w 40" name="T46"/>
                <a:gd fmla="*/ 36 h 58" name="T47"/>
                <a:gd fmla="*/ 40 w 40" name="T48"/>
                <a:gd fmla="*/ 36 h 58" name="T49"/>
                <a:gd fmla="*/ 33 w 40" name="T50"/>
                <a:gd fmla="*/ 24 h 58" name="T51"/>
                <a:gd fmla="*/ 30 w 40" name="T52"/>
                <a:gd fmla="*/ 20 h 58" name="T53"/>
                <a:gd fmla="*/ 26 w 40" name="T54"/>
                <a:gd fmla="*/ 8 h 58" name="T55"/>
                <a:gd fmla="*/ 24 w 40" name="T56"/>
                <a:gd fmla="*/ 0 h 5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57" w="40">
                  <a:moveTo>
                    <a:pt x="24" y="0"/>
                  </a:moveTo>
                  <a:cubicBezTo>
                    <a:pt x="22" y="0"/>
                    <a:pt x="22" y="0"/>
                    <a:pt x="22" y="0"/>
                  </a:cubicBezTo>
                  <a:cubicBezTo>
                    <a:pt x="20" y="0"/>
                    <a:pt x="18" y="2"/>
                    <a:pt x="16" y="6"/>
                  </a:cubicBezTo>
                  <a:cubicBezTo>
                    <a:pt x="15" y="5"/>
                    <a:pt x="15" y="5"/>
                    <a:pt x="15" y="5"/>
                  </a:cubicBezTo>
                  <a:cubicBezTo>
                    <a:pt x="15" y="6"/>
                    <a:pt x="15" y="6"/>
                    <a:pt x="15" y="6"/>
                  </a:cubicBezTo>
                  <a:cubicBezTo>
                    <a:pt x="15" y="6"/>
                    <a:pt x="15" y="6"/>
                    <a:pt x="15" y="6"/>
                  </a:cubicBezTo>
                  <a:cubicBezTo>
                    <a:pt x="12" y="10"/>
                    <a:pt x="12" y="10"/>
                    <a:pt x="12" y="10"/>
                  </a:cubicBezTo>
                  <a:cubicBezTo>
                    <a:pt x="10" y="10"/>
                    <a:pt x="10" y="10"/>
                    <a:pt x="10" y="10"/>
                  </a:cubicBezTo>
                  <a:cubicBezTo>
                    <a:pt x="6" y="13"/>
                    <a:pt x="6" y="13"/>
                    <a:pt x="6" y="13"/>
                  </a:cubicBezTo>
                  <a:cubicBezTo>
                    <a:pt x="5" y="16"/>
                    <a:pt x="5" y="16"/>
                    <a:pt x="5" y="16"/>
                  </a:cubicBezTo>
                  <a:cubicBezTo>
                    <a:pt x="6" y="20"/>
                    <a:pt x="4" y="23"/>
                    <a:pt x="2" y="24"/>
                  </a:cubicBezTo>
                  <a:cubicBezTo>
                    <a:pt x="1" y="29"/>
                    <a:pt x="1" y="29"/>
                    <a:pt x="1" y="29"/>
                  </a:cubicBezTo>
                  <a:cubicBezTo>
                    <a:pt x="0" y="30"/>
                    <a:pt x="0" y="34"/>
                    <a:pt x="0" y="38"/>
                  </a:cubicBezTo>
                  <a:cubicBezTo>
                    <a:pt x="3" y="50"/>
                    <a:pt x="3" y="50"/>
                    <a:pt x="3" y="50"/>
                  </a:cubicBezTo>
                  <a:cubicBezTo>
                    <a:pt x="4" y="52"/>
                    <a:pt x="6" y="54"/>
                    <a:pt x="10" y="55"/>
                  </a:cubicBezTo>
                  <a:cubicBezTo>
                    <a:pt x="19" y="58"/>
                    <a:pt x="19" y="58"/>
                    <a:pt x="19" y="58"/>
                  </a:cubicBezTo>
                  <a:cubicBezTo>
                    <a:pt x="21" y="58"/>
                    <a:pt x="24" y="56"/>
                    <a:pt x="28" y="54"/>
                  </a:cubicBezTo>
                  <a:cubicBezTo>
                    <a:pt x="26" y="50"/>
                    <a:pt x="26" y="50"/>
                    <a:pt x="26" y="50"/>
                  </a:cubicBezTo>
                  <a:cubicBezTo>
                    <a:pt x="26" y="49"/>
                    <a:pt x="26" y="49"/>
                    <a:pt x="26" y="49"/>
                  </a:cubicBezTo>
                  <a:cubicBezTo>
                    <a:pt x="26" y="48"/>
                    <a:pt x="26" y="48"/>
                    <a:pt x="26" y="48"/>
                  </a:cubicBezTo>
                  <a:cubicBezTo>
                    <a:pt x="26" y="45"/>
                    <a:pt x="26" y="45"/>
                    <a:pt x="26" y="45"/>
                  </a:cubicBezTo>
                  <a:cubicBezTo>
                    <a:pt x="26" y="44"/>
                    <a:pt x="26" y="44"/>
                    <a:pt x="26" y="44"/>
                  </a:cubicBezTo>
                  <a:cubicBezTo>
                    <a:pt x="31" y="36"/>
                    <a:pt x="31" y="36"/>
                    <a:pt x="31" y="36"/>
                  </a:cubicBezTo>
                  <a:cubicBezTo>
                    <a:pt x="38" y="36"/>
                    <a:pt x="38" y="36"/>
                    <a:pt x="38" y="36"/>
                  </a:cubicBezTo>
                  <a:cubicBezTo>
                    <a:pt x="40" y="36"/>
                    <a:pt x="40" y="36"/>
                    <a:pt x="40" y="36"/>
                  </a:cubicBezTo>
                  <a:cubicBezTo>
                    <a:pt x="40" y="34"/>
                    <a:pt x="37" y="29"/>
                    <a:pt x="33" y="24"/>
                  </a:cubicBezTo>
                  <a:cubicBezTo>
                    <a:pt x="30" y="20"/>
                    <a:pt x="30" y="20"/>
                    <a:pt x="30" y="20"/>
                  </a:cubicBezTo>
                  <a:cubicBezTo>
                    <a:pt x="28" y="16"/>
                    <a:pt x="27" y="13"/>
                    <a:pt x="26" y="8"/>
                  </a:cubicBezTo>
                  <a:cubicBezTo>
                    <a:pt x="26" y="4"/>
                    <a:pt x="24" y="2"/>
                    <a:pt x="24" y="0"/>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30" name="Freeform 27"/>
            <p:cNvSpPr/>
            <p:nvPr/>
          </p:nvSpPr>
          <p:spPr bwMode="auto">
            <a:xfrm>
              <a:off x="4334180" y="3393340"/>
              <a:ext cx="166377" cy="178476"/>
            </a:xfrm>
            <a:custGeom>
              <a:gdLst>
                <a:gd fmla="*/ 27 w 54" name="T0"/>
                <a:gd fmla="*/ 12 h 58" name="T1"/>
                <a:gd fmla="*/ 26 w 54" name="T2"/>
                <a:gd fmla="*/ 13 h 58" name="T3"/>
                <a:gd fmla="*/ 25 w 54" name="T4"/>
                <a:gd fmla="*/ 13 h 58" name="T5"/>
                <a:gd fmla="*/ 20 w 54" name="T6"/>
                <a:gd fmla="*/ 12 h 58" name="T7"/>
                <a:gd fmla="*/ 20 w 54" name="T8"/>
                <a:gd fmla="*/ 15 h 58" name="T9"/>
                <a:gd fmla="*/ 20 w 54" name="T10"/>
                <a:gd fmla="*/ 16 h 58" name="T11"/>
                <a:gd fmla="*/ 18 w 54" name="T12"/>
                <a:gd fmla="*/ 16 h 58" name="T13"/>
                <a:gd fmla="*/ 10 w 54" name="T14"/>
                <a:gd fmla="*/ 19 h 58" name="T15"/>
                <a:gd fmla="*/ 10 w 54" name="T16"/>
                <a:gd fmla="*/ 20 h 58" name="T17"/>
                <a:gd fmla="*/ 12 w 54" name="T18"/>
                <a:gd fmla="*/ 29 h 58" name="T19"/>
                <a:gd fmla="*/ 13 w 54" name="T20"/>
                <a:gd fmla="*/ 29 h 58" name="T21"/>
                <a:gd fmla="*/ 12 w 54" name="T22"/>
                <a:gd fmla="*/ 31 h 58" name="T23"/>
                <a:gd fmla="*/ 2 w 54" name="T24"/>
                <a:gd fmla="*/ 41 h 58" name="T25"/>
                <a:gd fmla="*/ 0 w 54" name="T26"/>
                <a:gd fmla="*/ 45 h 58" name="T27"/>
                <a:gd fmla="*/ 3 w 54" name="T28"/>
                <a:gd fmla="*/ 49 h 58" name="T29"/>
                <a:gd fmla="*/ 8 w 54" name="T30"/>
                <a:gd fmla="*/ 50 h 58" name="T31"/>
                <a:gd fmla="*/ 11 w 54" name="T32"/>
                <a:gd fmla="*/ 51 h 58" name="T33"/>
                <a:gd fmla="*/ 20 w 54" name="T34"/>
                <a:gd fmla="*/ 53 h 58" name="T35"/>
                <a:gd fmla="*/ 24 w 54" name="T36"/>
                <a:gd fmla="*/ 56 h 58" name="T37"/>
                <a:gd fmla="*/ 32 w 54" name="T38"/>
                <a:gd fmla="*/ 58 h 58" name="T39"/>
                <a:gd fmla="*/ 37 w 54" name="T40"/>
                <a:gd fmla="*/ 53 h 58" name="T41"/>
                <a:gd fmla="*/ 40 w 54" name="T42"/>
                <a:gd fmla="*/ 50 h 58" name="T43"/>
                <a:gd fmla="*/ 42 w 54" name="T44"/>
                <a:gd fmla="*/ 42 h 58" name="T45"/>
                <a:gd fmla="*/ 40 w 54" name="T46"/>
                <a:gd fmla="*/ 33 h 58" name="T47"/>
                <a:gd fmla="*/ 44 w 54" name="T48"/>
                <a:gd fmla="*/ 34 h 58" name="T49"/>
                <a:gd fmla="*/ 49 w 54" name="T50"/>
                <a:gd fmla="*/ 35 h 58" name="T51"/>
                <a:gd fmla="*/ 51 w 54" name="T52"/>
                <a:gd fmla="*/ 33 h 58" name="T53"/>
                <a:gd fmla="*/ 52 w 54" name="T54"/>
                <a:gd fmla="*/ 31 h 58" name="T55"/>
                <a:gd fmla="*/ 48 w 54" name="T56"/>
                <a:gd fmla="*/ 19 h 58" name="T57"/>
                <a:gd fmla="*/ 49 w 54" name="T58"/>
                <a:gd fmla="*/ 15 h 58" name="T59"/>
                <a:gd fmla="*/ 54 w 54" name="T60"/>
                <a:gd fmla="*/ 12 h 58" name="T61"/>
                <a:gd fmla="*/ 54 w 54" name="T62"/>
                <a:gd fmla="*/ 12 h 58" name="T63"/>
                <a:gd fmla="*/ 53 w 54" name="T64"/>
                <a:gd fmla="*/ 9 h 58" name="T65"/>
                <a:gd fmla="*/ 44 w 54" name="T66"/>
                <a:gd fmla="*/ 9 h 58" name="T67"/>
                <a:gd fmla="*/ 44 w 54" name="T68"/>
                <a:gd fmla="*/ 9 h 58" name="T69"/>
                <a:gd fmla="*/ 35 w 54" name="T70"/>
                <a:gd fmla="*/ 3 h 58" name="T71"/>
                <a:gd fmla="*/ 24 w 54" name="T72"/>
                <a:gd fmla="*/ 1 h 58" name="T73"/>
                <a:gd fmla="*/ 23 w 54" name="T74"/>
                <a:gd fmla="*/ 2 h 58" name="T75"/>
                <a:gd fmla="*/ 26 w 54" name="T76"/>
                <a:gd fmla="*/ 6 h 58" name="T77"/>
                <a:gd fmla="*/ 27 w 54" name="T78"/>
                <a:gd fmla="*/ 12 h 5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7" w="54">
                  <a:moveTo>
                    <a:pt x="27" y="12"/>
                  </a:moveTo>
                  <a:cubicBezTo>
                    <a:pt x="26" y="13"/>
                    <a:pt x="26" y="13"/>
                    <a:pt x="26" y="13"/>
                  </a:cubicBezTo>
                  <a:cubicBezTo>
                    <a:pt x="25" y="13"/>
                    <a:pt x="25" y="13"/>
                    <a:pt x="25" y="13"/>
                  </a:cubicBezTo>
                  <a:cubicBezTo>
                    <a:pt x="20" y="12"/>
                    <a:pt x="20" y="12"/>
                    <a:pt x="20" y="12"/>
                  </a:cubicBezTo>
                  <a:cubicBezTo>
                    <a:pt x="20" y="15"/>
                    <a:pt x="20" y="15"/>
                    <a:pt x="20" y="15"/>
                  </a:cubicBezTo>
                  <a:cubicBezTo>
                    <a:pt x="20" y="16"/>
                    <a:pt x="20" y="16"/>
                    <a:pt x="20" y="16"/>
                  </a:cubicBezTo>
                  <a:cubicBezTo>
                    <a:pt x="18" y="16"/>
                    <a:pt x="18" y="16"/>
                    <a:pt x="18" y="16"/>
                  </a:cubicBezTo>
                  <a:cubicBezTo>
                    <a:pt x="10" y="19"/>
                    <a:pt x="10" y="19"/>
                    <a:pt x="10" y="19"/>
                  </a:cubicBezTo>
                  <a:cubicBezTo>
                    <a:pt x="10" y="20"/>
                    <a:pt x="10" y="20"/>
                    <a:pt x="10" y="20"/>
                  </a:cubicBezTo>
                  <a:cubicBezTo>
                    <a:pt x="8" y="23"/>
                    <a:pt x="10" y="25"/>
                    <a:pt x="12" y="29"/>
                  </a:cubicBezTo>
                  <a:cubicBezTo>
                    <a:pt x="13" y="29"/>
                    <a:pt x="13" y="29"/>
                    <a:pt x="13" y="29"/>
                  </a:cubicBezTo>
                  <a:cubicBezTo>
                    <a:pt x="12" y="31"/>
                    <a:pt x="12" y="31"/>
                    <a:pt x="12" y="31"/>
                  </a:cubicBezTo>
                  <a:cubicBezTo>
                    <a:pt x="10" y="35"/>
                    <a:pt x="6" y="39"/>
                    <a:pt x="2" y="41"/>
                  </a:cubicBezTo>
                  <a:cubicBezTo>
                    <a:pt x="1" y="43"/>
                    <a:pt x="0" y="44"/>
                    <a:pt x="0" y="45"/>
                  </a:cubicBezTo>
                  <a:cubicBezTo>
                    <a:pt x="3" y="49"/>
                    <a:pt x="3" y="49"/>
                    <a:pt x="3" y="49"/>
                  </a:cubicBezTo>
                  <a:cubicBezTo>
                    <a:pt x="8" y="50"/>
                    <a:pt x="8" y="50"/>
                    <a:pt x="8" y="50"/>
                  </a:cubicBezTo>
                  <a:cubicBezTo>
                    <a:pt x="11" y="51"/>
                    <a:pt x="11" y="51"/>
                    <a:pt x="11" y="51"/>
                  </a:cubicBezTo>
                  <a:cubicBezTo>
                    <a:pt x="16" y="51"/>
                    <a:pt x="19" y="51"/>
                    <a:pt x="20" y="53"/>
                  </a:cubicBezTo>
                  <a:cubicBezTo>
                    <a:pt x="24" y="56"/>
                    <a:pt x="24" y="56"/>
                    <a:pt x="24" y="56"/>
                  </a:cubicBezTo>
                  <a:cubicBezTo>
                    <a:pt x="27" y="57"/>
                    <a:pt x="30" y="58"/>
                    <a:pt x="32" y="58"/>
                  </a:cubicBezTo>
                  <a:cubicBezTo>
                    <a:pt x="33" y="58"/>
                    <a:pt x="35" y="57"/>
                    <a:pt x="37" y="53"/>
                  </a:cubicBezTo>
                  <a:cubicBezTo>
                    <a:pt x="40" y="50"/>
                    <a:pt x="40" y="50"/>
                    <a:pt x="40" y="50"/>
                  </a:cubicBezTo>
                  <a:cubicBezTo>
                    <a:pt x="42" y="42"/>
                    <a:pt x="42" y="42"/>
                    <a:pt x="42" y="42"/>
                  </a:cubicBezTo>
                  <a:cubicBezTo>
                    <a:pt x="40" y="33"/>
                    <a:pt x="40" y="33"/>
                    <a:pt x="40" y="33"/>
                  </a:cubicBezTo>
                  <a:cubicBezTo>
                    <a:pt x="44" y="34"/>
                    <a:pt x="44" y="34"/>
                    <a:pt x="44" y="34"/>
                  </a:cubicBezTo>
                  <a:cubicBezTo>
                    <a:pt x="49" y="35"/>
                    <a:pt x="49" y="35"/>
                    <a:pt x="49" y="35"/>
                  </a:cubicBezTo>
                  <a:cubicBezTo>
                    <a:pt x="51" y="33"/>
                    <a:pt x="51" y="33"/>
                    <a:pt x="51" y="33"/>
                  </a:cubicBezTo>
                  <a:cubicBezTo>
                    <a:pt x="52" y="31"/>
                    <a:pt x="52" y="31"/>
                    <a:pt x="52" y="31"/>
                  </a:cubicBezTo>
                  <a:cubicBezTo>
                    <a:pt x="48" y="19"/>
                    <a:pt x="48" y="19"/>
                    <a:pt x="48" y="19"/>
                  </a:cubicBezTo>
                  <a:cubicBezTo>
                    <a:pt x="49" y="15"/>
                    <a:pt x="49" y="15"/>
                    <a:pt x="49" y="15"/>
                  </a:cubicBezTo>
                  <a:cubicBezTo>
                    <a:pt x="50" y="13"/>
                    <a:pt x="52" y="12"/>
                    <a:pt x="54" y="12"/>
                  </a:cubicBezTo>
                  <a:cubicBezTo>
                    <a:pt x="54" y="12"/>
                    <a:pt x="54" y="12"/>
                    <a:pt x="54" y="12"/>
                  </a:cubicBezTo>
                  <a:cubicBezTo>
                    <a:pt x="53" y="9"/>
                    <a:pt x="53" y="9"/>
                    <a:pt x="53" y="9"/>
                  </a:cubicBezTo>
                  <a:cubicBezTo>
                    <a:pt x="44" y="9"/>
                    <a:pt x="44" y="9"/>
                    <a:pt x="44" y="9"/>
                  </a:cubicBezTo>
                  <a:cubicBezTo>
                    <a:pt x="44" y="9"/>
                    <a:pt x="44" y="9"/>
                    <a:pt x="44" y="9"/>
                  </a:cubicBezTo>
                  <a:cubicBezTo>
                    <a:pt x="35" y="3"/>
                    <a:pt x="35" y="3"/>
                    <a:pt x="35" y="3"/>
                  </a:cubicBezTo>
                  <a:cubicBezTo>
                    <a:pt x="31" y="1"/>
                    <a:pt x="28" y="0"/>
                    <a:pt x="24" y="1"/>
                  </a:cubicBezTo>
                  <a:cubicBezTo>
                    <a:pt x="23" y="2"/>
                    <a:pt x="23" y="2"/>
                    <a:pt x="23" y="2"/>
                  </a:cubicBezTo>
                  <a:cubicBezTo>
                    <a:pt x="22" y="3"/>
                    <a:pt x="23" y="5"/>
                    <a:pt x="26" y="6"/>
                  </a:cubicBezTo>
                  <a:cubicBezTo>
                    <a:pt x="28" y="7"/>
                    <a:pt x="28" y="9"/>
                    <a:pt x="27" y="12"/>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31" name="Freeform 28"/>
            <p:cNvSpPr/>
            <p:nvPr/>
          </p:nvSpPr>
          <p:spPr bwMode="auto">
            <a:xfrm>
              <a:off x="4611877" y="3044859"/>
              <a:ext cx="579595" cy="551764"/>
            </a:xfrm>
            <a:custGeom>
              <a:gdLst>
                <a:gd fmla="*/ 81 w 188" name="T0"/>
                <a:gd fmla="*/ 38 h 179" name="T1"/>
                <a:gd fmla="*/ 71 w 188" name="T2"/>
                <a:gd fmla="*/ 40 h 179" name="T3"/>
                <a:gd fmla="*/ 59 w 188" name="T4"/>
                <a:gd fmla="*/ 46 h 179" name="T5"/>
                <a:gd fmla="*/ 46 w 188" name="T6"/>
                <a:gd fmla="*/ 57 h 179" name="T7"/>
                <a:gd fmla="*/ 46 w 188" name="T8"/>
                <a:gd fmla="*/ 58 h 179" name="T9"/>
                <a:gd fmla="*/ 35 w 188" name="T10"/>
                <a:gd fmla="*/ 70 h 179" name="T11"/>
                <a:gd fmla="*/ 22 w 188" name="T12"/>
                <a:gd fmla="*/ 70 h 179" name="T13"/>
                <a:gd fmla="*/ 16 w 188" name="T14"/>
                <a:gd fmla="*/ 64 h 179" name="T15"/>
                <a:gd fmla="*/ 18 w 188" name="T16"/>
                <a:gd fmla="*/ 87 h 179" name="T17"/>
                <a:gd fmla="*/ 3 w 188" name="T18"/>
                <a:gd fmla="*/ 110 h 179" name="T19"/>
                <a:gd fmla="*/ 0 w 188" name="T20"/>
                <a:gd fmla="*/ 114 h 179" name="T21"/>
                <a:gd fmla="*/ 17 w 188" name="T22"/>
                <a:gd fmla="*/ 120 h 179" name="T23"/>
                <a:gd fmla="*/ 18 w 188" name="T24"/>
                <a:gd fmla="*/ 120 h 179" name="T25"/>
                <a:gd fmla="*/ 24 w 188" name="T26"/>
                <a:gd fmla="*/ 124 h 179" name="T27"/>
                <a:gd fmla="*/ 24 w 188" name="T28"/>
                <a:gd fmla="*/ 124 h 179" name="T29"/>
                <a:gd fmla="*/ 40 w 188" name="T30"/>
                <a:gd fmla="*/ 136 h 179" name="T31"/>
                <a:gd fmla="*/ 57 w 188" name="T32"/>
                <a:gd fmla="*/ 112 h 179" name="T33"/>
                <a:gd fmla="*/ 62 w 188" name="T34"/>
                <a:gd fmla="*/ 106 h 179" name="T35"/>
                <a:gd fmla="*/ 75 w 188" name="T36"/>
                <a:gd fmla="*/ 102 h 179" name="T37"/>
                <a:gd fmla="*/ 88 w 188" name="T38"/>
                <a:gd fmla="*/ 100 h 179" name="T39"/>
                <a:gd fmla="*/ 94 w 188" name="T40"/>
                <a:gd fmla="*/ 111 h 179" name="T41"/>
                <a:gd fmla="*/ 96 w 188" name="T42"/>
                <a:gd fmla="*/ 119 h 179" name="T43"/>
                <a:gd fmla="*/ 93 w 188" name="T44"/>
                <a:gd fmla="*/ 135 h 179" name="T45"/>
                <a:gd fmla="*/ 93 w 188" name="T46"/>
                <a:gd fmla="*/ 136 h 179" name="T47"/>
                <a:gd fmla="*/ 86 w 188" name="T48"/>
                <a:gd fmla="*/ 156 h 179" name="T49"/>
                <a:gd fmla="*/ 92 w 188" name="T50"/>
                <a:gd fmla="*/ 152 h 179" name="T51"/>
                <a:gd fmla="*/ 98 w 188" name="T52"/>
                <a:gd fmla="*/ 154 h 179" name="T53"/>
                <a:gd fmla="*/ 97 w 188" name="T54"/>
                <a:gd fmla="*/ 161 h 179" name="T55"/>
                <a:gd fmla="*/ 92 w 188" name="T56"/>
                <a:gd fmla="*/ 168 h 179" name="T57"/>
                <a:gd fmla="*/ 90 w 188" name="T58"/>
                <a:gd fmla="*/ 172 h 179" name="T59"/>
                <a:gd fmla="*/ 85 w 188" name="T60"/>
                <a:gd fmla="*/ 173 h 179" name="T61"/>
                <a:gd fmla="*/ 80 w 188" name="T62"/>
                <a:gd fmla="*/ 179 h 179" name="T63"/>
                <a:gd fmla="*/ 100 w 188" name="T64"/>
                <a:gd fmla="*/ 164 h 179" name="T65"/>
                <a:gd fmla="*/ 130 w 188" name="T66"/>
                <a:gd fmla="*/ 134 h 179" name="T67"/>
                <a:gd fmla="*/ 137 w 188" name="T68"/>
                <a:gd fmla="*/ 130 h 179" name="T69"/>
                <a:gd fmla="*/ 153 w 188" name="T70"/>
                <a:gd fmla="*/ 127 h 179" name="T71"/>
                <a:gd fmla="*/ 164 w 188" name="T72"/>
                <a:gd fmla="*/ 105 h 179" name="T73"/>
                <a:gd fmla="*/ 188 w 188" name="T74"/>
                <a:gd fmla="*/ 78 h 179" name="T75"/>
                <a:gd fmla="*/ 182 w 188" name="T76"/>
                <a:gd fmla="*/ 61 h 179" name="T77"/>
                <a:gd fmla="*/ 174 w 188" name="T78"/>
                <a:gd fmla="*/ 58 h 179" name="T79"/>
                <a:gd fmla="*/ 172 w 188" name="T80"/>
                <a:gd fmla="*/ 55 h 179" name="T81"/>
                <a:gd fmla="*/ 159 w 188" name="T82"/>
                <a:gd fmla="*/ 22 h 179" name="T83"/>
                <a:gd fmla="*/ 154 w 188" name="T84"/>
                <a:gd fmla="*/ 6 h 179" name="T85"/>
                <a:gd fmla="*/ 148 w 188" name="T86"/>
                <a:gd fmla="*/ 12 h 179" name="T87"/>
                <a:gd fmla="*/ 134 w 188" name="T88"/>
                <a:gd fmla="*/ 6 h 179" name="T89"/>
                <a:gd fmla="*/ 125 w 188" name="T90"/>
                <a:gd fmla="*/ 6 h 179" name="T91"/>
                <a:gd fmla="*/ 115 w 188" name="T92"/>
                <a:gd fmla="*/ 2 h 179" name="T93"/>
                <a:gd fmla="*/ 114 w 188" name="T94"/>
                <a:gd fmla="*/ 16 h 179" name="T95"/>
                <a:gd fmla="*/ 114 w 188" name="T96"/>
                <a:gd fmla="*/ 16 h 179" name="T97"/>
                <a:gd fmla="*/ 105 w 188" name="T98"/>
                <a:gd fmla="*/ 24 h 17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79" w="188">
                  <a:moveTo>
                    <a:pt x="86" y="24"/>
                  </a:moveTo>
                  <a:cubicBezTo>
                    <a:pt x="82" y="30"/>
                    <a:pt x="82" y="30"/>
                    <a:pt x="82" y="30"/>
                  </a:cubicBezTo>
                  <a:cubicBezTo>
                    <a:pt x="81" y="31"/>
                    <a:pt x="80" y="34"/>
                    <a:pt x="81" y="38"/>
                  </a:cubicBezTo>
                  <a:cubicBezTo>
                    <a:pt x="81" y="40"/>
                    <a:pt x="81" y="40"/>
                    <a:pt x="81" y="40"/>
                  </a:cubicBezTo>
                  <a:cubicBezTo>
                    <a:pt x="72" y="40"/>
                    <a:pt x="72" y="40"/>
                    <a:pt x="72" y="40"/>
                  </a:cubicBezTo>
                  <a:cubicBezTo>
                    <a:pt x="71" y="40"/>
                    <a:pt x="71" y="40"/>
                    <a:pt x="71" y="40"/>
                  </a:cubicBezTo>
                  <a:cubicBezTo>
                    <a:pt x="71" y="40"/>
                    <a:pt x="71" y="40"/>
                    <a:pt x="71" y="40"/>
                  </a:cubicBezTo>
                  <a:cubicBezTo>
                    <a:pt x="64" y="38"/>
                    <a:pt x="64" y="38"/>
                    <a:pt x="64" y="38"/>
                  </a:cubicBezTo>
                  <a:cubicBezTo>
                    <a:pt x="59" y="46"/>
                    <a:pt x="59" y="46"/>
                    <a:pt x="59" y="46"/>
                  </a:cubicBezTo>
                  <a:cubicBezTo>
                    <a:pt x="58" y="47"/>
                    <a:pt x="58" y="47"/>
                    <a:pt x="58" y="47"/>
                  </a:cubicBezTo>
                  <a:cubicBezTo>
                    <a:pt x="52" y="51"/>
                    <a:pt x="52" y="51"/>
                    <a:pt x="52" y="51"/>
                  </a:cubicBezTo>
                  <a:cubicBezTo>
                    <a:pt x="46" y="57"/>
                    <a:pt x="46" y="57"/>
                    <a:pt x="46" y="57"/>
                  </a:cubicBezTo>
                  <a:cubicBezTo>
                    <a:pt x="46" y="57"/>
                    <a:pt x="46" y="57"/>
                    <a:pt x="46" y="57"/>
                  </a:cubicBezTo>
                  <a:cubicBezTo>
                    <a:pt x="46" y="58"/>
                    <a:pt x="46" y="58"/>
                    <a:pt x="46" y="58"/>
                  </a:cubicBezTo>
                  <a:cubicBezTo>
                    <a:pt x="46" y="58"/>
                    <a:pt x="46" y="58"/>
                    <a:pt x="46" y="58"/>
                  </a:cubicBezTo>
                  <a:cubicBezTo>
                    <a:pt x="36" y="70"/>
                    <a:pt x="36" y="70"/>
                    <a:pt x="36" y="70"/>
                  </a:cubicBezTo>
                  <a:cubicBezTo>
                    <a:pt x="36" y="70"/>
                    <a:pt x="36" y="70"/>
                    <a:pt x="36" y="70"/>
                  </a:cubicBezTo>
                  <a:cubicBezTo>
                    <a:pt x="35" y="70"/>
                    <a:pt x="35" y="70"/>
                    <a:pt x="35" y="70"/>
                  </a:cubicBezTo>
                  <a:cubicBezTo>
                    <a:pt x="28" y="74"/>
                    <a:pt x="28" y="74"/>
                    <a:pt x="28" y="74"/>
                  </a:cubicBezTo>
                  <a:cubicBezTo>
                    <a:pt x="22" y="70"/>
                    <a:pt x="22" y="70"/>
                    <a:pt x="22" y="70"/>
                  </a:cubicBezTo>
                  <a:cubicBezTo>
                    <a:pt x="22" y="70"/>
                    <a:pt x="22" y="70"/>
                    <a:pt x="22" y="70"/>
                  </a:cubicBezTo>
                  <a:cubicBezTo>
                    <a:pt x="22" y="70"/>
                    <a:pt x="22" y="70"/>
                    <a:pt x="22" y="70"/>
                  </a:cubicBezTo>
                  <a:cubicBezTo>
                    <a:pt x="22" y="70"/>
                    <a:pt x="22" y="70"/>
                    <a:pt x="22" y="70"/>
                  </a:cubicBezTo>
                  <a:cubicBezTo>
                    <a:pt x="16" y="64"/>
                    <a:pt x="16" y="64"/>
                    <a:pt x="16" y="64"/>
                  </a:cubicBezTo>
                  <a:cubicBezTo>
                    <a:pt x="12" y="62"/>
                    <a:pt x="12" y="62"/>
                    <a:pt x="12" y="62"/>
                  </a:cubicBezTo>
                  <a:cubicBezTo>
                    <a:pt x="15" y="78"/>
                    <a:pt x="15" y="78"/>
                    <a:pt x="15" y="78"/>
                  </a:cubicBezTo>
                  <a:cubicBezTo>
                    <a:pt x="18" y="87"/>
                    <a:pt x="18" y="87"/>
                    <a:pt x="18" y="87"/>
                  </a:cubicBezTo>
                  <a:cubicBezTo>
                    <a:pt x="12" y="92"/>
                    <a:pt x="12" y="92"/>
                    <a:pt x="12" y="92"/>
                  </a:cubicBezTo>
                  <a:cubicBezTo>
                    <a:pt x="3" y="105"/>
                    <a:pt x="3" y="105"/>
                    <a:pt x="3" y="105"/>
                  </a:cubicBezTo>
                  <a:cubicBezTo>
                    <a:pt x="3" y="110"/>
                    <a:pt x="3" y="110"/>
                    <a:pt x="3" y="110"/>
                  </a:cubicBezTo>
                  <a:cubicBezTo>
                    <a:pt x="3" y="110"/>
                    <a:pt x="3" y="110"/>
                    <a:pt x="3" y="110"/>
                  </a:cubicBezTo>
                  <a:cubicBezTo>
                    <a:pt x="2" y="110"/>
                    <a:pt x="2" y="110"/>
                    <a:pt x="2" y="110"/>
                  </a:cubicBezTo>
                  <a:cubicBezTo>
                    <a:pt x="0" y="114"/>
                    <a:pt x="0" y="114"/>
                    <a:pt x="0" y="114"/>
                  </a:cubicBezTo>
                  <a:cubicBezTo>
                    <a:pt x="2" y="116"/>
                    <a:pt x="2" y="116"/>
                    <a:pt x="2" y="116"/>
                  </a:cubicBezTo>
                  <a:cubicBezTo>
                    <a:pt x="5" y="116"/>
                    <a:pt x="5" y="116"/>
                    <a:pt x="5" y="116"/>
                  </a:cubicBezTo>
                  <a:cubicBezTo>
                    <a:pt x="17" y="120"/>
                    <a:pt x="17" y="120"/>
                    <a:pt x="17" y="120"/>
                  </a:cubicBezTo>
                  <a:cubicBezTo>
                    <a:pt x="17" y="120"/>
                    <a:pt x="17" y="120"/>
                    <a:pt x="17" y="120"/>
                  </a:cubicBezTo>
                  <a:cubicBezTo>
                    <a:pt x="18" y="120"/>
                    <a:pt x="18" y="120"/>
                    <a:pt x="18" y="120"/>
                  </a:cubicBezTo>
                  <a:cubicBezTo>
                    <a:pt x="18" y="120"/>
                    <a:pt x="18" y="120"/>
                    <a:pt x="18" y="120"/>
                  </a:cubicBezTo>
                  <a:cubicBezTo>
                    <a:pt x="18" y="120"/>
                    <a:pt x="18" y="120"/>
                    <a:pt x="18" y="120"/>
                  </a:cubicBezTo>
                  <a:cubicBezTo>
                    <a:pt x="20" y="122"/>
                    <a:pt x="20" y="122"/>
                    <a:pt x="20" y="122"/>
                  </a:cubicBezTo>
                  <a:cubicBezTo>
                    <a:pt x="24" y="124"/>
                    <a:pt x="24" y="124"/>
                    <a:pt x="24" y="124"/>
                  </a:cubicBezTo>
                  <a:cubicBezTo>
                    <a:pt x="24" y="124"/>
                    <a:pt x="24" y="124"/>
                    <a:pt x="24" y="124"/>
                  </a:cubicBezTo>
                  <a:cubicBezTo>
                    <a:pt x="24" y="124"/>
                    <a:pt x="24" y="124"/>
                    <a:pt x="24" y="124"/>
                  </a:cubicBezTo>
                  <a:cubicBezTo>
                    <a:pt x="24" y="124"/>
                    <a:pt x="24" y="124"/>
                    <a:pt x="24" y="124"/>
                  </a:cubicBezTo>
                  <a:cubicBezTo>
                    <a:pt x="26" y="126"/>
                    <a:pt x="26" y="128"/>
                    <a:pt x="26" y="129"/>
                  </a:cubicBezTo>
                  <a:cubicBezTo>
                    <a:pt x="28" y="133"/>
                    <a:pt x="28" y="133"/>
                    <a:pt x="28" y="133"/>
                  </a:cubicBezTo>
                  <a:cubicBezTo>
                    <a:pt x="40" y="136"/>
                    <a:pt x="40" y="136"/>
                    <a:pt x="40" y="136"/>
                  </a:cubicBezTo>
                  <a:cubicBezTo>
                    <a:pt x="44" y="136"/>
                    <a:pt x="44" y="136"/>
                    <a:pt x="44" y="136"/>
                  </a:cubicBezTo>
                  <a:cubicBezTo>
                    <a:pt x="47" y="131"/>
                    <a:pt x="47" y="131"/>
                    <a:pt x="47" y="131"/>
                  </a:cubicBezTo>
                  <a:cubicBezTo>
                    <a:pt x="57" y="112"/>
                    <a:pt x="57" y="112"/>
                    <a:pt x="57" y="112"/>
                  </a:cubicBezTo>
                  <a:cubicBezTo>
                    <a:pt x="57" y="112"/>
                    <a:pt x="57" y="112"/>
                    <a:pt x="57" y="112"/>
                  </a:cubicBezTo>
                  <a:cubicBezTo>
                    <a:pt x="57" y="112"/>
                    <a:pt x="57" y="112"/>
                    <a:pt x="57" y="112"/>
                  </a:cubicBezTo>
                  <a:cubicBezTo>
                    <a:pt x="62" y="106"/>
                    <a:pt x="62" y="106"/>
                    <a:pt x="62" y="106"/>
                  </a:cubicBezTo>
                  <a:cubicBezTo>
                    <a:pt x="62" y="106"/>
                    <a:pt x="62" y="106"/>
                    <a:pt x="62" y="106"/>
                  </a:cubicBezTo>
                  <a:cubicBezTo>
                    <a:pt x="70" y="102"/>
                    <a:pt x="70" y="102"/>
                    <a:pt x="70" y="102"/>
                  </a:cubicBezTo>
                  <a:cubicBezTo>
                    <a:pt x="75" y="102"/>
                    <a:pt x="75" y="102"/>
                    <a:pt x="75" y="102"/>
                  </a:cubicBezTo>
                  <a:cubicBezTo>
                    <a:pt x="77" y="98"/>
                    <a:pt x="78" y="97"/>
                    <a:pt x="80" y="97"/>
                  </a:cubicBezTo>
                  <a:cubicBezTo>
                    <a:pt x="82" y="97"/>
                    <a:pt x="84" y="98"/>
                    <a:pt x="87" y="99"/>
                  </a:cubicBezTo>
                  <a:cubicBezTo>
                    <a:pt x="88" y="100"/>
                    <a:pt x="88" y="100"/>
                    <a:pt x="88" y="100"/>
                  </a:cubicBezTo>
                  <a:cubicBezTo>
                    <a:pt x="88" y="100"/>
                    <a:pt x="88" y="100"/>
                    <a:pt x="88" y="100"/>
                  </a:cubicBezTo>
                  <a:cubicBezTo>
                    <a:pt x="94" y="110"/>
                    <a:pt x="94" y="110"/>
                    <a:pt x="94" y="110"/>
                  </a:cubicBezTo>
                  <a:cubicBezTo>
                    <a:pt x="94" y="111"/>
                    <a:pt x="94" y="111"/>
                    <a:pt x="94" y="111"/>
                  </a:cubicBezTo>
                  <a:cubicBezTo>
                    <a:pt x="95" y="111"/>
                    <a:pt x="95" y="111"/>
                    <a:pt x="95" y="111"/>
                  </a:cubicBezTo>
                  <a:cubicBezTo>
                    <a:pt x="95" y="112"/>
                    <a:pt x="95" y="112"/>
                    <a:pt x="95" y="112"/>
                  </a:cubicBezTo>
                  <a:cubicBezTo>
                    <a:pt x="96" y="119"/>
                    <a:pt x="96" y="119"/>
                    <a:pt x="96" y="119"/>
                  </a:cubicBezTo>
                  <a:cubicBezTo>
                    <a:pt x="95" y="128"/>
                    <a:pt x="95" y="128"/>
                    <a:pt x="95" y="128"/>
                  </a:cubicBezTo>
                  <a:cubicBezTo>
                    <a:pt x="95" y="128"/>
                    <a:pt x="95" y="128"/>
                    <a:pt x="95" y="128"/>
                  </a:cubicBezTo>
                  <a:cubicBezTo>
                    <a:pt x="93" y="135"/>
                    <a:pt x="93" y="135"/>
                    <a:pt x="93" y="135"/>
                  </a:cubicBezTo>
                  <a:cubicBezTo>
                    <a:pt x="93" y="135"/>
                    <a:pt x="93" y="135"/>
                    <a:pt x="93" y="135"/>
                  </a:cubicBezTo>
                  <a:cubicBezTo>
                    <a:pt x="93" y="136"/>
                    <a:pt x="93" y="136"/>
                    <a:pt x="93" y="136"/>
                  </a:cubicBezTo>
                  <a:cubicBezTo>
                    <a:pt x="93" y="136"/>
                    <a:pt x="93" y="136"/>
                    <a:pt x="93" y="136"/>
                  </a:cubicBezTo>
                  <a:cubicBezTo>
                    <a:pt x="88" y="142"/>
                    <a:pt x="88" y="142"/>
                    <a:pt x="88" y="142"/>
                  </a:cubicBezTo>
                  <a:cubicBezTo>
                    <a:pt x="85" y="147"/>
                    <a:pt x="85" y="147"/>
                    <a:pt x="85" y="147"/>
                  </a:cubicBezTo>
                  <a:cubicBezTo>
                    <a:pt x="86" y="156"/>
                    <a:pt x="86" y="156"/>
                    <a:pt x="86" y="156"/>
                  </a:cubicBezTo>
                  <a:cubicBezTo>
                    <a:pt x="86" y="156"/>
                    <a:pt x="86" y="156"/>
                    <a:pt x="86" y="156"/>
                  </a:cubicBezTo>
                  <a:cubicBezTo>
                    <a:pt x="89" y="155"/>
                    <a:pt x="89" y="155"/>
                    <a:pt x="89" y="155"/>
                  </a:cubicBezTo>
                  <a:cubicBezTo>
                    <a:pt x="92" y="152"/>
                    <a:pt x="92" y="152"/>
                    <a:pt x="92" y="152"/>
                  </a:cubicBezTo>
                  <a:cubicBezTo>
                    <a:pt x="93" y="151"/>
                    <a:pt x="93" y="151"/>
                    <a:pt x="93" y="151"/>
                  </a:cubicBezTo>
                  <a:cubicBezTo>
                    <a:pt x="94" y="150"/>
                    <a:pt x="94" y="150"/>
                    <a:pt x="94" y="150"/>
                  </a:cubicBezTo>
                  <a:cubicBezTo>
                    <a:pt x="98" y="154"/>
                    <a:pt x="98" y="154"/>
                    <a:pt x="98" y="154"/>
                  </a:cubicBezTo>
                  <a:cubicBezTo>
                    <a:pt x="98" y="154"/>
                    <a:pt x="98" y="154"/>
                    <a:pt x="98" y="154"/>
                  </a:cubicBezTo>
                  <a:cubicBezTo>
                    <a:pt x="98" y="161"/>
                    <a:pt x="98" y="161"/>
                    <a:pt x="98" y="161"/>
                  </a:cubicBezTo>
                  <a:cubicBezTo>
                    <a:pt x="97" y="161"/>
                    <a:pt x="97" y="161"/>
                    <a:pt x="97" y="161"/>
                  </a:cubicBezTo>
                  <a:cubicBezTo>
                    <a:pt x="94" y="162"/>
                    <a:pt x="94" y="162"/>
                    <a:pt x="94" y="162"/>
                  </a:cubicBezTo>
                  <a:cubicBezTo>
                    <a:pt x="92" y="164"/>
                    <a:pt x="92" y="164"/>
                    <a:pt x="92" y="164"/>
                  </a:cubicBezTo>
                  <a:cubicBezTo>
                    <a:pt x="92" y="168"/>
                    <a:pt x="92" y="168"/>
                    <a:pt x="92" y="168"/>
                  </a:cubicBezTo>
                  <a:cubicBezTo>
                    <a:pt x="92" y="168"/>
                    <a:pt x="92" y="168"/>
                    <a:pt x="92" y="168"/>
                  </a:cubicBezTo>
                  <a:cubicBezTo>
                    <a:pt x="92" y="168"/>
                    <a:pt x="92" y="168"/>
                    <a:pt x="92" y="168"/>
                  </a:cubicBezTo>
                  <a:cubicBezTo>
                    <a:pt x="90" y="172"/>
                    <a:pt x="90" y="172"/>
                    <a:pt x="90" y="172"/>
                  </a:cubicBezTo>
                  <a:cubicBezTo>
                    <a:pt x="89" y="172"/>
                    <a:pt x="89" y="172"/>
                    <a:pt x="89" y="172"/>
                  </a:cubicBezTo>
                  <a:cubicBezTo>
                    <a:pt x="88" y="173"/>
                    <a:pt x="88" y="173"/>
                    <a:pt x="88" y="173"/>
                  </a:cubicBezTo>
                  <a:cubicBezTo>
                    <a:pt x="85" y="173"/>
                    <a:pt x="85" y="173"/>
                    <a:pt x="85" y="173"/>
                  </a:cubicBezTo>
                  <a:cubicBezTo>
                    <a:pt x="82" y="174"/>
                    <a:pt x="82" y="174"/>
                    <a:pt x="82" y="174"/>
                  </a:cubicBezTo>
                  <a:cubicBezTo>
                    <a:pt x="80" y="178"/>
                    <a:pt x="80" y="178"/>
                    <a:pt x="80" y="178"/>
                  </a:cubicBezTo>
                  <a:cubicBezTo>
                    <a:pt x="80" y="179"/>
                    <a:pt x="80" y="179"/>
                    <a:pt x="80" y="179"/>
                  </a:cubicBezTo>
                  <a:cubicBezTo>
                    <a:pt x="93" y="178"/>
                    <a:pt x="93" y="178"/>
                    <a:pt x="93" y="178"/>
                  </a:cubicBezTo>
                  <a:cubicBezTo>
                    <a:pt x="96" y="176"/>
                    <a:pt x="96" y="176"/>
                    <a:pt x="96" y="176"/>
                  </a:cubicBezTo>
                  <a:cubicBezTo>
                    <a:pt x="100" y="164"/>
                    <a:pt x="100" y="164"/>
                    <a:pt x="100" y="164"/>
                  </a:cubicBezTo>
                  <a:cubicBezTo>
                    <a:pt x="100" y="164"/>
                    <a:pt x="100" y="164"/>
                    <a:pt x="100" y="164"/>
                  </a:cubicBezTo>
                  <a:cubicBezTo>
                    <a:pt x="130" y="134"/>
                    <a:pt x="130" y="134"/>
                    <a:pt x="130" y="134"/>
                  </a:cubicBezTo>
                  <a:cubicBezTo>
                    <a:pt x="130" y="134"/>
                    <a:pt x="130" y="134"/>
                    <a:pt x="130" y="134"/>
                  </a:cubicBezTo>
                  <a:cubicBezTo>
                    <a:pt x="137" y="130"/>
                    <a:pt x="137" y="130"/>
                    <a:pt x="137" y="130"/>
                  </a:cubicBezTo>
                  <a:cubicBezTo>
                    <a:pt x="137" y="130"/>
                    <a:pt x="137" y="130"/>
                    <a:pt x="137" y="130"/>
                  </a:cubicBezTo>
                  <a:cubicBezTo>
                    <a:pt x="137" y="130"/>
                    <a:pt x="137" y="130"/>
                    <a:pt x="137" y="130"/>
                  </a:cubicBezTo>
                  <a:cubicBezTo>
                    <a:pt x="142" y="130"/>
                    <a:pt x="142" y="130"/>
                    <a:pt x="142" y="130"/>
                  </a:cubicBezTo>
                  <a:cubicBezTo>
                    <a:pt x="148" y="129"/>
                    <a:pt x="148" y="129"/>
                    <a:pt x="148" y="129"/>
                  </a:cubicBezTo>
                  <a:cubicBezTo>
                    <a:pt x="153" y="127"/>
                    <a:pt x="153" y="127"/>
                    <a:pt x="153" y="127"/>
                  </a:cubicBezTo>
                  <a:cubicBezTo>
                    <a:pt x="157" y="122"/>
                    <a:pt x="157" y="122"/>
                    <a:pt x="157" y="122"/>
                  </a:cubicBezTo>
                  <a:cubicBezTo>
                    <a:pt x="164" y="105"/>
                    <a:pt x="164" y="105"/>
                    <a:pt x="164" y="105"/>
                  </a:cubicBezTo>
                  <a:cubicBezTo>
                    <a:pt x="164" y="105"/>
                    <a:pt x="164" y="105"/>
                    <a:pt x="164" y="105"/>
                  </a:cubicBezTo>
                  <a:cubicBezTo>
                    <a:pt x="164" y="104"/>
                    <a:pt x="164" y="104"/>
                    <a:pt x="164" y="104"/>
                  </a:cubicBezTo>
                  <a:cubicBezTo>
                    <a:pt x="188" y="78"/>
                    <a:pt x="188" y="78"/>
                    <a:pt x="188" y="78"/>
                  </a:cubicBezTo>
                  <a:cubicBezTo>
                    <a:pt x="188" y="78"/>
                    <a:pt x="188" y="78"/>
                    <a:pt x="188" y="78"/>
                  </a:cubicBezTo>
                  <a:cubicBezTo>
                    <a:pt x="187" y="64"/>
                    <a:pt x="187" y="64"/>
                    <a:pt x="187" y="64"/>
                  </a:cubicBezTo>
                  <a:cubicBezTo>
                    <a:pt x="186" y="64"/>
                    <a:pt x="184" y="63"/>
                    <a:pt x="183" y="62"/>
                  </a:cubicBezTo>
                  <a:cubicBezTo>
                    <a:pt x="182" y="61"/>
                    <a:pt x="182" y="61"/>
                    <a:pt x="182" y="61"/>
                  </a:cubicBezTo>
                  <a:cubicBezTo>
                    <a:pt x="182" y="61"/>
                    <a:pt x="182" y="61"/>
                    <a:pt x="182" y="61"/>
                  </a:cubicBezTo>
                  <a:cubicBezTo>
                    <a:pt x="178" y="62"/>
                    <a:pt x="178" y="62"/>
                    <a:pt x="178" y="62"/>
                  </a:cubicBezTo>
                  <a:cubicBezTo>
                    <a:pt x="176" y="61"/>
                    <a:pt x="175" y="60"/>
                    <a:pt x="174" y="58"/>
                  </a:cubicBezTo>
                  <a:cubicBezTo>
                    <a:pt x="172" y="56"/>
                    <a:pt x="172" y="56"/>
                    <a:pt x="172" y="56"/>
                  </a:cubicBezTo>
                  <a:cubicBezTo>
                    <a:pt x="172" y="55"/>
                    <a:pt x="172" y="55"/>
                    <a:pt x="172" y="55"/>
                  </a:cubicBezTo>
                  <a:cubicBezTo>
                    <a:pt x="172" y="55"/>
                    <a:pt x="172" y="55"/>
                    <a:pt x="172" y="55"/>
                  </a:cubicBezTo>
                  <a:cubicBezTo>
                    <a:pt x="172" y="33"/>
                    <a:pt x="172" y="33"/>
                    <a:pt x="172" y="33"/>
                  </a:cubicBezTo>
                  <a:cubicBezTo>
                    <a:pt x="170" y="32"/>
                    <a:pt x="167" y="31"/>
                    <a:pt x="164" y="28"/>
                  </a:cubicBezTo>
                  <a:cubicBezTo>
                    <a:pt x="159" y="22"/>
                    <a:pt x="159" y="22"/>
                    <a:pt x="159" y="22"/>
                  </a:cubicBezTo>
                  <a:cubicBezTo>
                    <a:pt x="154" y="16"/>
                    <a:pt x="154" y="16"/>
                    <a:pt x="154" y="16"/>
                  </a:cubicBezTo>
                  <a:cubicBezTo>
                    <a:pt x="154" y="14"/>
                    <a:pt x="154" y="12"/>
                    <a:pt x="154" y="8"/>
                  </a:cubicBezTo>
                  <a:cubicBezTo>
                    <a:pt x="154" y="6"/>
                    <a:pt x="154" y="6"/>
                    <a:pt x="154" y="6"/>
                  </a:cubicBezTo>
                  <a:cubicBezTo>
                    <a:pt x="152" y="2"/>
                    <a:pt x="152" y="2"/>
                    <a:pt x="152" y="2"/>
                  </a:cubicBezTo>
                  <a:cubicBezTo>
                    <a:pt x="151" y="6"/>
                    <a:pt x="151" y="6"/>
                    <a:pt x="151" y="6"/>
                  </a:cubicBezTo>
                  <a:cubicBezTo>
                    <a:pt x="148" y="12"/>
                    <a:pt x="148" y="12"/>
                    <a:pt x="148" y="12"/>
                  </a:cubicBezTo>
                  <a:cubicBezTo>
                    <a:pt x="146" y="12"/>
                    <a:pt x="146" y="12"/>
                    <a:pt x="146" y="12"/>
                  </a:cubicBezTo>
                  <a:cubicBezTo>
                    <a:pt x="144" y="12"/>
                    <a:pt x="140" y="12"/>
                    <a:pt x="138" y="11"/>
                  </a:cubicBezTo>
                  <a:cubicBezTo>
                    <a:pt x="136" y="10"/>
                    <a:pt x="134" y="8"/>
                    <a:pt x="134" y="6"/>
                  </a:cubicBezTo>
                  <a:cubicBezTo>
                    <a:pt x="134" y="4"/>
                    <a:pt x="134" y="4"/>
                    <a:pt x="134" y="4"/>
                  </a:cubicBezTo>
                  <a:cubicBezTo>
                    <a:pt x="132" y="4"/>
                    <a:pt x="132" y="4"/>
                    <a:pt x="132" y="4"/>
                  </a:cubicBezTo>
                  <a:cubicBezTo>
                    <a:pt x="125" y="6"/>
                    <a:pt x="125" y="6"/>
                    <a:pt x="125" y="6"/>
                  </a:cubicBezTo>
                  <a:cubicBezTo>
                    <a:pt x="119" y="0"/>
                    <a:pt x="119" y="0"/>
                    <a:pt x="119" y="0"/>
                  </a:cubicBezTo>
                  <a:cubicBezTo>
                    <a:pt x="117" y="0"/>
                    <a:pt x="117" y="0"/>
                    <a:pt x="117" y="0"/>
                  </a:cubicBezTo>
                  <a:cubicBezTo>
                    <a:pt x="115" y="2"/>
                    <a:pt x="115" y="2"/>
                    <a:pt x="115" y="2"/>
                  </a:cubicBezTo>
                  <a:cubicBezTo>
                    <a:pt x="118" y="6"/>
                    <a:pt x="118" y="6"/>
                    <a:pt x="118" y="6"/>
                  </a:cubicBezTo>
                  <a:cubicBezTo>
                    <a:pt x="118" y="7"/>
                    <a:pt x="118" y="7"/>
                    <a:pt x="118" y="7"/>
                  </a:cubicBezTo>
                  <a:cubicBezTo>
                    <a:pt x="114" y="16"/>
                    <a:pt x="114" y="16"/>
                    <a:pt x="114" y="16"/>
                  </a:cubicBezTo>
                  <a:cubicBezTo>
                    <a:pt x="114" y="16"/>
                    <a:pt x="114" y="16"/>
                    <a:pt x="114" y="16"/>
                  </a:cubicBezTo>
                  <a:cubicBezTo>
                    <a:pt x="114" y="16"/>
                    <a:pt x="114" y="16"/>
                    <a:pt x="114" y="16"/>
                  </a:cubicBezTo>
                  <a:cubicBezTo>
                    <a:pt x="114" y="16"/>
                    <a:pt x="114" y="16"/>
                    <a:pt x="114" y="16"/>
                  </a:cubicBezTo>
                  <a:cubicBezTo>
                    <a:pt x="106" y="24"/>
                    <a:pt x="106" y="24"/>
                    <a:pt x="106" y="24"/>
                  </a:cubicBezTo>
                  <a:cubicBezTo>
                    <a:pt x="106" y="24"/>
                    <a:pt x="106" y="24"/>
                    <a:pt x="106" y="24"/>
                  </a:cubicBezTo>
                  <a:cubicBezTo>
                    <a:pt x="105" y="24"/>
                    <a:pt x="105" y="24"/>
                    <a:pt x="105" y="24"/>
                  </a:cubicBezTo>
                  <a:cubicBezTo>
                    <a:pt x="94" y="26"/>
                    <a:pt x="94" y="26"/>
                    <a:pt x="94" y="26"/>
                  </a:cubicBezTo>
                  <a:lnTo>
                    <a:pt x="86" y="24"/>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32" name="Freeform 29"/>
            <p:cNvSpPr/>
            <p:nvPr/>
          </p:nvSpPr>
          <p:spPr bwMode="auto">
            <a:xfrm>
              <a:off x="4744371" y="2715131"/>
              <a:ext cx="826435" cy="560839"/>
            </a:xfrm>
            <a:custGeom>
              <a:gdLst>
                <a:gd fmla="*/ 47 w 268" name="T0"/>
                <a:gd fmla="*/ 2 h 182" name="T1"/>
                <a:gd fmla="*/ 36 w 268" name="T2"/>
                <a:gd fmla="*/ 5 h 182" name="T3"/>
                <a:gd fmla="*/ 34 w 268" name="T4"/>
                <a:gd fmla="*/ 9 h 182" name="T5"/>
                <a:gd fmla="*/ 29 w 268" name="T6"/>
                <a:gd fmla="*/ 17 h 182" name="T7"/>
                <a:gd fmla="*/ 21 w 268" name="T8"/>
                <a:gd fmla="*/ 23 h 182" name="T9"/>
                <a:gd fmla="*/ 11 w 268" name="T10"/>
                <a:gd fmla="*/ 17 h 182" name="T11"/>
                <a:gd fmla="*/ 0 w 268" name="T12"/>
                <a:gd fmla="*/ 19 h 182" name="T13"/>
                <a:gd fmla="*/ 16 w 268" name="T14"/>
                <a:gd fmla="*/ 30 h 182" name="T15"/>
                <a:gd fmla="*/ 17 w 268" name="T16"/>
                <a:gd fmla="*/ 31 h 182" name="T17"/>
                <a:gd fmla="*/ 18 w 268" name="T18"/>
                <a:gd fmla="*/ 51 h 182" name="T19"/>
                <a:gd fmla="*/ 30 w 268" name="T20"/>
                <a:gd fmla="*/ 75 h 182" name="T21"/>
                <a:gd fmla="*/ 38 w 268" name="T22"/>
                <a:gd fmla="*/ 67 h 182" name="T23"/>
                <a:gd fmla="*/ 49 w 268" name="T24"/>
                <a:gd fmla="*/ 65 h 182" name="T25"/>
                <a:gd fmla="*/ 49 w 268" name="T26"/>
                <a:gd fmla="*/ 65 h 182" name="T27"/>
                <a:gd fmla="*/ 59 w 268" name="T28"/>
                <a:gd fmla="*/ 77 h 182" name="T29"/>
                <a:gd fmla="*/ 63 w 268" name="T30"/>
                <a:gd fmla="*/ 88 h 182" name="T31"/>
                <a:gd fmla="*/ 62 w 268" name="T32"/>
                <a:gd fmla="*/ 97 h 182" name="T33"/>
                <a:gd fmla="*/ 69 w 268" name="T34"/>
                <a:gd fmla="*/ 107 h 182" name="T35"/>
                <a:gd fmla="*/ 79 w 268" name="T36"/>
                <a:gd fmla="*/ 104 h 182" name="T37"/>
                <a:gd fmla="*/ 83 w 268" name="T38"/>
                <a:gd fmla="*/ 108 h 182" name="T39"/>
                <a:gd fmla="*/ 96 w 268" name="T40"/>
                <a:gd fmla="*/ 113 h 182" name="T41"/>
                <a:gd fmla="*/ 105 w 268" name="T42"/>
                <a:gd fmla="*/ 110 h 182" name="T43"/>
                <a:gd fmla="*/ 109 w 268" name="T44"/>
                <a:gd fmla="*/ 105 h 182" name="T45"/>
                <a:gd fmla="*/ 115 w 268" name="T46"/>
                <a:gd fmla="*/ 121 h 182" name="T47"/>
                <a:gd fmla="*/ 131 w 268" name="T48"/>
                <a:gd fmla="*/ 136 h 182" name="T49"/>
                <a:gd fmla="*/ 133 w 268" name="T50"/>
                <a:gd fmla="*/ 161 h 182" name="T51"/>
                <a:gd fmla="*/ 143 w 268" name="T52"/>
                <a:gd fmla="*/ 166 h 182" name="T53"/>
                <a:gd fmla="*/ 149 w 268" name="T54"/>
                <a:gd fmla="*/ 182 h 182" name="T55"/>
                <a:gd fmla="*/ 185 w 268" name="T56"/>
                <a:gd fmla="*/ 151 h 182" name="T57"/>
                <a:gd fmla="*/ 200 w 268" name="T58"/>
                <a:gd fmla="*/ 136 h 182" name="T59"/>
                <a:gd fmla="*/ 226 w 268" name="T60"/>
                <a:gd fmla="*/ 113 h 182" name="T61"/>
                <a:gd fmla="*/ 235 w 268" name="T62"/>
                <a:gd fmla="*/ 105 h 182" name="T63"/>
                <a:gd fmla="*/ 238 w 268" name="T64"/>
                <a:gd fmla="*/ 85 h 182" name="T65"/>
                <a:gd fmla="*/ 247 w 268" name="T66"/>
                <a:gd fmla="*/ 83 h 182" name="T67"/>
                <a:gd fmla="*/ 261 w 268" name="T68"/>
                <a:gd fmla="*/ 99 h 182" name="T69"/>
                <a:gd fmla="*/ 259 w 268" name="T70"/>
                <a:gd fmla="*/ 87 h 182" name="T71"/>
                <a:gd fmla="*/ 268 w 268" name="T72"/>
                <a:gd fmla="*/ 79 h 182" name="T73"/>
                <a:gd fmla="*/ 263 w 268" name="T74"/>
                <a:gd fmla="*/ 63 h 182" name="T75"/>
                <a:gd fmla="*/ 245 w 268" name="T76"/>
                <a:gd fmla="*/ 55 h 182" name="T77"/>
                <a:gd fmla="*/ 240 w 268" name="T78"/>
                <a:gd fmla="*/ 54 h 182" name="T79"/>
                <a:gd fmla="*/ 234 w 268" name="T80"/>
                <a:gd fmla="*/ 55 h 182" name="T81"/>
                <a:gd fmla="*/ 223 w 268" name="T82"/>
                <a:gd fmla="*/ 55 h 182" name="T83"/>
                <a:gd fmla="*/ 222 w 268" name="T84"/>
                <a:gd fmla="*/ 69 h 182" name="T85"/>
                <a:gd fmla="*/ 207 w 268" name="T86"/>
                <a:gd fmla="*/ 71 h 182" name="T87"/>
                <a:gd fmla="*/ 187 w 268" name="T88"/>
                <a:gd fmla="*/ 53 h 182" name="T89"/>
                <a:gd fmla="*/ 183 w 268" name="T90"/>
                <a:gd fmla="*/ 44 h 182" name="T91"/>
                <a:gd fmla="*/ 184 w 268" name="T92"/>
                <a:gd fmla="*/ 49 h 182" name="T93"/>
                <a:gd fmla="*/ 179 w 268" name="T94"/>
                <a:gd fmla="*/ 60 h 182" name="T95"/>
                <a:gd fmla="*/ 167 w 268" name="T96"/>
                <a:gd fmla="*/ 57 h 182" name="T97"/>
                <a:gd fmla="*/ 166 w 268" name="T98"/>
                <a:gd fmla="*/ 47 h 182" name="T99"/>
                <a:gd fmla="*/ 156 w 268" name="T100"/>
                <a:gd fmla="*/ 42 h 182" name="T101"/>
                <a:gd fmla="*/ 144 w 268" name="T102"/>
                <a:gd fmla="*/ 35 h 182" name="T103"/>
                <a:gd fmla="*/ 127 w 268" name="T104"/>
                <a:gd fmla="*/ 29 h 182" name="T105"/>
                <a:gd fmla="*/ 117 w 268" name="T106"/>
                <a:gd fmla="*/ 33 h 182" name="T107"/>
                <a:gd fmla="*/ 112 w 268" name="T108"/>
                <a:gd fmla="*/ 24 h 182" name="T109"/>
                <a:gd fmla="*/ 98 w 268" name="T110"/>
                <a:gd fmla="*/ 23 h 182" name="T111"/>
                <a:gd fmla="*/ 82 w 268" name="T112"/>
                <a:gd fmla="*/ 27 h 182" name="T113"/>
                <a:gd fmla="*/ 67 w 268" name="T114"/>
                <a:gd fmla="*/ 26 h 18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82" w="268">
                  <a:moveTo>
                    <a:pt x="52" y="8"/>
                  </a:moveTo>
                  <a:cubicBezTo>
                    <a:pt x="51" y="0"/>
                    <a:pt x="51" y="0"/>
                    <a:pt x="51" y="0"/>
                  </a:cubicBezTo>
                  <a:cubicBezTo>
                    <a:pt x="47" y="2"/>
                    <a:pt x="47" y="2"/>
                    <a:pt x="47" y="2"/>
                  </a:cubicBezTo>
                  <a:cubicBezTo>
                    <a:pt x="46" y="2"/>
                    <a:pt x="46" y="2"/>
                    <a:pt x="46" y="2"/>
                  </a:cubicBezTo>
                  <a:cubicBezTo>
                    <a:pt x="37" y="6"/>
                    <a:pt x="37" y="6"/>
                    <a:pt x="37" y="6"/>
                  </a:cubicBezTo>
                  <a:cubicBezTo>
                    <a:pt x="36" y="5"/>
                    <a:pt x="36" y="5"/>
                    <a:pt x="36" y="5"/>
                  </a:cubicBezTo>
                  <a:cubicBezTo>
                    <a:pt x="35" y="5"/>
                    <a:pt x="35" y="5"/>
                    <a:pt x="35" y="5"/>
                  </a:cubicBezTo>
                  <a:cubicBezTo>
                    <a:pt x="35" y="9"/>
                    <a:pt x="35" y="9"/>
                    <a:pt x="35" y="9"/>
                  </a:cubicBezTo>
                  <a:cubicBezTo>
                    <a:pt x="34" y="9"/>
                    <a:pt x="34" y="9"/>
                    <a:pt x="34" y="9"/>
                  </a:cubicBezTo>
                  <a:cubicBezTo>
                    <a:pt x="29" y="17"/>
                    <a:pt x="29" y="17"/>
                    <a:pt x="29" y="17"/>
                  </a:cubicBezTo>
                  <a:cubicBezTo>
                    <a:pt x="29" y="17"/>
                    <a:pt x="29" y="17"/>
                    <a:pt x="29" y="17"/>
                  </a:cubicBezTo>
                  <a:cubicBezTo>
                    <a:pt x="29" y="17"/>
                    <a:pt x="29" y="17"/>
                    <a:pt x="29" y="17"/>
                  </a:cubicBezTo>
                  <a:cubicBezTo>
                    <a:pt x="29" y="17"/>
                    <a:pt x="29" y="17"/>
                    <a:pt x="29" y="17"/>
                  </a:cubicBezTo>
                  <a:cubicBezTo>
                    <a:pt x="21" y="23"/>
                    <a:pt x="21" y="23"/>
                    <a:pt x="21" y="23"/>
                  </a:cubicBezTo>
                  <a:cubicBezTo>
                    <a:pt x="21" y="23"/>
                    <a:pt x="21" y="23"/>
                    <a:pt x="21" y="23"/>
                  </a:cubicBezTo>
                  <a:cubicBezTo>
                    <a:pt x="21" y="24"/>
                    <a:pt x="21" y="24"/>
                    <a:pt x="21" y="24"/>
                  </a:cubicBezTo>
                  <a:cubicBezTo>
                    <a:pt x="19" y="23"/>
                    <a:pt x="19" y="23"/>
                    <a:pt x="19" y="23"/>
                  </a:cubicBezTo>
                  <a:cubicBezTo>
                    <a:pt x="15" y="21"/>
                    <a:pt x="11" y="19"/>
                    <a:pt x="11" y="17"/>
                  </a:cubicBezTo>
                  <a:cubicBezTo>
                    <a:pt x="10" y="16"/>
                    <a:pt x="9" y="16"/>
                    <a:pt x="9" y="15"/>
                  </a:cubicBezTo>
                  <a:cubicBezTo>
                    <a:pt x="3" y="16"/>
                    <a:pt x="3" y="16"/>
                    <a:pt x="3" y="16"/>
                  </a:cubicBezTo>
                  <a:cubicBezTo>
                    <a:pt x="0" y="19"/>
                    <a:pt x="0" y="19"/>
                    <a:pt x="0" y="19"/>
                  </a:cubicBezTo>
                  <a:cubicBezTo>
                    <a:pt x="9" y="27"/>
                    <a:pt x="9" y="27"/>
                    <a:pt x="9" y="27"/>
                  </a:cubicBezTo>
                  <a:cubicBezTo>
                    <a:pt x="15" y="29"/>
                    <a:pt x="15" y="29"/>
                    <a:pt x="15" y="29"/>
                  </a:cubicBezTo>
                  <a:cubicBezTo>
                    <a:pt x="16" y="30"/>
                    <a:pt x="16" y="30"/>
                    <a:pt x="16" y="30"/>
                  </a:cubicBezTo>
                  <a:cubicBezTo>
                    <a:pt x="16" y="30"/>
                    <a:pt x="16" y="30"/>
                    <a:pt x="16" y="30"/>
                  </a:cubicBezTo>
                  <a:cubicBezTo>
                    <a:pt x="17" y="31"/>
                    <a:pt x="17" y="31"/>
                    <a:pt x="17" y="31"/>
                  </a:cubicBezTo>
                  <a:cubicBezTo>
                    <a:pt x="17" y="31"/>
                    <a:pt x="17" y="31"/>
                    <a:pt x="17" y="31"/>
                  </a:cubicBezTo>
                  <a:cubicBezTo>
                    <a:pt x="18" y="39"/>
                    <a:pt x="18" y="39"/>
                    <a:pt x="18" y="39"/>
                  </a:cubicBezTo>
                  <a:cubicBezTo>
                    <a:pt x="18" y="39"/>
                    <a:pt x="18" y="39"/>
                    <a:pt x="18" y="39"/>
                  </a:cubicBezTo>
                  <a:cubicBezTo>
                    <a:pt x="18" y="51"/>
                    <a:pt x="18" y="51"/>
                    <a:pt x="18" y="51"/>
                  </a:cubicBezTo>
                  <a:cubicBezTo>
                    <a:pt x="20" y="59"/>
                    <a:pt x="20" y="59"/>
                    <a:pt x="20" y="59"/>
                  </a:cubicBezTo>
                  <a:cubicBezTo>
                    <a:pt x="25" y="70"/>
                    <a:pt x="25" y="70"/>
                    <a:pt x="25" y="70"/>
                  </a:cubicBezTo>
                  <a:cubicBezTo>
                    <a:pt x="30" y="75"/>
                    <a:pt x="30" y="75"/>
                    <a:pt x="30" y="75"/>
                  </a:cubicBezTo>
                  <a:cubicBezTo>
                    <a:pt x="35" y="72"/>
                    <a:pt x="35" y="72"/>
                    <a:pt x="35" y="72"/>
                  </a:cubicBezTo>
                  <a:cubicBezTo>
                    <a:pt x="38" y="68"/>
                    <a:pt x="38" y="68"/>
                    <a:pt x="38" y="68"/>
                  </a:cubicBezTo>
                  <a:cubicBezTo>
                    <a:pt x="38" y="67"/>
                    <a:pt x="38" y="67"/>
                    <a:pt x="38" y="67"/>
                  </a:cubicBezTo>
                  <a:cubicBezTo>
                    <a:pt x="38" y="67"/>
                    <a:pt x="38" y="67"/>
                    <a:pt x="38" y="67"/>
                  </a:cubicBezTo>
                  <a:cubicBezTo>
                    <a:pt x="44" y="61"/>
                    <a:pt x="44" y="61"/>
                    <a:pt x="44" y="61"/>
                  </a:cubicBezTo>
                  <a:cubicBezTo>
                    <a:pt x="49" y="65"/>
                    <a:pt x="49" y="65"/>
                    <a:pt x="49" y="65"/>
                  </a:cubicBezTo>
                  <a:cubicBezTo>
                    <a:pt x="49" y="65"/>
                    <a:pt x="49" y="65"/>
                    <a:pt x="49" y="65"/>
                  </a:cubicBezTo>
                  <a:cubicBezTo>
                    <a:pt x="49" y="65"/>
                    <a:pt x="49" y="65"/>
                    <a:pt x="49" y="65"/>
                  </a:cubicBezTo>
                  <a:cubicBezTo>
                    <a:pt x="49" y="65"/>
                    <a:pt x="49" y="65"/>
                    <a:pt x="49" y="65"/>
                  </a:cubicBezTo>
                  <a:cubicBezTo>
                    <a:pt x="49" y="66"/>
                    <a:pt x="49" y="66"/>
                    <a:pt x="49" y="66"/>
                  </a:cubicBezTo>
                  <a:cubicBezTo>
                    <a:pt x="53" y="75"/>
                    <a:pt x="53" y="75"/>
                    <a:pt x="53" y="75"/>
                  </a:cubicBezTo>
                  <a:cubicBezTo>
                    <a:pt x="59" y="77"/>
                    <a:pt x="59" y="77"/>
                    <a:pt x="59" y="77"/>
                  </a:cubicBezTo>
                  <a:cubicBezTo>
                    <a:pt x="63" y="87"/>
                    <a:pt x="63" y="87"/>
                    <a:pt x="63" y="87"/>
                  </a:cubicBezTo>
                  <a:cubicBezTo>
                    <a:pt x="63" y="87"/>
                    <a:pt x="63" y="87"/>
                    <a:pt x="63" y="87"/>
                  </a:cubicBezTo>
                  <a:cubicBezTo>
                    <a:pt x="63" y="88"/>
                    <a:pt x="63" y="88"/>
                    <a:pt x="63" y="88"/>
                  </a:cubicBezTo>
                  <a:cubicBezTo>
                    <a:pt x="62" y="97"/>
                    <a:pt x="62" y="97"/>
                    <a:pt x="62" y="97"/>
                  </a:cubicBezTo>
                  <a:cubicBezTo>
                    <a:pt x="62" y="97"/>
                    <a:pt x="62" y="97"/>
                    <a:pt x="62" y="97"/>
                  </a:cubicBezTo>
                  <a:cubicBezTo>
                    <a:pt x="62" y="97"/>
                    <a:pt x="62" y="97"/>
                    <a:pt x="62" y="97"/>
                  </a:cubicBezTo>
                  <a:cubicBezTo>
                    <a:pt x="59" y="105"/>
                    <a:pt x="59" y="105"/>
                    <a:pt x="59" y="105"/>
                  </a:cubicBezTo>
                  <a:cubicBezTo>
                    <a:pt x="64" y="109"/>
                    <a:pt x="64" y="109"/>
                    <a:pt x="64" y="109"/>
                  </a:cubicBezTo>
                  <a:cubicBezTo>
                    <a:pt x="69" y="107"/>
                    <a:pt x="69" y="107"/>
                    <a:pt x="69" y="107"/>
                  </a:cubicBezTo>
                  <a:cubicBezTo>
                    <a:pt x="73" y="102"/>
                    <a:pt x="73" y="102"/>
                    <a:pt x="73"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3" y="108"/>
                    <a:pt x="83" y="108"/>
                    <a:pt x="83" y="108"/>
                  </a:cubicBezTo>
                  <a:cubicBezTo>
                    <a:pt x="89" y="107"/>
                    <a:pt x="89" y="107"/>
                    <a:pt x="89" y="107"/>
                  </a:cubicBezTo>
                  <a:cubicBezTo>
                    <a:pt x="93" y="106"/>
                    <a:pt x="95" y="107"/>
                    <a:pt x="96" y="110"/>
                  </a:cubicBezTo>
                  <a:cubicBezTo>
                    <a:pt x="96" y="113"/>
                    <a:pt x="96" y="113"/>
                    <a:pt x="96" y="113"/>
                  </a:cubicBezTo>
                  <a:cubicBezTo>
                    <a:pt x="97" y="114"/>
                    <a:pt x="97" y="114"/>
                    <a:pt x="97" y="114"/>
                  </a:cubicBezTo>
                  <a:cubicBezTo>
                    <a:pt x="102" y="115"/>
                    <a:pt x="102" y="115"/>
                    <a:pt x="102" y="115"/>
                  </a:cubicBezTo>
                  <a:cubicBezTo>
                    <a:pt x="105" y="110"/>
                    <a:pt x="105" y="110"/>
                    <a:pt x="105" y="110"/>
                  </a:cubicBezTo>
                  <a:cubicBezTo>
                    <a:pt x="105" y="108"/>
                    <a:pt x="105" y="108"/>
                    <a:pt x="105" y="108"/>
                  </a:cubicBezTo>
                  <a:cubicBezTo>
                    <a:pt x="105" y="107"/>
                    <a:pt x="105" y="105"/>
                    <a:pt x="106" y="105"/>
                  </a:cubicBezTo>
                  <a:cubicBezTo>
                    <a:pt x="109" y="105"/>
                    <a:pt x="109" y="105"/>
                    <a:pt x="109" y="105"/>
                  </a:cubicBezTo>
                  <a:cubicBezTo>
                    <a:pt x="114" y="107"/>
                    <a:pt x="116" y="110"/>
                    <a:pt x="116" y="113"/>
                  </a:cubicBezTo>
                  <a:cubicBezTo>
                    <a:pt x="115" y="116"/>
                    <a:pt x="115" y="116"/>
                    <a:pt x="115" y="116"/>
                  </a:cubicBezTo>
                  <a:cubicBezTo>
                    <a:pt x="115" y="121"/>
                    <a:pt x="115" y="121"/>
                    <a:pt x="115" y="121"/>
                  </a:cubicBezTo>
                  <a:cubicBezTo>
                    <a:pt x="120" y="127"/>
                    <a:pt x="120" y="127"/>
                    <a:pt x="120" y="127"/>
                  </a:cubicBezTo>
                  <a:cubicBezTo>
                    <a:pt x="125" y="133"/>
                    <a:pt x="125" y="133"/>
                    <a:pt x="125" y="133"/>
                  </a:cubicBezTo>
                  <a:cubicBezTo>
                    <a:pt x="127" y="135"/>
                    <a:pt x="129" y="135"/>
                    <a:pt x="131" y="136"/>
                  </a:cubicBezTo>
                  <a:cubicBezTo>
                    <a:pt x="131" y="136"/>
                    <a:pt x="131" y="136"/>
                    <a:pt x="131" y="136"/>
                  </a:cubicBezTo>
                  <a:cubicBezTo>
                    <a:pt x="133" y="137"/>
                    <a:pt x="133" y="139"/>
                    <a:pt x="133" y="143"/>
                  </a:cubicBezTo>
                  <a:cubicBezTo>
                    <a:pt x="133" y="161"/>
                    <a:pt x="133" y="161"/>
                    <a:pt x="133" y="161"/>
                  </a:cubicBezTo>
                  <a:cubicBezTo>
                    <a:pt x="134" y="163"/>
                    <a:pt x="135" y="164"/>
                    <a:pt x="137" y="165"/>
                  </a:cubicBezTo>
                  <a:cubicBezTo>
                    <a:pt x="137" y="165"/>
                    <a:pt x="137" y="165"/>
                    <a:pt x="137" y="165"/>
                  </a:cubicBezTo>
                  <a:cubicBezTo>
                    <a:pt x="140" y="163"/>
                    <a:pt x="141" y="164"/>
                    <a:pt x="143" y="166"/>
                  </a:cubicBezTo>
                  <a:cubicBezTo>
                    <a:pt x="145" y="167"/>
                    <a:pt x="145" y="167"/>
                    <a:pt x="145" y="167"/>
                  </a:cubicBezTo>
                  <a:cubicBezTo>
                    <a:pt x="147" y="167"/>
                    <a:pt x="148" y="169"/>
                    <a:pt x="149" y="172"/>
                  </a:cubicBezTo>
                  <a:cubicBezTo>
                    <a:pt x="149" y="182"/>
                    <a:pt x="149" y="182"/>
                    <a:pt x="149" y="182"/>
                  </a:cubicBezTo>
                  <a:cubicBezTo>
                    <a:pt x="159" y="163"/>
                    <a:pt x="159" y="163"/>
                    <a:pt x="159" y="163"/>
                  </a:cubicBezTo>
                  <a:cubicBezTo>
                    <a:pt x="161" y="153"/>
                    <a:pt x="165" y="147"/>
                    <a:pt x="169" y="146"/>
                  </a:cubicBezTo>
                  <a:cubicBezTo>
                    <a:pt x="173" y="145"/>
                    <a:pt x="178" y="147"/>
                    <a:pt x="185" y="151"/>
                  </a:cubicBezTo>
                  <a:cubicBezTo>
                    <a:pt x="211" y="153"/>
                    <a:pt x="211" y="153"/>
                    <a:pt x="211" y="153"/>
                  </a:cubicBezTo>
                  <a:cubicBezTo>
                    <a:pt x="212" y="147"/>
                    <a:pt x="212" y="147"/>
                    <a:pt x="212" y="147"/>
                  </a:cubicBezTo>
                  <a:cubicBezTo>
                    <a:pt x="200" y="136"/>
                    <a:pt x="200" y="136"/>
                    <a:pt x="200" y="136"/>
                  </a:cubicBezTo>
                  <a:cubicBezTo>
                    <a:pt x="195" y="133"/>
                    <a:pt x="192" y="130"/>
                    <a:pt x="193" y="129"/>
                  </a:cubicBezTo>
                  <a:cubicBezTo>
                    <a:pt x="202" y="129"/>
                    <a:pt x="202" y="129"/>
                    <a:pt x="202" y="129"/>
                  </a:cubicBezTo>
                  <a:cubicBezTo>
                    <a:pt x="211" y="132"/>
                    <a:pt x="219" y="127"/>
                    <a:pt x="226" y="113"/>
                  </a:cubicBezTo>
                  <a:cubicBezTo>
                    <a:pt x="226" y="113"/>
                    <a:pt x="226" y="113"/>
                    <a:pt x="226" y="113"/>
                  </a:cubicBezTo>
                  <a:cubicBezTo>
                    <a:pt x="227" y="113"/>
                    <a:pt x="227" y="113"/>
                    <a:pt x="227" y="113"/>
                  </a:cubicBezTo>
                  <a:cubicBezTo>
                    <a:pt x="235" y="105"/>
                    <a:pt x="235" y="105"/>
                    <a:pt x="235" y="105"/>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5" y="83"/>
                    <a:pt x="245" y="83"/>
                    <a:pt x="245" y="83"/>
                  </a:cubicBezTo>
                  <a:cubicBezTo>
                    <a:pt x="247" y="83"/>
                    <a:pt x="247" y="83"/>
                    <a:pt x="247" y="83"/>
                  </a:cubicBezTo>
                  <a:cubicBezTo>
                    <a:pt x="247" y="83"/>
                    <a:pt x="247" y="83"/>
                    <a:pt x="247" y="83"/>
                  </a:cubicBezTo>
                  <a:cubicBezTo>
                    <a:pt x="247" y="84"/>
                    <a:pt x="247" y="84"/>
                    <a:pt x="247" y="84"/>
                  </a:cubicBezTo>
                  <a:cubicBezTo>
                    <a:pt x="261" y="99"/>
                    <a:pt x="261" y="99"/>
                    <a:pt x="261" y="99"/>
                  </a:cubicBezTo>
                  <a:cubicBezTo>
                    <a:pt x="265" y="97"/>
                    <a:pt x="265" y="97"/>
                    <a:pt x="265" y="97"/>
                  </a:cubicBezTo>
                  <a:cubicBezTo>
                    <a:pt x="266" y="95"/>
                    <a:pt x="266" y="95"/>
                    <a:pt x="266" y="95"/>
                  </a:cubicBezTo>
                  <a:cubicBezTo>
                    <a:pt x="259" y="87"/>
                    <a:pt x="259" y="87"/>
                    <a:pt x="259" y="87"/>
                  </a:cubicBezTo>
                  <a:cubicBezTo>
                    <a:pt x="257" y="87"/>
                    <a:pt x="257" y="87"/>
                    <a:pt x="257" y="87"/>
                  </a:cubicBezTo>
                  <a:cubicBezTo>
                    <a:pt x="257" y="85"/>
                    <a:pt x="257" y="85"/>
                    <a:pt x="257" y="85"/>
                  </a:cubicBezTo>
                  <a:cubicBezTo>
                    <a:pt x="268" y="79"/>
                    <a:pt x="268" y="79"/>
                    <a:pt x="268" y="79"/>
                  </a:cubicBezTo>
                  <a:cubicBezTo>
                    <a:pt x="267" y="62"/>
                    <a:pt x="267" y="62"/>
                    <a:pt x="267" y="62"/>
                  </a:cubicBezTo>
                  <a:cubicBezTo>
                    <a:pt x="263" y="63"/>
                    <a:pt x="263" y="63"/>
                    <a:pt x="263" y="63"/>
                  </a:cubicBezTo>
                  <a:cubicBezTo>
                    <a:pt x="263" y="63"/>
                    <a:pt x="263" y="63"/>
                    <a:pt x="263" y="63"/>
                  </a:cubicBezTo>
                  <a:cubicBezTo>
                    <a:pt x="262" y="63"/>
                    <a:pt x="262" y="63"/>
                    <a:pt x="262" y="63"/>
                  </a:cubicBezTo>
                  <a:cubicBezTo>
                    <a:pt x="256" y="59"/>
                    <a:pt x="256" y="59"/>
                    <a:pt x="256" y="59"/>
                  </a:cubicBezTo>
                  <a:cubicBezTo>
                    <a:pt x="253" y="59"/>
                    <a:pt x="250" y="57"/>
                    <a:pt x="245" y="55"/>
                  </a:cubicBezTo>
                  <a:cubicBezTo>
                    <a:pt x="243" y="53"/>
                    <a:pt x="241" y="52"/>
                    <a:pt x="241" y="51"/>
                  </a:cubicBezTo>
                  <a:cubicBezTo>
                    <a:pt x="241" y="51"/>
                    <a:pt x="241" y="51"/>
                    <a:pt x="241" y="51"/>
                  </a:cubicBezTo>
                  <a:cubicBezTo>
                    <a:pt x="241" y="53"/>
                    <a:pt x="241" y="53"/>
                    <a:pt x="240" y="54"/>
                  </a:cubicBezTo>
                  <a:cubicBezTo>
                    <a:pt x="239" y="55"/>
                    <a:pt x="237" y="55"/>
                    <a:pt x="235" y="55"/>
                  </a:cubicBezTo>
                  <a:cubicBezTo>
                    <a:pt x="234" y="55"/>
                    <a:pt x="234" y="55"/>
                    <a:pt x="234" y="55"/>
                  </a:cubicBezTo>
                  <a:cubicBezTo>
                    <a:pt x="234" y="55"/>
                    <a:pt x="234" y="55"/>
                    <a:pt x="234" y="55"/>
                  </a:cubicBezTo>
                  <a:cubicBezTo>
                    <a:pt x="233" y="55"/>
                    <a:pt x="233" y="55"/>
                    <a:pt x="233" y="55"/>
                  </a:cubicBezTo>
                  <a:cubicBezTo>
                    <a:pt x="228" y="51"/>
                    <a:pt x="228" y="51"/>
                    <a:pt x="228" y="51"/>
                  </a:cubicBezTo>
                  <a:cubicBezTo>
                    <a:pt x="223" y="55"/>
                    <a:pt x="223" y="55"/>
                    <a:pt x="223" y="55"/>
                  </a:cubicBezTo>
                  <a:cubicBezTo>
                    <a:pt x="221" y="57"/>
                    <a:pt x="219" y="58"/>
                    <a:pt x="219" y="60"/>
                  </a:cubicBezTo>
                  <a:cubicBezTo>
                    <a:pt x="221" y="65"/>
                    <a:pt x="221" y="65"/>
                    <a:pt x="221" y="65"/>
                  </a:cubicBezTo>
                  <a:cubicBezTo>
                    <a:pt x="223" y="67"/>
                    <a:pt x="223" y="67"/>
                    <a:pt x="222" y="69"/>
                  </a:cubicBezTo>
                  <a:cubicBezTo>
                    <a:pt x="221" y="70"/>
                    <a:pt x="219" y="71"/>
                    <a:pt x="217" y="71"/>
                  </a:cubicBezTo>
                  <a:cubicBezTo>
                    <a:pt x="214" y="73"/>
                    <a:pt x="214" y="73"/>
                    <a:pt x="214" y="73"/>
                  </a:cubicBezTo>
                  <a:cubicBezTo>
                    <a:pt x="211" y="73"/>
                    <a:pt x="209" y="73"/>
                    <a:pt x="207" y="71"/>
                  </a:cubicBezTo>
                  <a:cubicBezTo>
                    <a:pt x="207" y="70"/>
                    <a:pt x="207" y="70"/>
                    <a:pt x="207" y="70"/>
                  </a:cubicBezTo>
                  <a:cubicBezTo>
                    <a:pt x="196" y="59"/>
                    <a:pt x="196" y="59"/>
                    <a:pt x="196" y="59"/>
                  </a:cubicBezTo>
                  <a:cubicBezTo>
                    <a:pt x="191" y="57"/>
                    <a:pt x="189" y="55"/>
                    <a:pt x="187" y="53"/>
                  </a:cubicBezTo>
                  <a:cubicBezTo>
                    <a:pt x="187" y="52"/>
                    <a:pt x="186" y="51"/>
                    <a:pt x="187" y="50"/>
                  </a:cubicBezTo>
                  <a:cubicBezTo>
                    <a:pt x="186" y="46"/>
                    <a:pt x="185" y="44"/>
                    <a:pt x="185" y="43"/>
                  </a:cubicBezTo>
                  <a:cubicBezTo>
                    <a:pt x="183" y="44"/>
                    <a:pt x="183" y="44"/>
                    <a:pt x="183" y="44"/>
                  </a:cubicBezTo>
                  <a:cubicBezTo>
                    <a:pt x="182" y="45"/>
                    <a:pt x="182" y="45"/>
                    <a:pt x="182" y="45"/>
                  </a:cubicBezTo>
                  <a:cubicBezTo>
                    <a:pt x="182" y="46"/>
                    <a:pt x="183" y="47"/>
                    <a:pt x="184" y="49"/>
                  </a:cubicBezTo>
                  <a:cubicBezTo>
                    <a:pt x="184" y="49"/>
                    <a:pt x="184" y="49"/>
                    <a:pt x="184" y="49"/>
                  </a:cubicBezTo>
                  <a:cubicBezTo>
                    <a:pt x="185" y="50"/>
                    <a:pt x="185" y="50"/>
                    <a:pt x="185" y="50"/>
                  </a:cubicBezTo>
                  <a:cubicBezTo>
                    <a:pt x="184" y="51"/>
                    <a:pt x="184" y="51"/>
                    <a:pt x="184" y="51"/>
                  </a:cubicBezTo>
                  <a:cubicBezTo>
                    <a:pt x="179" y="60"/>
                    <a:pt x="179" y="60"/>
                    <a:pt x="179" y="60"/>
                  </a:cubicBezTo>
                  <a:cubicBezTo>
                    <a:pt x="169" y="58"/>
                    <a:pt x="169" y="58"/>
                    <a:pt x="169" y="58"/>
                  </a:cubicBezTo>
                  <a:cubicBezTo>
                    <a:pt x="167" y="57"/>
                    <a:pt x="167" y="57"/>
                    <a:pt x="167" y="57"/>
                  </a:cubicBezTo>
                  <a:cubicBezTo>
                    <a:pt x="167" y="57"/>
                    <a:pt x="167" y="57"/>
                    <a:pt x="167" y="57"/>
                  </a:cubicBezTo>
                  <a:cubicBezTo>
                    <a:pt x="167" y="55"/>
                    <a:pt x="167" y="55"/>
                    <a:pt x="167" y="55"/>
                  </a:cubicBezTo>
                  <a:cubicBezTo>
                    <a:pt x="168" y="54"/>
                    <a:pt x="168" y="52"/>
                    <a:pt x="167" y="50"/>
                  </a:cubicBezTo>
                  <a:cubicBezTo>
                    <a:pt x="166" y="47"/>
                    <a:pt x="166" y="47"/>
                    <a:pt x="166" y="47"/>
                  </a:cubicBezTo>
                  <a:cubicBezTo>
                    <a:pt x="159" y="41"/>
                    <a:pt x="159" y="41"/>
                    <a:pt x="159" y="41"/>
                  </a:cubicBezTo>
                  <a:cubicBezTo>
                    <a:pt x="158" y="41"/>
                    <a:pt x="158" y="41"/>
                    <a:pt x="158" y="41"/>
                  </a:cubicBezTo>
                  <a:cubicBezTo>
                    <a:pt x="157" y="42"/>
                    <a:pt x="157" y="42"/>
                    <a:pt x="156" y="42"/>
                  </a:cubicBezTo>
                  <a:cubicBezTo>
                    <a:pt x="149" y="41"/>
                    <a:pt x="149" y="41"/>
                    <a:pt x="149" y="41"/>
                  </a:cubicBezTo>
                  <a:cubicBezTo>
                    <a:pt x="146" y="41"/>
                    <a:pt x="145" y="41"/>
                    <a:pt x="144" y="39"/>
                  </a:cubicBezTo>
                  <a:cubicBezTo>
                    <a:pt x="143" y="38"/>
                    <a:pt x="143" y="37"/>
                    <a:pt x="144" y="35"/>
                  </a:cubicBezTo>
                  <a:cubicBezTo>
                    <a:pt x="145" y="33"/>
                    <a:pt x="145" y="33"/>
                    <a:pt x="145" y="33"/>
                  </a:cubicBezTo>
                  <a:cubicBezTo>
                    <a:pt x="141" y="28"/>
                    <a:pt x="141" y="28"/>
                    <a:pt x="141" y="28"/>
                  </a:cubicBezTo>
                  <a:cubicBezTo>
                    <a:pt x="127" y="29"/>
                    <a:pt x="127" y="29"/>
                    <a:pt x="127" y="29"/>
                  </a:cubicBezTo>
                  <a:cubicBezTo>
                    <a:pt x="128" y="31"/>
                    <a:pt x="127" y="32"/>
                    <a:pt x="127" y="33"/>
                  </a:cubicBezTo>
                  <a:cubicBezTo>
                    <a:pt x="126" y="35"/>
                    <a:pt x="125" y="35"/>
                    <a:pt x="123" y="35"/>
                  </a:cubicBezTo>
                  <a:cubicBezTo>
                    <a:pt x="121" y="36"/>
                    <a:pt x="119" y="35"/>
                    <a:pt x="117" y="33"/>
                  </a:cubicBezTo>
                  <a:cubicBezTo>
                    <a:pt x="117" y="33"/>
                    <a:pt x="117" y="33"/>
                    <a:pt x="117" y="33"/>
                  </a:cubicBezTo>
                  <a:cubicBezTo>
                    <a:pt x="117" y="33"/>
                    <a:pt x="117" y="33"/>
                    <a:pt x="117" y="33"/>
                  </a:cubicBezTo>
                  <a:cubicBezTo>
                    <a:pt x="113" y="29"/>
                    <a:pt x="112" y="26"/>
                    <a:pt x="112" y="24"/>
                  </a:cubicBezTo>
                  <a:cubicBezTo>
                    <a:pt x="109" y="20"/>
                    <a:pt x="109" y="20"/>
                    <a:pt x="109" y="20"/>
                  </a:cubicBezTo>
                  <a:cubicBezTo>
                    <a:pt x="105" y="23"/>
                    <a:pt x="105" y="23"/>
                    <a:pt x="105" y="23"/>
                  </a:cubicBezTo>
                  <a:cubicBezTo>
                    <a:pt x="102" y="25"/>
                    <a:pt x="99" y="25"/>
                    <a:pt x="98" y="23"/>
                  </a:cubicBezTo>
                  <a:cubicBezTo>
                    <a:pt x="97" y="23"/>
                    <a:pt x="97" y="23"/>
                    <a:pt x="97" y="23"/>
                  </a:cubicBezTo>
                  <a:cubicBezTo>
                    <a:pt x="93" y="23"/>
                    <a:pt x="93" y="23"/>
                    <a:pt x="93" y="23"/>
                  </a:cubicBezTo>
                  <a:cubicBezTo>
                    <a:pt x="82" y="27"/>
                    <a:pt x="82" y="27"/>
                    <a:pt x="82" y="27"/>
                  </a:cubicBezTo>
                  <a:cubicBezTo>
                    <a:pt x="79" y="28"/>
                    <a:pt x="77" y="29"/>
                    <a:pt x="76" y="29"/>
                  </a:cubicBezTo>
                  <a:cubicBezTo>
                    <a:pt x="75" y="29"/>
                    <a:pt x="75" y="29"/>
                    <a:pt x="75" y="29"/>
                  </a:cubicBezTo>
                  <a:cubicBezTo>
                    <a:pt x="71" y="29"/>
                    <a:pt x="68" y="27"/>
                    <a:pt x="67" y="26"/>
                  </a:cubicBezTo>
                  <a:cubicBezTo>
                    <a:pt x="60" y="21"/>
                    <a:pt x="60" y="21"/>
                    <a:pt x="60" y="21"/>
                  </a:cubicBezTo>
                  <a:lnTo>
                    <a:pt x="52" y="8"/>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33" name="Freeform 30"/>
            <p:cNvSpPr/>
            <p:nvPr/>
          </p:nvSpPr>
          <p:spPr bwMode="auto">
            <a:xfrm>
              <a:off x="4568920" y="1916527"/>
              <a:ext cx="1109577" cy="1010962"/>
            </a:xfrm>
            <a:custGeom>
              <a:gdLst>
                <a:gd fmla="*/ 353 w 360" name="T0"/>
                <a:gd fmla="*/ 152 h 328" name="T1"/>
                <a:gd fmla="*/ 346 w 360" name="T2"/>
                <a:gd fmla="*/ 119 h 328" name="T3"/>
                <a:gd fmla="*/ 314 w 360" name="T4"/>
                <a:gd fmla="*/ 152 h 328" name="T5"/>
                <a:gd fmla="*/ 308 w 360" name="T6"/>
                <a:gd fmla="*/ 162 h 328" name="T7"/>
                <a:gd fmla="*/ 268 w 360" name="T8"/>
                <a:gd fmla="*/ 169 h 328" name="T9"/>
                <a:gd fmla="*/ 258 w 360" name="T10"/>
                <a:gd fmla="*/ 152 h 328" name="T11"/>
                <a:gd fmla="*/ 248 w 360" name="T12"/>
                <a:gd fmla="*/ 142 h 328" name="T13"/>
                <a:gd fmla="*/ 235 w 360" name="T14"/>
                <a:gd fmla="*/ 131 h 328" name="T15"/>
                <a:gd fmla="*/ 168 w 360" name="T16"/>
                <a:gd fmla="*/ 118 h 328" name="T17"/>
                <a:gd fmla="*/ 128 w 360" name="T18"/>
                <a:gd fmla="*/ 56 h 328" name="T19"/>
                <a:gd fmla="*/ 54 w 360" name="T20"/>
                <a:gd fmla="*/ 8 h 328" name="T21"/>
                <a:gd fmla="*/ 4 w 360" name="T22"/>
                <a:gd fmla="*/ 14 h 328" name="T23"/>
                <a:gd fmla="*/ 4 w 360" name="T24"/>
                <a:gd fmla="*/ 20 h 328" name="T25"/>
                <a:gd fmla="*/ 0 w 360" name="T26"/>
                <a:gd fmla="*/ 28 h 328" name="T27"/>
                <a:gd fmla="*/ 4 w 360" name="T28"/>
                <a:gd fmla="*/ 45 h 328" name="T29"/>
                <a:gd fmla="*/ 20 w 360" name="T30"/>
                <a:gd fmla="*/ 37 h 328" name="T31"/>
                <a:gd fmla="*/ 37 w 360" name="T32"/>
                <a:gd fmla="*/ 49 h 328" name="T33"/>
                <a:gd fmla="*/ 60 w 360" name="T34"/>
                <a:gd fmla="*/ 76 h 328" name="T35"/>
                <a:gd fmla="*/ 74 w 360" name="T36"/>
                <a:gd fmla="*/ 65 h 328" name="T37"/>
                <a:gd fmla="*/ 97 w 360" name="T38"/>
                <a:gd fmla="*/ 51 h 328" name="T39"/>
                <a:gd fmla="*/ 114 w 360" name="T40"/>
                <a:gd fmla="*/ 70 h 328" name="T41"/>
                <a:gd fmla="*/ 119 w 360" name="T42"/>
                <a:gd fmla="*/ 100 h 328" name="T43"/>
                <a:gd fmla="*/ 120 w 360" name="T44"/>
                <a:gd fmla="*/ 131 h 328" name="T45"/>
                <a:gd fmla="*/ 116 w 360" name="T46"/>
                <a:gd fmla="*/ 144 h 328" name="T47"/>
                <a:gd fmla="*/ 112 w 360" name="T48"/>
                <a:gd fmla="*/ 149 h 328" name="T49"/>
                <a:gd fmla="*/ 114 w 360" name="T50"/>
                <a:gd fmla="*/ 167 h 328" name="T51"/>
                <a:gd fmla="*/ 109 w 360" name="T52"/>
                <a:gd fmla="*/ 184 h 328" name="T53"/>
                <a:gd fmla="*/ 95 w 360" name="T54"/>
                <a:gd fmla="*/ 181 h 328" name="T55"/>
                <a:gd fmla="*/ 84 w 360" name="T56"/>
                <a:gd fmla="*/ 204 h 328" name="T57"/>
                <a:gd fmla="*/ 68 w 360" name="T58"/>
                <a:gd fmla="*/ 218 h 328" name="T59"/>
                <a:gd fmla="*/ 80 w 360" name="T60"/>
                <a:gd fmla="*/ 235 h 328" name="T61"/>
                <a:gd fmla="*/ 90 w 360" name="T62"/>
                <a:gd fmla="*/ 248 h 328" name="T63"/>
                <a:gd fmla="*/ 109 w 360" name="T64"/>
                <a:gd fmla="*/ 253 h 328" name="T65"/>
                <a:gd fmla="*/ 118 w 360" name="T66"/>
                <a:gd fmla="*/ 271 h 328" name="T67"/>
                <a:gd fmla="*/ 133 w 360" name="T68"/>
                <a:gd fmla="*/ 283 h 328" name="T69"/>
                <a:gd fmla="*/ 154 w 360" name="T70"/>
                <a:gd fmla="*/ 277 h 328" name="T71"/>
                <a:gd fmla="*/ 167 w 360" name="T72"/>
                <a:gd fmla="*/ 274 h 328" name="T73"/>
                <a:gd fmla="*/ 177 w 360" name="T74"/>
                <a:gd fmla="*/ 289 h 328" name="T75"/>
                <a:gd fmla="*/ 180 w 360" name="T76"/>
                <a:gd fmla="*/ 289 h 328" name="T77"/>
                <a:gd fmla="*/ 200 w 360" name="T78"/>
                <a:gd fmla="*/ 282 h 328" name="T79"/>
                <a:gd fmla="*/ 206 w 360" name="T80"/>
                <a:gd fmla="*/ 291 h 328" name="T81"/>
                <a:gd fmla="*/ 211 w 360" name="T82"/>
                <a:gd fmla="*/ 297 h 328" name="T83"/>
                <a:gd fmla="*/ 229 w 360" name="T84"/>
                <a:gd fmla="*/ 308 h 328" name="T85"/>
                <a:gd fmla="*/ 235 w 360" name="T86"/>
                <a:gd fmla="*/ 303 h 328" name="T87"/>
                <a:gd fmla="*/ 243 w 360" name="T88"/>
                <a:gd fmla="*/ 297 h 328" name="T89"/>
                <a:gd fmla="*/ 255 w 360" name="T90"/>
                <a:gd fmla="*/ 314 h 328" name="T91"/>
                <a:gd fmla="*/ 268 w 360" name="T92"/>
                <a:gd fmla="*/ 328 h 328" name="T93"/>
                <a:gd fmla="*/ 278 w 360" name="T94"/>
                <a:gd fmla="*/ 310 h 328" name="T95"/>
                <a:gd fmla="*/ 296 w 360" name="T96"/>
                <a:gd fmla="*/ 301 h 328" name="T97"/>
                <a:gd fmla="*/ 306 w 360" name="T98"/>
                <a:gd fmla="*/ 304 h 328" name="T99"/>
                <a:gd fmla="*/ 314 w 360" name="T100"/>
                <a:gd fmla="*/ 314 h 328" name="T101"/>
                <a:gd fmla="*/ 318 w 360" name="T102"/>
                <a:gd fmla="*/ 287 h 328" name="T103"/>
                <a:gd fmla="*/ 324 w 360" name="T104"/>
                <a:gd fmla="*/ 243 h 328" name="T105"/>
                <a:gd fmla="*/ 336 w 360" name="T106"/>
                <a:gd fmla="*/ 245 h 3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28" w="360">
                  <a:moveTo>
                    <a:pt x="358" y="192"/>
                  </a:moveTo>
                  <a:cubicBezTo>
                    <a:pt x="352" y="153"/>
                    <a:pt x="352" y="153"/>
                    <a:pt x="352" y="153"/>
                  </a:cubicBezTo>
                  <a:cubicBezTo>
                    <a:pt x="352" y="152"/>
                    <a:pt x="352" y="152"/>
                    <a:pt x="352" y="152"/>
                  </a:cubicBezTo>
                  <a:cubicBezTo>
                    <a:pt x="353" y="152"/>
                    <a:pt x="353" y="152"/>
                    <a:pt x="353" y="152"/>
                  </a:cubicBezTo>
                  <a:cubicBezTo>
                    <a:pt x="356" y="148"/>
                    <a:pt x="357" y="144"/>
                    <a:pt x="356" y="141"/>
                  </a:cubicBezTo>
                  <a:cubicBezTo>
                    <a:pt x="355" y="139"/>
                    <a:pt x="355" y="139"/>
                    <a:pt x="355" y="139"/>
                  </a:cubicBezTo>
                  <a:cubicBezTo>
                    <a:pt x="350" y="136"/>
                    <a:pt x="348" y="130"/>
                    <a:pt x="350" y="119"/>
                  </a:cubicBezTo>
                  <a:cubicBezTo>
                    <a:pt x="346" y="119"/>
                    <a:pt x="346" y="119"/>
                    <a:pt x="346" y="119"/>
                  </a:cubicBezTo>
                  <a:cubicBezTo>
                    <a:pt x="343" y="118"/>
                    <a:pt x="340" y="120"/>
                    <a:pt x="337" y="122"/>
                  </a:cubicBezTo>
                  <a:cubicBezTo>
                    <a:pt x="334" y="124"/>
                    <a:pt x="332" y="127"/>
                    <a:pt x="331" y="129"/>
                  </a:cubicBezTo>
                  <a:cubicBezTo>
                    <a:pt x="330" y="134"/>
                    <a:pt x="324" y="137"/>
                    <a:pt x="316" y="140"/>
                  </a:cubicBezTo>
                  <a:cubicBezTo>
                    <a:pt x="314" y="152"/>
                    <a:pt x="314" y="152"/>
                    <a:pt x="314" y="152"/>
                  </a:cubicBezTo>
                  <a:cubicBezTo>
                    <a:pt x="314" y="152"/>
                    <a:pt x="314" y="152"/>
                    <a:pt x="314" y="152"/>
                  </a:cubicBezTo>
                  <a:cubicBezTo>
                    <a:pt x="313" y="153"/>
                    <a:pt x="313" y="153"/>
                    <a:pt x="313" y="153"/>
                  </a:cubicBezTo>
                  <a:cubicBezTo>
                    <a:pt x="309" y="161"/>
                    <a:pt x="309" y="161"/>
                    <a:pt x="309" y="161"/>
                  </a:cubicBezTo>
                  <a:cubicBezTo>
                    <a:pt x="308" y="162"/>
                    <a:pt x="308" y="162"/>
                    <a:pt x="308"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6" y="169"/>
                    <a:pt x="266" y="169"/>
                    <a:pt x="266" y="169"/>
                  </a:cubicBezTo>
                  <a:cubicBezTo>
                    <a:pt x="266" y="168"/>
                    <a:pt x="266" y="168"/>
                    <a:pt x="266" y="168"/>
                  </a:cubicBezTo>
                  <a:cubicBezTo>
                    <a:pt x="255" y="156"/>
                    <a:pt x="255" y="156"/>
                    <a:pt x="255" y="156"/>
                  </a:cubicBezTo>
                  <a:cubicBezTo>
                    <a:pt x="258" y="152"/>
                    <a:pt x="258" y="152"/>
                    <a:pt x="258" y="152"/>
                  </a:cubicBezTo>
                  <a:cubicBezTo>
                    <a:pt x="254" y="146"/>
                    <a:pt x="254" y="146"/>
                    <a:pt x="254" y="146"/>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8" y="141"/>
                    <a:pt x="248" y="141"/>
                    <a:pt x="248" y="141"/>
                  </a:cubicBezTo>
                  <a:cubicBezTo>
                    <a:pt x="246" y="130"/>
                    <a:pt x="246" y="130"/>
                    <a:pt x="246" y="130"/>
                  </a:cubicBezTo>
                  <a:cubicBezTo>
                    <a:pt x="235" y="131"/>
                    <a:pt x="235" y="131"/>
                    <a:pt x="235" y="131"/>
                  </a:cubicBezTo>
                  <a:cubicBezTo>
                    <a:pt x="234" y="130"/>
                    <a:pt x="234" y="130"/>
                    <a:pt x="234" y="130"/>
                  </a:cubicBezTo>
                  <a:cubicBezTo>
                    <a:pt x="226" y="125"/>
                    <a:pt x="226" y="125"/>
                    <a:pt x="226" y="125"/>
                  </a:cubicBezTo>
                  <a:cubicBezTo>
                    <a:pt x="194" y="119"/>
                    <a:pt x="194" y="119"/>
                    <a:pt x="194" y="119"/>
                  </a:cubicBezTo>
                  <a:cubicBezTo>
                    <a:pt x="168" y="118"/>
                    <a:pt x="168" y="118"/>
                    <a:pt x="168" y="118"/>
                  </a:cubicBezTo>
                  <a:cubicBezTo>
                    <a:pt x="167" y="119"/>
                    <a:pt x="167" y="119"/>
                    <a:pt x="167" y="119"/>
                  </a:cubicBezTo>
                  <a:cubicBezTo>
                    <a:pt x="166" y="119"/>
                    <a:pt x="165" y="118"/>
                    <a:pt x="164" y="118"/>
                  </a:cubicBezTo>
                  <a:cubicBezTo>
                    <a:pt x="149" y="83"/>
                    <a:pt x="149" y="83"/>
                    <a:pt x="149" y="83"/>
                  </a:cubicBezTo>
                  <a:cubicBezTo>
                    <a:pt x="148" y="80"/>
                    <a:pt x="141" y="72"/>
                    <a:pt x="128" y="56"/>
                  </a:cubicBezTo>
                  <a:cubicBezTo>
                    <a:pt x="116" y="42"/>
                    <a:pt x="110" y="34"/>
                    <a:pt x="108" y="32"/>
                  </a:cubicBezTo>
                  <a:cubicBezTo>
                    <a:pt x="85" y="10"/>
                    <a:pt x="85" y="10"/>
                    <a:pt x="85" y="10"/>
                  </a:cubicBezTo>
                  <a:cubicBezTo>
                    <a:pt x="82" y="8"/>
                    <a:pt x="82" y="8"/>
                    <a:pt x="82" y="8"/>
                  </a:cubicBezTo>
                  <a:cubicBezTo>
                    <a:pt x="54" y="8"/>
                    <a:pt x="54" y="8"/>
                    <a:pt x="54" y="8"/>
                  </a:cubicBezTo>
                  <a:cubicBezTo>
                    <a:pt x="53" y="8"/>
                    <a:pt x="53" y="8"/>
                    <a:pt x="53" y="8"/>
                  </a:cubicBezTo>
                  <a:cubicBezTo>
                    <a:pt x="52" y="7"/>
                    <a:pt x="52" y="7"/>
                    <a:pt x="52" y="7"/>
                  </a:cubicBezTo>
                  <a:cubicBezTo>
                    <a:pt x="50" y="5"/>
                    <a:pt x="46" y="3"/>
                    <a:pt x="40" y="2"/>
                  </a:cubicBezTo>
                  <a:cubicBezTo>
                    <a:pt x="34" y="0"/>
                    <a:pt x="22" y="4"/>
                    <a:pt x="4" y="14"/>
                  </a:cubicBezTo>
                  <a:cubicBezTo>
                    <a:pt x="3" y="14"/>
                    <a:pt x="3" y="14"/>
                    <a:pt x="3" y="14"/>
                  </a:cubicBezTo>
                  <a:cubicBezTo>
                    <a:pt x="4" y="20"/>
                    <a:pt x="4" y="20"/>
                    <a:pt x="4" y="20"/>
                  </a:cubicBezTo>
                  <a:cubicBezTo>
                    <a:pt x="4" y="20"/>
                    <a:pt x="4" y="20"/>
                    <a:pt x="4" y="20"/>
                  </a:cubicBezTo>
                  <a:cubicBezTo>
                    <a:pt x="4" y="20"/>
                    <a:pt x="4" y="20"/>
                    <a:pt x="4" y="20"/>
                  </a:cubicBezTo>
                  <a:cubicBezTo>
                    <a:pt x="4" y="20"/>
                    <a:pt x="4" y="20"/>
                    <a:pt x="4" y="20"/>
                  </a:cubicBezTo>
                  <a:cubicBezTo>
                    <a:pt x="4" y="21"/>
                    <a:pt x="4" y="21"/>
                    <a:pt x="4" y="21"/>
                  </a:cubicBezTo>
                  <a:cubicBezTo>
                    <a:pt x="0" y="27"/>
                    <a:pt x="0" y="27"/>
                    <a:pt x="0" y="27"/>
                  </a:cubicBezTo>
                  <a:cubicBezTo>
                    <a:pt x="0" y="28"/>
                    <a:pt x="0" y="28"/>
                    <a:pt x="0" y="28"/>
                  </a:cubicBezTo>
                  <a:cubicBezTo>
                    <a:pt x="0" y="28"/>
                    <a:pt x="0" y="28"/>
                    <a:pt x="0" y="28"/>
                  </a:cubicBezTo>
                  <a:cubicBezTo>
                    <a:pt x="0" y="32"/>
                    <a:pt x="0" y="32"/>
                    <a:pt x="0" y="32"/>
                  </a:cubicBezTo>
                  <a:cubicBezTo>
                    <a:pt x="0" y="36"/>
                    <a:pt x="0" y="40"/>
                    <a:pt x="2" y="43"/>
                  </a:cubicBezTo>
                  <a:cubicBezTo>
                    <a:pt x="4" y="45"/>
                    <a:pt x="4" y="45"/>
                    <a:pt x="4" y="45"/>
                  </a:cubicBezTo>
                  <a:cubicBezTo>
                    <a:pt x="10" y="44"/>
                    <a:pt x="10" y="44"/>
                    <a:pt x="10" y="44"/>
                  </a:cubicBezTo>
                  <a:cubicBezTo>
                    <a:pt x="16" y="46"/>
                    <a:pt x="16" y="46"/>
                    <a:pt x="16" y="46"/>
                  </a:cubicBezTo>
                  <a:cubicBezTo>
                    <a:pt x="18" y="44"/>
                    <a:pt x="18" y="44"/>
                    <a:pt x="18" y="44"/>
                  </a:cubicBezTo>
                  <a:cubicBezTo>
                    <a:pt x="18" y="40"/>
                    <a:pt x="19" y="38"/>
                    <a:pt x="20" y="37"/>
                  </a:cubicBezTo>
                  <a:cubicBezTo>
                    <a:pt x="24" y="37"/>
                    <a:pt x="24" y="37"/>
                    <a:pt x="24" y="37"/>
                  </a:cubicBezTo>
                  <a:cubicBezTo>
                    <a:pt x="38" y="41"/>
                    <a:pt x="38" y="41"/>
                    <a:pt x="38" y="41"/>
                  </a:cubicBezTo>
                  <a:cubicBezTo>
                    <a:pt x="42" y="41"/>
                    <a:pt x="42" y="41"/>
                    <a:pt x="42" y="41"/>
                  </a:cubicBezTo>
                  <a:cubicBezTo>
                    <a:pt x="37" y="49"/>
                    <a:pt x="37" y="49"/>
                    <a:pt x="37" y="49"/>
                  </a:cubicBezTo>
                  <a:cubicBezTo>
                    <a:pt x="37" y="58"/>
                    <a:pt x="37" y="58"/>
                    <a:pt x="37" y="58"/>
                  </a:cubicBezTo>
                  <a:cubicBezTo>
                    <a:pt x="37" y="60"/>
                    <a:pt x="41" y="65"/>
                    <a:pt x="48" y="72"/>
                  </a:cubicBezTo>
                  <a:cubicBezTo>
                    <a:pt x="52" y="75"/>
                    <a:pt x="55" y="76"/>
                    <a:pt x="58" y="77"/>
                  </a:cubicBezTo>
                  <a:cubicBezTo>
                    <a:pt x="60" y="76"/>
                    <a:pt x="60" y="76"/>
                    <a:pt x="60" y="76"/>
                  </a:cubicBezTo>
                  <a:cubicBezTo>
                    <a:pt x="62" y="76"/>
                    <a:pt x="62" y="76"/>
                    <a:pt x="62" y="76"/>
                  </a:cubicBezTo>
                  <a:cubicBezTo>
                    <a:pt x="68" y="69"/>
                    <a:pt x="68" y="69"/>
                    <a:pt x="68" y="69"/>
                  </a:cubicBezTo>
                  <a:cubicBezTo>
                    <a:pt x="74" y="66"/>
                    <a:pt x="74" y="66"/>
                    <a:pt x="74" y="66"/>
                  </a:cubicBezTo>
                  <a:cubicBezTo>
                    <a:pt x="74" y="65"/>
                    <a:pt x="74" y="65"/>
                    <a:pt x="74" y="65"/>
                  </a:cubicBezTo>
                  <a:cubicBezTo>
                    <a:pt x="74" y="65"/>
                    <a:pt x="74" y="65"/>
                    <a:pt x="74" y="65"/>
                  </a:cubicBezTo>
                  <a:cubicBezTo>
                    <a:pt x="84" y="64"/>
                    <a:pt x="84" y="64"/>
                    <a:pt x="84" y="64"/>
                  </a:cubicBezTo>
                  <a:cubicBezTo>
                    <a:pt x="88" y="57"/>
                    <a:pt x="88" y="57"/>
                    <a:pt x="88" y="57"/>
                  </a:cubicBezTo>
                  <a:cubicBezTo>
                    <a:pt x="97" y="51"/>
                    <a:pt x="97" y="51"/>
                    <a:pt x="97" y="51"/>
                  </a:cubicBezTo>
                  <a:cubicBezTo>
                    <a:pt x="106" y="56"/>
                    <a:pt x="106" y="56"/>
                    <a:pt x="106" y="56"/>
                  </a:cubicBezTo>
                  <a:cubicBezTo>
                    <a:pt x="106" y="56"/>
                    <a:pt x="106" y="56"/>
                    <a:pt x="106" y="56"/>
                  </a:cubicBezTo>
                  <a:cubicBezTo>
                    <a:pt x="106" y="57"/>
                    <a:pt x="106" y="57"/>
                    <a:pt x="106" y="57"/>
                  </a:cubicBezTo>
                  <a:cubicBezTo>
                    <a:pt x="114" y="70"/>
                    <a:pt x="114" y="70"/>
                    <a:pt x="114" y="70"/>
                  </a:cubicBezTo>
                  <a:cubicBezTo>
                    <a:pt x="118" y="80"/>
                    <a:pt x="118" y="80"/>
                    <a:pt x="118" y="80"/>
                  </a:cubicBezTo>
                  <a:cubicBezTo>
                    <a:pt x="118" y="81"/>
                    <a:pt x="118" y="81"/>
                    <a:pt x="118" y="81"/>
                  </a:cubicBezTo>
                  <a:cubicBezTo>
                    <a:pt x="116" y="92"/>
                    <a:pt x="116" y="92"/>
                    <a:pt x="116" y="92"/>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0" y="130"/>
                    <a:pt x="120" y="131"/>
                  </a:cubicBezTo>
                  <a:cubicBezTo>
                    <a:pt x="120" y="138"/>
                    <a:pt x="120" y="138"/>
                    <a:pt x="120" y="138"/>
                  </a:cubicBezTo>
                  <a:cubicBezTo>
                    <a:pt x="120" y="138"/>
                    <a:pt x="120" y="138"/>
                    <a:pt x="120" y="138"/>
                  </a:cubicBezTo>
                  <a:cubicBezTo>
                    <a:pt x="120" y="138"/>
                    <a:pt x="120" y="138"/>
                    <a:pt x="120" y="138"/>
                  </a:cubicBezTo>
                  <a:cubicBezTo>
                    <a:pt x="116" y="144"/>
                    <a:pt x="116" y="144"/>
                    <a:pt x="116" y="144"/>
                  </a:cubicBezTo>
                  <a:cubicBezTo>
                    <a:pt x="116" y="144"/>
                    <a:pt x="116" y="144"/>
                    <a:pt x="116" y="144"/>
                  </a:cubicBezTo>
                  <a:cubicBezTo>
                    <a:pt x="116" y="144"/>
                    <a:pt x="116" y="144"/>
                    <a:pt x="116" y="144"/>
                  </a:cubicBezTo>
                  <a:cubicBezTo>
                    <a:pt x="116" y="144"/>
                    <a:pt x="116" y="144"/>
                    <a:pt x="116" y="144"/>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2" y="184"/>
                    <a:pt x="102" y="184"/>
                    <a:pt x="102" y="184"/>
                  </a:cubicBezTo>
                  <a:cubicBezTo>
                    <a:pt x="99" y="180"/>
                    <a:pt x="99" y="180"/>
                    <a:pt x="99" y="180"/>
                  </a:cubicBezTo>
                  <a:cubicBezTo>
                    <a:pt x="95" y="181"/>
                    <a:pt x="95" y="181"/>
                    <a:pt x="95" y="181"/>
                  </a:cubicBezTo>
                  <a:cubicBezTo>
                    <a:pt x="90" y="186"/>
                    <a:pt x="90" y="186"/>
                    <a:pt x="90" y="186"/>
                  </a:cubicBezTo>
                  <a:cubicBezTo>
                    <a:pt x="84" y="203"/>
                    <a:pt x="84" y="203"/>
                    <a:pt x="84" y="203"/>
                  </a:cubicBezTo>
                  <a:cubicBezTo>
                    <a:pt x="84" y="203"/>
                    <a:pt x="84" y="203"/>
                    <a:pt x="84" y="203"/>
                  </a:cubicBezTo>
                  <a:cubicBezTo>
                    <a:pt x="84" y="204"/>
                    <a:pt x="84" y="204"/>
                    <a:pt x="84" y="204"/>
                  </a:cubicBezTo>
                  <a:cubicBezTo>
                    <a:pt x="78" y="208"/>
                    <a:pt x="78" y="208"/>
                    <a:pt x="78" y="208"/>
                  </a:cubicBezTo>
                  <a:cubicBezTo>
                    <a:pt x="77" y="208"/>
                    <a:pt x="77" y="208"/>
                    <a:pt x="77" y="208"/>
                  </a:cubicBezTo>
                  <a:cubicBezTo>
                    <a:pt x="74" y="209"/>
                    <a:pt x="74" y="209"/>
                    <a:pt x="74" y="209"/>
                  </a:cubicBezTo>
                  <a:cubicBezTo>
                    <a:pt x="68" y="218"/>
                    <a:pt x="68" y="218"/>
                    <a:pt x="68" y="218"/>
                  </a:cubicBezTo>
                  <a:cubicBezTo>
                    <a:pt x="71" y="224"/>
                    <a:pt x="71" y="224"/>
                    <a:pt x="71" y="224"/>
                  </a:cubicBezTo>
                  <a:cubicBezTo>
                    <a:pt x="72" y="225"/>
                    <a:pt x="72" y="225"/>
                    <a:pt x="72" y="225"/>
                  </a:cubicBezTo>
                  <a:cubicBezTo>
                    <a:pt x="80" y="235"/>
                    <a:pt x="80" y="235"/>
                    <a:pt x="80" y="235"/>
                  </a:cubicBezTo>
                  <a:cubicBezTo>
                    <a:pt x="80" y="235"/>
                    <a:pt x="80" y="235"/>
                    <a:pt x="80" y="235"/>
                  </a:cubicBezTo>
                  <a:cubicBezTo>
                    <a:pt x="80" y="238"/>
                    <a:pt x="80" y="238"/>
                    <a:pt x="80" y="238"/>
                  </a:cubicBezTo>
                  <a:cubicBezTo>
                    <a:pt x="88" y="240"/>
                    <a:pt x="88" y="240"/>
                    <a:pt x="88" y="240"/>
                  </a:cubicBezTo>
                  <a:cubicBezTo>
                    <a:pt x="90" y="248"/>
                    <a:pt x="90" y="248"/>
                    <a:pt x="90" y="248"/>
                  </a:cubicBezTo>
                  <a:cubicBezTo>
                    <a:pt x="90" y="248"/>
                    <a:pt x="90" y="248"/>
                    <a:pt x="90" y="248"/>
                  </a:cubicBezTo>
                  <a:cubicBezTo>
                    <a:pt x="91" y="258"/>
                    <a:pt x="91" y="258"/>
                    <a:pt x="91" y="258"/>
                  </a:cubicBezTo>
                  <a:cubicBezTo>
                    <a:pt x="94" y="260"/>
                    <a:pt x="94" y="260"/>
                    <a:pt x="94" y="260"/>
                  </a:cubicBezTo>
                  <a:cubicBezTo>
                    <a:pt x="102" y="257"/>
                    <a:pt x="102" y="257"/>
                    <a:pt x="102" y="257"/>
                  </a:cubicBezTo>
                  <a:cubicBezTo>
                    <a:pt x="109" y="253"/>
                    <a:pt x="109" y="253"/>
                    <a:pt x="109" y="253"/>
                  </a:cubicBezTo>
                  <a:cubicBezTo>
                    <a:pt x="110" y="252"/>
                    <a:pt x="110" y="252"/>
                    <a:pt x="110" y="252"/>
                  </a:cubicBezTo>
                  <a:cubicBezTo>
                    <a:pt x="113" y="266"/>
                    <a:pt x="113" y="266"/>
                    <a:pt x="113" y="266"/>
                  </a:cubicBezTo>
                  <a:cubicBezTo>
                    <a:pt x="117" y="271"/>
                    <a:pt x="117" y="271"/>
                    <a:pt x="117" y="271"/>
                  </a:cubicBezTo>
                  <a:cubicBezTo>
                    <a:pt x="118" y="271"/>
                    <a:pt x="118" y="271"/>
                    <a:pt x="118" y="271"/>
                  </a:cubicBezTo>
                  <a:cubicBezTo>
                    <a:pt x="120" y="277"/>
                    <a:pt x="120" y="277"/>
                    <a:pt x="120" y="277"/>
                  </a:cubicBezTo>
                  <a:cubicBezTo>
                    <a:pt x="126" y="282"/>
                    <a:pt x="126" y="282"/>
                    <a:pt x="126" y="282"/>
                  </a:cubicBezTo>
                  <a:cubicBezTo>
                    <a:pt x="127" y="283"/>
                    <a:pt x="129" y="283"/>
                    <a:pt x="131" y="283"/>
                  </a:cubicBezTo>
                  <a:cubicBezTo>
                    <a:pt x="133" y="283"/>
                    <a:pt x="133" y="283"/>
                    <a:pt x="133" y="283"/>
                  </a:cubicBezTo>
                  <a:cubicBezTo>
                    <a:pt x="137" y="282"/>
                    <a:pt x="137" y="282"/>
                    <a:pt x="137" y="282"/>
                  </a:cubicBezTo>
                  <a:cubicBezTo>
                    <a:pt x="140" y="280"/>
                    <a:pt x="142" y="279"/>
                    <a:pt x="146" y="279"/>
                  </a:cubicBezTo>
                  <a:cubicBezTo>
                    <a:pt x="148" y="278"/>
                    <a:pt x="148" y="278"/>
                    <a:pt x="148" y="278"/>
                  </a:cubicBezTo>
                  <a:cubicBezTo>
                    <a:pt x="154" y="277"/>
                    <a:pt x="154" y="277"/>
                    <a:pt x="154" y="277"/>
                  </a:cubicBezTo>
                  <a:cubicBezTo>
                    <a:pt x="156" y="277"/>
                    <a:pt x="156" y="278"/>
                    <a:pt x="158" y="279"/>
                  </a:cubicBezTo>
                  <a:cubicBezTo>
                    <a:pt x="166" y="274"/>
                    <a:pt x="166" y="274"/>
                    <a:pt x="166" y="274"/>
                  </a:cubicBezTo>
                  <a:cubicBezTo>
                    <a:pt x="166" y="274"/>
                    <a:pt x="166" y="274"/>
                    <a:pt x="166" y="274"/>
                  </a:cubicBezTo>
                  <a:cubicBezTo>
                    <a:pt x="167" y="274"/>
                    <a:pt x="167" y="274"/>
                    <a:pt x="167" y="274"/>
                  </a:cubicBezTo>
                  <a:cubicBezTo>
                    <a:pt x="168" y="274"/>
                    <a:pt x="168" y="274"/>
                    <a:pt x="168" y="274"/>
                  </a:cubicBezTo>
                  <a:cubicBezTo>
                    <a:pt x="168" y="274"/>
                    <a:pt x="168" y="274"/>
                    <a:pt x="168" y="274"/>
                  </a:cubicBezTo>
                  <a:cubicBezTo>
                    <a:pt x="172" y="278"/>
                    <a:pt x="173" y="281"/>
                    <a:pt x="173" y="283"/>
                  </a:cubicBezTo>
                  <a:cubicBezTo>
                    <a:pt x="177" y="289"/>
                    <a:pt x="177" y="289"/>
                    <a:pt x="177" y="289"/>
                  </a:cubicBezTo>
                  <a:cubicBezTo>
                    <a:pt x="180" y="290"/>
                    <a:pt x="180" y="290"/>
                    <a:pt x="180" y="290"/>
                  </a:cubicBezTo>
                  <a:cubicBezTo>
                    <a:pt x="180" y="290"/>
                    <a:pt x="180" y="290"/>
                    <a:pt x="180" y="290"/>
                  </a:cubicBezTo>
                  <a:cubicBezTo>
                    <a:pt x="180" y="290"/>
                    <a:pt x="180" y="290"/>
                    <a:pt x="180" y="290"/>
                  </a:cubicBezTo>
                  <a:cubicBezTo>
                    <a:pt x="180" y="289"/>
                    <a:pt x="180" y="289"/>
                    <a:pt x="180" y="289"/>
                  </a:cubicBezTo>
                  <a:cubicBezTo>
                    <a:pt x="179" y="287"/>
                    <a:pt x="179" y="286"/>
                    <a:pt x="180" y="285"/>
                  </a:cubicBezTo>
                  <a:cubicBezTo>
                    <a:pt x="180" y="284"/>
                    <a:pt x="182" y="283"/>
                    <a:pt x="184" y="283"/>
                  </a:cubicBezTo>
                  <a:cubicBezTo>
                    <a:pt x="199" y="282"/>
                    <a:pt x="199" y="282"/>
                    <a:pt x="199" y="282"/>
                  </a:cubicBezTo>
                  <a:cubicBezTo>
                    <a:pt x="200" y="282"/>
                    <a:pt x="200" y="282"/>
                    <a:pt x="200" y="282"/>
                  </a:cubicBezTo>
                  <a:cubicBezTo>
                    <a:pt x="200" y="282"/>
                    <a:pt x="200" y="282"/>
                    <a:pt x="200" y="282"/>
                  </a:cubicBezTo>
                  <a:cubicBezTo>
                    <a:pt x="200" y="283"/>
                    <a:pt x="200" y="283"/>
                    <a:pt x="200" y="283"/>
                  </a:cubicBezTo>
                  <a:cubicBezTo>
                    <a:pt x="201" y="283"/>
                    <a:pt x="201" y="283"/>
                    <a:pt x="201" y="283"/>
                  </a:cubicBezTo>
                  <a:cubicBezTo>
                    <a:pt x="206" y="291"/>
                    <a:pt x="206" y="291"/>
                    <a:pt x="206" y="291"/>
                  </a:cubicBezTo>
                  <a:cubicBezTo>
                    <a:pt x="205" y="296"/>
                    <a:pt x="205" y="296"/>
                    <a:pt x="205" y="296"/>
                  </a:cubicBezTo>
                  <a:cubicBezTo>
                    <a:pt x="205" y="296"/>
                    <a:pt x="205" y="296"/>
                    <a:pt x="205" y="296"/>
                  </a:cubicBezTo>
                  <a:cubicBezTo>
                    <a:pt x="210" y="297"/>
                    <a:pt x="210" y="297"/>
                    <a:pt x="210" y="297"/>
                  </a:cubicBezTo>
                  <a:cubicBezTo>
                    <a:pt x="211" y="297"/>
                    <a:pt x="211" y="297"/>
                    <a:pt x="211" y="297"/>
                  </a:cubicBezTo>
                  <a:cubicBezTo>
                    <a:pt x="210" y="296"/>
                    <a:pt x="210" y="295"/>
                    <a:pt x="211" y="294"/>
                  </a:cubicBezTo>
                  <a:cubicBezTo>
                    <a:pt x="213" y="294"/>
                    <a:pt x="213" y="294"/>
                    <a:pt x="213" y="294"/>
                  </a:cubicBezTo>
                  <a:cubicBezTo>
                    <a:pt x="226" y="303"/>
                    <a:pt x="226" y="303"/>
                    <a:pt x="226" y="303"/>
                  </a:cubicBezTo>
                  <a:cubicBezTo>
                    <a:pt x="228" y="304"/>
                    <a:pt x="228" y="306"/>
                    <a:pt x="229" y="308"/>
                  </a:cubicBezTo>
                  <a:cubicBezTo>
                    <a:pt x="229" y="313"/>
                    <a:pt x="229" y="313"/>
                    <a:pt x="229" y="313"/>
                  </a:cubicBezTo>
                  <a:cubicBezTo>
                    <a:pt x="234" y="314"/>
                    <a:pt x="234" y="314"/>
                    <a:pt x="234" y="314"/>
                  </a:cubicBezTo>
                  <a:cubicBezTo>
                    <a:pt x="236" y="309"/>
                    <a:pt x="236" y="309"/>
                    <a:pt x="236" y="309"/>
                  </a:cubicBezTo>
                  <a:cubicBezTo>
                    <a:pt x="235" y="307"/>
                    <a:pt x="234" y="304"/>
                    <a:pt x="235" y="303"/>
                  </a:cubicBezTo>
                  <a:cubicBezTo>
                    <a:pt x="235" y="301"/>
                    <a:pt x="236" y="300"/>
                    <a:pt x="237" y="299"/>
                  </a:cubicBezTo>
                  <a:cubicBezTo>
                    <a:pt x="238" y="298"/>
                    <a:pt x="238" y="298"/>
                    <a:pt x="238" y="298"/>
                  </a:cubicBezTo>
                  <a:cubicBezTo>
                    <a:pt x="238" y="297"/>
                    <a:pt x="239" y="297"/>
                    <a:pt x="240" y="296"/>
                  </a:cubicBezTo>
                  <a:cubicBezTo>
                    <a:pt x="243" y="297"/>
                    <a:pt x="243" y="297"/>
                    <a:pt x="243" y="297"/>
                  </a:cubicBezTo>
                  <a:cubicBezTo>
                    <a:pt x="245" y="298"/>
                    <a:pt x="247" y="302"/>
                    <a:pt x="248" y="309"/>
                  </a:cubicBezTo>
                  <a:cubicBezTo>
                    <a:pt x="248" y="310"/>
                    <a:pt x="248" y="310"/>
                    <a:pt x="248" y="310"/>
                  </a:cubicBezTo>
                  <a:cubicBezTo>
                    <a:pt x="248" y="310"/>
                    <a:pt x="248" y="310"/>
                    <a:pt x="248" y="310"/>
                  </a:cubicBezTo>
                  <a:cubicBezTo>
                    <a:pt x="249" y="312"/>
                    <a:pt x="251" y="313"/>
                    <a:pt x="255" y="314"/>
                  </a:cubicBezTo>
                  <a:cubicBezTo>
                    <a:pt x="255" y="314"/>
                    <a:pt x="255" y="314"/>
                    <a:pt x="255" y="314"/>
                  </a:cubicBezTo>
                  <a:cubicBezTo>
                    <a:pt x="256" y="314"/>
                    <a:pt x="256" y="314"/>
                    <a:pt x="256" y="314"/>
                  </a:cubicBezTo>
                  <a:cubicBezTo>
                    <a:pt x="268" y="328"/>
                    <a:pt x="268" y="328"/>
                    <a:pt x="268" y="328"/>
                  </a:cubicBezTo>
                  <a:cubicBezTo>
                    <a:pt x="268" y="328"/>
                    <a:pt x="268" y="328"/>
                    <a:pt x="268" y="328"/>
                  </a:cubicBezTo>
                  <a:cubicBezTo>
                    <a:pt x="274" y="326"/>
                    <a:pt x="274" y="326"/>
                    <a:pt x="274" y="326"/>
                  </a:cubicBezTo>
                  <a:cubicBezTo>
                    <a:pt x="274" y="324"/>
                    <a:pt x="274" y="324"/>
                    <a:pt x="274" y="324"/>
                  </a:cubicBezTo>
                  <a:cubicBezTo>
                    <a:pt x="272" y="322"/>
                    <a:pt x="272" y="320"/>
                    <a:pt x="272" y="318"/>
                  </a:cubicBezTo>
                  <a:cubicBezTo>
                    <a:pt x="272" y="316"/>
                    <a:pt x="274" y="313"/>
                    <a:pt x="278" y="310"/>
                  </a:cubicBezTo>
                  <a:cubicBezTo>
                    <a:pt x="284" y="304"/>
                    <a:pt x="284" y="304"/>
                    <a:pt x="284" y="304"/>
                  </a:cubicBezTo>
                  <a:cubicBezTo>
                    <a:pt x="292" y="310"/>
                    <a:pt x="292" y="310"/>
                    <a:pt x="292" y="310"/>
                  </a:cubicBezTo>
                  <a:cubicBezTo>
                    <a:pt x="294" y="310"/>
                    <a:pt x="294" y="310"/>
                    <a:pt x="294" y="310"/>
                  </a:cubicBezTo>
                  <a:cubicBezTo>
                    <a:pt x="296" y="301"/>
                    <a:pt x="296" y="301"/>
                    <a:pt x="296" y="301"/>
                  </a:cubicBezTo>
                  <a:cubicBezTo>
                    <a:pt x="296" y="299"/>
                    <a:pt x="296" y="299"/>
                    <a:pt x="296" y="299"/>
                  </a:cubicBezTo>
                  <a:cubicBezTo>
                    <a:pt x="297" y="299"/>
                    <a:pt x="297" y="299"/>
                    <a:pt x="297" y="299"/>
                  </a:cubicBezTo>
                  <a:cubicBezTo>
                    <a:pt x="304" y="300"/>
                    <a:pt x="304" y="300"/>
                    <a:pt x="304" y="300"/>
                  </a:cubicBezTo>
                  <a:cubicBezTo>
                    <a:pt x="305" y="301"/>
                    <a:pt x="306" y="302"/>
                    <a:pt x="306" y="304"/>
                  </a:cubicBezTo>
                  <a:cubicBezTo>
                    <a:pt x="306" y="306"/>
                    <a:pt x="304" y="308"/>
                    <a:pt x="303" y="309"/>
                  </a:cubicBezTo>
                  <a:cubicBezTo>
                    <a:pt x="304" y="310"/>
                    <a:pt x="304" y="310"/>
                    <a:pt x="304" y="310"/>
                  </a:cubicBezTo>
                  <a:cubicBezTo>
                    <a:pt x="308" y="312"/>
                    <a:pt x="312" y="314"/>
                    <a:pt x="314" y="314"/>
                  </a:cubicBezTo>
                  <a:cubicBezTo>
                    <a:pt x="314" y="314"/>
                    <a:pt x="314" y="314"/>
                    <a:pt x="314" y="314"/>
                  </a:cubicBezTo>
                  <a:cubicBezTo>
                    <a:pt x="314" y="314"/>
                    <a:pt x="314" y="314"/>
                    <a:pt x="314" y="314"/>
                  </a:cubicBezTo>
                  <a:cubicBezTo>
                    <a:pt x="320" y="317"/>
                    <a:pt x="320" y="317"/>
                    <a:pt x="320" y="317"/>
                  </a:cubicBezTo>
                  <a:cubicBezTo>
                    <a:pt x="324" y="316"/>
                    <a:pt x="324" y="316"/>
                    <a:pt x="324" y="316"/>
                  </a:cubicBezTo>
                  <a:cubicBezTo>
                    <a:pt x="318" y="287"/>
                    <a:pt x="318" y="287"/>
                    <a:pt x="318" y="287"/>
                  </a:cubicBezTo>
                  <a:cubicBezTo>
                    <a:pt x="314" y="285"/>
                    <a:pt x="310" y="280"/>
                    <a:pt x="306" y="274"/>
                  </a:cubicBezTo>
                  <a:cubicBezTo>
                    <a:pt x="304" y="270"/>
                    <a:pt x="305" y="263"/>
                    <a:pt x="312" y="255"/>
                  </a:cubicBezTo>
                  <a:cubicBezTo>
                    <a:pt x="315" y="251"/>
                    <a:pt x="320" y="247"/>
                    <a:pt x="324" y="243"/>
                  </a:cubicBezTo>
                  <a:cubicBezTo>
                    <a:pt x="324" y="243"/>
                    <a:pt x="324" y="243"/>
                    <a:pt x="324" y="243"/>
                  </a:cubicBezTo>
                  <a:cubicBezTo>
                    <a:pt x="325" y="242"/>
                    <a:pt x="325" y="242"/>
                    <a:pt x="325" y="242"/>
                  </a:cubicBezTo>
                  <a:cubicBezTo>
                    <a:pt x="330" y="242"/>
                    <a:pt x="330" y="242"/>
                    <a:pt x="330" y="242"/>
                  </a:cubicBezTo>
                  <a:cubicBezTo>
                    <a:pt x="331" y="243"/>
                    <a:pt x="331" y="243"/>
                    <a:pt x="331" y="243"/>
                  </a:cubicBezTo>
                  <a:cubicBezTo>
                    <a:pt x="336" y="245"/>
                    <a:pt x="336" y="245"/>
                    <a:pt x="336" y="245"/>
                  </a:cubicBezTo>
                  <a:cubicBezTo>
                    <a:pt x="346" y="245"/>
                    <a:pt x="346" y="245"/>
                    <a:pt x="346" y="245"/>
                  </a:cubicBezTo>
                  <a:cubicBezTo>
                    <a:pt x="350" y="243"/>
                    <a:pt x="353" y="237"/>
                    <a:pt x="357" y="227"/>
                  </a:cubicBezTo>
                  <a:cubicBezTo>
                    <a:pt x="360" y="222"/>
                    <a:pt x="360" y="210"/>
                    <a:pt x="358" y="192"/>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34" name="Freeform 31"/>
            <p:cNvSpPr/>
            <p:nvPr/>
          </p:nvSpPr>
          <p:spPr bwMode="auto">
            <a:xfrm>
              <a:off x="4346884" y="3723068"/>
              <a:ext cx="672160" cy="419268"/>
            </a:xfrm>
            <a:custGeom>
              <a:gdLst>
                <a:gd fmla="*/ 198 w 218" name="T0"/>
                <a:gd fmla="*/ 4 h 136" name="T1"/>
                <a:gd fmla="*/ 180 w 218" name="T2"/>
                <a:gd fmla="*/ 6 h 136" name="T3"/>
                <a:gd fmla="*/ 136 w 218" name="T4"/>
                <a:gd fmla="*/ 21 h 136" name="T5"/>
                <a:gd fmla="*/ 137 w 218" name="T6"/>
                <a:gd fmla="*/ 31 h 136" name="T7"/>
                <a:gd fmla="*/ 107 w 218" name="T8"/>
                <a:gd fmla="*/ 26 h 136" name="T9"/>
                <a:gd fmla="*/ 85 w 218" name="T10"/>
                <a:gd fmla="*/ 0 h 136" name="T11"/>
                <a:gd fmla="*/ 76 w 218" name="T12"/>
                <a:gd fmla="*/ 10 h 136" name="T13"/>
                <a:gd fmla="*/ 64 w 218" name="T14"/>
                <a:gd fmla="*/ 4 h 136" name="T15"/>
                <a:gd fmla="*/ 60 w 218" name="T16"/>
                <a:gd fmla="*/ 10 h 136" name="T17"/>
                <a:gd fmla="*/ 52 w 218" name="T18"/>
                <a:gd fmla="*/ 13 h 136" name="T19"/>
                <a:gd fmla="*/ 7 w 218" name="T20"/>
                <a:gd fmla="*/ 64 h 136" name="T21"/>
                <a:gd fmla="*/ 12 w 218" name="T22"/>
                <a:gd fmla="*/ 76 h 136" name="T23"/>
                <a:gd fmla="*/ 11 w 218" name="T24"/>
                <a:gd fmla="*/ 76 h 136" name="T25"/>
                <a:gd fmla="*/ 18 w 218" name="T26"/>
                <a:gd fmla="*/ 104 h 136" name="T27"/>
                <a:gd fmla="*/ 0 w 218" name="T28"/>
                <a:gd fmla="*/ 115 h 136" name="T29"/>
                <a:gd fmla="*/ 8 w 218" name="T30"/>
                <a:gd fmla="*/ 122 h 136" name="T31"/>
                <a:gd fmla="*/ 10 w 218" name="T32"/>
                <a:gd fmla="*/ 125 h 136" name="T33"/>
                <a:gd fmla="*/ 33 w 218" name="T34"/>
                <a:gd fmla="*/ 136 h 136" name="T35"/>
                <a:gd fmla="*/ 42 w 218" name="T36"/>
                <a:gd fmla="*/ 127 h 136" name="T37"/>
                <a:gd fmla="*/ 58 w 218" name="T38"/>
                <a:gd fmla="*/ 120 h 136" name="T39"/>
                <a:gd fmla="*/ 60 w 218" name="T40"/>
                <a:gd fmla="*/ 122 h 136" name="T41"/>
                <a:gd fmla="*/ 60 w 218" name="T42"/>
                <a:gd fmla="*/ 122 h 136" name="T43"/>
                <a:gd fmla="*/ 75 w 218" name="T44"/>
                <a:gd fmla="*/ 132 h 136" name="T45"/>
                <a:gd fmla="*/ 93 w 218" name="T46"/>
                <a:gd fmla="*/ 126 h 136" name="T47"/>
                <a:gd fmla="*/ 107 w 218" name="T48"/>
                <a:gd fmla="*/ 125 h 136" name="T49"/>
                <a:gd fmla="*/ 108 w 218" name="T50"/>
                <a:gd fmla="*/ 124 h 136" name="T51"/>
                <a:gd fmla="*/ 120 w 218" name="T52"/>
                <a:gd fmla="*/ 110 h 136" name="T53"/>
                <a:gd fmla="*/ 126 w 218" name="T54"/>
                <a:gd fmla="*/ 107 h 136" name="T55"/>
                <a:gd fmla="*/ 126 w 218" name="T56"/>
                <a:gd fmla="*/ 107 h 136" name="T57"/>
                <a:gd fmla="*/ 130 w 218" name="T58"/>
                <a:gd fmla="*/ 108 h 136" name="T59"/>
                <a:gd fmla="*/ 135 w 218" name="T60"/>
                <a:gd fmla="*/ 88 h 136" name="T61"/>
                <a:gd fmla="*/ 141 w 218" name="T62"/>
                <a:gd fmla="*/ 87 h 136" name="T63"/>
                <a:gd fmla="*/ 149 w 218" name="T64"/>
                <a:gd fmla="*/ 70 h 136" name="T65"/>
                <a:gd fmla="*/ 152 w 218" name="T66"/>
                <a:gd fmla="*/ 60 h 136" name="T67"/>
                <a:gd fmla="*/ 162 w 218" name="T68"/>
                <a:gd fmla="*/ 56 h 136" name="T69"/>
                <a:gd fmla="*/ 162 w 218" name="T70"/>
                <a:gd fmla="*/ 55 h 136" name="T71"/>
                <a:gd fmla="*/ 170 w 218" name="T72"/>
                <a:gd fmla="*/ 48 h 136" name="T73"/>
                <a:gd fmla="*/ 165 w 218" name="T74"/>
                <a:gd fmla="*/ 48 h 136" name="T75"/>
                <a:gd fmla="*/ 165 w 218" name="T76"/>
                <a:gd fmla="*/ 44 h 136" name="T77"/>
                <a:gd fmla="*/ 167 w 218" name="T78"/>
                <a:gd fmla="*/ 44 h 136" name="T79"/>
                <a:gd fmla="*/ 177 w 218" name="T80"/>
                <a:gd fmla="*/ 39 h 136" name="T81"/>
                <a:gd fmla="*/ 203 w 218" name="T82"/>
                <a:gd fmla="*/ 21 h 136" name="T83"/>
                <a:gd fmla="*/ 214 w 218" name="T84"/>
                <a:gd fmla="*/ 24 h 136" name="T85"/>
                <a:gd fmla="*/ 212 w 218" name="T86"/>
                <a:gd fmla="*/ 15 h 136" name="T87"/>
                <a:gd fmla="*/ 213 w 218" name="T88"/>
                <a:gd fmla="*/ 14 h 136" name="T89"/>
                <a:gd fmla="*/ 216 w 218" name="T90"/>
                <a:gd fmla="*/ 6 h 136" name="T91"/>
                <a:gd fmla="*/ 214 w 218" name="T92"/>
                <a:gd fmla="*/ 7 h 136" name="T93"/>
                <a:gd fmla="*/ 205 w 218" name="T94"/>
                <a:gd fmla="*/ 8 h 136" name="T95"/>
                <a:gd fmla="*/ 203 w 218" name="T96"/>
                <a:gd fmla="*/ 8 h 136" name="T97"/>
                <a:gd fmla="*/ 202 w 218" name="T98"/>
                <a:gd fmla="*/ 7 h 136" name="T99"/>
                <a:gd fmla="*/ 199 w 218" name="T100"/>
                <a:gd fmla="*/ 4 h 13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36" w="218">
                  <a:moveTo>
                    <a:pt x="199" y="4"/>
                  </a:moveTo>
                  <a:cubicBezTo>
                    <a:pt x="198" y="4"/>
                    <a:pt x="198" y="4"/>
                    <a:pt x="198" y="4"/>
                  </a:cubicBezTo>
                  <a:cubicBezTo>
                    <a:pt x="198" y="6"/>
                    <a:pt x="197" y="8"/>
                    <a:pt x="195" y="8"/>
                  </a:cubicBezTo>
                  <a:cubicBezTo>
                    <a:pt x="180" y="6"/>
                    <a:pt x="180" y="6"/>
                    <a:pt x="180" y="6"/>
                  </a:cubicBezTo>
                  <a:cubicBezTo>
                    <a:pt x="169" y="4"/>
                    <a:pt x="162" y="2"/>
                    <a:pt x="158" y="0"/>
                  </a:cubicBezTo>
                  <a:cubicBezTo>
                    <a:pt x="136" y="21"/>
                    <a:pt x="136" y="21"/>
                    <a:pt x="136" y="21"/>
                  </a:cubicBezTo>
                  <a:cubicBezTo>
                    <a:pt x="137" y="30"/>
                    <a:pt x="137" y="30"/>
                    <a:pt x="137" y="30"/>
                  </a:cubicBezTo>
                  <a:cubicBezTo>
                    <a:pt x="137" y="31"/>
                    <a:pt x="137" y="31"/>
                    <a:pt x="137" y="31"/>
                  </a:cubicBezTo>
                  <a:cubicBezTo>
                    <a:pt x="135" y="31"/>
                    <a:pt x="135" y="31"/>
                    <a:pt x="135" y="31"/>
                  </a:cubicBezTo>
                  <a:cubicBezTo>
                    <a:pt x="118" y="34"/>
                    <a:pt x="108" y="32"/>
                    <a:pt x="107" y="26"/>
                  </a:cubicBezTo>
                  <a:cubicBezTo>
                    <a:pt x="105" y="2"/>
                    <a:pt x="105" y="2"/>
                    <a:pt x="105" y="2"/>
                  </a:cubicBezTo>
                  <a:cubicBezTo>
                    <a:pt x="85" y="0"/>
                    <a:pt x="85" y="0"/>
                    <a:pt x="85" y="0"/>
                  </a:cubicBezTo>
                  <a:cubicBezTo>
                    <a:pt x="77" y="18"/>
                    <a:pt x="77" y="18"/>
                    <a:pt x="77" y="18"/>
                  </a:cubicBezTo>
                  <a:cubicBezTo>
                    <a:pt x="76" y="10"/>
                    <a:pt x="76" y="10"/>
                    <a:pt x="76" y="10"/>
                  </a:cubicBezTo>
                  <a:cubicBezTo>
                    <a:pt x="76" y="4"/>
                    <a:pt x="74" y="1"/>
                    <a:pt x="73" y="0"/>
                  </a:cubicBezTo>
                  <a:cubicBezTo>
                    <a:pt x="64" y="4"/>
                    <a:pt x="64" y="4"/>
                    <a:pt x="64" y="4"/>
                  </a:cubicBezTo>
                  <a:cubicBezTo>
                    <a:pt x="60" y="10"/>
                    <a:pt x="60" y="10"/>
                    <a:pt x="60" y="10"/>
                  </a:cubicBezTo>
                  <a:cubicBezTo>
                    <a:pt x="60" y="10"/>
                    <a:pt x="60" y="10"/>
                    <a:pt x="60" y="10"/>
                  </a:cubicBezTo>
                  <a:cubicBezTo>
                    <a:pt x="60" y="10"/>
                    <a:pt x="60" y="10"/>
                    <a:pt x="60" y="10"/>
                  </a:cubicBezTo>
                  <a:cubicBezTo>
                    <a:pt x="52" y="13"/>
                    <a:pt x="52" y="13"/>
                    <a:pt x="52" y="13"/>
                  </a:cubicBezTo>
                  <a:cubicBezTo>
                    <a:pt x="43" y="20"/>
                    <a:pt x="35" y="28"/>
                    <a:pt x="28" y="36"/>
                  </a:cubicBezTo>
                  <a:cubicBezTo>
                    <a:pt x="7" y="64"/>
                    <a:pt x="7" y="64"/>
                    <a:pt x="7" y="64"/>
                  </a:cubicBezTo>
                  <a:cubicBezTo>
                    <a:pt x="12" y="74"/>
                    <a:pt x="12" y="74"/>
                    <a:pt x="12" y="74"/>
                  </a:cubicBezTo>
                  <a:cubicBezTo>
                    <a:pt x="12" y="76"/>
                    <a:pt x="12" y="76"/>
                    <a:pt x="12" y="76"/>
                  </a:cubicBezTo>
                  <a:cubicBezTo>
                    <a:pt x="12" y="76"/>
                    <a:pt x="12" y="76"/>
                    <a:pt x="12" y="76"/>
                  </a:cubicBezTo>
                  <a:cubicBezTo>
                    <a:pt x="11" y="76"/>
                    <a:pt x="11" y="76"/>
                    <a:pt x="11" y="76"/>
                  </a:cubicBezTo>
                  <a:cubicBezTo>
                    <a:pt x="10" y="79"/>
                    <a:pt x="10" y="82"/>
                    <a:pt x="13" y="86"/>
                  </a:cubicBezTo>
                  <a:cubicBezTo>
                    <a:pt x="16" y="92"/>
                    <a:pt x="18" y="97"/>
                    <a:pt x="18" y="104"/>
                  </a:cubicBezTo>
                  <a:cubicBezTo>
                    <a:pt x="18" y="105"/>
                    <a:pt x="18" y="105"/>
                    <a:pt x="18" y="105"/>
                  </a:cubicBezTo>
                  <a:cubicBezTo>
                    <a:pt x="0" y="115"/>
                    <a:pt x="0" y="115"/>
                    <a:pt x="0" y="115"/>
                  </a:cubicBezTo>
                  <a:cubicBezTo>
                    <a:pt x="0" y="119"/>
                    <a:pt x="0" y="119"/>
                    <a:pt x="0" y="119"/>
                  </a:cubicBezTo>
                  <a:cubicBezTo>
                    <a:pt x="8" y="122"/>
                    <a:pt x="8" y="122"/>
                    <a:pt x="8" y="122"/>
                  </a:cubicBezTo>
                  <a:cubicBezTo>
                    <a:pt x="9" y="123"/>
                    <a:pt x="10" y="124"/>
                    <a:pt x="10" y="124"/>
                  </a:cubicBezTo>
                  <a:cubicBezTo>
                    <a:pt x="10" y="125"/>
                    <a:pt x="10" y="125"/>
                    <a:pt x="10" y="125"/>
                  </a:cubicBezTo>
                  <a:cubicBezTo>
                    <a:pt x="9" y="127"/>
                    <a:pt x="12" y="130"/>
                    <a:pt x="18" y="132"/>
                  </a:cubicBezTo>
                  <a:cubicBezTo>
                    <a:pt x="33" y="136"/>
                    <a:pt x="33" y="136"/>
                    <a:pt x="33" y="136"/>
                  </a:cubicBezTo>
                  <a:cubicBezTo>
                    <a:pt x="38" y="134"/>
                    <a:pt x="38" y="134"/>
                    <a:pt x="38" y="134"/>
                  </a:cubicBezTo>
                  <a:cubicBezTo>
                    <a:pt x="42" y="127"/>
                    <a:pt x="42" y="127"/>
                    <a:pt x="42" y="127"/>
                  </a:cubicBezTo>
                  <a:cubicBezTo>
                    <a:pt x="46" y="115"/>
                    <a:pt x="46" y="115"/>
                    <a:pt x="46" y="115"/>
                  </a:cubicBezTo>
                  <a:cubicBezTo>
                    <a:pt x="58" y="120"/>
                    <a:pt x="58" y="120"/>
                    <a:pt x="58" y="120"/>
                  </a:cubicBezTo>
                  <a:cubicBezTo>
                    <a:pt x="60" y="121"/>
                    <a:pt x="60" y="121"/>
                    <a:pt x="60" y="121"/>
                  </a:cubicBezTo>
                  <a:cubicBezTo>
                    <a:pt x="60" y="122"/>
                    <a:pt x="60" y="122"/>
                    <a:pt x="60" y="122"/>
                  </a:cubicBezTo>
                  <a:cubicBezTo>
                    <a:pt x="60" y="122"/>
                    <a:pt x="60" y="122"/>
                    <a:pt x="60" y="122"/>
                  </a:cubicBezTo>
                  <a:cubicBezTo>
                    <a:pt x="60" y="122"/>
                    <a:pt x="60" y="122"/>
                    <a:pt x="60" y="122"/>
                  </a:cubicBezTo>
                  <a:cubicBezTo>
                    <a:pt x="58" y="127"/>
                    <a:pt x="59" y="130"/>
                    <a:pt x="62" y="132"/>
                  </a:cubicBezTo>
                  <a:cubicBezTo>
                    <a:pt x="75" y="132"/>
                    <a:pt x="75" y="132"/>
                    <a:pt x="75" y="132"/>
                  </a:cubicBezTo>
                  <a:cubicBezTo>
                    <a:pt x="80" y="132"/>
                    <a:pt x="83" y="130"/>
                    <a:pt x="86" y="128"/>
                  </a:cubicBezTo>
                  <a:cubicBezTo>
                    <a:pt x="87" y="126"/>
                    <a:pt x="90" y="126"/>
                    <a:pt x="93" y="126"/>
                  </a:cubicBezTo>
                  <a:cubicBezTo>
                    <a:pt x="98" y="127"/>
                    <a:pt x="102" y="128"/>
                    <a:pt x="104" y="132"/>
                  </a:cubicBezTo>
                  <a:cubicBezTo>
                    <a:pt x="107" y="125"/>
                    <a:pt x="107" y="125"/>
                    <a:pt x="107" y="125"/>
                  </a:cubicBezTo>
                  <a:cubicBezTo>
                    <a:pt x="108" y="124"/>
                    <a:pt x="108" y="124"/>
                    <a:pt x="108" y="124"/>
                  </a:cubicBezTo>
                  <a:cubicBezTo>
                    <a:pt x="108" y="124"/>
                    <a:pt x="108" y="124"/>
                    <a:pt x="108" y="124"/>
                  </a:cubicBezTo>
                  <a:cubicBezTo>
                    <a:pt x="110" y="123"/>
                    <a:pt x="112" y="121"/>
                    <a:pt x="113" y="118"/>
                  </a:cubicBezTo>
                  <a:cubicBezTo>
                    <a:pt x="114" y="115"/>
                    <a:pt x="116" y="112"/>
                    <a:pt x="120" y="110"/>
                  </a:cubicBezTo>
                  <a:cubicBezTo>
                    <a:pt x="125" y="107"/>
                    <a:pt x="125" y="107"/>
                    <a:pt x="125" y="107"/>
                  </a:cubicBezTo>
                  <a:cubicBezTo>
                    <a:pt x="126" y="107"/>
                    <a:pt x="126" y="107"/>
                    <a:pt x="126" y="107"/>
                  </a:cubicBezTo>
                  <a:cubicBezTo>
                    <a:pt x="126" y="107"/>
                    <a:pt x="126" y="107"/>
                    <a:pt x="126" y="107"/>
                  </a:cubicBezTo>
                  <a:cubicBezTo>
                    <a:pt x="126" y="107"/>
                    <a:pt x="126" y="107"/>
                    <a:pt x="126" y="107"/>
                  </a:cubicBezTo>
                  <a:cubicBezTo>
                    <a:pt x="130" y="108"/>
                    <a:pt x="130" y="108"/>
                    <a:pt x="130" y="108"/>
                  </a:cubicBezTo>
                  <a:cubicBezTo>
                    <a:pt x="130" y="108"/>
                    <a:pt x="130" y="108"/>
                    <a:pt x="130" y="108"/>
                  </a:cubicBezTo>
                  <a:cubicBezTo>
                    <a:pt x="130" y="108"/>
                    <a:pt x="130" y="108"/>
                    <a:pt x="130" y="108"/>
                  </a:cubicBezTo>
                  <a:cubicBezTo>
                    <a:pt x="135" y="88"/>
                    <a:pt x="135" y="88"/>
                    <a:pt x="135" y="88"/>
                  </a:cubicBezTo>
                  <a:cubicBezTo>
                    <a:pt x="135" y="88"/>
                    <a:pt x="135" y="88"/>
                    <a:pt x="135" y="88"/>
                  </a:cubicBezTo>
                  <a:cubicBezTo>
                    <a:pt x="141" y="87"/>
                    <a:pt x="141" y="87"/>
                    <a:pt x="141" y="87"/>
                  </a:cubicBezTo>
                  <a:cubicBezTo>
                    <a:pt x="148" y="82"/>
                    <a:pt x="151" y="79"/>
                    <a:pt x="150" y="76"/>
                  </a:cubicBezTo>
                  <a:cubicBezTo>
                    <a:pt x="149" y="70"/>
                    <a:pt x="149" y="70"/>
                    <a:pt x="149" y="70"/>
                  </a:cubicBezTo>
                  <a:cubicBezTo>
                    <a:pt x="148" y="66"/>
                    <a:pt x="148" y="63"/>
                    <a:pt x="148" y="62"/>
                  </a:cubicBezTo>
                  <a:cubicBezTo>
                    <a:pt x="150" y="60"/>
                    <a:pt x="150" y="60"/>
                    <a:pt x="152" y="60"/>
                  </a:cubicBezTo>
                  <a:cubicBezTo>
                    <a:pt x="154" y="60"/>
                    <a:pt x="158" y="61"/>
                    <a:pt x="161" y="62"/>
                  </a:cubicBezTo>
                  <a:cubicBezTo>
                    <a:pt x="162" y="56"/>
                    <a:pt x="162" y="56"/>
                    <a:pt x="162" y="56"/>
                  </a:cubicBezTo>
                  <a:cubicBezTo>
                    <a:pt x="162" y="55"/>
                    <a:pt x="162" y="55"/>
                    <a:pt x="162" y="55"/>
                  </a:cubicBezTo>
                  <a:cubicBezTo>
                    <a:pt x="162" y="55"/>
                    <a:pt x="162" y="55"/>
                    <a:pt x="162" y="55"/>
                  </a:cubicBezTo>
                  <a:cubicBezTo>
                    <a:pt x="169" y="52"/>
                    <a:pt x="169" y="52"/>
                    <a:pt x="169" y="52"/>
                  </a:cubicBezTo>
                  <a:cubicBezTo>
                    <a:pt x="170" y="48"/>
                    <a:pt x="170" y="48"/>
                    <a:pt x="170" y="48"/>
                  </a:cubicBezTo>
                  <a:cubicBezTo>
                    <a:pt x="166" y="48"/>
                    <a:pt x="166" y="48"/>
                    <a:pt x="166" y="48"/>
                  </a:cubicBezTo>
                  <a:cubicBezTo>
                    <a:pt x="165" y="48"/>
                    <a:pt x="165" y="48"/>
                    <a:pt x="165" y="48"/>
                  </a:cubicBezTo>
                  <a:cubicBezTo>
                    <a:pt x="165" y="46"/>
                    <a:pt x="165" y="46"/>
                    <a:pt x="165" y="46"/>
                  </a:cubicBezTo>
                  <a:cubicBezTo>
                    <a:pt x="165" y="44"/>
                    <a:pt x="165" y="44"/>
                    <a:pt x="165" y="44"/>
                  </a:cubicBezTo>
                  <a:cubicBezTo>
                    <a:pt x="166" y="44"/>
                    <a:pt x="166" y="44"/>
                    <a:pt x="166" y="44"/>
                  </a:cubicBezTo>
                  <a:cubicBezTo>
                    <a:pt x="167" y="44"/>
                    <a:pt x="167" y="44"/>
                    <a:pt x="167" y="44"/>
                  </a:cubicBezTo>
                  <a:cubicBezTo>
                    <a:pt x="168" y="44"/>
                    <a:pt x="168" y="44"/>
                    <a:pt x="168" y="44"/>
                  </a:cubicBezTo>
                  <a:cubicBezTo>
                    <a:pt x="170" y="44"/>
                    <a:pt x="174" y="42"/>
                    <a:pt x="177" y="39"/>
                  </a:cubicBezTo>
                  <a:cubicBezTo>
                    <a:pt x="202" y="21"/>
                    <a:pt x="202" y="21"/>
                    <a:pt x="202" y="21"/>
                  </a:cubicBezTo>
                  <a:cubicBezTo>
                    <a:pt x="203" y="21"/>
                    <a:pt x="203" y="21"/>
                    <a:pt x="203" y="21"/>
                  </a:cubicBezTo>
                  <a:cubicBezTo>
                    <a:pt x="211" y="24"/>
                    <a:pt x="211" y="24"/>
                    <a:pt x="211" y="24"/>
                  </a:cubicBezTo>
                  <a:cubicBezTo>
                    <a:pt x="214" y="24"/>
                    <a:pt x="214" y="24"/>
                    <a:pt x="214" y="24"/>
                  </a:cubicBezTo>
                  <a:cubicBezTo>
                    <a:pt x="212" y="16"/>
                    <a:pt x="212" y="16"/>
                    <a:pt x="212" y="16"/>
                  </a:cubicBezTo>
                  <a:cubicBezTo>
                    <a:pt x="212" y="15"/>
                    <a:pt x="212" y="15"/>
                    <a:pt x="212" y="15"/>
                  </a:cubicBezTo>
                  <a:cubicBezTo>
                    <a:pt x="213" y="14"/>
                    <a:pt x="213" y="14"/>
                    <a:pt x="213" y="14"/>
                  </a:cubicBezTo>
                  <a:cubicBezTo>
                    <a:pt x="213" y="14"/>
                    <a:pt x="213" y="14"/>
                    <a:pt x="213" y="14"/>
                  </a:cubicBezTo>
                  <a:cubicBezTo>
                    <a:pt x="218" y="7"/>
                    <a:pt x="218" y="7"/>
                    <a:pt x="218" y="7"/>
                  </a:cubicBezTo>
                  <a:cubicBezTo>
                    <a:pt x="216" y="6"/>
                    <a:pt x="216" y="6"/>
                    <a:pt x="216" y="6"/>
                  </a:cubicBezTo>
                  <a:cubicBezTo>
                    <a:pt x="214" y="7"/>
                    <a:pt x="214" y="7"/>
                    <a:pt x="214" y="7"/>
                  </a:cubicBezTo>
                  <a:cubicBezTo>
                    <a:pt x="214" y="7"/>
                    <a:pt x="214" y="7"/>
                    <a:pt x="214" y="7"/>
                  </a:cubicBezTo>
                  <a:cubicBezTo>
                    <a:pt x="213" y="7"/>
                    <a:pt x="213" y="7"/>
                    <a:pt x="213" y="7"/>
                  </a:cubicBezTo>
                  <a:cubicBezTo>
                    <a:pt x="205" y="8"/>
                    <a:pt x="205" y="8"/>
                    <a:pt x="205" y="8"/>
                  </a:cubicBezTo>
                  <a:cubicBezTo>
                    <a:pt x="203" y="8"/>
                    <a:pt x="203" y="8"/>
                    <a:pt x="203" y="8"/>
                  </a:cubicBezTo>
                  <a:cubicBezTo>
                    <a:pt x="203" y="8"/>
                    <a:pt x="203" y="8"/>
                    <a:pt x="203" y="8"/>
                  </a:cubicBezTo>
                  <a:cubicBezTo>
                    <a:pt x="203" y="8"/>
                    <a:pt x="203" y="8"/>
                    <a:pt x="203" y="8"/>
                  </a:cubicBezTo>
                  <a:cubicBezTo>
                    <a:pt x="202" y="7"/>
                    <a:pt x="202" y="7"/>
                    <a:pt x="202" y="7"/>
                  </a:cubicBezTo>
                  <a:cubicBezTo>
                    <a:pt x="201" y="4"/>
                    <a:pt x="201" y="4"/>
                    <a:pt x="201" y="4"/>
                  </a:cubicBezTo>
                  <a:lnTo>
                    <a:pt x="199" y="4"/>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35" name="Freeform 32"/>
            <p:cNvSpPr/>
            <p:nvPr/>
          </p:nvSpPr>
          <p:spPr bwMode="auto">
            <a:xfrm>
              <a:off x="4975482" y="4420034"/>
              <a:ext cx="104666" cy="92566"/>
            </a:xfrm>
            <a:custGeom>
              <a:gdLst>
                <a:gd fmla="*/ 31 w 34" name="T0"/>
                <a:gd fmla="*/ 16 h 30" name="T1"/>
                <a:gd fmla="*/ 34 w 34" name="T2"/>
                <a:gd fmla="*/ 13 h 30" name="T3"/>
                <a:gd fmla="*/ 34 w 34" name="T4"/>
                <a:gd fmla="*/ 13 h 30" name="T5"/>
                <a:gd fmla="*/ 34 w 34" name="T6"/>
                <a:gd fmla="*/ 13 h 30" name="T7"/>
                <a:gd fmla="*/ 34 w 34" name="T8"/>
                <a:gd fmla="*/ 12 h 30" name="T9"/>
                <a:gd fmla="*/ 24 w 34" name="T10"/>
                <a:gd fmla="*/ 4 h 30" name="T11"/>
                <a:gd fmla="*/ 11 w 34" name="T12"/>
                <a:gd fmla="*/ 0 h 30" name="T13"/>
                <a:gd fmla="*/ 6 w 34" name="T14"/>
                <a:gd fmla="*/ 2 h 30" name="T15"/>
                <a:gd fmla="*/ 6 w 34" name="T16"/>
                <a:gd fmla="*/ 10 h 30" name="T17"/>
                <a:gd fmla="*/ 2 w 34" name="T18"/>
                <a:gd fmla="*/ 18 h 30" name="T19"/>
                <a:gd fmla="*/ 0 w 34" name="T20"/>
                <a:gd fmla="*/ 20 h 30" name="T21"/>
                <a:gd fmla="*/ 4 w 34" name="T22"/>
                <a:gd fmla="*/ 25 h 30" name="T23"/>
                <a:gd fmla="*/ 4 w 34" name="T24"/>
                <a:gd fmla="*/ 25 h 30" name="T25"/>
                <a:gd fmla="*/ 6 w 34" name="T26"/>
                <a:gd fmla="*/ 28 h 30" name="T27"/>
                <a:gd fmla="*/ 10 w 34" name="T28"/>
                <a:gd fmla="*/ 30 h 30" name="T29"/>
                <a:gd fmla="*/ 17 w 34" name="T30"/>
                <a:gd fmla="*/ 28 h 30" name="T31"/>
                <a:gd fmla="*/ 26 w 34" name="T32"/>
                <a:gd fmla="*/ 29 h 30" name="T33"/>
                <a:gd fmla="*/ 26 w 34" name="T34"/>
                <a:gd fmla="*/ 26 h 30" name="T35"/>
                <a:gd fmla="*/ 31 w 34" name="T36"/>
                <a:gd fmla="*/ 16 h 3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0" w="34">
                  <a:moveTo>
                    <a:pt x="31" y="16"/>
                  </a:moveTo>
                  <a:cubicBezTo>
                    <a:pt x="34" y="13"/>
                    <a:pt x="34" y="13"/>
                    <a:pt x="34" y="13"/>
                  </a:cubicBezTo>
                  <a:cubicBezTo>
                    <a:pt x="34" y="13"/>
                    <a:pt x="34" y="13"/>
                    <a:pt x="34" y="13"/>
                  </a:cubicBezTo>
                  <a:cubicBezTo>
                    <a:pt x="34" y="13"/>
                    <a:pt x="34" y="13"/>
                    <a:pt x="34" y="13"/>
                  </a:cubicBezTo>
                  <a:cubicBezTo>
                    <a:pt x="34" y="12"/>
                    <a:pt x="34" y="12"/>
                    <a:pt x="34" y="12"/>
                  </a:cubicBezTo>
                  <a:cubicBezTo>
                    <a:pt x="24" y="4"/>
                    <a:pt x="24" y="4"/>
                    <a:pt x="24" y="4"/>
                  </a:cubicBezTo>
                  <a:cubicBezTo>
                    <a:pt x="18" y="1"/>
                    <a:pt x="14" y="0"/>
                    <a:pt x="11" y="0"/>
                  </a:cubicBezTo>
                  <a:cubicBezTo>
                    <a:pt x="6" y="2"/>
                    <a:pt x="6" y="2"/>
                    <a:pt x="6" y="2"/>
                  </a:cubicBezTo>
                  <a:cubicBezTo>
                    <a:pt x="6" y="10"/>
                    <a:pt x="6" y="10"/>
                    <a:pt x="6" y="10"/>
                  </a:cubicBezTo>
                  <a:cubicBezTo>
                    <a:pt x="6" y="13"/>
                    <a:pt x="4" y="16"/>
                    <a:pt x="2" y="18"/>
                  </a:cubicBezTo>
                  <a:cubicBezTo>
                    <a:pt x="0" y="20"/>
                    <a:pt x="0" y="20"/>
                    <a:pt x="0" y="20"/>
                  </a:cubicBezTo>
                  <a:cubicBezTo>
                    <a:pt x="4" y="25"/>
                    <a:pt x="4" y="25"/>
                    <a:pt x="4" y="25"/>
                  </a:cubicBezTo>
                  <a:cubicBezTo>
                    <a:pt x="4" y="25"/>
                    <a:pt x="4" y="25"/>
                    <a:pt x="4" y="25"/>
                  </a:cubicBezTo>
                  <a:cubicBezTo>
                    <a:pt x="6" y="28"/>
                    <a:pt x="6" y="28"/>
                    <a:pt x="6" y="28"/>
                  </a:cubicBezTo>
                  <a:cubicBezTo>
                    <a:pt x="10" y="30"/>
                    <a:pt x="10" y="30"/>
                    <a:pt x="10" y="30"/>
                  </a:cubicBezTo>
                  <a:cubicBezTo>
                    <a:pt x="13" y="28"/>
                    <a:pt x="15" y="27"/>
                    <a:pt x="17" y="28"/>
                  </a:cubicBezTo>
                  <a:cubicBezTo>
                    <a:pt x="26" y="29"/>
                    <a:pt x="26" y="29"/>
                    <a:pt x="26" y="29"/>
                  </a:cubicBezTo>
                  <a:cubicBezTo>
                    <a:pt x="26" y="26"/>
                    <a:pt x="26" y="26"/>
                    <a:pt x="26" y="26"/>
                  </a:cubicBezTo>
                  <a:cubicBezTo>
                    <a:pt x="26" y="21"/>
                    <a:pt x="28" y="18"/>
                    <a:pt x="31" y="16"/>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36" name="Freeform 33"/>
            <p:cNvSpPr/>
            <p:nvPr/>
          </p:nvSpPr>
          <p:spPr bwMode="auto">
            <a:xfrm>
              <a:off x="4485431" y="4068526"/>
              <a:ext cx="582618" cy="450122"/>
            </a:xfrm>
            <a:custGeom>
              <a:gdLst>
                <a:gd fmla="*/ 120 w 189" name="T0"/>
                <a:gd fmla="*/ 22 h 146" name="T1"/>
                <a:gd fmla="*/ 85 w 189" name="T2"/>
                <a:gd fmla="*/ 8 h 146" name="T3"/>
                <a:gd fmla="*/ 85 w 189" name="T4"/>
                <a:gd fmla="*/ 1 h 146" name="T5"/>
                <a:gd fmla="*/ 81 w 189" name="T6"/>
                <a:gd fmla="*/ 0 h 146" name="T7"/>
                <a:gd fmla="*/ 66 w 189" name="T8"/>
                <a:gd fmla="*/ 16 h 146" name="T9"/>
                <a:gd fmla="*/ 57 w 189" name="T10"/>
                <a:gd fmla="*/ 24 h 146" name="T11"/>
                <a:gd fmla="*/ 47 w 189" name="T12"/>
                <a:gd fmla="*/ 18 h 146" name="T13"/>
                <a:gd fmla="*/ 31 w 189" name="T14"/>
                <a:gd fmla="*/ 25 h 146" name="T15"/>
                <a:gd fmla="*/ 10 w 189" name="T16"/>
                <a:gd fmla="*/ 11 h 146" name="T17"/>
                <a:gd fmla="*/ 1 w 189" name="T18"/>
                <a:gd fmla="*/ 17 h 146" name="T19"/>
                <a:gd fmla="*/ 1 w 189" name="T20"/>
                <a:gd fmla="*/ 17 h 146" name="T21"/>
                <a:gd fmla="*/ 0 w 189" name="T22"/>
                <a:gd fmla="*/ 19 h 146" name="T23"/>
                <a:gd fmla="*/ 4 w 189" name="T24"/>
                <a:gd fmla="*/ 20 h 146" name="T25"/>
                <a:gd fmla="*/ 5 w 189" name="T26"/>
                <a:gd fmla="*/ 21 h 146" name="T27"/>
                <a:gd fmla="*/ 34 w 189" name="T28"/>
                <a:gd fmla="*/ 42 h 146" name="T29"/>
                <a:gd fmla="*/ 62 w 189" name="T30"/>
                <a:gd fmla="*/ 74 h 146" name="T31"/>
                <a:gd fmla="*/ 90 w 189" name="T32"/>
                <a:gd fmla="*/ 72 h 146" name="T33"/>
                <a:gd fmla="*/ 91 w 189" name="T34"/>
                <a:gd fmla="*/ 71 h 146" name="T35"/>
                <a:gd fmla="*/ 99 w 189" name="T36"/>
                <a:gd fmla="*/ 73 h 146" name="T37"/>
                <a:gd fmla="*/ 99 w 189" name="T38"/>
                <a:gd fmla="*/ 74 h 146" name="T39"/>
                <a:gd fmla="*/ 93 w 189" name="T40"/>
                <a:gd fmla="*/ 92 h 146" name="T41"/>
                <a:gd fmla="*/ 83 w 189" name="T42"/>
                <a:gd fmla="*/ 93 h 146" name="T43"/>
                <a:gd fmla="*/ 73 w 189" name="T44"/>
                <a:gd fmla="*/ 116 h 146" name="T45"/>
                <a:gd fmla="*/ 89 w 189" name="T46"/>
                <a:gd fmla="*/ 126 h 146" name="T47"/>
                <a:gd fmla="*/ 93 w 189" name="T48"/>
                <a:gd fmla="*/ 133 h 146" name="T49"/>
                <a:gd fmla="*/ 99 w 189" name="T50"/>
                <a:gd fmla="*/ 132 h 146" name="T51"/>
                <a:gd fmla="*/ 115 w 189" name="T52"/>
                <a:gd fmla="*/ 138 h 146" name="T53"/>
                <a:gd fmla="*/ 118 w 189" name="T54"/>
                <a:gd fmla="*/ 143 h 146" name="T55"/>
                <a:gd fmla="*/ 132 w 189" name="T56"/>
                <a:gd fmla="*/ 143 h 146" name="T57"/>
                <a:gd fmla="*/ 152 w 189" name="T58"/>
                <a:gd fmla="*/ 142 h 146" name="T59"/>
                <a:gd fmla="*/ 159 w 189" name="T60"/>
                <a:gd fmla="*/ 138 h 146" name="T61"/>
                <a:gd fmla="*/ 158 w 189" name="T62"/>
                <a:gd fmla="*/ 130 h 146" name="T63"/>
                <a:gd fmla="*/ 162 w 189" name="T64"/>
                <a:gd fmla="*/ 119 h 146" name="T65"/>
                <a:gd fmla="*/ 169 w 189" name="T66"/>
                <a:gd fmla="*/ 111 h 146" name="T67"/>
                <a:gd fmla="*/ 186 w 189" name="T68"/>
                <a:gd fmla="*/ 111 h 146" name="T69"/>
                <a:gd fmla="*/ 181 w 189" name="T70"/>
                <a:gd fmla="*/ 98 h 146" name="T71"/>
                <a:gd fmla="*/ 173 w 189" name="T72"/>
                <a:gd fmla="*/ 96 h 146" name="T73"/>
                <a:gd fmla="*/ 173 w 189" name="T74"/>
                <a:gd fmla="*/ 96 h 146" name="T75"/>
                <a:gd fmla="*/ 155 w 189" name="T76"/>
                <a:gd fmla="*/ 86 h 146" name="T77"/>
                <a:gd fmla="*/ 147 w 189" name="T78"/>
                <a:gd fmla="*/ 82 h 146" name="T79"/>
                <a:gd fmla="*/ 132 w 189" name="T80"/>
                <a:gd fmla="*/ 42 h 14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6" w="189">
                  <a:moveTo>
                    <a:pt x="132" y="42"/>
                  </a:moveTo>
                  <a:cubicBezTo>
                    <a:pt x="127" y="38"/>
                    <a:pt x="124" y="32"/>
                    <a:pt x="120" y="22"/>
                  </a:cubicBezTo>
                  <a:cubicBezTo>
                    <a:pt x="109" y="22"/>
                    <a:pt x="102" y="20"/>
                    <a:pt x="99" y="16"/>
                  </a:cubicBezTo>
                  <a:cubicBezTo>
                    <a:pt x="96" y="12"/>
                    <a:pt x="91" y="10"/>
                    <a:pt x="85" y="8"/>
                  </a:cubicBezTo>
                  <a:cubicBezTo>
                    <a:pt x="83" y="8"/>
                    <a:pt x="83" y="8"/>
                    <a:pt x="83" y="8"/>
                  </a:cubicBezTo>
                  <a:cubicBezTo>
                    <a:pt x="85" y="1"/>
                    <a:pt x="85" y="1"/>
                    <a:pt x="85" y="1"/>
                  </a:cubicBezTo>
                  <a:cubicBezTo>
                    <a:pt x="83" y="0"/>
                    <a:pt x="83" y="0"/>
                    <a:pt x="83" y="0"/>
                  </a:cubicBezTo>
                  <a:cubicBezTo>
                    <a:pt x="81" y="0"/>
                    <a:pt x="81" y="0"/>
                    <a:pt x="81" y="0"/>
                  </a:cubicBezTo>
                  <a:cubicBezTo>
                    <a:pt x="77" y="2"/>
                    <a:pt x="73" y="4"/>
                    <a:pt x="72" y="8"/>
                  </a:cubicBezTo>
                  <a:cubicBezTo>
                    <a:pt x="71" y="11"/>
                    <a:pt x="69" y="14"/>
                    <a:pt x="66" y="16"/>
                  </a:cubicBezTo>
                  <a:cubicBezTo>
                    <a:pt x="64" y="22"/>
                    <a:pt x="62" y="25"/>
                    <a:pt x="60" y="25"/>
                  </a:cubicBezTo>
                  <a:cubicBezTo>
                    <a:pt x="59" y="26"/>
                    <a:pt x="58" y="25"/>
                    <a:pt x="57" y="24"/>
                  </a:cubicBezTo>
                  <a:cubicBezTo>
                    <a:pt x="54" y="21"/>
                    <a:pt x="54" y="21"/>
                    <a:pt x="54" y="21"/>
                  </a:cubicBezTo>
                  <a:cubicBezTo>
                    <a:pt x="52" y="20"/>
                    <a:pt x="49" y="18"/>
                    <a:pt x="47" y="18"/>
                  </a:cubicBezTo>
                  <a:cubicBezTo>
                    <a:pt x="43" y="19"/>
                    <a:pt x="43" y="19"/>
                    <a:pt x="43" y="19"/>
                  </a:cubicBezTo>
                  <a:cubicBezTo>
                    <a:pt x="41" y="22"/>
                    <a:pt x="37" y="24"/>
                    <a:pt x="31" y="25"/>
                  </a:cubicBezTo>
                  <a:cubicBezTo>
                    <a:pt x="15" y="24"/>
                    <a:pt x="15" y="24"/>
                    <a:pt x="15" y="24"/>
                  </a:cubicBezTo>
                  <a:cubicBezTo>
                    <a:pt x="11" y="22"/>
                    <a:pt x="9" y="17"/>
                    <a:pt x="10" y="11"/>
                  </a:cubicBezTo>
                  <a:cubicBezTo>
                    <a:pt x="4" y="9"/>
                    <a:pt x="4" y="9"/>
                    <a:pt x="4" y="9"/>
                  </a:cubicBezTo>
                  <a:cubicBezTo>
                    <a:pt x="1" y="17"/>
                    <a:pt x="1" y="17"/>
                    <a:pt x="1" y="17"/>
                  </a:cubicBezTo>
                  <a:cubicBezTo>
                    <a:pt x="1" y="17"/>
                    <a:pt x="1" y="17"/>
                    <a:pt x="1" y="17"/>
                  </a:cubicBezTo>
                  <a:cubicBezTo>
                    <a:pt x="1" y="17"/>
                    <a:pt x="1" y="17"/>
                    <a:pt x="1" y="17"/>
                  </a:cubicBezTo>
                  <a:cubicBezTo>
                    <a:pt x="1" y="18"/>
                    <a:pt x="1" y="18"/>
                    <a:pt x="1" y="18"/>
                  </a:cubicBezTo>
                  <a:cubicBezTo>
                    <a:pt x="0" y="19"/>
                    <a:pt x="0" y="19"/>
                    <a:pt x="0" y="19"/>
                  </a:cubicBezTo>
                  <a:cubicBezTo>
                    <a:pt x="3" y="20"/>
                    <a:pt x="3" y="20"/>
                    <a:pt x="3" y="20"/>
                  </a:cubicBezTo>
                  <a:cubicBezTo>
                    <a:pt x="4" y="20"/>
                    <a:pt x="4" y="20"/>
                    <a:pt x="4" y="20"/>
                  </a:cubicBezTo>
                  <a:cubicBezTo>
                    <a:pt x="5" y="20"/>
                    <a:pt x="5" y="20"/>
                    <a:pt x="5" y="20"/>
                  </a:cubicBezTo>
                  <a:cubicBezTo>
                    <a:pt x="5" y="21"/>
                    <a:pt x="5" y="21"/>
                    <a:pt x="5" y="21"/>
                  </a:cubicBezTo>
                  <a:cubicBezTo>
                    <a:pt x="11" y="30"/>
                    <a:pt x="17" y="36"/>
                    <a:pt x="19" y="38"/>
                  </a:cubicBezTo>
                  <a:cubicBezTo>
                    <a:pt x="21" y="38"/>
                    <a:pt x="26" y="40"/>
                    <a:pt x="34" y="42"/>
                  </a:cubicBezTo>
                  <a:cubicBezTo>
                    <a:pt x="49" y="48"/>
                    <a:pt x="49" y="48"/>
                    <a:pt x="49" y="48"/>
                  </a:cubicBezTo>
                  <a:cubicBezTo>
                    <a:pt x="53" y="50"/>
                    <a:pt x="57" y="58"/>
                    <a:pt x="62" y="74"/>
                  </a:cubicBezTo>
                  <a:cubicBezTo>
                    <a:pt x="69" y="78"/>
                    <a:pt x="73" y="80"/>
                    <a:pt x="75" y="80"/>
                  </a:cubicBezTo>
                  <a:cubicBezTo>
                    <a:pt x="78" y="79"/>
                    <a:pt x="83" y="76"/>
                    <a:pt x="90" y="72"/>
                  </a:cubicBezTo>
                  <a:cubicBezTo>
                    <a:pt x="90" y="71"/>
                    <a:pt x="90" y="71"/>
                    <a:pt x="90" y="71"/>
                  </a:cubicBezTo>
                  <a:cubicBezTo>
                    <a:pt x="91" y="71"/>
                    <a:pt x="91" y="71"/>
                    <a:pt x="91" y="71"/>
                  </a:cubicBezTo>
                  <a:cubicBezTo>
                    <a:pt x="91" y="71"/>
                    <a:pt x="91" y="71"/>
                    <a:pt x="91" y="71"/>
                  </a:cubicBezTo>
                  <a:cubicBezTo>
                    <a:pt x="99" y="73"/>
                    <a:pt x="99" y="73"/>
                    <a:pt x="99" y="73"/>
                  </a:cubicBezTo>
                  <a:cubicBezTo>
                    <a:pt x="99" y="73"/>
                    <a:pt x="99" y="73"/>
                    <a:pt x="99" y="73"/>
                  </a:cubicBezTo>
                  <a:cubicBezTo>
                    <a:pt x="99" y="74"/>
                    <a:pt x="99" y="74"/>
                    <a:pt x="99" y="74"/>
                  </a:cubicBezTo>
                  <a:cubicBezTo>
                    <a:pt x="99" y="75"/>
                    <a:pt x="99" y="75"/>
                    <a:pt x="99" y="75"/>
                  </a:cubicBezTo>
                  <a:cubicBezTo>
                    <a:pt x="97" y="85"/>
                    <a:pt x="95" y="90"/>
                    <a:pt x="93" y="92"/>
                  </a:cubicBezTo>
                  <a:cubicBezTo>
                    <a:pt x="83" y="92"/>
                    <a:pt x="83" y="92"/>
                    <a:pt x="83" y="92"/>
                  </a:cubicBezTo>
                  <a:cubicBezTo>
                    <a:pt x="83" y="93"/>
                    <a:pt x="83" y="93"/>
                    <a:pt x="83" y="93"/>
                  </a:cubicBezTo>
                  <a:cubicBezTo>
                    <a:pt x="83" y="97"/>
                    <a:pt x="81" y="103"/>
                    <a:pt x="75" y="110"/>
                  </a:cubicBezTo>
                  <a:cubicBezTo>
                    <a:pt x="74" y="113"/>
                    <a:pt x="73" y="115"/>
                    <a:pt x="73" y="116"/>
                  </a:cubicBezTo>
                  <a:cubicBezTo>
                    <a:pt x="83" y="122"/>
                    <a:pt x="83" y="122"/>
                    <a:pt x="83" y="122"/>
                  </a:cubicBezTo>
                  <a:cubicBezTo>
                    <a:pt x="85" y="125"/>
                    <a:pt x="87" y="126"/>
                    <a:pt x="89" y="126"/>
                  </a:cubicBezTo>
                  <a:cubicBezTo>
                    <a:pt x="91" y="126"/>
                    <a:pt x="91" y="126"/>
                    <a:pt x="91" y="126"/>
                  </a:cubicBezTo>
                  <a:cubicBezTo>
                    <a:pt x="93" y="133"/>
                    <a:pt x="93" y="133"/>
                    <a:pt x="93" y="133"/>
                  </a:cubicBezTo>
                  <a:cubicBezTo>
                    <a:pt x="97" y="134"/>
                    <a:pt x="97" y="134"/>
                    <a:pt x="97" y="134"/>
                  </a:cubicBezTo>
                  <a:cubicBezTo>
                    <a:pt x="99" y="132"/>
                    <a:pt x="99" y="132"/>
                    <a:pt x="99" y="132"/>
                  </a:cubicBezTo>
                  <a:cubicBezTo>
                    <a:pt x="101" y="131"/>
                    <a:pt x="102" y="130"/>
                    <a:pt x="103" y="130"/>
                  </a:cubicBezTo>
                  <a:cubicBezTo>
                    <a:pt x="107" y="130"/>
                    <a:pt x="111" y="133"/>
                    <a:pt x="115" y="138"/>
                  </a:cubicBezTo>
                  <a:cubicBezTo>
                    <a:pt x="115" y="138"/>
                    <a:pt x="115" y="138"/>
                    <a:pt x="115" y="138"/>
                  </a:cubicBezTo>
                  <a:cubicBezTo>
                    <a:pt x="118" y="143"/>
                    <a:pt x="118" y="143"/>
                    <a:pt x="118" y="143"/>
                  </a:cubicBezTo>
                  <a:cubicBezTo>
                    <a:pt x="119" y="142"/>
                    <a:pt x="119" y="142"/>
                    <a:pt x="119" y="142"/>
                  </a:cubicBezTo>
                  <a:cubicBezTo>
                    <a:pt x="121" y="141"/>
                    <a:pt x="125" y="141"/>
                    <a:pt x="132" y="143"/>
                  </a:cubicBezTo>
                  <a:cubicBezTo>
                    <a:pt x="142" y="146"/>
                    <a:pt x="142" y="146"/>
                    <a:pt x="142" y="146"/>
                  </a:cubicBezTo>
                  <a:cubicBezTo>
                    <a:pt x="152" y="142"/>
                    <a:pt x="152" y="142"/>
                    <a:pt x="152" y="142"/>
                  </a:cubicBezTo>
                  <a:cubicBezTo>
                    <a:pt x="156" y="140"/>
                    <a:pt x="156" y="140"/>
                    <a:pt x="156" y="140"/>
                  </a:cubicBezTo>
                  <a:cubicBezTo>
                    <a:pt x="159" y="138"/>
                    <a:pt x="159" y="138"/>
                    <a:pt x="159" y="138"/>
                  </a:cubicBezTo>
                  <a:cubicBezTo>
                    <a:pt x="156" y="136"/>
                    <a:pt x="156" y="136"/>
                    <a:pt x="156" y="136"/>
                  </a:cubicBezTo>
                  <a:cubicBezTo>
                    <a:pt x="155" y="134"/>
                    <a:pt x="156" y="132"/>
                    <a:pt x="158" y="130"/>
                  </a:cubicBezTo>
                  <a:cubicBezTo>
                    <a:pt x="161" y="128"/>
                    <a:pt x="162" y="126"/>
                    <a:pt x="162" y="124"/>
                  </a:cubicBezTo>
                  <a:cubicBezTo>
                    <a:pt x="162" y="119"/>
                    <a:pt x="162" y="119"/>
                    <a:pt x="162" y="119"/>
                  </a:cubicBezTo>
                  <a:cubicBezTo>
                    <a:pt x="161" y="116"/>
                    <a:pt x="162" y="115"/>
                    <a:pt x="163" y="114"/>
                  </a:cubicBezTo>
                  <a:cubicBezTo>
                    <a:pt x="163" y="112"/>
                    <a:pt x="166" y="112"/>
                    <a:pt x="169" y="111"/>
                  </a:cubicBezTo>
                  <a:cubicBezTo>
                    <a:pt x="175" y="110"/>
                    <a:pt x="181" y="112"/>
                    <a:pt x="189" y="119"/>
                  </a:cubicBezTo>
                  <a:cubicBezTo>
                    <a:pt x="186" y="111"/>
                    <a:pt x="186" y="111"/>
                    <a:pt x="186" y="111"/>
                  </a:cubicBezTo>
                  <a:cubicBezTo>
                    <a:pt x="181" y="105"/>
                    <a:pt x="181" y="105"/>
                    <a:pt x="181" y="105"/>
                  </a:cubicBezTo>
                  <a:cubicBezTo>
                    <a:pt x="181" y="98"/>
                    <a:pt x="181" y="98"/>
                    <a:pt x="181" y="98"/>
                  </a:cubicBezTo>
                  <a:cubicBezTo>
                    <a:pt x="174" y="96"/>
                    <a:pt x="174" y="96"/>
                    <a:pt x="174" y="96"/>
                  </a:cubicBezTo>
                  <a:cubicBezTo>
                    <a:pt x="173" y="96"/>
                    <a:pt x="173" y="96"/>
                    <a:pt x="173" y="96"/>
                  </a:cubicBezTo>
                  <a:cubicBezTo>
                    <a:pt x="173" y="96"/>
                    <a:pt x="173" y="96"/>
                    <a:pt x="173" y="96"/>
                  </a:cubicBezTo>
                  <a:cubicBezTo>
                    <a:pt x="173" y="96"/>
                    <a:pt x="173" y="96"/>
                    <a:pt x="173" y="96"/>
                  </a:cubicBezTo>
                  <a:cubicBezTo>
                    <a:pt x="173" y="96"/>
                    <a:pt x="173" y="96"/>
                    <a:pt x="173" y="96"/>
                  </a:cubicBezTo>
                  <a:cubicBezTo>
                    <a:pt x="155" y="86"/>
                    <a:pt x="155" y="86"/>
                    <a:pt x="155" y="86"/>
                  </a:cubicBezTo>
                  <a:cubicBezTo>
                    <a:pt x="147" y="84"/>
                    <a:pt x="147" y="84"/>
                    <a:pt x="147" y="84"/>
                  </a:cubicBezTo>
                  <a:cubicBezTo>
                    <a:pt x="147" y="82"/>
                    <a:pt x="147" y="82"/>
                    <a:pt x="147" y="82"/>
                  </a:cubicBezTo>
                  <a:cubicBezTo>
                    <a:pt x="146" y="73"/>
                    <a:pt x="146" y="73"/>
                    <a:pt x="146" y="73"/>
                  </a:cubicBezTo>
                  <a:cubicBezTo>
                    <a:pt x="140" y="56"/>
                    <a:pt x="135" y="46"/>
                    <a:pt x="132" y="42"/>
                  </a:cubicBez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37" name="Freeform 34"/>
            <p:cNvSpPr/>
            <p:nvPr/>
          </p:nvSpPr>
          <p:spPr bwMode="auto">
            <a:xfrm>
              <a:off x="4180508" y="3205186"/>
              <a:ext cx="542084" cy="773799"/>
            </a:xfrm>
            <a:custGeom>
              <a:gdLst>
                <a:gd fmla="*/ 158 w 176" name="T0"/>
                <a:gd fmla="*/ 74 h 251" name="T1"/>
                <a:gd fmla="*/ 140 w 176" name="T2"/>
                <a:gd fmla="*/ 70 h 251" name="T3"/>
                <a:gd fmla="*/ 139 w 176" name="T4"/>
                <a:gd fmla="*/ 52 h 251" name="T5"/>
                <a:gd fmla="*/ 134 w 176" name="T6"/>
                <a:gd fmla="*/ 46 h 251" name="T7"/>
                <a:gd fmla="*/ 116 w 176" name="T8"/>
                <a:gd fmla="*/ 38 h 251" name="T9"/>
                <a:gd fmla="*/ 117 w 176" name="T10"/>
                <a:gd fmla="*/ 24 h 251" name="T11"/>
                <a:gd fmla="*/ 113 w 176" name="T12"/>
                <a:gd fmla="*/ 20 h 251" name="T13"/>
                <a:gd fmla="*/ 104 w 176" name="T14"/>
                <a:gd fmla="*/ 15 h 251" name="T15"/>
                <a:gd fmla="*/ 100 w 176" name="T16"/>
                <a:gd fmla="*/ 0 h 251" name="T17"/>
                <a:gd fmla="*/ 89 w 176" name="T18"/>
                <a:gd fmla="*/ 8 h 251" name="T19"/>
                <a:gd fmla="*/ 78 w 176" name="T20"/>
                <a:gd fmla="*/ 24 h 251" name="T21"/>
                <a:gd fmla="*/ 71 w 176" name="T22"/>
                <a:gd fmla="*/ 34 h 251" name="T23"/>
                <a:gd fmla="*/ 58 w 176" name="T24"/>
                <a:gd fmla="*/ 40 h 251" name="T25"/>
                <a:gd fmla="*/ 44 w 176" name="T26"/>
                <a:gd fmla="*/ 40 h 251" name="T27"/>
                <a:gd fmla="*/ 32 w 176" name="T28"/>
                <a:gd fmla="*/ 50 h 251" name="T29"/>
                <a:gd fmla="*/ 24 w 176" name="T30"/>
                <a:gd fmla="*/ 46 h 251" name="T31"/>
                <a:gd fmla="*/ 16 w 176" name="T32"/>
                <a:gd fmla="*/ 32 h 251" name="T33"/>
                <a:gd fmla="*/ 8 w 176" name="T34"/>
                <a:gd fmla="*/ 48 h 251" name="T35"/>
                <a:gd fmla="*/ 7 w 176" name="T36"/>
                <a:gd fmla="*/ 49 h 251" name="T37"/>
                <a:gd fmla="*/ 14 w 176" name="T38"/>
                <a:gd fmla="*/ 84 h 251" name="T39"/>
                <a:gd fmla="*/ 18 w 176" name="T40"/>
                <a:gd fmla="*/ 94 h 251" name="T41"/>
                <a:gd fmla="*/ 6 w 176" name="T42"/>
                <a:gd fmla="*/ 100 h 251" name="T43"/>
                <a:gd fmla="*/ 24 w 176" name="T44"/>
                <a:gd fmla="*/ 120 h 251" name="T45"/>
                <a:gd fmla="*/ 24 w 176" name="T46"/>
                <a:gd fmla="*/ 121 h 251" name="T47"/>
                <a:gd fmla="*/ 18 w 176" name="T48"/>
                <a:gd fmla="*/ 141 h 251" name="T49"/>
                <a:gd fmla="*/ 8 w 176" name="T50"/>
                <a:gd fmla="*/ 148 h 251" name="T51"/>
                <a:gd fmla="*/ 18 w 176" name="T52"/>
                <a:gd fmla="*/ 180 h 251" name="T53"/>
                <a:gd fmla="*/ 24 w 176" name="T54"/>
                <a:gd fmla="*/ 190 h 251" name="T55"/>
                <a:gd fmla="*/ 16 w 176" name="T56"/>
                <a:gd fmla="*/ 208 h 251" name="T57"/>
                <a:gd fmla="*/ 10 w 176" name="T58"/>
                <a:gd fmla="*/ 226 h 251" name="T59"/>
                <a:gd fmla="*/ 10 w 176" name="T60"/>
                <a:gd fmla="*/ 238 h 251" name="T61"/>
                <a:gd fmla="*/ 13 w 176" name="T62"/>
                <a:gd fmla="*/ 241 h 251" name="T63"/>
                <a:gd fmla="*/ 14 w 176" name="T64"/>
                <a:gd fmla="*/ 244 h 251" name="T65"/>
                <a:gd fmla="*/ 14 w 176" name="T66"/>
                <a:gd fmla="*/ 244 h 251" name="T67"/>
                <a:gd fmla="*/ 46 w 176" name="T68"/>
                <a:gd fmla="*/ 248 h 251" name="T69"/>
                <a:gd fmla="*/ 56 w 176" name="T70"/>
                <a:gd fmla="*/ 232 h 251" name="T71"/>
                <a:gd fmla="*/ 104 w 176" name="T72"/>
                <a:gd fmla="*/ 177 h 251" name="T73"/>
                <a:gd fmla="*/ 125 w 176" name="T74"/>
                <a:gd fmla="*/ 164 h 251" name="T75"/>
                <a:gd fmla="*/ 117 w 176" name="T76"/>
                <a:gd fmla="*/ 156 h 251" name="T77"/>
                <a:gd fmla="*/ 114 w 176" name="T78"/>
                <a:gd fmla="*/ 148 h 251" name="T79"/>
                <a:gd fmla="*/ 87 w 176" name="T80"/>
                <a:gd fmla="*/ 120 h 251" name="T81"/>
                <a:gd fmla="*/ 61 w 176" name="T82"/>
                <a:gd fmla="*/ 114 h 251" name="T83"/>
                <a:gd fmla="*/ 50 w 176" name="T84"/>
                <a:gd fmla="*/ 100 h 251" name="T85"/>
                <a:gd fmla="*/ 66 w 176" name="T86"/>
                <a:gd fmla="*/ 74 h 251" name="T87"/>
                <a:gd fmla="*/ 70 w 176" name="T88"/>
                <a:gd fmla="*/ 62 h 251" name="T89"/>
                <a:gd fmla="*/ 104 w 176" name="T90"/>
                <a:gd fmla="*/ 67 h 251" name="T91"/>
                <a:gd fmla="*/ 101 w 176" name="T92"/>
                <a:gd fmla="*/ 80 h 251" name="T93"/>
                <a:gd fmla="*/ 120 w 176" name="T94"/>
                <a:gd fmla="*/ 96 h 251" name="T95"/>
                <a:gd fmla="*/ 150 w 176" name="T96"/>
                <a:gd fmla="*/ 122 h 251" name="T97"/>
                <a:gd fmla="*/ 166 w 176" name="T98"/>
                <a:gd fmla="*/ 102 h 251" name="T99"/>
                <a:gd fmla="*/ 168 w 176" name="T100"/>
                <a:gd fmla="*/ 93 h 251" name="T101"/>
                <a:gd fmla="*/ 175 w 176" name="T102"/>
                <a:gd fmla="*/ 88 h 251" name="T103"/>
                <a:gd fmla="*/ 162 w 176" name="T104"/>
                <a:gd fmla="*/ 78 h 25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51" w="176">
                  <a:moveTo>
                    <a:pt x="162" y="76"/>
                  </a:moveTo>
                  <a:cubicBezTo>
                    <a:pt x="158" y="74"/>
                    <a:pt x="158" y="74"/>
                    <a:pt x="158" y="74"/>
                  </a:cubicBezTo>
                  <a:cubicBezTo>
                    <a:pt x="158" y="74"/>
                    <a:pt x="158" y="74"/>
                    <a:pt x="158" y="74"/>
                  </a:cubicBezTo>
                  <a:cubicBezTo>
                    <a:pt x="158" y="74"/>
                    <a:pt x="158" y="74"/>
                    <a:pt x="158" y="74"/>
                  </a:cubicBezTo>
                  <a:cubicBezTo>
                    <a:pt x="156" y="72"/>
                    <a:pt x="156" y="72"/>
                    <a:pt x="156" y="72"/>
                  </a:cubicBezTo>
                  <a:cubicBezTo>
                    <a:pt x="144" y="69"/>
                    <a:pt x="144" y="69"/>
                    <a:pt x="144" y="69"/>
                  </a:cubicBezTo>
                  <a:cubicBezTo>
                    <a:pt x="142" y="69"/>
                    <a:pt x="142" y="69"/>
                    <a:pt x="142" y="69"/>
                  </a:cubicBezTo>
                  <a:cubicBezTo>
                    <a:pt x="140" y="70"/>
                    <a:pt x="140" y="70"/>
                    <a:pt x="140" y="70"/>
                  </a:cubicBezTo>
                  <a:cubicBezTo>
                    <a:pt x="135" y="61"/>
                    <a:pt x="135" y="61"/>
                    <a:pt x="135" y="61"/>
                  </a:cubicBezTo>
                  <a:cubicBezTo>
                    <a:pt x="136" y="61"/>
                    <a:pt x="136" y="61"/>
                    <a:pt x="136" y="61"/>
                  </a:cubicBezTo>
                  <a:cubicBezTo>
                    <a:pt x="139" y="57"/>
                    <a:pt x="139" y="57"/>
                    <a:pt x="139" y="57"/>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2" y="44"/>
                    <a:pt x="122" y="44"/>
                    <a:pt x="122" y="44"/>
                  </a:cubicBezTo>
                  <a:cubicBezTo>
                    <a:pt x="116" y="38"/>
                    <a:pt x="116" y="38"/>
                    <a:pt x="116" y="38"/>
                  </a:cubicBezTo>
                  <a:cubicBezTo>
                    <a:pt x="116" y="38"/>
                    <a:pt x="116" y="38"/>
                    <a:pt x="116" y="38"/>
                  </a:cubicBezTo>
                  <a:cubicBezTo>
                    <a:pt x="114" y="34"/>
                    <a:pt x="114" y="34"/>
                    <a:pt x="114" y="34"/>
                  </a:cubicBezTo>
                  <a:cubicBezTo>
                    <a:pt x="114" y="33"/>
                    <a:pt x="114" y="33"/>
                    <a:pt x="114" y="33"/>
                  </a:cubicBezTo>
                  <a:cubicBezTo>
                    <a:pt x="117" y="24"/>
                    <a:pt x="117" y="24"/>
                    <a:pt x="117" y="24"/>
                  </a:cubicBezTo>
                  <a:cubicBezTo>
                    <a:pt x="117" y="18"/>
                    <a:pt x="117" y="18"/>
                    <a:pt x="117" y="18"/>
                  </a:cubicBezTo>
                  <a:cubicBezTo>
                    <a:pt x="117" y="17"/>
                    <a:pt x="117" y="17"/>
                    <a:pt x="117" y="17"/>
                  </a:cubicBezTo>
                  <a:cubicBezTo>
                    <a:pt x="114" y="20"/>
                    <a:pt x="114" y="20"/>
                    <a:pt x="114" y="20"/>
                  </a:cubicBezTo>
                  <a:cubicBezTo>
                    <a:pt x="113" y="20"/>
                    <a:pt x="113" y="20"/>
                    <a:pt x="113" y="20"/>
                  </a:cubicBezTo>
                  <a:cubicBezTo>
                    <a:pt x="112" y="22"/>
                    <a:pt x="112" y="22"/>
                    <a:pt x="112" y="22"/>
                  </a:cubicBezTo>
                  <a:cubicBezTo>
                    <a:pt x="112" y="20"/>
                    <a:pt x="112" y="20"/>
                    <a:pt x="112" y="20"/>
                  </a:cubicBezTo>
                  <a:cubicBezTo>
                    <a:pt x="110" y="20"/>
                    <a:pt x="110" y="20"/>
                    <a:pt x="110" y="20"/>
                  </a:cubicBezTo>
                  <a:cubicBezTo>
                    <a:pt x="104" y="15"/>
                    <a:pt x="104" y="15"/>
                    <a:pt x="104" y="15"/>
                  </a:cubicBezTo>
                  <a:cubicBezTo>
                    <a:pt x="104" y="14"/>
                    <a:pt x="104" y="14"/>
                    <a:pt x="104" y="14"/>
                  </a:cubicBezTo>
                  <a:cubicBezTo>
                    <a:pt x="104" y="14"/>
                    <a:pt x="104" y="14"/>
                    <a:pt x="104" y="14"/>
                  </a:cubicBezTo>
                  <a:cubicBezTo>
                    <a:pt x="102" y="5"/>
                    <a:pt x="102" y="5"/>
                    <a:pt x="102" y="5"/>
                  </a:cubicBezTo>
                  <a:cubicBezTo>
                    <a:pt x="100" y="0"/>
                    <a:pt x="100" y="0"/>
                    <a:pt x="100" y="0"/>
                  </a:cubicBezTo>
                  <a:cubicBezTo>
                    <a:pt x="94" y="1"/>
                    <a:pt x="94" y="1"/>
                    <a:pt x="94" y="1"/>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2" y="32"/>
                    <a:pt x="72" y="32"/>
                    <a:pt x="72" y="32"/>
                  </a:cubicBezTo>
                  <a:cubicBezTo>
                    <a:pt x="72" y="33"/>
                    <a:pt x="72" y="33"/>
                    <a:pt x="72" y="33"/>
                  </a:cubicBezTo>
                  <a:cubicBezTo>
                    <a:pt x="72" y="34"/>
                    <a:pt x="72" y="34"/>
                    <a:pt x="72" y="34"/>
                  </a:cubicBezTo>
                  <a:cubicBezTo>
                    <a:pt x="71" y="34"/>
                    <a:pt x="71" y="34"/>
                    <a:pt x="71" y="34"/>
                  </a:cubicBezTo>
                  <a:cubicBezTo>
                    <a:pt x="65" y="34"/>
                    <a:pt x="65" y="34"/>
                    <a:pt x="65" y="34"/>
                  </a:cubicBezTo>
                  <a:cubicBezTo>
                    <a:pt x="59" y="39"/>
                    <a:pt x="59" y="39"/>
                    <a:pt x="59" y="39"/>
                  </a:cubicBezTo>
                  <a:cubicBezTo>
                    <a:pt x="58" y="40"/>
                    <a:pt x="58" y="40"/>
                    <a:pt x="58" y="40"/>
                  </a:cubicBezTo>
                  <a:cubicBezTo>
                    <a:pt x="58" y="40"/>
                    <a:pt x="58" y="40"/>
                    <a:pt x="58" y="40"/>
                  </a:cubicBezTo>
                  <a:cubicBezTo>
                    <a:pt x="58" y="40"/>
                    <a:pt x="58" y="40"/>
                    <a:pt x="58" y="40"/>
                  </a:cubicBezTo>
                  <a:cubicBezTo>
                    <a:pt x="57" y="39"/>
                    <a:pt x="57" y="39"/>
                    <a:pt x="57" y="39"/>
                  </a:cubicBezTo>
                  <a:cubicBezTo>
                    <a:pt x="46" y="36"/>
                    <a:pt x="46" y="36"/>
                    <a:pt x="46" y="36"/>
                  </a:cubicBezTo>
                  <a:cubicBezTo>
                    <a:pt x="44" y="40"/>
                    <a:pt x="44" y="40"/>
                    <a:pt x="44" y="40"/>
                  </a:cubicBezTo>
                  <a:cubicBezTo>
                    <a:pt x="44" y="40"/>
                    <a:pt x="44" y="40"/>
                    <a:pt x="44" y="40"/>
                  </a:cubicBezTo>
                  <a:cubicBezTo>
                    <a:pt x="40" y="48"/>
                    <a:pt x="40" y="48"/>
                    <a:pt x="40" y="48"/>
                  </a:cubicBezTo>
                  <a:cubicBezTo>
                    <a:pt x="39" y="50"/>
                    <a:pt x="38" y="50"/>
                    <a:pt x="36" y="51"/>
                  </a:cubicBezTo>
                  <a:cubicBezTo>
                    <a:pt x="32" y="50"/>
                    <a:pt x="32" y="50"/>
                    <a:pt x="32" y="50"/>
                  </a:cubicBezTo>
                  <a:cubicBezTo>
                    <a:pt x="25" y="47"/>
                    <a:pt x="25" y="47"/>
                    <a:pt x="25" y="47"/>
                  </a:cubicBezTo>
                  <a:cubicBezTo>
                    <a:pt x="24" y="46"/>
                    <a:pt x="24" y="46"/>
                    <a:pt x="24" y="46"/>
                  </a:cubicBezTo>
                  <a:cubicBezTo>
                    <a:pt x="24" y="46"/>
                    <a:pt x="24" y="46"/>
                    <a:pt x="24" y="46"/>
                  </a:cubicBezTo>
                  <a:cubicBezTo>
                    <a:pt x="24" y="46"/>
                    <a:pt x="24" y="46"/>
                    <a:pt x="24" y="46"/>
                  </a:cubicBezTo>
                  <a:cubicBezTo>
                    <a:pt x="22" y="36"/>
                    <a:pt x="22" y="36"/>
                    <a:pt x="22" y="36"/>
                  </a:cubicBezTo>
                  <a:cubicBezTo>
                    <a:pt x="20" y="29"/>
                    <a:pt x="20" y="29"/>
                    <a:pt x="20" y="29"/>
                  </a:cubicBezTo>
                  <a:cubicBezTo>
                    <a:pt x="19" y="27"/>
                    <a:pt x="19" y="27"/>
                    <a:pt x="19" y="27"/>
                  </a:cubicBezTo>
                  <a:cubicBezTo>
                    <a:pt x="16" y="32"/>
                    <a:pt x="16" y="32"/>
                    <a:pt x="16" y="32"/>
                  </a:cubicBezTo>
                  <a:cubicBezTo>
                    <a:pt x="16" y="32"/>
                    <a:pt x="16" y="32"/>
                    <a:pt x="16" y="32"/>
                  </a:cubicBezTo>
                  <a:cubicBezTo>
                    <a:pt x="16" y="32"/>
                    <a:pt x="16" y="32"/>
                    <a:pt x="16" y="32"/>
                  </a:cubicBezTo>
                  <a:cubicBezTo>
                    <a:pt x="12" y="39"/>
                    <a:pt x="12" y="39"/>
                    <a:pt x="12" y="39"/>
                  </a:cubicBezTo>
                  <a:cubicBezTo>
                    <a:pt x="8" y="48"/>
                    <a:pt x="8" y="48"/>
                    <a:pt x="8" y="48"/>
                  </a:cubicBezTo>
                  <a:cubicBezTo>
                    <a:pt x="8" y="48"/>
                    <a:pt x="8" y="48"/>
                    <a:pt x="8" y="48"/>
                  </a:cubicBezTo>
                  <a:cubicBezTo>
                    <a:pt x="8" y="48"/>
                    <a:pt x="8" y="48"/>
                    <a:pt x="8" y="48"/>
                  </a:cubicBezTo>
                  <a:cubicBezTo>
                    <a:pt x="8" y="49"/>
                    <a:pt x="8" y="49"/>
                    <a:pt x="8" y="49"/>
                  </a:cubicBezTo>
                  <a:cubicBezTo>
                    <a:pt x="7" y="49"/>
                    <a:pt x="7" y="49"/>
                    <a:pt x="7" y="49"/>
                  </a:cubicBezTo>
                  <a:cubicBezTo>
                    <a:pt x="4" y="54"/>
                    <a:pt x="4" y="54"/>
                    <a:pt x="4" y="54"/>
                  </a:cubicBezTo>
                  <a:cubicBezTo>
                    <a:pt x="4" y="56"/>
                    <a:pt x="2" y="58"/>
                    <a:pt x="0" y="62"/>
                  </a:cubicBezTo>
                  <a:cubicBezTo>
                    <a:pt x="2" y="71"/>
                    <a:pt x="2" y="71"/>
                    <a:pt x="2" y="71"/>
                  </a:cubicBezTo>
                  <a:cubicBezTo>
                    <a:pt x="14" y="84"/>
                    <a:pt x="14" y="84"/>
                    <a:pt x="14" y="84"/>
                  </a:cubicBezTo>
                  <a:cubicBezTo>
                    <a:pt x="14" y="84"/>
                    <a:pt x="14" y="84"/>
                    <a:pt x="14" y="84"/>
                  </a:cubicBezTo>
                  <a:cubicBezTo>
                    <a:pt x="18" y="92"/>
                    <a:pt x="18" y="92"/>
                    <a:pt x="18" y="92"/>
                  </a:cubicBezTo>
                  <a:cubicBezTo>
                    <a:pt x="18" y="93"/>
                    <a:pt x="18" y="93"/>
                    <a:pt x="18" y="93"/>
                  </a:cubicBezTo>
                  <a:cubicBezTo>
                    <a:pt x="18" y="94"/>
                    <a:pt x="18" y="94"/>
                    <a:pt x="18" y="94"/>
                  </a:cubicBezTo>
                  <a:cubicBezTo>
                    <a:pt x="18" y="94"/>
                    <a:pt x="18" y="94"/>
                    <a:pt x="18" y="94"/>
                  </a:cubicBezTo>
                  <a:cubicBezTo>
                    <a:pt x="14" y="98"/>
                    <a:pt x="14" y="98"/>
                    <a:pt x="14" y="98"/>
                  </a:cubicBezTo>
                  <a:cubicBezTo>
                    <a:pt x="14" y="99"/>
                    <a:pt x="14" y="99"/>
                    <a:pt x="14" y="99"/>
                  </a:cubicBezTo>
                  <a:cubicBezTo>
                    <a:pt x="6" y="100"/>
                    <a:pt x="6" y="100"/>
                    <a:pt x="6" y="100"/>
                  </a:cubicBezTo>
                  <a:cubicBezTo>
                    <a:pt x="6" y="107"/>
                    <a:pt x="6" y="107"/>
                    <a:pt x="6" y="107"/>
                  </a:cubicBezTo>
                  <a:cubicBezTo>
                    <a:pt x="12" y="110"/>
                    <a:pt x="12" y="110"/>
                    <a:pt x="12"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1"/>
                    <a:pt x="24" y="121"/>
                    <a:pt x="24" y="121"/>
                  </a:cubicBezTo>
                  <a:cubicBezTo>
                    <a:pt x="22" y="134"/>
                    <a:pt x="22" y="134"/>
                    <a:pt x="22" y="134"/>
                  </a:cubicBezTo>
                  <a:cubicBezTo>
                    <a:pt x="22" y="134"/>
                    <a:pt x="22" y="134"/>
                    <a:pt x="22" y="134"/>
                  </a:cubicBezTo>
                  <a:cubicBezTo>
                    <a:pt x="22" y="135"/>
                    <a:pt x="22" y="135"/>
                    <a:pt x="22" y="135"/>
                  </a:cubicBezTo>
                  <a:cubicBezTo>
                    <a:pt x="18" y="141"/>
                    <a:pt x="18" y="141"/>
                    <a:pt x="18" y="141"/>
                  </a:cubicBezTo>
                  <a:cubicBezTo>
                    <a:pt x="18" y="142"/>
                    <a:pt x="18" y="142"/>
                    <a:pt x="18" y="142"/>
                  </a:cubicBezTo>
                  <a:cubicBezTo>
                    <a:pt x="18" y="142"/>
                    <a:pt x="18" y="142"/>
                    <a:pt x="18" y="142"/>
                  </a:cubicBezTo>
                  <a:cubicBezTo>
                    <a:pt x="8" y="144"/>
                    <a:pt x="8" y="144"/>
                    <a:pt x="8" y="144"/>
                  </a:cubicBezTo>
                  <a:cubicBezTo>
                    <a:pt x="8" y="148"/>
                    <a:pt x="8" y="148"/>
                    <a:pt x="8" y="148"/>
                  </a:cubicBezTo>
                  <a:cubicBezTo>
                    <a:pt x="5" y="156"/>
                    <a:pt x="5" y="156"/>
                    <a:pt x="5" y="156"/>
                  </a:cubicBezTo>
                  <a:cubicBezTo>
                    <a:pt x="4" y="166"/>
                    <a:pt x="4" y="166"/>
                    <a:pt x="4" y="166"/>
                  </a:cubicBezTo>
                  <a:cubicBezTo>
                    <a:pt x="6" y="172"/>
                    <a:pt x="6" y="172"/>
                    <a:pt x="6" y="172"/>
                  </a:cubicBezTo>
                  <a:cubicBezTo>
                    <a:pt x="18" y="180"/>
                    <a:pt x="18" y="180"/>
                    <a:pt x="18" y="180"/>
                  </a:cubicBezTo>
                  <a:cubicBezTo>
                    <a:pt x="18" y="180"/>
                    <a:pt x="18" y="180"/>
                    <a:pt x="18" y="180"/>
                  </a:cubicBezTo>
                  <a:cubicBezTo>
                    <a:pt x="24" y="189"/>
                    <a:pt x="24" y="189"/>
                    <a:pt x="24" y="189"/>
                  </a:cubicBezTo>
                  <a:cubicBezTo>
                    <a:pt x="24" y="189"/>
                    <a:pt x="24" y="189"/>
                    <a:pt x="24" y="189"/>
                  </a:cubicBezTo>
                  <a:cubicBezTo>
                    <a:pt x="24" y="190"/>
                    <a:pt x="24" y="190"/>
                    <a:pt x="24" y="190"/>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6"/>
                    <a:pt x="10" y="226"/>
                    <a:pt x="10" y="226"/>
                  </a:cubicBezTo>
                  <a:cubicBezTo>
                    <a:pt x="8" y="227"/>
                    <a:pt x="6" y="229"/>
                    <a:pt x="6" y="231"/>
                  </a:cubicBezTo>
                  <a:cubicBezTo>
                    <a:pt x="5" y="232"/>
                    <a:pt x="5" y="233"/>
                    <a:pt x="6" y="234"/>
                  </a:cubicBezTo>
                  <a:cubicBezTo>
                    <a:pt x="6" y="234"/>
                    <a:pt x="6" y="234"/>
                    <a:pt x="6" y="234"/>
                  </a:cubicBezTo>
                  <a:cubicBezTo>
                    <a:pt x="10" y="238"/>
                    <a:pt x="10" y="238"/>
                    <a:pt x="10" y="238"/>
                  </a:cubicBezTo>
                  <a:cubicBezTo>
                    <a:pt x="10" y="238"/>
                    <a:pt x="10" y="238"/>
                    <a:pt x="10" y="238"/>
                  </a:cubicBezTo>
                  <a:cubicBezTo>
                    <a:pt x="10" y="238"/>
                    <a:pt x="10" y="238"/>
                    <a:pt x="10" y="238"/>
                  </a:cubicBezTo>
                  <a:cubicBezTo>
                    <a:pt x="12" y="242"/>
                    <a:pt x="12" y="242"/>
                    <a:pt x="12" y="242"/>
                  </a:cubicBezTo>
                  <a:cubicBezTo>
                    <a:pt x="13" y="241"/>
                    <a:pt x="13" y="241"/>
                    <a:pt x="13" y="241"/>
                  </a:cubicBezTo>
                  <a:cubicBezTo>
                    <a:pt x="13" y="241"/>
                    <a:pt x="13" y="241"/>
                    <a:pt x="13" y="241"/>
                  </a:cubicBezTo>
                  <a:cubicBezTo>
                    <a:pt x="14" y="242"/>
                    <a:pt x="14" y="242"/>
                    <a:pt x="14" y="242"/>
                  </a:cubicBezTo>
                  <a:cubicBezTo>
                    <a:pt x="14" y="243"/>
                    <a:pt x="14" y="243"/>
                    <a:pt x="14" y="243"/>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7"/>
                    <a:pt x="14" y="247"/>
                    <a:pt x="14" y="247"/>
                  </a:cubicBezTo>
                  <a:cubicBezTo>
                    <a:pt x="18" y="248"/>
                    <a:pt x="18" y="248"/>
                    <a:pt x="18" y="248"/>
                  </a:cubicBezTo>
                  <a:cubicBezTo>
                    <a:pt x="32" y="251"/>
                    <a:pt x="32" y="251"/>
                    <a:pt x="32" y="251"/>
                  </a:cubicBezTo>
                  <a:cubicBezTo>
                    <a:pt x="37" y="251"/>
                    <a:pt x="42" y="250"/>
                    <a:pt x="46" y="248"/>
                  </a:cubicBezTo>
                  <a:cubicBezTo>
                    <a:pt x="51" y="246"/>
                    <a:pt x="56" y="246"/>
                    <a:pt x="60" y="246"/>
                  </a:cubicBezTo>
                  <a:cubicBezTo>
                    <a:pt x="61" y="244"/>
                    <a:pt x="61" y="244"/>
                    <a:pt x="61" y="244"/>
                  </a:cubicBezTo>
                  <a:cubicBezTo>
                    <a:pt x="56" y="233"/>
                    <a:pt x="56" y="233"/>
                    <a:pt x="56" y="233"/>
                  </a:cubicBezTo>
                  <a:cubicBezTo>
                    <a:pt x="56" y="232"/>
                    <a:pt x="56" y="232"/>
                    <a:pt x="56" y="232"/>
                  </a:cubicBezTo>
                  <a:cubicBezTo>
                    <a:pt x="56" y="232"/>
                    <a:pt x="56" y="232"/>
                    <a:pt x="56" y="232"/>
                  </a:cubicBezTo>
                  <a:cubicBezTo>
                    <a:pt x="79" y="200"/>
                    <a:pt x="79" y="200"/>
                    <a:pt x="79" y="200"/>
                  </a:cubicBezTo>
                  <a:cubicBezTo>
                    <a:pt x="104" y="177"/>
                    <a:pt x="104" y="177"/>
                    <a:pt x="104" y="177"/>
                  </a:cubicBezTo>
                  <a:cubicBezTo>
                    <a:pt x="104" y="177"/>
                    <a:pt x="104" y="177"/>
                    <a:pt x="104" y="177"/>
                  </a:cubicBezTo>
                  <a:cubicBezTo>
                    <a:pt x="112" y="174"/>
                    <a:pt x="112" y="174"/>
                    <a:pt x="112" y="174"/>
                  </a:cubicBezTo>
                  <a:cubicBezTo>
                    <a:pt x="116" y="170"/>
                    <a:pt x="116" y="170"/>
                    <a:pt x="116" y="170"/>
                  </a:cubicBezTo>
                  <a:cubicBezTo>
                    <a:pt x="116" y="169"/>
                    <a:pt x="116" y="169"/>
                    <a:pt x="116" y="169"/>
                  </a:cubicBezTo>
                  <a:cubicBezTo>
                    <a:pt x="119" y="167"/>
                    <a:pt x="122" y="165"/>
                    <a:pt x="125" y="164"/>
                  </a:cubicBezTo>
                  <a:cubicBezTo>
                    <a:pt x="122" y="162"/>
                    <a:pt x="122" y="162"/>
                    <a:pt x="122" y="162"/>
                  </a:cubicBezTo>
                  <a:cubicBezTo>
                    <a:pt x="117" y="157"/>
                    <a:pt x="117" y="157"/>
                    <a:pt x="117" y="157"/>
                  </a:cubicBezTo>
                  <a:cubicBezTo>
                    <a:pt x="117" y="156"/>
                    <a:pt x="117" y="156"/>
                    <a:pt x="117" y="156"/>
                  </a:cubicBezTo>
                  <a:cubicBezTo>
                    <a:pt x="117" y="156"/>
                    <a:pt x="117" y="156"/>
                    <a:pt x="117" y="156"/>
                  </a:cubicBezTo>
                  <a:cubicBezTo>
                    <a:pt x="113" y="152"/>
                    <a:pt x="113" y="152"/>
                    <a:pt x="113" y="152"/>
                  </a:cubicBezTo>
                  <a:cubicBezTo>
                    <a:pt x="112" y="151"/>
                    <a:pt x="112" y="151"/>
                    <a:pt x="112" y="151"/>
                  </a:cubicBezTo>
                  <a:cubicBezTo>
                    <a:pt x="112" y="150"/>
                    <a:pt x="112" y="150"/>
                    <a:pt x="112" y="150"/>
                  </a:cubicBezTo>
                  <a:cubicBezTo>
                    <a:pt x="114" y="148"/>
                    <a:pt x="114" y="148"/>
                    <a:pt x="114" y="148"/>
                  </a:cubicBezTo>
                  <a:cubicBezTo>
                    <a:pt x="109" y="149"/>
                    <a:pt x="109" y="149"/>
                    <a:pt x="109" y="149"/>
                  </a:cubicBezTo>
                  <a:cubicBezTo>
                    <a:pt x="98" y="146"/>
                    <a:pt x="98" y="146"/>
                    <a:pt x="98" y="146"/>
                  </a:cubicBezTo>
                  <a:cubicBezTo>
                    <a:pt x="94" y="144"/>
                    <a:pt x="91" y="142"/>
                    <a:pt x="90" y="139"/>
                  </a:cubicBezTo>
                  <a:cubicBezTo>
                    <a:pt x="88" y="132"/>
                    <a:pt x="87" y="125"/>
                    <a:pt x="87" y="120"/>
                  </a:cubicBezTo>
                  <a:cubicBezTo>
                    <a:pt x="86" y="122"/>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4"/>
                    <a:pt x="52" y="112"/>
                  </a:cubicBezTo>
                  <a:cubicBezTo>
                    <a:pt x="49" y="110"/>
                    <a:pt x="48" y="109"/>
                    <a:pt x="48" y="107"/>
                  </a:cubicBezTo>
                  <a:cubicBezTo>
                    <a:pt x="47" y="104"/>
                    <a:pt x="48" y="102"/>
                    <a:pt x="50" y="100"/>
                  </a:cubicBezTo>
                  <a:cubicBezTo>
                    <a:pt x="53" y="98"/>
                    <a:pt x="56" y="95"/>
                    <a:pt x="59" y="91"/>
                  </a:cubicBezTo>
                  <a:cubicBezTo>
                    <a:pt x="56" y="87"/>
                    <a:pt x="55" y="84"/>
                    <a:pt x="56" y="80"/>
                  </a:cubicBezTo>
                  <a:cubicBezTo>
                    <a:pt x="57" y="80"/>
                    <a:pt x="57" y="80"/>
                    <a:pt x="57" y="80"/>
                  </a:cubicBezTo>
                  <a:cubicBezTo>
                    <a:pt x="57" y="78"/>
                    <a:pt x="60" y="76"/>
                    <a:pt x="66" y="74"/>
                  </a:cubicBezTo>
                  <a:cubicBezTo>
                    <a:pt x="67" y="72"/>
                    <a:pt x="68" y="71"/>
                    <a:pt x="68" y="70"/>
                  </a:cubicBezTo>
                  <a:cubicBezTo>
                    <a:pt x="74" y="71"/>
                    <a:pt x="74" y="71"/>
                    <a:pt x="74" y="71"/>
                  </a:cubicBezTo>
                  <a:cubicBezTo>
                    <a:pt x="74" y="70"/>
                    <a:pt x="74" y="70"/>
                    <a:pt x="74" y="70"/>
                  </a:cubicBezTo>
                  <a:cubicBezTo>
                    <a:pt x="70" y="68"/>
                    <a:pt x="68" y="65"/>
                    <a:pt x="70" y="62"/>
                  </a:cubicBezTo>
                  <a:cubicBezTo>
                    <a:pt x="74" y="59"/>
                    <a:pt x="74" y="59"/>
                    <a:pt x="74" y="59"/>
                  </a:cubicBezTo>
                  <a:cubicBezTo>
                    <a:pt x="77" y="58"/>
                    <a:pt x="82" y="58"/>
                    <a:pt x="86" y="61"/>
                  </a:cubicBezTo>
                  <a:cubicBezTo>
                    <a:pt x="95" y="67"/>
                    <a:pt x="95" y="67"/>
                    <a:pt x="95" y="67"/>
                  </a:cubicBezTo>
                  <a:cubicBezTo>
                    <a:pt x="104" y="67"/>
                    <a:pt x="104" y="67"/>
                    <a:pt x="104" y="67"/>
                  </a:cubicBezTo>
                  <a:cubicBezTo>
                    <a:pt x="106" y="70"/>
                    <a:pt x="106" y="70"/>
                    <a:pt x="106" y="70"/>
                  </a:cubicBezTo>
                  <a:cubicBezTo>
                    <a:pt x="107" y="73"/>
                    <a:pt x="107" y="73"/>
                    <a:pt x="107" y="73"/>
                  </a:cubicBezTo>
                  <a:cubicBezTo>
                    <a:pt x="107" y="75"/>
                    <a:pt x="106" y="76"/>
                    <a:pt x="104" y="76"/>
                  </a:cubicBezTo>
                  <a:cubicBezTo>
                    <a:pt x="102" y="76"/>
                    <a:pt x="102" y="78"/>
                    <a:pt x="101" y="80"/>
                  </a:cubicBezTo>
                  <a:cubicBezTo>
                    <a:pt x="105" y="90"/>
                    <a:pt x="105" y="90"/>
                    <a:pt x="105" y="90"/>
                  </a:cubicBezTo>
                  <a:cubicBezTo>
                    <a:pt x="108" y="86"/>
                    <a:pt x="110" y="84"/>
                    <a:pt x="112" y="84"/>
                  </a:cubicBezTo>
                  <a:cubicBezTo>
                    <a:pt x="114" y="84"/>
                    <a:pt x="115" y="85"/>
                    <a:pt x="116" y="86"/>
                  </a:cubicBezTo>
                  <a:cubicBezTo>
                    <a:pt x="118" y="88"/>
                    <a:pt x="119" y="92"/>
                    <a:pt x="120" y="96"/>
                  </a:cubicBezTo>
                  <a:cubicBezTo>
                    <a:pt x="120" y="100"/>
                    <a:pt x="121" y="104"/>
                    <a:pt x="122" y="106"/>
                  </a:cubicBezTo>
                  <a:cubicBezTo>
                    <a:pt x="126" y="110"/>
                    <a:pt x="126" y="110"/>
                    <a:pt x="126" y="110"/>
                  </a:cubicBezTo>
                  <a:cubicBezTo>
                    <a:pt x="130" y="116"/>
                    <a:pt x="133" y="120"/>
                    <a:pt x="134" y="124"/>
                  </a:cubicBezTo>
                  <a:cubicBezTo>
                    <a:pt x="150" y="122"/>
                    <a:pt x="150" y="122"/>
                    <a:pt x="150" y="122"/>
                  </a:cubicBezTo>
                  <a:cubicBezTo>
                    <a:pt x="156" y="118"/>
                    <a:pt x="156" y="118"/>
                    <a:pt x="156" y="118"/>
                  </a:cubicBezTo>
                  <a:cubicBezTo>
                    <a:pt x="163" y="110"/>
                    <a:pt x="163" y="110"/>
                    <a:pt x="163" y="110"/>
                  </a:cubicBezTo>
                  <a:cubicBezTo>
                    <a:pt x="166" y="103"/>
                    <a:pt x="166" y="103"/>
                    <a:pt x="166" y="103"/>
                  </a:cubicBezTo>
                  <a:cubicBezTo>
                    <a:pt x="166" y="102"/>
                    <a:pt x="166" y="102"/>
                    <a:pt x="166" y="102"/>
                  </a:cubicBezTo>
                  <a:cubicBezTo>
                    <a:pt x="166" y="102"/>
                    <a:pt x="166" y="102"/>
                    <a:pt x="166" y="102"/>
                  </a:cubicBezTo>
                  <a:cubicBezTo>
                    <a:pt x="168" y="94"/>
                    <a:pt x="168" y="94"/>
                    <a:pt x="168" y="94"/>
                  </a:cubicBezTo>
                  <a:cubicBezTo>
                    <a:pt x="168" y="94"/>
                    <a:pt x="168" y="94"/>
                    <a:pt x="168" y="94"/>
                  </a:cubicBezTo>
                  <a:cubicBezTo>
                    <a:pt x="168" y="93"/>
                    <a:pt x="168" y="93"/>
                    <a:pt x="168" y="93"/>
                  </a:cubicBezTo>
                  <a:cubicBezTo>
                    <a:pt x="168" y="93"/>
                    <a:pt x="168" y="93"/>
                    <a:pt x="168" y="93"/>
                  </a:cubicBezTo>
                  <a:cubicBezTo>
                    <a:pt x="174" y="89"/>
                    <a:pt x="174" y="89"/>
                    <a:pt x="174" y="89"/>
                  </a:cubicBezTo>
                  <a:cubicBezTo>
                    <a:pt x="176" y="88"/>
                    <a:pt x="176" y="88"/>
                    <a:pt x="176" y="88"/>
                  </a:cubicBezTo>
                  <a:cubicBezTo>
                    <a:pt x="175" y="88"/>
                    <a:pt x="175" y="88"/>
                    <a:pt x="175" y="88"/>
                  </a:cubicBezTo>
                  <a:cubicBezTo>
                    <a:pt x="165" y="84"/>
                    <a:pt x="165" y="84"/>
                    <a:pt x="165" y="84"/>
                  </a:cubicBezTo>
                  <a:cubicBezTo>
                    <a:pt x="164" y="84"/>
                    <a:pt x="164" y="84"/>
                    <a:pt x="164" y="84"/>
                  </a:cubicBezTo>
                  <a:cubicBezTo>
                    <a:pt x="164" y="84"/>
                    <a:pt x="164" y="84"/>
                    <a:pt x="164" y="84"/>
                  </a:cubicBezTo>
                  <a:cubicBezTo>
                    <a:pt x="162" y="78"/>
                    <a:pt x="162" y="78"/>
                    <a:pt x="162" y="78"/>
                  </a:cubicBezTo>
                  <a:lnTo>
                    <a:pt x="162" y="76"/>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38" name="Freeform 35"/>
            <p:cNvSpPr/>
            <p:nvPr/>
          </p:nvSpPr>
          <p:spPr bwMode="auto">
            <a:xfrm>
              <a:off x="3930643" y="3948129"/>
              <a:ext cx="573544" cy="564470"/>
            </a:xfrm>
            <a:custGeom>
              <a:gdLst>
                <a:gd fmla="*/ 41 w 186" name="T0"/>
                <a:gd fmla="*/ 61 h 183" name="T1"/>
                <a:gd fmla="*/ 1 w 186" name="T2"/>
                <a:gd fmla="*/ 82 h 183" name="T3"/>
                <a:gd fmla="*/ 15 w 186" name="T4"/>
                <a:gd fmla="*/ 111 h 183" name="T5"/>
                <a:gd fmla="*/ 15 w 186" name="T6"/>
                <a:gd fmla="*/ 112 h 183" name="T7"/>
                <a:gd fmla="*/ 33 w 186" name="T8"/>
                <a:gd fmla="*/ 143 h 183" name="T9"/>
                <a:gd fmla="*/ 43 w 186" name="T10"/>
                <a:gd fmla="*/ 145 h 183" name="T11"/>
                <a:gd fmla="*/ 53 w 186" name="T12"/>
                <a:gd fmla="*/ 151 h 183" name="T13"/>
                <a:gd fmla="*/ 106 w 186" name="T14"/>
                <a:gd fmla="*/ 155 h 183" name="T15"/>
                <a:gd fmla="*/ 109 w 186" name="T16"/>
                <a:gd fmla="*/ 173 h 183" name="T17"/>
                <a:gd fmla="*/ 130 w 186" name="T18"/>
                <a:gd fmla="*/ 171 h 183" name="T19"/>
                <a:gd fmla="*/ 142 w 186" name="T20"/>
                <a:gd fmla="*/ 183 h 183" name="T21"/>
                <a:gd fmla="*/ 151 w 186" name="T22"/>
                <a:gd fmla="*/ 175 h 183" name="T23"/>
                <a:gd fmla="*/ 163 w 186" name="T24"/>
                <a:gd fmla="*/ 175 h 183" name="T25"/>
                <a:gd fmla="*/ 173 w 186" name="T26"/>
                <a:gd fmla="*/ 166 h 183" name="T27"/>
                <a:gd fmla="*/ 172 w 186" name="T28"/>
                <a:gd fmla="*/ 163 h 183" name="T29"/>
                <a:gd fmla="*/ 173 w 186" name="T30"/>
                <a:gd fmla="*/ 153 h 183" name="T31"/>
                <a:gd fmla="*/ 152 w 186" name="T32"/>
                <a:gd fmla="*/ 147 h 183" name="T33"/>
                <a:gd fmla="*/ 142 w 186" name="T34"/>
                <a:gd fmla="*/ 131 h 183" name="T35"/>
                <a:gd fmla="*/ 138 w 186" name="T36"/>
                <a:gd fmla="*/ 119 h 183" name="T37"/>
                <a:gd fmla="*/ 149 w 186" name="T38"/>
                <a:gd fmla="*/ 114 h 183" name="T39"/>
                <a:gd fmla="*/ 155 w 186" name="T40"/>
                <a:gd fmla="*/ 102 h 183" name="T41"/>
                <a:gd fmla="*/ 160 w 186" name="T42"/>
                <a:gd fmla="*/ 99 h 183" name="T43"/>
                <a:gd fmla="*/ 159 w 186" name="T44"/>
                <a:gd fmla="*/ 81 h 183" name="T45"/>
                <a:gd fmla="*/ 170 w 186" name="T46"/>
                <a:gd fmla="*/ 83 h 183" name="T47"/>
                <a:gd fmla="*/ 171 w 186" name="T48"/>
                <a:gd fmla="*/ 85 h 183" name="T49"/>
                <a:gd fmla="*/ 186 w 186" name="T50"/>
                <a:gd fmla="*/ 81 h 183" name="T51"/>
                <a:gd fmla="*/ 169 w 186" name="T52"/>
                <a:gd fmla="*/ 69 h 183" name="T53"/>
                <a:gd fmla="*/ 152 w 186" name="T54"/>
                <a:gd fmla="*/ 64 h 183" name="T55"/>
                <a:gd fmla="*/ 151 w 186" name="T56"/>
                <a:gd fmla="*/ 63 h 183" name="T57"/>
                <a:gd fmla="*/ 131 w 186" name="T58"/>
                <a:gd fmla="*/ 49 h 183" name="T59"/>
                <a:gd fmla="*/ 148 w 186" name="T60"/>
                <a:gd fmla="*/ 29 h 183" name="T61"/>
                <a:gd fmla="*/ 141 w 186" name="T62"/>
                <a:gd fmla="*/ 10 h 183" name="T63"/>
                <a:gd fmla="*/ 113 w 186" name="T64"/>
                <a:gd fmla="*/ 15 h 183" name="T65"/>
                <a:gd fmla="*/ 101 w 186" name="T66"/>
                <a:gd fmla="*/ 7 h 183" name="T67"/>
                <a:gd fmla="*/ 95 w 186" name="T68"/>
                <a:gd fmla="*/ 6 h 183" name="T69"/>
                <a:gd fmla="*/ 95 w 186" name="T70"/>
                <a:gd fmla="*/ 3 h 183" name="T71"/>
                <a:gd fmla="*/ 95 w 186" name="T72"/>
                <a:gd fmla="*/ 3 h 183" name="T73"/>
                <a:gd fmla="*/ 94 w 186" name="T74"/>
                <a:gd fmla="*/ 2 h 183" name="T75"/>
                <a:gd fmla="*/ 94 w 186" name="T76"/>
                <a:gd fmla="*/ 0 h 183" name="T77"/>
                <a:gd fmla="*/ 93 w 186" name="T78"/>
                <a:gd fmla="*/ 11 h 183" name="T79"/>
                <a:gd fmla="*/ 91 w 186" name="T80"/>
                <a:gd fmla="*/ 19 h 183" name="T81"/>
                <a:gd fmla="*/ 93 w 186" name="T82"/>
                <a:gd fmla="*/ 34 h 183" name="T83"/>
                <a:gd fmla="*/ 91 w 186" name="T84"/>
                <a:gd fmla="*/ 35 h 183" name="T85"/>
                <a:gd fmla="*/ 87 w 186" name="T86"/>
                <a:gd fmla="*/ 49 h 183" name="T87"/>
                <a:gd fmla="*/ 67 w 186" name="T88"/>
                <a:gd fmla="*/ 55 h 183" name="T89"/>
                <a:gd fmla="*/ 42 w 186" name="T90"/>
                <a:gd fmla="*/ 61 h 18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3" w="186">
                  <a:moveTo>
                    <a:pt x="41" y="61"/>
                  </a:moveTo>
                  <a:cubicBezTo>
                    <a:pt x="41" y="61"/>
                    <a:pt x="41" y="61"/>
                    <a:pt x="41" y="61"/>
                  </a:cubicBezTo>
                  <a:cubicBezTo>
                    <a:pt x="11" y="73"/>
                    <a:pt x="11" y="73"/>
                    <a:pt x="11" y="73"/>
                  </a:cubicBezTo>
                  <a:cubicBezTo>
                    <a:pt x="1" y="82"/>
                    <a:pt x="1" y="82"/>
                    <a:pt x="1" y="82"/>
                  </a:cubicBezTo>
                  <a:cubicBezTo>
                    <a:pt x="0" y="95"/>
                    <a:pt x="1" y="103"/>
                    <a:pt x="6" y="106"/>
                  </a:cubicBezTo>
                  <a:cubicBezTo>
                    <a:pt x="15" y="111"/>
                    <a:pt x="15" y="111"/>
                    <a:pt x="15" y="111"/>
                  </a:cubicBezTo>
                  <a:cubicBezTo>
                    <a:pt x="15" y="111"/>
                    <a:pt x="15" y="111"/>
                    <a:pt x="15" y="111"/>
                  </a:cubicBezTo>
                  <a:cubicBezTo>
                    <a:pt x="15" y="112"/>
                    <a:pt x="15" y="112"/>
                    <a:pt x="15" y="112"/>
                  </a:cubicBezTo>
                  <a:cubicBezTo>
                    <a:pt x="18" y="127"/>
                    <a:pt x="18" y="127"/>
                    <a:pt x="18" y="127"/>
                  </a:cubicBezTo>
                  <a:cubicBezTo>
                    <a:pt x="25" y="137"/>
                    <a:pt x="31" y="142"/>
                    <a:pt x="33" y="143"/>
                  </a:cubicBezTo>
                  <a:cubicBezTo>
                    <a:pt x="42" y="145"/>
                    <a:pt x="42" y="145"/>
                    <a:pt x="42" y="145"/>
                  </a:cubicBezTo>
                  <a:cubicBezTo>
                    <a:pt x="43" y="145"/>
                    <a:pt x="43" y="145"/>
                    <a:pt x="43" y="145"/>
                  </a:cubicBezTo>
                  <a:cubicBezTo>
                    <a:pt x="43" y="146"/>
                    <a:pt x="43" y="146"/>
                    <a:pt x="43" y="146"/>
                  </a:cubicBezTo>
                  <a:cubicBezTo>
                    <a:pt x="45" y="147"/>
                    <a:pt x="47" y="149"/>
                    <a:pt x="53" y="151"/>
                  </a:cubicBezTo>
                  <a:cubicBezTo>
                    <a:pt x="77" y="152"/>
                    <a:pt x="77" y="152"/>
                    <a:pt x="77" y="152"/>
                  </a:cubicBezTo>
                  <a:cubicBezTo>
                    <a:pt x="94" y="152"/>
                    <a:pt x="104" y="153"/>
                    <a:pt x="106" y="155"/>
                  </a:cubicBezTo>
                  <a:cubicBezTo>
                    <a:pt x="108" y="157"/>
                    <a:pt x="109" y="161"/>
                    <a:pt x="108" y="167"/>
                  </a:cubicBezTo>
                  <a:cubicBezTo>
                    <a:pt x="108" y="171"/>
                    <a:pt x="108" y="173"/>
                    <a:pt x="109" y="173"/>
                  </a:cubicBezTo>
                  <a:cubicBezTo>
                    <a:pt x="117" y="171"/>
                    <a:pt x="117" y="171"/>
                    <a:pt x="117" y="171"/>
                  </a:cubicBezTo>
                  <a:cubicBezTo>
                    <a:pt x="124" y="169"/>
                    <a:pt x="128" y="169"/>
                    <a:pt x="130" y="171"/>
                  </a:cubicBezTo>
                  <a:cubicBezTo>
                    <a:pt x="133" y="175"/>
                    <a:pt x="133" y="175"/>
                    <a:pt x="133" y="175"/>
                  </a:cubicBezTo>
                  <a:cubicBezTo>
                    <a:pt x="138" y="181"/>
                    <a:pt x="141" y="183"/>
                    <a:pt x="142" y="183"/>
                  </a:cubicBezTo>
                  <a:cubicBezTo>
                    <a:pt x="145" y="182"/>
                    <a:pt x="147" y="180"/>
                    <a:pt x="150" y="176"/>
                  </a:cubicBezTo>
                  <a:cubicBezTo>
                    <a:pt x="151" y="175"/>
                    <a:pt x="151" y="175"/>
                    <a:pt x="151" y="175"/>
                  </a:cubicBezTo>
                  <a:cubicBezTo>
                    <a:pt x="158" y="179"/>
                    <a:pt x="158" y="179"/>
                    <a:pt x="158" y="179"/>
                  </a:cubicBezTo>
                  <a:cubicBezTo>
                    <a:pt x="163" y="175"/>
                    <a:pt x="163" y="175"/>
                    <a:pt x="163" y="175"/>
                  </a:cubicBezTo>
                  <a:cubicBezTo>
                    <a:pt x="164" y="170"/>
                    <a:pt x="167" y="167"/>
                    <a:pt x="171" y="167"/>
                  </a:cubicBezTo>
                  <a:cubicBezTo>
                    <a:pt x="173" y="166"/>
                    <a:pt x="173" y="166"/>
                    <a:pt x="173" y="166"/>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69" y="148"/>
                    <a:pt x="165" y="147"/>
                    <a:pt x="161" y="147"/>
                  </a:cubicBezTo>
                  <a:cubicBezTo>
                    <a:pt x="157" y="149"/>
                    <a:pt x="153" y="149"/>
                    <a:pt x="152" y="147"/>
                  </a:cubicBezTo>
                  <a:cubicBezTo>
                    <a:pt x="151" y="146"/>
                    <a:pt x="151" y="145"/>
                    <a:pt x="151" y="143"/>
                  </a:cubicBezTo>
                  <a:cubicBezTo>
                    <a:pt x="149" y="139"/>
                    <a:pt x="146" y="135"/>
                    <a:pt x="142" y="131"/>
                  </a:cubicBezTo>
                  <a:cubicBezTo>
                    <a:pt x="137" y="127"/>
                    <a:pt x="136" y="123"/>
                    <a:pt x="137" y="120"/>
                  </a:cubicBezTo>
                  <a:cubicBezTo>
                    <a:pt x="138" y="119"/>
                    <a:pt x="138" y="119"/>
                    <a:pt x="138" y="119"/>
                  </a:cubicBezTo>
                  <a:cubicBezTo>
                    <a:pt x="149" y="121"/>
                    <a:pt x="149" y="121"/>
                    <a:pt x="149" y="121"/>
                  </a:cubicBezTo>
                  <a:cubicBezTo>
                    <a:pt x="149" y="114"/>
                    <a:pt x="149" y="114"/>
                    <a:pt x="149" y="114"/>
                  </a:cubicBezTo>
                  <a:cubicBezTo>
                    <a:pt x="148" y="110"/>
                    <a:pt x="149" y="107"/>
                    <a:pt x="151" y="105"/>
                  </a:cubicBezTo>
                  <a:cubicBezTo>
                    <a:pt x="151" y="103"/>
                    <a:pt x="153" y="103"/>
                    <a:pt x="155" y="102"/>
                  </a:cubicBezTo>
                  <a:cubicBezTo>
                    <a:pt x="160" y="101"/>
                    <a:pt x="160" y="101"/>
                    <a:pt x="160" y="101"/>
                  </a:cubicBezTo>
                  <a:cubicBezTo>
                    <a:pt x="160" y="99"/>
                    <a:pt x="160" y="99"/>
                    <a:pt x="160" y="99"/>
                  </a:cubicBezTo>
                  <a:cubicBezTo>
                    <a:pt x="157" y="91"/>
                    <a:pt x="155" y="85"/>
                    <a:pt x="157" y="83"/>
                  </a:cubicBezTo>
                  <a:cubicBezTo>
                    <a:pt x="159" y="81"/>
                    <a:pt x="159" y="81"/>
                    <a:pt x="159" y="81"/>
                  </a:cubicBezTo>
                  <a:cubicBezTo>
                    <a:pt x="161" y="81"/>
                    <a:pt x="165" y="81"/>
                    <a:pt x="170" y="83"/>
                  </a:cubicBezTo>
                  <a:cubicBezTo>
                    <a:pt x="170" y="83"/>
                    <a:pt x="170" y="83"/>
                    <a:pt x="170" y="83"/>
                  </a:cubicBezTo>
                  <a:cubicBezTo>
                    <a:pt x="171" y="84"/>
                    <a:pt x="171" y="84"/>
                    <a:pt x="171" y="84"/>
                  </a:cubicBezTo>
                  <a:cubicBezTo>
                    <a:pt x="171" y="85"/>
                    <a:pt x="171" y="85"/>
                    <a:pt x="171" y="85"/>
                  </a:cubicBezTo>
                  <a:cubicBezTo>
                    <a:pt x="175" y="90"/>
                    <a:pt x="177" y="93"/>
                    <a:pt x="179" y="94"/>
                  </a:cubicBezTo>
                  <a:cubicBezTo>
                    <a:pt x="186" y="81"/>
                    <a:pt x="186" y="81"/>
                    <a:pt x="186" y="81"/>
                  </a:cubicBezTo>
                  <a:cubicBezTo>
                    <a:pt x="179" y="73"/>
                    <a:pt x="176" y="67"/>
                    <a:pt x="175" y="65"/>
                  </a:cubicBezTo>
                  <a:cubicBezTo>
                    <a:pt x="169" y="69"/>
                    <a:pt x="169" y="69"/>
                    <a:pt x="169" y="69"/>
                  </a:cubicBezTo>
                  <a:cubicBezTo>
                    <a:pt x="168" y="68"/>
                    <a:pt x="168" y="68"/>
                    <a:pt x="168" y="68"/>
                  </a:cubicBezTo>
                  <a:cubicBezTo>
                    <a:pt x="152" y="64"/>
                    <a:pt x="152" y="64"/>
                    <a:pt x="152" y="64"/>
                  </a:cubicBezTo>
                  <a:cubicBezTo>
                    <a:pt x="151" y="64"/>
                    <a:pt x="151" y="64"/>
                    <a:pt x="151" y="64"/>
                  </a:cubicBezTo>
                  <a:cubicBezTo>
                    <a:pt x="151" y="63"/>
                    <a:pt x="151" y="63"/>
                    <a:pt x="151" y="63"/>
                  </a:cubicBezTo>
                  <a:cubicBezTo>
                    <a:pt x="145" y="60"/>
                    <a:pt x="141" y="57"/>
                    <a:pt x="140" y="53"/>
                  </a:cubicBezTo>
                  <a:cubicBezTo>
                    <a:pt x="131" y="49"/>
                    <a:pt x="131" y="49"/>
                    <a:pt x="131" y="49"/>
                  </a:cubicBezTo>
                  <a:cubicBezTo>
                    <a:pt x="131" y="39"/>
                    <a:pt x="131" y="39"/>
                    <a:pt x="131" y="39"/>
                  </a:cubicBezTo>
                  <a:cubicBezTo>
                    <a:pt x="148" y="29"/>
                    <a:pt x="148" y="29"/>
                    <a:pt x="148" y="29"/>
                  </a:cubicBezTo>
                  <a:cubicBezTo>
                    <a:pt x="147" y="24"/>
                    <a:pt x="146" y="19"/>
                    <a:pt x="144" y="15"/>
                  </a:cubicBezTo>
                  <a:cubicBezTo>
                    <a:pt x="141" y="10"/>
                    <a:pt x="141" y="10"/>
                    <a:pt x="141" y="10"/>
                  </a:cubicBezTo>
                  <a:cubicBezTo>
                    <a:pt x="129" y="11"/>
                    <a:pt x="129" y="11"/>
                    <a:pt x="129" y="11"/>
                  </a:cubicBezTo>
                  <a:cubicBezTo>
                    <a:pt x="124" y="13"/>
                    <a:pt x="119" y="15"/>
                    <a:pt x="113" y="15"/>
                  </a:cubicBezTo>
                  <a:cubicBezTo>
                    <a:pt x="101" y="12"/>
                    <a:pt x="101" y="12"/>
                    <a:pt x="101" y="12"/>
                  </a:cubicBezTo>
                  <a:cubicBezTo>
                    <a:pt x="101" y="7"/>
                    <a:pt x="101" y="7"/>
                    <a:pt x="101" y="7"/>
                  </a:cubicBezTo>
                  <a:cubicBezTo>
                    <a:pt x="99" y="7"/>
                    <a:pt x="99" y="7"/>
                    <a:pt x="99" y="7"/>
                  </a:cubicBezTo>
                  <a:cubicBezTo>
                    <a:pt x="95" y="6"/>
                    <a:pt x="95" y="6"/>
                    <a:pt x="95" y="6"/>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2"/>
                    <a:pt x="94" y="2"/>
                    <a:pt x="94" y="2"/>
                  </a:cubicBezTo>
                  <a:cubicBezTo>
                    <a:pt x="94" y="1"/>
                    <a:pt x="94" y="1"/>
                    <a:pt x="94" y="1"/>
                  </a:cubicBezTo>
                  <a:cubicBezTo>
                    <a:pt x="94" y="0"/>
                    <a:pt x="94" y="0"/>
                    <a:pt x="94" y="0"/>
                  </a:cubicBezTo>
                  <a:cubicBezTo>
                    <a:pt x="93" y="1"/>
                    <a:pt x="93" y="1"/>
                    <a:pt x="93" y="1"/>
                  </a:cubicBezTo>
                  <a:cubicBezTo>
                    <a:pt x="93" y="11"/>
                    <a:pt x="93" y="11"/>
                    <a:pt x="93" y="11"/>
                  </a:cubicBezTo>
                  <a:cubicBezTo>
                    <a:pt x="92" y="15"/>
                    <a:pt x="92" y="15"/>
                    <a:pt x="92" y="15"/>
                  </a:cubicBezTo>
                  <a:cubicBezTo>
                    <a:pt x="91" y="17"/>
                    <a:pt x="91" y="18"/>
                    <a:pt x="91" y="19"/>
                  </a:cubicBezTo>
                  <a:cubicBezTo>
                    <a:pt x="93" y="21"/>
                    <a:pt x="93" y="25"/>
                    <a:pt x="91" y="27"/>
                  </a:cubicBezTo>
                  <a:cubicBezTo>
                    <a:pt x="93" y="34"/>
                    <a:pt x="93" y="34"/>
                    <a:pt x="93" y="34"/>
                  </a:cubicBezTo>
                  <a:cubicBezTo>
                    <a:pt x="92" y="35"/>
                    <a:pt x="92" y="35"/>
                    <a:pt x="92" y="35"/>
                  </a:cubicBezTo>
                  <a:cubicBezTo>
                    <a:pt x="91" y="35"/>
                    <a:pt x="91" y="35"/>
                    <a:pt x="91" y="35"/>
                  </a:cubicBezTo>
                  <a:cubicBezTo>
                    <a:pt x="87" y="39"/>
                    <a:pt x="87" y="39"/>
                    <a:pt x="87" y="39"/>
                  </a:cubicBezTo>
                  <a:cubicBezTo>
                    <a:pt x="87" y="49"/>
                    <a:pt x="87" y="49"/>
                    <a:pt x="87" y="49"/>
                  </a:cubicBezTo>
                  <a:cubicBezTo>
                    <a:pt x="85" y="49"/>
                    <a:pt x="85" y="49"/>
                    <a:pt x="85" y="49"/>
                  </a:cubicBezTo>
                  <a:cubicBezTo>
                    <a:pt x="77" y="53"/>
                    <a:pt x="71" y="55"/>
                    <a:pt x="67" y="55"/>
                  </a:cubicBezTo>
                  <a:cubicBezTo>
                    <a:pt x="49" y="54"/>
                    <a:pt x="49" y="54"/>
                    <a:pt x="49" y="54"/>
                  </a:cubicBezTo>
                  <a:cubicBezTo>
                    <a:pt x="42" y="61"/>
                    <a:pt x="42" y="61"/>
                    <a:pt x="42" y="61"/>
                  </a:cubicBezTo>
                  <a:lnTo>
                    <a:pt x="41" y="61"/>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39" name="Freeform 36"/>
            <p:cNvSpPr/>
            <p:nvPr/>
          </p:nvSpPr>
          <p:spPr bwMode="auto">
            <a:xfrm>
              <a:off x="5006337" y="5153299"/>
              <a:ext cx="160326" cy="395066"/>
            </a:xfrm>
            <a:custGeom>
              <a:gdLst>
                <a:gd fmla="*/ 40 w 52" name="T0"/>
                <a:gd fmla="*/ 0 h 128" name="T1"/>
                <a:gd fmla="*/ 12 w 52" name="T2"/>
                <a:gd fmla="*/ 35 h 128" name="T3"/>
                <a:gd fmla="*/ 0 w 52" name="T4"/>
                <a:gd fmla="*/ 55 h 128" name="T5"/>
                <a:gd fmla="*/ 2 w 52" name="T6"/>
                <a:gd fmla="*/ 77 h 128" name="T7"/>
                <a:gd fmla="*/ 2 w 52" name="T8"/>
                <a:gd fmla="*/ 77 h 128" name="T9"/>
                <a:gd fmla="*/ 2 w 52" name="T10"/>
                <a:gd fmla="*/ 77 h 128" name="T11"/>
                <a:gd fmla="*/ 0 w 52" name="T12"/>
                <a:gd fmla="*/ 92 h 128" name="T13"/>
                <a:gd fmla="*/ 2 w 52" name="T14"/>
                <a:gd fmla="*/ 101 h 128" name="T15"/>
                <a:gd fmla="*/ 18 w 52" name="T16"/>
                <a:gd fmla="*/ 112 h 128" name="T17"/>
                <a:gd fmla="*/ 18 w 52" name="T18"/>
                <a:gd fmla="*/ 112 h 128" name="T19"/>
                <a:gd fmla="*/ 18 w 52" name="T20"/>
                <a:gd fmla="*/ 112 h 128" name="T21"/>
                <a:gd fmla="*/ 19 w 52" name="T22"/>
                <a:gd fmla="*/ 113 h 128" name="T23"/>
                <a:gd fmla="*/ 19 w 52" name="T24"/>
                <a:gd fmla="*/ 113 h 128" name="T25"/>
                <a:gd fmla="*/ 25 w 52" name="T26"/>
                <a:gd fmla="*/ 124 h 128" name="T27"/>
                <a:gd fmla="*/ 30 w 52" name="T28"/>
                <a:gd fmla="*/ 128 h 128" name="T29"/>
                <a:gd fmla="*/ 33 w 52" name="T30"/>
                <a:gd fmla="*/ 102 h 128" name="T31"/>
                <a:gd fmla="*/ 33 w 52" name="T32"/>
                <a:gd fmla="*/ 101 h 128" name="T33"/>
                <a:gd fmla="*/ 44 w 52" name="T34"/>
                <a:gd fmla="*/ 73 h 128" name="T35"/>
                <a:gd fmla="*/ 48 w 52" name="T36"/>
                <a:gd fmla="*/ 40 h 128" name="T37"/>
                <a:gd fmla="*/ 48 w 52" name="T38"/>
                <a:gd fmla="*/ 40 h 128" name="T39"/>
                <a:gd fmla="*/ 49 w 52" name="T40"/>
                <a:gd fmla="*/ 39 h 128" name="T41"/>
                <a:gd fmla="*/ 52 w 52" name="T42"/>
                <a:gd fmla="*/ 30 h 128" name="T43"/>
                <a:gd fmla="*/ 50 w 52" name="T44"/>
                <a:gd fmla="*/ 23 h 128" name="T45"/>
                <a:gd fmla="*/ 50 w 52" name="T46"/>
                <a:gd fmla="*/ 22 h 128" name="T47"/>
                <a:gd fmla="*/ 49 w 52" name="T48"/>
                <a:gd fmla="*/ 22 h 128" name="T49"/>
                <a:gd fmla="*/ 48 w 52" name="T50"/>
                <a:gd fmla="*/ 12 h 128" name="T51"/>
                <a:gd fmla="*/ 49 w 52" name="T52"/>
                <a:gd fmla="*/ 12 h 128" name="T53"/>
                <a:gd fmla="*/ 49 w 52" name="T54"/>
                <a:gd fmla="*/ 11 h 128" name="T55"/>
                <a:gd fmla="*/ 51 w 52" name="T56"/>
                <a:gd fmla="*/ 9 h 128" name="T57"/>
                <a:gd fmla="*/ 52 w 52" name="T58"/>
                <a:gd fmla="*/ 6 h 128" name="T59"/>
                <a:gd fmla="*/ 40 w 52" name="T60"/>
                <a:gd fmla="*/ 0 h 12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8" w="52">
                  <a:moveTo>
                    <a:pt x="40" y="0"/>
                  </a:moveTo>
                  <a:cubicBezTo>
                    <a:pt x="27" y="10"/>
                    <a:pt x="18" y="21"/>
                    <a:pt x="12" y="35"/>
                  </a:cubicBezTo>
                  <a:cubicBezTo>
                    <a:pt x="6" y="47"/>
                    <a:pt x="2" y="53"/>
                    <a:pt x="0" y="55"/>
                  </a:cubicBezTo>
                  <a:cubicBezTo>
                    <a:pt x="2" y="77"/>
                    <a:pt x="2" y="77"/>
                    <a:pt x="2" y="77"/>
                  </a:cubicBezTo>
                  <a:cubicBezTo>
                    <a:pt x="2" y="77"/>
                    <a:pt x="2" y="77"/>
                    <a:pt x="2" y="77"/>
                  </a:cubicBezTo>
                  <a:cubicBezTo>
                    <a:pt x="2" y="77"/>
                    <a:pt x="2" y="77"/>
                    <a:pt x="2" y="77"/>
                  </a:cubicBezTo>
                  <a:cubicBezTo>
                    <a:pt x="0" y="92"/>
                    <a:pt x="0" y="92"/>
                    <a:pt x="0" y="92"/>
                  </a:cubicBezTo>
                  <a:cubicBezTo>
                    <a:pt x="0" y="97"/>
                    <a:pt x="0" y="100"/>
                    <a:pt x="2" y="101"/>
                  </a:cubicBezTo>
                  <a:cubicBezTo>
                    <a:pt x="18" y="112"/>
                    <a:pt x="18" y="112"/>
                    <a:pt x="18" y="112"/>
                  </a:cubicBezTo>
                  <a:cubicBezTo>
                    <a:pt x="18" y="112"/>
                    <a:pt x="18" y="112"/>
                    <a:pt x="18" y="112"/>
                  </a:cubicBezTo>
                  <a:cubicBezTo>
                    <a:pt x="18" y="112"/>
                    <a:pt x="18" y="112"/>
                    <a:pt x="18" y="112"/>
                  </a:cubicBezTo>
                  <a:cubicBezTo>
                    <a:pt x="19" y="113"/>
                    <a:pt x="19" y="113"/>
                    <a:pt x="19" y="113"/>
                  </a:cubicBezTo>
                  <a:cubicBezTo>
                    <a:pt x="19" y="113"/>
                    <a:pt x="19" y="113"/>
                    <a:pt x="19" y="113"/>
                  </a:cubicBezTo>
                  <a:cubicBezTo>
                    <a:pt x="20" y="117"/>
                    <a:pt x="22" y="120"/>
                    <a:pt x="25" y="124"/>
                  </a:cubicBezTo>
                  <a:cubicBezTo>
                    <a:pt x="27" y="126"/>
                    <a:pt x="29" y="128"/>
                    <a:pt x="30" y="128"/>
                  </a:cubicBezTo>
                  <a:cubicBezTo>
                    <a:pt x="33" y="102"/>
                    <a:pt x="33" y="102"/>
                    <a:pt x="33" y="102"/>
                  </a:cubicBezTo>
                  <a:cubicBezTo>
                    <a:pt x="33" y="101"/>
                    <a:pt x="33" y="101"/>
                    <a:pt x="33" y="101"/>
                  </a:cubicBezTo>
                  <a:cubicBezTo>
                    <a:pt x="44" y="73"/>
                    <a:pt x="44" y="73"/>
                    <a:pt x="44" y="73"/>
                  </a:cubicBezTo>
                  <a:cubicBezTo>
                    <a:pt x="48" y="40"/>
                    <a:pt x="48" y="40"/>
                    <a:pt x="48" y="40"/>
                  </a:cubicBezTo>
                  <a:cubicBezTo>
                    <a:pt x="48" y="40"/>
                    <a:pt x="48" y="40"/>
                    <a:pt x="48" y="40"/>
                  </a:cubicBezTo>
                  <a:cubicBezTo>
                    <a:pt x="49" y="39"/>
                    <a:pt x="49" y="39"/>
                    <a:pt x="49" y="39"/>
                  </a:cubicBezTo>
                  <a:cubicBezTo>
                    <a:pt x="52" y="30"/>
                    <a:pt x="52" y="30"/>
                    <a:pt x="52" y="30"/>
                  </a:cubicBezTo>
                  <a:cubicBezTo>
                    <a:pt x="50" y="23"/>
                    <a:pt x="50" y="23"/>
                    <a:pt x="50" y="23"/>
                  </a:cubicBezTo>
                  <a:cubicBezTo>
                    <a:pt x="50" y="22"/>
                    <a:pt x="50" y="22"/>
                    <a:pt x="50" y="22"/>
                  </a:cubicBezTo>
                  <a:cubicBezTo>
                    <a:pt x="49" y="22"/>
                    <a:pt x="49" y="22"/>
                    <a:pt x="49" y="22"/>
                  </a:cubicBezTo>
                  <a:cubicBezTo>
                    <a:pt x="48" y="12"/>
                    <a:pt x="48" y="12"/>
                    <a:pt x="48" y="12"/>
                  </a:cubicBezTo>
                  <a:cubicBezTo>
                    <a:pt x="49" y="12"/>
                    <a:pt x="49" y="12"/>
                    <a:pt x="49" y="12"/>
                  </a:cubicBezTo>
                  <a:cubicBezTo>
                    <a:pt x="49" y="11"/>
                    <a:pt x="49" y="11"/>
                    <a:pt x="49" y="11"/>
                  </a:cubicBezTo>
                  <a:cubicBezTo>
                    <a:pt x="51" y="9"/>
                    <a:pt x="51" y="9"/>
                    <a:pt x="51" y="9"/>
                  </a:cubicBezTo>
                  <a:cubicBezTo>
                    <a:pt x="52" y="6"/>
                    <a:pt x="52" y="6"/>
                    <a:pt x="52" y="6"/>
                  </a:cubicBezTo>
                  <a:lnTo>
                    <a:pt x="40" y="0"/>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sp>
          <p:nvSpPr>
            <p:cNvPr id="140" name="Freeform 37"/>
            <p:cNvSpPr/>
            <p:nvPr/>
          </p:nvSpPr>
          <p:spPr bwMode="auto">
            <a:xfrm>
              <a:off x="3798147" y="5856313"/>
              <a:ext cx="252286" cy="212961"/>
            </a:xfrm>
            <a:custGeom>
              <a:gdLst>
                <a:gd fmla="*/ 38 w 82" name="T0"/>
                <a:gd fmla="*/ 6 h 69" name="T1"/>
                <a:gd fmla="*/ 36 w 82" name="T2"/>
                <a:gd fmla="*/ 8 h 69" name="T3"/>
                <a:gd fmla="*/ 36 w 82" name="T4"/>
                <a:gd fmla="*/ 9 h 69" name="T5"/>
                <a:gd fmla="*/ 36 w 82" name="T6"/>
                <a:gd fmla="*/ 10 h 69" name="T7"/>
                <a:gd fmla="*/ 20 w 82" name="T8"/>
                <a:gd fmla="*/ 14 h 69" name="T9"/>
                <a:gd fmla="*/ 20 w 82" name="T10"/>
                <a:gd fmla="*/ 16 h 69" name="T11"/>
                <a:gd fmla="*/ 26 w 82" name="T12"/>
                <a:gd fmla="*/ 22 h 69" name="T13"/>
                <a:gd fmla="*/ 24 w 82" name="T14"/>
                <a:gd fmla="*/ 22 h 69" name="T15"/>
                <a:gd fmla="*/ 16 w 82" name="T16"/>
                <a:gd fmla="*/ 26 h 69" name="T17"/>
                <a:gd fmla="*/ 4 w 82" name="T18"/>
                <a:gd fmla="*/ 35 h 69" name="T19"/>
                <a:gd fmla="*/ 7 w 82" name="T20"/>
                <a:gd fmla="*/ 62 h 69" name="T21"/>
                <a:gd fmla="*/ 19 w 82" name="T22"/>
                <a:gd fmla="*/ 63 h 69" name="T23"/>
                <a:gd fmla="*/ 20 w 82" name="T24"/>
                <a:gd fmla="*/ 63 h 69" name="T25"/>
                <a:gd fmla="*/ 20 w 82" name="T26"/>
                <a:gd fmla="*/ 64 h 69" name="T27"/>
                <a:gd fmla="*/ 32 w 82" name="T28"/>
                <a:gd fmla="*/ 69 h 69" name="T29"/>
                <a:gd fmla="*/ 44 w 82" name="T30"/>
                <a:gd fmla="*/ 67 h 69" name="T31"/>
                <a:gd fmla="*/ 63 w 82" name="T32"/>
                <a:gd fmla="*/ 52 h 69" name="T33"/>
                <a:gd fmla="*/ 64 w 82" name="T34"/>
                <a:gd fmla="*/ 52 h 69" name="T35"/>
                <a:gd fmla="*/ 64 w 82" name="T36"/>
                <a:gd fmla="*/ 51 h 69" name="T37"/>
                <a:gd fmla="*/ 70 w 82" name="T38"/>
                <a:gd fmla="*/ 50 h 69" name="T39"/>
                <a:gd fmla="*/ 68 w 82" name="T40"/>
                <a:gd fmla="*/ 33 h 69" name="T41"/>
                <a:gd fmla="*/ 68 w 82" name="T42"/>
                <a:gd fmla="*/ 32 h 69" name="T43"/>
                <a:gd fmla="*/ 76 w 82" name="T44"/>
                <a:gd fmla="*/ 22 h 69" name="T45"/>
                <a:gd fmla="*/ 76 w 82" name="T46"/>
                <a:gd fmla="*/ 21 h 69" name="T47"/>
                <a:gd fmla="*/ 76 w 82" name="T48"/>
                <a:gd fmla="*/ 21 h 69" name="T49"/>
                <a:gd fmla="*/ 82 w 82" name="T50"/>
                <a:gd fmla="*/ 17 h 69" name="T51"/>
                <a:gd fmla="*/ 80 w 82" name="T52"/>
                <a:gd fmla="*/ 4 h 69" name="T53"/>
                <a:gd fmla="*/ 74 w 82" name="T54"/>
                <a:gd fmla="*/ 0 h 69" name="T55"/>
                <a:gd fmla="*/ 75 w 82" name="T56"/>
                <a:gd fmla="*/ 6 h 69" name="T57"/>
                <a:gd fmla="*/ 64 w 82" name="T58"/>
                <a:gd fmla="*/ 4 h 69" name="T59"/>
                <a:gd fmla="*/ 60 w 82" name="T60"/>
                <a:gd fmla="*/ 6 h 69" name="T61"/>
                <a:gd fmla="*/ 59 w 82" name="T62"/>
                <a:gd fmla="*/ 6 h 69" name="T63"/>
                <a:gd fmla="*/ 59 w 82" name="T64"/>
                <a:gd fmla="*/ 6 h 69" name="T65"/>
                <a:gd fmla="*/ 38 w 82" name="T66"/>
                <a:gd fmla="*/ 6 h 6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9" w="82">
                  <a:moveTo>
                    <a:pt x="38" y="6"/>
                  </a:moveTo>
                  <a:cubicBezTo>
                    <a:pt x="36" y="8"/>
                    <a:pt x="36" y="8"/>
                    <a:pt x="36" y="8"/>
                  </a:cubicBezTo>
                  <a:cubicBezTo>
                    <a:pt x="36" y="9"/>
                    <a:pt x="36" y="9"/>
                    <a:pt x="36" y="9"/>
                  </a:cubicBezTo>
                  <a:cubicBezTo>
                    <a:pt x="36" y="10"/>
                    <a:pt x="36" y="10"/>
                    <a:pt x="36" y="10"/>
                  </a:cubicBezTo>
                  <a:cubicBezTo>
                    <a:pt x="20" y="14"/>
                    <a:pt x="20" y="14"/>
                    <a:pt x="20" y="14"/>
                  </a:cubicBezTo>
                  <a:cubicBezTo>
                    <a:pt x="20" y="16"/>
                    <a:pt x="20" y="16"/>
                    <a:pt x="20" y="16"/>
                  </a:cubicBezTo>
                  <a:cubicBezTo>
                    <a:pt x="26" y="22"/>
                    <a:pt x="26" y="22"/>
                    <a:pt x="26" y="22"/>
                  </a:cubicBezTo>
                  <a:cubicBezTo>
                    <a:pt x="25" y="22"/>
                    <a:pt x="24" y="22"/>
                    <a:pt x="24" y="22"/>
                  </a:cubicBezTo>
                  <a:cubicBezTo>
                    <a:pt x="16" y="26"/>
                    <a:pt x="16" y="26"/>
                    <a:pt x="16" y="26"/>
                  </a:cubicBezTo>
                  <a:cubicBezTo>
                    <a:pt x="4" y="35"/>
                    <a:pt x="4" y="35"/>
                    <a:pt x="4" y="35"/>
                  </a:cubicBezTo>
                  <a:cubicBezTo>
                    <a:pt x="0" y="40"/>
                    <a:pt x="1" y="49"/>
                    <a:pt x="7" y="62"/>
                  </a:cubicBezTo>
                  <a:cubicBezTo>
                    <a:pt x="19" y="63"/>
                    <a:pt x="19" y="63"/>
                    <a:pt x="19" y="63"/>
                  </a:cubicBezTo>
                  <a:cubicBezTo>
                    <a:pt x="20" y="63"/>
                    <a:pt x="20" y="63"/>
                    <a:pt x="20" y="63"/>
                  </a:cubicBezTo>
                  <a:cubicBezTo>
                    <a:pt x="20" y="64"/>
                    <a:pt x="20" y="64"/>
                    <a:pt x="20" y="64"/>
                  </a:cubicBezTo>
                  <a:cubicBezTo>
                    <a:pt x="32" y="69"/>
                    <a:pt x="32" y="69"/>
                    <a:pt x="32" y="69"/>
                  </a:cubicBezTo>
                  <a:cubicBezTo>
                    <a:pt x="44" y="67"/>
                    <a:pt x="44" y="67"/>
                    <a:pt x="44" y="67"/>
                  </a:cubicBezTo>
                  <a:cubicBezTo>
                    <a:pt x="50" y="66"/>
                    <a:pt x="56" y="61"/>
                    <a:pt x="63" y="52"/>
                  </a:cubicBezTo>
                  <a:cubicBezTo>
                    <a:pt x="64" y="52"/>
                    <a:pt x="64" y="52"/>
                    <a:pt x="64" y="52"/>
                  </a:cubicBezTo>
                  <a:cubicBezTo>
                    <a:pt x="64" y="51"/>
                    <a:pt x="64" y="51"/>
                    <a:pt x="64" y="51"/>
                  </a:cubicBezTo>
                  <a:cubicBezTo>
                    <a:pt x="70" y="50"/>
                    <a:pt x="70" y="50"/>
                    <a:pt x="70" y="50"/>
                  </a:cubicBezTo>
                  <a:cubicBezTo>
                    <a:pt x="68" y="33"/>
                    <a:pt x="68" y="33"/>
                    <a:pt x="68" y="33"/>
                  </a:cubicBezTo>
                  <a:cubicBezTo>
                    <a:pt x="68" y="32"/>
                    <a:pt x="68" y="32"/>
                    <a:pt x="68" y="32"/>
                  </a:cubicBezTo>
                  <a:cubicBezTo>
                    <a:pt x="76" y="22"/>
                    <a:pt x="76" y="22"/>
                    <a:pt x="76" y="22"/>
                  </a:cubicBezTo>
                  <a:cubicBezTo>
                    <a:pt x="76" y="21"/>
                    <a:pt x="76" y="21"/>
                    <a:pt x="76" y="21"/>
                  </a:cubicBezTo>
                  <a:cubicBezTo>
                    <a:pt x="76" y="21"/>
                    <a:pt x="76" y="21"/>
                    <a:pt x="76" y="21"/>
                  </a:cubicBezTo>
                  <a:cubicBezTo>
                    <a:pt x="82" y="17"/>
                    <a:pt x="82" y="17"/>
                    <a:pt x="82" y="17"/>
                  </a:cubicBezTo>
                  <a:cubicBezTo>
                    <a:pt x="82" y="12"/>
                    <a:pt x="82" y="8"/>
                    <a:pt x="80" y="4"/>
                  </a:cubicBezTo>
                  <a:cubicBezTo>
                    <a:pt x="78" y="1"/>
                    <a:pt x="76" y="0"/>
                    <a:pt x="74" y="0"/>
                  </a:cubicBezTo>
                  <a:cubicBezTo>
                    <a:pt x="75" y="6"/>
                    <a:pt x="75" y="6"/>
                    <a:pt x="75" y="6"/>
                  </a:cubicBezTo>
                  <a:cubicBezTo>
                    <a:pt x="64" y="4"/>
                    <a:pt x="64" y="4"/>
                    <a:pt x="64" y="4"/>
                  </a:cubicBezTo>
                  <a:cubicBezTo>
                    <a:pt x="60" y="6"/>
                    <a:pt x="60" y="6"/>
                    <a:pt x="60" y="6"/>
                  </a:cubicBezTo>
                  <a:cubicBezTo>
                    <a:pt x="59" y="6"/>
                    <a:pt x="59" y="6"/>
                    <a:pt x="59" y="6"/>
                  </a:cubicBezTo>
                  <a:cubicBezTo>
                    <a:pt x="59" y="6"/>
                    <a:pt x="59" y="6"/>
                    <a:pt x="59" y="6"/>
                  </a:cubicBezTo>
                  <a:lnTo>
                    <a:pt x="38" y="6"/>
                  </a:lnTo>
                  <a:close/>
                </a:path>
              </a:pathLst>
            </a:custGeom>
            <a:grpFill/>
            <a:ln>
              <a:solidFill>
                <a:schemeClr val="bg1"/>
              </a:solidFill>
            </a:ln>
            <a:extLst/>
          </p:spPr>
          <p:txBody>
            <a:bodyPr bIns="60960" lIns="121920" rIns="121920" tIns="60960"/>
            <a:lstStyle/>
            <a:p>
              <a:pPr eaLnBrk="1" fontAlgn="auto" hangingPunct="1">
                <a:spcBef>
                  <a:spcPct val="0"/>
                </a:spcBef>
                <a:spcAft>
                  <a:spcPct val="0"/>
                </a:spcAft>
                <a:defRPr/>
              </a:pPr>
              <a:endParaRPr altLang="en-US" kern="0" lang="zh-CN">
                <a:solidFill>
                  <a:prstClr val="black"/>
                </a:solidFill>
                <a:latin typeface="+mn-lt"/>
                <a:ea typeface="+mn-ea"/>
              </a:endParaRPr>
            </a:p>
          </p:txBody>
        </p:sp>
      </p:grpSp>
      <p:sp>
        <p:nvSpPr>
          <p:cNvPr id="141" name="矩形 40"/>
          <p:cNvSpPr>
            <a:spLocks noChangeArrowheads="1"/>
          </p:cNvSpPr>
          <p:nvPr/>
        </p:nvSpPr>
        <p:spPr bwMode="auto">
          <a:xfrm>
            <a:off x="6767514" y="3306763"/>
            <a:ext cx="4432300" cy="2103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just" eaLnBrk="1" fontAlgn="auto" hangingPunct="1">
              <a:spcBef>
                <a:spcPct val="0"/>
              </a:spcBef>
              <a:spcAft>
                <a:spcPct val="0"/>
              </a:spcAft>
              <a:defRPr/>
            </a:pPr>
            <a:r>
              <a:rPr altLang="zh-CN" lang="en-US" sz="1200">
                <a:solidFill>
                  <a:schemeClr val="tx1">
                    <a:lumMod val="65000"/>
                    <a:lumOff val="35000"/>
                  </a:schemeClr>
                </a:solidFill>
              </a:rPr>
              <a:t>Supporters say that the ease of use of presentation software can save a lot of time for people who otherwise would have used other types of visual aid—hand-drawn or mechanically typeset slides, blackboards or whiteboards, </a:t>
            </a:r>
          </a:p>
          <a:p>
            <a:pPr algn="just" eaLnBrk="1" fontAlgn="auto" hangingPunct="1">
              <a:spcBef>
                <a:spcPct val="0"/>
              </a:spcBef>
              <a:spcAft>
                <a:spcPct val="0"/>
              </a:spcAft>
              <a:defRPr/>
            </a:pPr>
            <a:endParaRPr altLang="zh-CN" lang="en-US" sz="1200">
              <a:solidFill>
                <a:schemeClr val="tx1">
                  <a:lumMod val="65000"/>
                  <a:lumOff val="35000"/>
                </a:schemeClr>
              </a:solidFill>
            </a:endParaRPr>
          </a:p>
          <a:p>
            <a:pPr algn="just" eaLnBrk="1" fontAlgn="auto" hangingPunct="1">
              <a:spcBef>
                <a:spcPct val="0"/>
              </a:spcBef>
              <a:spcAft>
                <a:spcPct val="0"/>
              </a:spcAft>
              <a:defRPr/>
            </a:pPr>
            <a:r>
              <a:rPr altLang="zh-CN" lang="en-US" sz="1200">
                <a:solidFill>
                  <a:schemeClr val="tx1">
                    <a:lumMod val="65000"/>
                    <a:lumOff val="35000"/>
                  </a:schemeClr>
                </a:solidFill>
              </a:rPr>
              <a:t>or overhead projections. Ease of use also encourages those who otherwise would not have used visual aids, or would not have given a presentation at all, </a:t>
            </a:r>
          </a:p>
          <a:p>
            <a:pPr algn="just" eaLnBrk="1" fontAlgn="auto" hangingPunct="1">
              <a:spcBef>
                <a:spcPct val="0"/>
              </a:spcBef>
              <a:spcAft>
                <a:spcPct val="0"/>
              </a:spcAft>
              <a:defRPr/>
            </a:pPr>
            <a:endParaRPr altLang="zh-CN" lang="en-US" sz="1200">
              <a:solidFill>
                <a:schemeClr val="tx1">
                  <a:lumMod val="65000"/>
                  <a:lumOff val="35000"/>
                </a:schemeClr>
              </a:solidFill>
            </a:endParaRPr>
          </a:p>
          <a:p>
            <a:pPr algn="just" eaLnBrk="1" fontAlgn="auto" hangingPunct="1">
              <a:spcBef>
                <a:spcPct val="0"/>
              </a:spcBef>
              <a:spcAft>
                <a:spcPct val="0"/>
              </a:spcAft>
              <a:defRPr/>
            </a:pPr>
            <a:r>
              <a:rPr altLang="zh-CN" lang="en-US" sz="1200">
                <a:solidFill>
                  <a:schemeClr val="tx1">
                    <a:lumMod val="65000"/>
                    <a:lumOff val="35000"/>
                  </a:schemeClr>
                </a:solidFill>
              </a:rPr>
              <a:t>the difference in needs and desires of presenters and audiences has become more noticeable.</a:t>
            </a:r>
          </a:p>
        </p:txBody>
      </p:sp>
      <p:grpSp>
        <p:nvGrpSpPr>
          <p:cNvPr id="29703" name="组合 41"/>
          <p:cNvGrpSpPr/>
          <p:nvPr/>
        </p:nvGrpSpPr>
        <p:grpSpPr>
          <a:xfrm>
            <a:off x="6815138" y="1879600"/>
            <a:ext cx="4384675" cy="1246188"/>
            <a:chOff x="5110842" y="1578134"/>
            <a:chExt cx="3288535" cy="934675"/>
          </a:xfrm>
        </p:grpSpPr>
        <p:sp>
          <p:nvSpPr>
            <p:cNvPr id="143" name="文本框 39"/>
            <p:cNvSpPr txBox="1">
              <a:spLocks noChangeArrowheads="1"/>
            </p:cNvSpPr>
            <p:nvPr/>
          </p:nvSpPr>
          <p:spPr bwMode="auto">
            <a:xfrm>
              <a:off x="5216690" y="2119888"/>
              <a:ext cx="884880" cy="3886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fontAlgn="auto" hangingPunct="1">
                <a:spcBef>
                  <a:spcPct val="0"/>
                </a:spcBef>
                <a:spcAft>
                  <a:spcPct val="0"/>
                </a:spcAft>
                <a:defRPr/>
              </a:pPr>
              <a:r>
                <a:rPr altLang="zh-CN" b="1" lang="en-US" sz="2800">
                  <a:solidFill>
                    <a:schemeClr val="tx1">
                      <a:lumMod val="65000"/>
                      <a:lumOff val="35000"/>
                    </a:schemeClr>
                  </a:solidFill>
                </a:rPr>
                <a:t>23,456</a:t>
              </a:r>
            </a:p>
          </p:txBody>
        </p:sp>
        <p:sp>
          <p:nvSpPr>
            <p:cNvPr id="144" name="文本框 62"/>
            <p:cNvSpPr txBox="1">
              <a:spLocks noChangeArrowheads="1"/>
            </p:cNvSpPr>
            <p:nvPr/>
          </p:nvSpPr>
          <p:spPr bwMode="auto">
            <a:xfrm>
              <a:off x="6406133" y="2119888"/>
              <a:ext cx="749148" cy="3886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fontAlgn="auto" hangingPunct="1">
                <a:spcBef>
                  <a:spcPct val="0"/>
                </a:spcBef>
                <a:spcAft>
                  <a:spcPct val="0"/>
                </a:spcAft>
                <a:defRPr/>
              </a:pPr>
              <a:r>
                <a:rPr altLang="zh-CN" b="1" lang="en-US" sz="2800">
                  <a:solidFill>
                    <a:schemeClr val="tx1">
                      <a:lumMod val="65000"/>
                      <a:lumOff val="35000"/>
                    </a:schemeClr>
                  </a:solidFill>
                </a:rPr>
                <a:t>6,457</a:t>
              </a:r>
            </a:p>
          </p:txBody>
        </p:sp>
        <p:sp>
          <p:nvSpPr>
            <p:cNvPr id="145" name="文本框 144"/>
            <p:cNvSpPr txBox="1">
              <a:spLocks noChangeArrowheads="1"/>
            </p:cNvSpPr>
            <p:nvPr/>
          </p:nvSpPr>
          <p:spPr bwMode="auto">
            <a:xfrm>
              <a:off x="7408649" y="2119888"/>
              <a:ext cx="884880" cy="3886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fontAlgn="auto" hangingPunct="1">
                <a:spcBef>
                  <a:spcPct val="0"/>
                </a:spcBef>
                <a:spcAft>
                  <a:spcPct val="0"/>
                </a:spcAft>
                <a:defRPr/>
              </a:pPr>
              <a:r>
                <a:rPr altLang="zh-CN" b="1" lang="en-US" sz="2800">
                  <a:solidFill>
                    <a:schemeClr val="tx1">
                      <a:lumMod val="65000"/>
                      <a:lumOff val="35000"/>
                    </a:schemeClr>
                  </a:solidFill>
                </a:rPr>
                <a:t>83,451</a:t>
              </a:r>
            </a:p>
          </p:txBody>
        </p:sp>
        <p:cxnSp>
          <p:nvCxnSpPr>
            <p:cNvPr id="146" name="直接连接符 145"/>
            <p:cNvCxnSpPr/>
            <p:nvPr/>
          </p:nvCxnSpPr>
          <p:spPr>
            <a:xfrm flipH="1">
              <a:off x="5110842"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a:off x="6207417"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H="1">
              <a:off x="7302801"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8399377"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sp>
          <p:nvSpPr>
            <p:cNvPr id="150" name="Freeform 24"/>
            <p:cNvSpPr>
              <a:spLocks noEditPoints="1"/>
            </p:cNvSpPr>
            <p:nvPr/>
          </p:nvSpPr>
          <p:spPr bwMode="auto">
            <a:xfrm>
              <a:off x="5450173" y="1687675"/>
              <a:ext cx="417913" cy="432213"/>
            </a:xfrm>
            <a:custGeom>
              <a:gdLst>
                <a:gd fmla="*/ 164550 w 89" name="T0"/>
                <a:gd fmla="*/ 51721 h 92" name="T1"/>
                <a:gd fmla="*/ 263281 w 89" name="T2"/>
                <a:gd fmla="*/ 51721 h 92" name="T3"/>
                <a:gd fmla="*/ 329101 w 89" name="T4"/>
                <a:gd fmla="*/ 47019 h 92" name="T5"/>
                <a:gd fmla="*/ 329101 w 89" name="T6"/>
                <a:gd fmla="*/ 126952 h 92" name="T7"/>
                <a:gd fmla="*/ 329101 w 89" name="T8"/>
                <a:gd fmla="*/ 47019 h 92" name="T9"/>
                <a:gd fmla="*/ 141043 w 89" name="T10"/>
                <a:gd fmla="*/ 258606 h 92" name="T11"/>
                <a:gd fmla="*/ 150446 w 89" name="T12"/>
                <a:gd fmla="*/ 399664 h 92" name="T13"/>
                <a:gd fmla="*/ 103432 w 89" name="T14"/>
                <a:gd fmla="*/ 277414 h 92" name="T15"/>
                <a:gd fmla="*/ 79924 w 89" name="T16"/>
                <a:gd fmla="*/ 399664 h 92" name="T17"/>
                <a:gd fmla="*/ 51716 w 89" name="T18"/>
                <a:gd fmla="*/ 258606 h 92" name="T19"/>
                <a:gd fmla="*/ 18806 w 89" name="T20"/>
                <a:gd fmla="*/ 249203 h 92" name="T21"/>
                <a:gd fmla="*/ 47014 w 89" name="T22"/>
                <a:gd fmla="*/ 131654 h 92" name="T23"/>
                <a:gd fmla="*/ 98730 w 89" name="T24"/>
                <a:gd fmla="*/ 164568 h 92" name="T25"/>
                <a:gd fmla="*/ 145745 w 89" name="T26"/>
                <a:gd fmla="*/ 131654 h 92" name="T27"/>
                <a:gd fmla="*/ 206863 w 89" name="T28"/>
                <a:gd fmla="*/ 112846 h 92" name="T29"/>
                <a:gd fmla="*/ 206863 w 89" name="T30"/>
                <a:gd fmla="*/ 126952 h 92" name="T31"/>
                <a:gd fmla="*/ 211565 w 89" name="T32"/>
                <a:gd fmla="*/ 225693 h 92" name="T33"/>
                <a:gd fmla="*/ 211565 w 89" name="T34"/>
                <a:gd fmla="*/ 225693 h 92" name="T35"/>
                <a:gd fmla="*/ 211565 w 89" name="T36"/>
                <a:gd fmla="*/ 225693 h 92" name="T37"/>
                <a:gd fmla="*/ 220968 w 89" name="T38"/>
                <a:gd fmla="*/ 126952 h 92" name="T39"/>
                <a:gd fmla="*/ 220968 w 89" name="T40"/>
                <a:gd fmla="*/ 112846 h 92" name="T41"/>
                <a:gd fmla="*/ 277385 w 89" name="T42"/>
                <a:gd fmla="*/ 131654 h 92" name="T43"/>
                <a:gd fmla="*/ 329101 w 89" name="T44"/>
                <a:gd fmla="*/ 164568 h 92" name="T45"/>
                <a:gd fmla="*/ 376115 w 89" name="T46"/>
                <a:gd fmla="*/ 131654 h 92" name="T47"/>
                <a:gd fmla="*/ 399622 w 89" name="T48"/>
                <a:gd fmla="*/ 239799 h 92" name="T49"/>
                <a:gd fmla="*/ 371414 w 89" name="T50"/>
                <a:gd fmla="*/ 258606 h 92" name="T51"/>
                <a:gd fmla="*/ 376115 w 89" name="T52"/>
                <a:gd fmla="*/ 399664 h 92" name="T53"/>
                <a:gd fmla="*/ 333802 w 89" name="T54"/>
                <a:gd fmla="*/ 277414 h 92" name="T55"/>
                <a:gd fmla="*/ 310295 w 89" name="T56"/>
                <a:gd fmla="*/ 399664 h 92" name="T57"/>
                <a:gd fmla="*/ 282086 w 89" name="T58"/>
                <a:gd fmla="*/ 258606 h 92" name="T59"/>
                <a:gd fmla="*/ 267982 w 89" name="T60"/>
                <a:gd fmla="*/ 258606 h 92" name="T61"/>
                <a:gd fmla="*/ 230370 w 89" name="T62"/>
                <a:gd fmla="*/ 432578 h 92" name="T63"/>
                <a:gd fmla="*/ 202162 w 89" name="T64"/>
                <a:gd fmla="*/ 286818 h 92" name="T65"/>
                <a:gd fmla="*/ 150446 w 89" name="T66"/>
                <a:gd fmla="*/ 432578 h 92" name="T67"/>
                <a:gd fmla="*/ 141043 w 89" name="T68"/>
                <a:gd fmla="*/ 244501 h 92" name="T69"/>
                <a:gd fmla="*/ 61119 w 89" name="T70"/>
                <a:gd fmla="*/ 84635 h 92" name="T71"/>
                <a:gd fmla="*/ 136342 w 89" name="T72"/>
                <a:gd fmla="*/ 84635 h 92"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92" w="89">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F5A63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51" name="Freeform 27"/>
            <p:cNvSpPr>
              <a:spLocks noEditPoints="1"/>
            </p:cNvSpPr>
            <p:nvPr/>
          </p:nvSpPr>
          <p:spPr bwMode="auto">
            <a:xfrm>
              <a:off x="6484835" y="1704345"/>
              <a:ext cx="540548" cy="415544"/>
            </a:xfrm>
            <a:custGeom>
              <a:gdLst>
                <a:gd fmla="*/ 183563 w 97" name="T0"/>
                <a:gd fmla="*/ 416611 h 75" name="T1"/>
                <a:gd fmla="*/ 244751 w 97" name="T2"/>
                <a:gd fmla="*/ 416611 h 75" name="T3"/>
                <a:gd fmla="*/ 261439 w 97" name="T4"/>
                <a:gd fmla="*/ 405501 h 75" name="T5"/>
                <a:gd fmla="*/ 261439 w 97" name="T6"/>
                <a:gd fmla="*/ 272186 h 75" name="T7"/>
                <a:gd fmla="*/ 216939 w 97" name="T8"/>
                <a:gd fmla="*/ 249967 h 75" name="T9"/>
                <a:gd fmla="*/ 166876 w 97" name="T10"/>
                <a:gd fmla="*/ 277741 h 75" name="T11"/>
                <a:gd fmla="*/ 166876 w 97" name="T12"/>
                <a:gd fmla="*/ 405501 h 75" name="T13"/>
                <a:gd fmla="*/ 183563 w 97" name="T14"/>
                <a:gd fmla="*/ 416611 h 75" name="T15"/>
                <a:gd fmla="*/ 0 w 97" name="T16"/>
                <a:gd fmla="*/ 272186 h 75" name="T17"/>
                <a:gd fmla="*/ 205813 w 97" name="T18"/>
                <a:gd fmla="*/ 155535 h 75" name="T19"/>
                <a:gd fmla="*/ 216939 w 97" name="T20"/>
                <a:gd fmla="*/ 144425 h 75" name="T21"/>
                <a:gd fmla="*/ 228064 w 97" name="T22"/>
                <a:gd fmla="*/ 155535 h 75" name="T23"/>
                <a:gd fmla="*/ 289251 w 97" name="T24"/>
                <a:gd fmla="*/ 188864 h 75" name="T25"/>
                <a:gd fmla="*/ 450565 w 97" name="T26"/>
                <a:gd fmla="*/ 49993 h 75" name="T27"/>
                <a:gd fmla="*/ 428314 w 97" name="T28"/>
                <a:gd fmla="*/ 22219 h 75" name="T29"/>
                <a:gd fmla="*/ 483940 w 97" name="T30"/>
                <a:gd fmla="*/ 11110 h 75" name="T31"/>
                <a:gd fmla="*/ 539565 w 97" name="T32"/>
                <a:gd fmla="*/ 0 h 75" name="T33"/>
                <a:gd fmla="*/ 522877 w 97" name="T34"/>
                <a:gd fmla="*/ 55548 h 75" name="T35"/>
                <a:gd fmla="*/ 506190 w 97" name="T36"/>
                <a:gd fmla="*/ 105541 h 75" name="T37"/>
                <a:gd fmla="*/ 483940 w 97" name="T38"/>
                <a:gd fmla="*/ 83322 h 75" name="T39"/>
                <a:gd fmla="*/ 305939 w 97" name="T40"/>
                <a:gd fmla="*/ 233302 h 75" name="T41"/>
                <a:gd fmla="*/ 294814 w 97" name="T42"/>
                <a:gd fmla="*/ 244412 h 75" name="T43"/>
                <a:gd fmla="*/ 278126 w 97" name="T44"/>
                <a:gd fmla="*/ 238857 h 75" name="T45"/>
                <a:gd fmla="*/ 216939 w 97" name="T46"/>
                <a:gd fmla="*/ 199973 h 75" name="T47"/>
                <a:gd fmla="*/ 27813 w 97" name="T48"/>
                <a:gd fmla="*/ 316624 h 75" name="T49"/>
                <a:gd fmla="*/ 0 w 97" name="T50"/>
                <a:gd fmla="*/ 272186 h 75" name="T51"/>
                <a:gd fmla="*/ 55625 w 97" name="T52"/>
                <a:gd fmla="*/ 416611 h 75" name="T53"/>
                <a:gd fmla="*/ 116813 w 97" name="T54"/>
                <a:gd fmla="*/ 416611 h 75" name="T55"/>
                <a:gd fmla="*/ 127938 w 97" name="T56"/>
                <a:gd fmla="*/ 405501 h 75" name="T57"/>
                <a:gd fmla="*/ 127938 w 97" name="T58"/>
                <a:gd fmla="*/ 299960 h 75" name="T59"/>
                <a:gd fmla="*/ 38938 w 97" name="T60"/>
                <a:gd fmla="*/ 355508 h 75" name="T61"/>
                <a:gd fmla="*/ 38938 w 97" name="T62"/>
                <a:gd fmla="*/ 405501 h 75" name="T63"/>
                <a:gd fmla="*/ 55625 w 97" name="T64"/>
                <a:gd fmla="*/ 416611 h 75" name="T65"/>
                <a:gd fmla="*/ 311501 w 97" name="T66"/>
                <a:gd fmla="*/ 416611 h 75" name="T67"/>
                <a:gd fmla="*/ 372689 w 97" name="T68"/>
                <a:gd fmla="*/ 416611 h 75" name="T69"/>
                <a:gd fmla="*/ 389377 w 97" name="T70"/>
                <a:gd fmla="*/ 405501 h 75" name="T71"/>
                <a:gd fmla="*/ 389377 w 97" name="T72"/>
                <a:gd fmla="*/ 216638 h 75" name="T73"/>
                <a:gd fmla="*/ 389377 w 97" name="T74"/>
                <a:gd fmla="*/ 216638 h 75" name="T75"/>
                <a:gd fmla="*/ 300376 w 97" name="T76"/>
                <a:gd fmla="*/ 294405 h 75" name="T77"/>
                <a:gd fmla="*/ 294814 w 97" name="T78"/>
                <a:gd fmla="*/ 288850 h 75" name="T79"/>
                <a:gd fmla="*/ 294814 w 97" name="T80"/>
                <a:gd fmla="*/ 405501 h 75" name="T81"/>
                <a:gd fmla="*/ 311501 w 97" name="T82"/>
                <a:gd fmla="*/ 416611 h 75" name="T83"/>
                <a:gd fmla="*/ 439440 w 97" name="T84"/>
                <a:gd fmla="*/ 416611 h 75" name="T85"/>
                <a:gd fmla="*/ 500627 w 97" name="T86"/>
                <a:gd fmla="*/ 416611 h 75" name="T87"/>
                <a:gd fmla="*/ 517315 w 97" name="T88"/>
                <a:gd fmla="*/ 405501 h 75" name="T89"/>
                <a:gd fmla="*/ 517315 w 97" name="T90"/>
                <a:gd fmla="*/ 177754 h 75" name="T91"/>
                <a:gd fmla="*/ 478377 w 97" name="T92"/>
                <a:gd fmla="*/ 133316 h 75" name="T93"/>
                <a:gd fmla="*/ 428314 w 97" name="T94"/>
                <a:gd fmla="*/ 183309 h 75" name="T95"/>
                <a:gd fmla="*/ 428314 w 97" name="T96"/>
                <a:gd fmla="*/ 405501 h 75" name="T97"/>
                <a:gd fmla="*/ 439440 w 97" name="T98"/>
                <a:gd fmla="*/ 416611 h 7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75" w="97">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F5A63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52" name="Freeform 25"/>
            <p:cNvSpPr>
              <a:spLocks noEditPoints="1"/>
            </p:cNvSpPr>
            <p:nvPr/>
          </p:nvSpPr>
          <p:spPr bwMode="auto">
            <a:xfrm>
              <a:off x="7654039" y="1687675"/>
              <a:ext cx="340522" cy="432213"/>
            </a:xfrm>
            <a:custGeom>
              <a:gdLst>
                <a:gd fmla="*/ 0 w 77" name="T0"/>
                <a:gd fmla="*/ 375195 h 98" name="T1"/>
                <a:gd fmla="*/ 128247 w 77" name="T2"/>
                <a:gd fmla="*/ 432578 h 98" name="T3"/>
                <a:gd fmla="*/ 132670 w 77" name="T4"/>
                <a:gd fmla="*/ 432578 h 98" name="T5"/>
                <a:gd fmla="*/ 132670 w 77" name="T6"/>
                <a:gd fmla="*/ 432578 h 98" name="T7"/>
                <a:gd fmla="*/ 137092 w 77" name="T8"/>
                <a:gd fmla="*/ 432578 h 98" name="T9"/>
                <a:gd fmla="*/ 145937 w 77" name="T10"/>
                <a:gd fmla="*/ 432578 h 98" name="T11"/>
                <a:gd fmla="*/ 145937 w 77" name="T12"/>
                <a:gd fmla="*/ 432578 h 98" name="T13"/>
                <a:gd fmla="*/ 150359 w 77" name="T14"/>
                <a:gd fmla="*/ 432578 h 98" name="T15"/>
                <a:gd fmla="*/ 154781 w 77" name="T16"/>
                <a:gd fmla="*/ 432578 h 98" name="T17"/>
                <a:gd fmla="*/ 159204 w 77" name="T18"/>
                <a:gd fmla="*/ 432578 h 98" name="T19"/>
                <a:gd fmla="*/ 163626 w 77" name="T20"/>
                <a:gd fmla="*/ 432578 h 98" name="T21"/>
                <a:gd fmla="*/ 168048 w 77" name="T22"/>
                <a:gd fmla="*/ 432578 h 98" name="T23"/>
                <a:gd fmla="*/ 172471 w 77" name="T24"/>
                <a:gd fmla="*/ 432578 h 98" name="T25"/>
                <a:gd fmla="*/ 176893 w 77" name="T26"/>
                <a:gd fmla="*/ 432578 h 98" name="T27"/>
                <a:gd fmla="*/ 181315 w 77" name="T28"/>
                <a:gd fmla="*/ 432578 h 98" name="T29"/>
                <a:gd fmla="*/ 185738 w 77" name="T30"/>
                <a:gd fmla="*/ 432578 h 98" name="T31"/>
                <a:gd fmla="*/ 190160 w 77" name="T32"/>
                <a:gd fmla="*/ 432578 h 98" name="T33"/>
                <a:gd fmla="*/ 190160 w 77" name="T34"/>
                <a:gd fmla="*/ 432578 h 98" name="T35"/>
                <a:gd fmla="*/ 194582 w 77" name="T36"/>
                <a:gd fmla="*/ 432578 h 98" name="T37"/>
                <a:gd fmla="*/ 199005 w 77" name="T38"/>
                <a:gd fmla="*/ 432578 h 98" name="T39"/>
                <a:gd fmla="*/ 203427 w 77" name="T40"/>
                <a:gd fmla="*/ 432578 h 98" name="T41"/>
                <a:gd fmla="*/ 207849 w 77" name="T42"/>
                <a:gd fmla="*/ 432578 h 98" name="T43"/>
                <a:gd fmla="*/ 207849 w 77" name="T44"/>
                <a:gd fmla="*/ 432578 h 98" name="T45"/>
                <a:gd fmla="*/ 340519 w 77" name="T46"/>
                <a:gd fmla="*/ 375195 h 98" name="T47"/>
                <a:gd fmla="*/ 97291 w 77" name="T48"/>
                <a:gd fmla="*/ 145664 h 98" name="T49"/>
                <a:gd fmla="*/ 110558 w 77" name="T50"/>
                <a:gd fmla="*/ 88281 h 98" name="T51"/>
                <a:gd fmla="*/ 97291 w 77" name="T52"/>
                <a:gd fmla="*/ 0 h 98" name="T53"/>
                <a:gd fmla="*/ 119403 w 77" name="T54"/>
                <a:gd fmla="*/ 26484 h 98" name="T55"/>
                <a:gd fmla="*/ 154781 w 77" name="T56"/>
                <a:gd fmla="*/ 0 h 98" name="T57"/>
                <a:gd fmla="*/ 176893 w 77" name="T58"/>
                <a:gd fmla="*/ 26484 h 98" name="T59"/>
                <a:gd fmla="*/ 212272 w 77" name="T60"/>
                <a:gd fmla="*/ 0 h 98" name="T61"/>
                <a:gd fmla="*/ 221116 w 77" name="T62"/>
                <a:gd fmla="*/ 26484 h 98" name="T63"/>
                <a:gd fmla="*/ 260917 w 77" name="T64"/>
                <a:gd fmla="*/ 4414 h 98" name="T65"/>
                <a:gd fmla="*/ 79602 w 77" name="T66"/>
                <a:gd fmla="*/ 136836 h 98" name="T67"/>
                <a:gd fmla="*/ 79602 w 77" name="T68"/>
                <a:gd fmla="*/ 97109 h 98" name="T69"/>
                <a:gd fmla="*/ 278606 w 77" name="T70"/>
                <a:gd fmla="*/ 114766 h 98" name="T71"/>
                <a:gd fmla="*/ 79602 w 77" name="T72"/>
                <a:gd fmla="*/ 136836 h 98" name="T73"/>
                <a:gd fmla="*/ 190160 w 77" name="T74"/>
                <a:gd fmla="*/ 379609 h 98" name="T75"/>
                <a:gd fmla="*/ 154781 w 77" name="T76"/>
                <a:gd fmla="*/ 370781 h 98" name="T77"/>
                <a:gd fmla="*/ 132670 w 77" name="T78"/>
                <a:gd fmla="*/ 304570 h 98" name="T79"/>
                <a:gd fmla="*/ 163626 w 77" name="T80"/>
                <a:gd fmla="*/ 344297 h 98" name="T81"/>
                <a:gd fmla="*/ 176893 w 77" name="T82"/>
                <a:gd fmla="*/ 344297 h 98" name="T83"/>
                <a:gd fmla="*/ 172471 w 77" name="T84"/>
                <a:gd fmla="*/ 308984 h 98" name="T85"/>
                <a:gd fmla="*/ 132670 w 77" name="T86"/>
                <a:gd fmla="*/ 251601 h 98" name="T87"/>
                <a:gd fmla="*/ 154781 w 77" name="T88"/>
                <a:gd fmla="*/ 203047 h 98" name="T89"/>
                <a:gd fmla="*/ 190160 w 77" name="T90"/>
                <a:gd fmla="*/ 194219 h 98" name="T91"/>
                <a:gd fmla="*/ 212272 w 77" name="T92"/>
                <a:gd fmla="*/ 233945 h 98" name="T93"/>
                <a:gd fmla="*/ 176893 w 77" name="T94"/>
                <a:gd fmla="*/ 260430 h 98" name="T95"/>
                <a:gd fmla="*/ 172471 w 77" name="T96"/>
                <a:gd fmla="*/ 225117 h 98" name="T97"/>
                <a:gd fmla="*/ 168048 w 77" name="T98"/>
                <a:gd fmla="*/ 247187 h 98" name="T99"/>
                <a:gd fmla="*/ 207849 w 77" name="T100"/>
                <a:gd fmla="*/ 300156 h 98" name="T101"/>
                <a:gd fmla="*/ 216694 w 77" name="T102"/>
                <a:gd fmla="*/ 339883 h 9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98" w="77">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rgbClr val="F5A63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22"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50" name="Freeform 17"/>
          <p:cNvSpPr/>
          <p:nvPr/>
        </p:nvSpPr>
        <p:spPr bwMode="auto">
          <a:xfrm>
            <a:off x="5745163" y="2617788"/>
            <a:ext cx="2081212" cy="2049462"/>
          </a:xfrm>
          <a:custGeom>
            <a:gdLst>
              <a:gd fmla="*/ 145 w 145" name="T0"/>
              <a:gd fmla="*/ 74 h 143" name="T1"/>
              <a:gd fmla="*/ 133 w 145" name="T2"/>
              <a:gd fmla="*/ 88 h 143" name="T3"/>
              <a:gd fmla="*/ 8 w 145" name="T4"/>
              <a:gd fmla="*/ 143 h 143" name="T5"/>
              <a:gd fmla="*/ 2 w 145" name="T6"/>
              <a:gd fmla="*/ 141 h 143" name="T7"/>
              <a:gd fmla="*/ 0 w 145" name="T8"/>
              <a:gd fmla="*/ 135 h 143" name="T9"/>
              <a:gd fmla="*/ 6 w 145" name="T10"/>
              <a:gd fmla="*/ 108 h 143" name="T11"/>
              <a:gd fmla="*/ 50 w 145" name="T12"/>
              <a:gd fmla="*/ 73 h 143" name="T13"/>
              <a:gd fmla="*/ 21 w 145" name="T14"/>
              <a:gd fmla="*/ 44 h 143" name="T15"/>
              <a:gd fmla="*/ 29 w 145" name="T16"/>
              <a:gd fmla="*/ 8 h 143" name="T17"/>
              <a:gd fmla="*/ 36 w 145" name="T18"/>
              <a:gd fmla="*/ 1 h 143" name="T19"/>
              <a:gd fmla="*/ 44 w 145" name="T20"/>
              <a:gd fmla="*/ 3 h 143" name="T21"/>
              <a:gd fmla="*/ 138 w 145" name="T22"/>
              <a:gd fmla="*/ 61 h 143" name="T23"/>
              <a:gd fmla="*/ 145 w 145" name="T24"/>
              <a:gd fmla="*/ 74 h 1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3" w="145">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EB5C51"/>
          </a:solidFill>
          <a:ln algn="ctr" cap="flat" cmpd="sng" w="3175">
            <a:noFill/>
            <a:prstDash val="solid"/>
          </a:ln>
          <a:effectLst>
            <a:outerShdw algn="tl" blurRad="50800" dir="2700000" dist="25400" rotWithShape="0">
              <a:prstClr val="black">
                <a:alpha val="15000"/>
              </a:prstClr>
            </a:outerShdw>
          </a:effectLst>
        </p:spPr>
        <p:txBody>
          <a:bodyPr anchor="ctr" lIns="432000"/>
          <a:lstStyle/>
          <a:p>
            <a:pPr algn="ctr" eaLnBrk="1" fontAlgn="auto" hangingPunct="1">
              <a:spcBef>
                <a:spcPct val="0"/>
              </a:spcBef>
              <a:spcAft>
                <a:spcPct val="0"/>
              </a:spcAft>
              <a:defRPr/>
            </a:pPr>
            <a:r>
              <a:rPr altLang="zh-CN" kern="0" lang="en-US" sz="2800">
                <a:solidFill>
                  <a:srgbClr val="FFFFFF"/>
                </a:solidFill>
                <a:latin typeface="+mn-lt"/>
                <a:ea typeface="+mn-ea"/>
              </a:rPr>
              <a:t>03</a:t>
            </a:r>
          </a:p>
        </p:txBody>
      </p:sp>
      <p:sp>
        <p:nvSpPr>
          <p:cNvPr id="51" name="Freeform 18"/>
          <p:cNvSpPr/>
          <p:nvPr/>
        </p:nvSpPr>
        <p:spPr bwMode="auto">
          <a:xfrm>
            <a:off x="3846513" y="2752725"/>
            <a:ext cx="1819275" cy="1778000"/>
          </a:xfrm>
          <a:custGeom>
            <a:gdLst>
              <a:gd fmla="*/ 127 w 127" name="T0"/>
              <a:gd fmla="*/ 64 h 124" name="T1"/>
              <a:gd fmla="*/ 117 w 127" name="T2"/>
              <a:gd fmla="*/ 76 h 124" name="T3"/>
              <a:gd fmla="*/ 8 w 127" name="T4"/>
              <a:gd fmla="*/ 124 h 124" name="T5"/>
              <a:gd fmla="*/ 2 w 127" name="T6"/>
              <a:gd fmla="*/ 123 h 124" name="T7"/>
              <a:gd fmla="*/ 1 w 127" name="T8"/>
              <a:gd fmla="*/ 118 h 124" name="T9"/>
              <a:gd fmla="*/ 6 w 127" name="T10"/>
              <a:gd fmla="*/ 94 h 124" name="T11"/>
              <a:gd fmla="*/ 39 w 127" name="T12"/>
              <a:gd fmla="*/ 62 h 124" name="T13"/>
              <a:gd fmla="*/ 19 w 127" name="T14"/>
              <a:gd fmla="*/ 38 h 124" name="T15"/>
              <a:gd fmla="*/ 26 w 127" name="T16"/>
              <a:gd fmla="*/ 6 h 124" name="T17"/>
              <a:gd fmla="*/ 32 w 127" name="T18"/>
              <a:gd fmla="*/ 1 h 124" name="T19"/>
              <a:gd fmla="*/ 39 w 127" name="T20"/>
              <a:gd fmla="*/ 2 h 124" name="T21"/>
              <a:gd fmla="*/ 121 w 127" name="T22"/>
              <a:gd fmla="*/ 52 h 124" name="T23"/>
              <a:gd fmla="*/ 127 w 127" name="T24"/>
              <a:gd fmla="*/ 64 h 1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4" w="127">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F5A63E"/>
          </a:solidFill>
          <a:ln algn="ctr" cap="flat" cmpd="sng" w="3175">
            <a:noFill/>
            <a:prstDash val="solid"/>
          </a:ln>
          <a:effectLst>
            <a:outerShdw algn="tl" blurRad="50800" dir="2700000" dist="25400" rotWithShape="0">
              <a:prstClr val="black">
                <a:alpha val="15000"/>
              </a:prstClr>
            </a:outerShdw>
          </a:effectLst>
        </p:spPr>
        <p:txBody>
          <a:bodyPr anchor="ctr" lIns="288000"/>
          <a:lstStyle/>
          <a:p>
            <a:pPr algn="ctr" eaLnBrk="1" fontAlgn="auto" hangingPunct="1">
              <a:spcBef>
                <a:spcPct val="0"/>
              </a:spcBef>
              <a:spcAft>
                <a:spcPct val="0"/>
              </a:spcAft>
              <a:defRPr/>
            </a:pPr>
            <a:r>
              <a:rPr altLang="zh-CN" kern="0" lang="en-US" sz="2800">
                <a:solidFill>
                  <a:srgbClr val="FFFFFF"/>
                </a:solidFill>
                <a:latin typeface="+mn-lt"/>
                <a:ea typeface="+mn-ea"/>
              </a:rPr>
              <a:t>02</a:t>
            </a:r>
          </a:p>
        </p:txBody>
      </p:sp>
      <p:sp>
        <p:nvSpPr>
          <p:cNvPr id="52" name="Freeform 19"/>
          <p:cNvSpPr/>
          <p:nvPr/>
        </p:nvSpPr>
        <p:spPr bwMode="auto">
          <a:xfrm>
            <a:off x="2338388" y="2909888"/>
            <a:ext cx="1444625" cy="1463675"/>
          </a:xfrm>
          <a:custGeom>
            <a:gdLst>
              <a:gd fmla="*/ 15 w 101" name="T0"/>
              <a:gd fmla="*/ 31 h 102" name="T1"/>
              <a:gd fmla="*/ 21 w 101" name="T2"/>
              <a:gd fmla="*/ 5 h 102" name="T3"/>
              <a:gd fmla="*/ 26 w 101" name="T4"/>
              <a:gd fmla="*/ 1 h 102" name="T5"/>
              <a:gd fmla="*/ 32 w 101" name="T6"/>
              <a:gd fmla="*/ 2 h 102" name="T7"/>
              <a:gd fmla="*/ 95 w 101" name="T8"/>
              <a:gd fmla="*/ 41 h 102" name="T9"/>
              <a:gd fmla="*/ 101 w 101" name="T10"/>
              <a:gd fmla="*/ 51 h 102" name="T11"/>
              <a:gd fmla="*/ 94 w 101" name="T12"/>
              <a:gd fmla="*/ 63 h 102" name="T13"/>
              <a:gd fmla="*/ 6 w 101" name="T14"/>
              <a:gd fmla="*/ 102 h 102" name="T15"/>
              <a:gd fmla="*/ 2 w 101" name="T16"/>
              <a:gd fmla="*/ 101 h 102" name="T17"/>
              <a:gd fmla="*/ 0 w 101" name="T18"/>
              <a:gd fmla="*/ 97 h 102" name="T19"/>
              <a:gd fmla="*/ 5 w 101" name="T20"/>
              <a:gd fmla="*/ 77 h 102" name="T21"/>
              <a:gd fmla="*/ 15 w 101" name="T22"/>
              <a:gd fmla="*/ 31 h 10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2" w="100">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EB5C51"/>
          </a:solidFill>
          <a:ln algn="ctr" cap="flat" cmpd="sng" w="3175">
            <a:noFill/>
            <a:prstDash val="solid"/>
          </a:ln>
          <a:effectLst>
            <a:outerShdw algn="tl" blurRad="50800" dir="2700000" dist="25400" rotWithShape="0">
              <a:prstClr val="black">
                <a:alpha val="15000"/>
              </a:prstClr>
            </a:outerShdw>
          </a:effectLst>
        </p:spPr>
        <p:txBody>
          <a:bodyPr anchor="ctr"/>
          <a:lstStyle/>
          <a:p>
            <a:pPr algn="ctr" eaLnBrk="1" fontAlgn="auto" hangingPunct="1">
              <a:spcBef>
                <a:spcPct val="0"/>
              </a:spcBef>
              <a:spcAft>
                <a:spcPct val="0"/>
              </a:spcAft>
              <a:defRPr/>
            </a:pPr>
            <a:r>
              <a:rPr altLang="zh-CN" kern="0" lang="en-US" sz="2800">
                <a:solidFill>
                  <a:srgbClr val="FFFFFF"/>
                </a:solidFill>
                <a:latin typeface="+mn-lt"/>
                <a:ea typeface="+mn-ea"/>
              </a:rPr>
              <a:t>01</a:t>
            </a:r>
          </a:p>
        </p:txBody>
      </p:sp>
      <p:sp>
        <p:nvSpPr>
          <p:cNvPr id="53" name="Freeform 17"/>
          <p:cNvSpPr/>
          <p:nvPr/>
        </p:nvSpPr>
        <p:spPr bwMode="auto">
          <a:xfrm>
            <a:off x="7537450" y="2351088"/>
            <a:ext cx="2620963" cy="2579687"/>
          </a:xfrm>
          <a:custGeom>
            <a:gdLst>
              <a:gd fmla="*/ 145 w 145" name="T0"/>
              <a:gd fmla="*/ 74 h 143" name="T1"/>
              <a:gd fmla="*/ 133 w 145" name="T2"/>
              <a:gd fmla="*/ 88 h 143" name="T3"/>
              <a:gd fmla="*/ 8 w 145" name="T4"/>
              <a:gd fmla="*/ 143 h 143" name="T5"/>
              <a:gd fmla="*/ 2 w 145" name="T6"/>
              <a:gd fmla="*/ 141 h 143" name="T7"/>
              <a:gd fmla="*/ 0 w 145" name="T8"/>
              <a:gd fmla="*/ 135 h 143" name="T9"/>
              <a:gd fmla="*/ 6 w 145" name="T10"/>
              <a:gd fmla="*/ 108 h 143" name="T11"/>
              <a:gd fmla="*/ 50 w 145" name="T12"/>
              <a:gd fmla="*/ 73 h 143" name="T13"/>
              <a:gd fmla="*/ 21 w 145" name="T14"/>
              <a:gd fmla="*/ 44 h 143" name="T15"/>
              <a:gd fmla="*/ 29 w 145" name="T16"/>
              <a:gd fmla="*/ 8 h 143" name="T17"/>
              <a:gd fmla="*/ 36 w 145" name="T18"/>
              <a:gd fmla="*/ 1 h 143" name="T19"/>
              <a:gd fmla="*/ 44 w 145" name="T20"/>
              <a:gd fmla="*/ 3 h 143" name="T21"/>
              <a:gd fmla="*/ 138 w 145" name="T22"/>
              <a:gd fmla="*/ 61 h 143" name="T23"/>
              <a:gd fmla="*/ 145 w 145" name="T24"/>
              <a:gd fmla="*/ 74 h 1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3" w="145">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F5A63E"/>
          </a:solidFill>
          <a:ln algn="ctr" cap="flat" cmpd="sng" w="3175">
            <a:noFill/>
            <a:prstDash val="solid"/>
          </a:ln>
          <a:effectLst>
            <a:outerShdw algn="tl" blurRad="50800" dir="2700000" dist="25400" rotWithShape="0">
              <a:prstClr val="black">
                <a:alpha val="15000"/>
              </a:prstClr>
            </a:outerShdw>
          </a:effectLst>
        </p:spPr>
        <p:txBody>
          <a:bodyPr anchor="ctr" lIns="540000"/>
          <a:lstStyle/>
          <a:p>
            <a:pPr algn="ctr" eaLnBrk="1" fontAlgn="auto" hangingPunct="1">
              <a:spcBef>
                <a:spcPct val="0"/>
              </a:spcBef>
              <a:spcAft>
                <a:spcPct val="0"/>
              </a:spcAft>
              <a:defRPr/>
            </a:pPr>
            <a:r>
              <a:rPr altLang="zh-CN" kern="0" lang="en-US" sz="2800">
                <a:solidFill>
                  <a:srgbClr val="FFFFFF"/>
                </a:solidFill>
                <a:latin typeface="+mn-lt"/>
                <a:ea typeface="+mn-ea"/>
              </a:rPr>
              <a:t>04</a:t>
            </a:r>
          </a:p>
        </p:txBody>
      </p:sp>
      <p:cxnSp>
        <p:nvCxnSpPr>
          <p:cNvPr id="54" name="直接箭头连接符 53"/>
          <p:cNvCxnSpPr/>
          <p:nvPr/>
        </p:nvCxnSpPr>
        <p:spPr>
          <a:xfrm flipH="1" flipV="1">
            <a:off x="2763838" y="2217738"/>
            <a:ext cx="0" cy="81280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H="1" flipV="1">
            <a:off x="6321425" y="1978025"/>
            <a:ext cx="0" cy="81280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flipH="1">
            <a:off x="4024313" y="4365625"/>
            <a:ext cx="0" cy="811213"/>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flipH="1">
            <a:off x="7720013" y="4722813"/>
            <a:ext cx="0" cy="809625"/>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2695575" y="3030538"/>
            <a:ext cx="157163" cy="157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endParaRPr altLang="en-US" lang="zh-CN">
              <a:latin charset="-122" panose="020b0503020204020204" pitchFamily="34" typeface="微软雅黑"/>
            </a:endParaRPr>
          </a:p>
        </p:txBody>
      </p:sp>
      <p:sp>
        <p:nvSpPr>
          <p:cNvPr id="59" name="椭圆 58"/>
          <p:cNvSpPr/>
          <p:nvPr/>
        </p:nvSpPr>
        <p:spPr>
          <a:xfrm>
            <a:off x="3948113" y="4248150"/>
            <a:ext cx="157162" cy="157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endParaRPr altLang="en-US" lang="zh-CN">
              <a:latin charset="-122" panose="020b0503020204020204" pitchFamily="34" typeface="微软雅黑"/>
            </a:endParaRPr>
          </a:p>
        </p:txBody>
      </p:sp>
      <p:sp>
        <p:nvSpPr>
          <p:cNvPr id="60" name="椭圆 59"/>
          <p:cNvSpPr/>
          <p:nvPr/>
        </p:nvSpPr>
        <p:spPr>
          <a:xfrm>
            <a:off x="6242050" y="2757488"/>
            <a:ext cx="158750" cy="157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endParaRPr altLang="en-US" lang="zh-CN">
              <a:latin charset="-122" panose="020b0503020204020204" pitchFamily="34" typeface="微软雅黑"/>
            </a:endParaRPr>
          </a:p>
        </p:txBody>
      </p:sp>
      <p:sp>
        <p:nvSpPr>
          <p:cNvPr id="61" name="椭圆 60"/>
          <p:cNvSpPr/>
          <p:nvPr/>
        </p:nvSpPr>
        <p:spPr>
          <a:xfrm>
            <a:off x="7643813" y="4668838"/>
            <a:ext cx="157162" cy="158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endParaRPr altLang="en-US" lang="zh-CN">
              <a:latin charset="-122" panose="020b0503020204020204" pitchFamily="34" typeface="微软雅黑"/>
            </a:endParaRPr>
          </a:p>
        </p:txBody>
      </p:sp>
      <p:sp>
        <p:nvSpPr>
          <p:cNvPr id="62" name="TextBox 57"/>
          <p:cNvSpPr txBox="1"/>
          <p:nvPr/>
        </p:nvSpPr>
        <p:spPr bwMode="auto">
          <a:xfrm>
            <a:off x="1436688" y="11715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63" name="TextBox 57"/>
          <p:cNvSpPr txBox="1"/>
          <p:nvPr/>
        </p:nvSpPr>
        <p:spPr bwMode="auto">
          <a:xfrm>
            <a:off x="2695575" y="54292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64" name="TextBox 57"/>
          <p:cNvSpPr txBox="1"/>
          <p:nvPr/>
        </p:nvSpPr>
        <p:spPr bwMode="auto">
          <a:xfrm>
            <a:off x="4981575" y="11715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65" name="TextBox 57"/>
          <p:cNvSpPr txBox="1"/>
          <p:nvPr/>
        </p:nvSpPr>
        <p:spPr bwMode="auto">
          <a:xfrm>
            <a:off x="6489699" y="54292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746"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31749" name="Freeform 5"/>
          <p:cNvSpPr/>
          <p:nvPr/>
        </p:nvSpPr>
        <p:spPr bwMode="auto">
          <a:xfrm>
            <a:off x="6132513" y="3089275"/>
            <a:ext cx="1657350" cy="2333625"/>
          </a:xfrm>
          <a:custGeom>
            <a:gdLst>
              <a:gd fmla="*/ 1870605868 w 1467" name="T0"/>
              <a:gd fmla="*/ 727104739 h 2068" name="T1"/>
              <a:gd fmla="*/ 1870605868 w 1467" name="T2"/>
              <a:gd fmla="*/ 2147483646 h 2068" name="T3"/>
              <a:gd fmla="*/ 1669136730 w 1467" name="T4"/>
              <a:gd fmla="*/ 2147483646 h 2068" name="T5"/>
              <a:gd fmla="*/ 923189140 w 1467" name="T6"/>
              <a:gd fmla="*/ 2147483646 h 2068" name="T7"/>
              <a:gd fmla="*/ 721720002 w 1467" name="T8"/>
              <a:gd fmla="*/ 2147483646 h 2068" name="T9"/>
              <a:gd fmla="*/ 721720002 w 1467" name="T10"/>
              <a:gd fmla="*/ 727104739 h 2068" name="T11"/>
              <a:gd fmla="*/ 721720002 w 1467" name="T12"/>
              <a:gd fmla="*/ 715644248 h 2068" name="T13"/>
              <a:gd fmla="*/ 3825349 w 1467" name="T14"/>
              <a:gd fmla="*/ 1272886 h 2068" name="T15"/>
              <a:gd fmla="*/ 0 w 1467" name="T16"/>
              <a:gd fmla="*/ 0 h 2068" name="T17"/>
              <a:gd fmla="*/ 1142510660 w 1467" name="T18"/>
              <a:gd fmla="*/ 0 h 2068" name="T19"/>
              <a:gd fmla="*/ 1870605868 w 1467" name="T20"/>
              <a:gd fmla="*/ 727104739 h 206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068" w="1467">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0" name="Freeform 6"/>
          <p:cNvSpPr/>
          <p:nvPr/>
        </p:nvSpPr>
        <p:spPr bwMode="auto">
          <a:xfrm>
            <a:off x="5443538" y="2051050"/>
            <a:ext cx="2332037" cy="1655763"/>
          </a:xfrm>
          <a:custGeom>
            <a:gdLst>
              <a:gd fmla="*/ 726819327 w 2067" name="T0"/>
              <a:gd fmla="*/ 0 h 1468" name="T1"/>
              <a:gd fmla="*/ 2147483646 w 2067" name="T2"/>
              <a:gd fmla="*/ 0 h 1468" name="T3"/>
              <a:gd fmla="*/ 2147483646 w 2067" name="T4"/>
              <a:gd fmla="*/ 202274911 h 1468" name="T5"/>
              <a:gd fmla="*/ 2147483646 w 2067" name="T6"/>
              <a:gd fmla="*/ 945220732 h 1468" name="T7"/>
              <a:gd fmla="*/ 2147483646 w 2067" name="T8"/>
              <a:gd fmla="*/ 1147494515 h 1468" name="T9"/>
              <a:gd fmla="*/ 726819327 w 2067" name="T10"/>
              <a:gd fmla="*/ 1147494515 h 1468" name="T11"/>
              <a:gd fmla="*/ 715363350 w 2067" name="T12"/>
              <a:gd fmla="*/ 1147494515 h 1468" name="T13"/>
              <a:gd fmla="*/ 1272636 w 2067" name="T14"/>
              <a:gd fmla="*/ 1862452527 h 1468" name="T15"/>
              <a:gd fmla="*/ 0 w 2067" name="T16"/>
              <a:gd fmla="*/ 1867541630 h 1468" name="T17"/>
              <a:gd fmla="*/ 0 w 2067" name="T18"/>
              <a:gd fmla="*/ 726407365 h 1468" name="T19"/>
              <a:gd fmla="*/ 726819327 w 2067" name="T20"/>
              <a:gd fmla="*/ 0 h 146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468" w="2067">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F5A63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1" name="Freeform 7"/>
          <p:cNvSpPr/>
          <p:nvPr/>
        </p:nvSpPr>
        <p:spPr bwMode="auto">
          <a:xfrm>
            <a:off x="4402138" y="2065338"/>
            <a:ext cx="1657350" cy="2332037"/>
          </a:xfrm>
          <a:custGeom>
            <a:gdLst>
              <a:gd fmla="*/ 0 w 1467" name="T0"/>
              <a:gd fmla="*/ 1903670672 h 2068" name="T1"/>
              <a:gd fmla="*/ 0 w 1467" name="T2"/>
              <a:gd fmla="*/ 202193697 h 2068" name="T3"/>
              <a:gd fmla="*/ 201469138 w 1467" name="T4"/>
              <a:gd fmla="*/ 0 h 2068" name="T5"/>
              <a:gd fmla="*/ 947416728 w 1467" name="T6"/>
              <a:gd fmla="*/ 0 h 2068" name="T7"/>
              <a:gd fmla="*/ 1148885866 w 1467" name="T8"/>
              <a:gd fmla="*/ 202193697 h 2068" name="T9"/>
              <a:gd fmla="*/ 1148885866 w 1467" name="T10"/>
              <a:gd fmla="*/ 1903670672 h 2068" name="T11"/>
              <a:gd fmla="*/ 1150161359 w 1467" name="T12"/>
              <a:gd fmla="*/ 1915115470 h 2068" name="T13"/>
              <a:gd fmla="*/ 1866780519 w 1467" name="T14"/>
              <a:gd fmla="*/ 2147483646 h 2068" name="T15"/>
              <a:gd fmla="*/ 1870605868 w 1467" name="T16"/>
              <a:gd fmla="*/ 2147483646 h 2068" name="T17"/>
              <a:gd fmla="*/ 728095207 w 1467" name="T18"/>
              <a:gd fmla="*/ 2147483646 h 2068" name="T19"/>
              <a:gd fmla="*/ 0 w 1467" name="T20"/>
              <a:gd fmla="*/ 1903670672 h 206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068" w="1467">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2" name="Freeform 8"/>
          <p:cNvSpPr/>
          <p:nvPr/>
        </p:nvSpPr>
        <p:spPr bwMode="auto">
          <a:xfrm>
            <a:off x="4418013" y="3781425"/>
            <a:ext cx="2333625" cy="1655763"/>
          </a:xfrm>
          <a:custGeom>
            <a:gdLst>
              <a:gd fmla="*/ 1904966976 w 2068" name="T0"/>
              <a:gd fmla="*/ 1867541630 h 1468" name="T1"/>
              <a:gd fmla="*/ 201058495 w 2068" name="T2"/>
              <a:gd fmla="*/ 1867541630 h 1468" name="T3"/>
              <a:gd fmla="*/ 0 w 2068" name="T4"/>
              <a:gd fmla="*/ 1665266719 h 1468" name="T5"/>
              <a:gd fmla="*/ 0 w 2068" name="T6"/>
              <a:gd fmla="*/ 922320898 h 1468" name="T7"/>
              <a:gd fmla="*/ 201058495 w 2068" name="T8"/>
              <a:gd fmla="*/ 720047115 h 1468" name="T9"/>
              <a:gd fmla="*/ 1904966976 w 2068" name="T10"/>
              <a:gd fmla="*/ 720047115 h 1468" name="T11"/>
              <a:gd fmla="*/ 1916419568 w 2068" name="T12"/>
              <a:gd fmla="*/ 720047115 h 1468" name="T13"/>
              <a:gd fmla="*/ 2147483646 w 2068" name="T14"/>
              <a:gd fmla="*/ 5089103 h 1468" name="T15"/>
              <a:gd fmla="*/ 2147483646 w 2068" name="T16"/>
              <a:gd fmla="*/ 0 h 1468" name="T17"/>
              <a:gd fmla="*/ 2147483646 w 2068" name="T18"/>
              <a:gd fmla="*/ 1141134264 h 1468" name="T19"/>
              <a:gd fmla="*/ 1904966976 w 2068" name="T20"/>
              <a:gd fmla="*/ 1867541630 h 146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468" w="20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F5A63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3" name="矩形 24"/>
          <p:cNvSpPr>
            <a:spLocks noChangeArrowheads="1"/>
          </p:cNvSpPr>
          <p:nvPr/>
        </p:nvSpPr>
        <p:spPr bwMode="auto">
          <a:xfrm>
            <a:off x="4665663" y="2387600"/>
            <a:ext cx="50831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800">
                <a:solidFill>
                  <a:schemeClr val="bg1"/>
                </a:solidFill>
                <a:latin charset="0" pitchFamily="34" typeface="Impact"/>
                <a:ea charset="-127" panose="020b0503020000020004" pitchFamily="34" typeface="Malgun Gothic"/>
                <a:cs charset="-78" panose="01010101010101010101" pitchFamily="50" typeface="Adobe Naskh Medium"/>
              </a:rPr>
              <a:t>01</a:t>
            </a:r>
          </a:p>
        </p:txBody>
      </p:sp>
      <p:sp>
        <p:nvSpPr>
          <p:cNvPr id="31754" name="矩形 25"/>
          <p:cNvSpPr>
            <a:spLocks noChangeArrowheads="1"/>
          </p:cNvSpPr>
          <p:nvPr/>
        </p:nvSpPr>
        <p:spPr bwMode="auto">
          <a:xfrm>
            <a:off x="7099299" y="2305050"/>
            <a:ext cx="5511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800">
                <a:solidFill>
                  <a:schemeClr val="bg1"/>
                </a:solidFill>
                <a:latin charset="0" pitchFamily="34" typeface="Impact"/>
                <a:ea charset="-127" panose="020b0503020000020004" pitchFamily="34" typeface="Malgun Gothic"/>
                <a:cs charset="-78" panose="01010101010101010101" pitchFamily="50" typeface="Adobe Naskh Medium"/>
              </a:rPr>
              <a:t>02</a:t>
            </a:r>
          </a:p>
        </p:txBody>
      </p:sp>
      <p:sp>
        <p:nvSpPr>
          <p:cNvPr id="31755" name="矩形 26"/>
          <p:cNvSpPr>
            <a:spLocks noChangeArrowheads="1"/>
          </p:cNvSpPr>
          <p:nvPr/>
        </p:nvSpPr>
        <p:spPr bwMode="auto">
          <a:xfrm>
            <a:off x="7029449" y="4745038"/>
            <a:ext cx="56229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800">
                <a:solidFill>
                  <a:schemeClr val="bg1"/>
                </a:solidFill>
                <a:latin charset="0" pitchFamily="34" typeface="Impact"/>
                <a:ea charset="-127" panose="020b0503020000020004" pitchFamily="34" typeface="Malgun Gothic"/>
                <a:cs charset="-78" panose="01010101010101010101" pitchFamily="50" typeface="Adobe Naskh Medium"/>
              </a:rPr>
              <a:t>03</a:t>
            </a:r>
          </a:p>
        </p:txBody>
      </p:sp>
      <p:sp>
        <p:nvSpPr>
          <p:cNvPr id="31756" name="矩形 27"/>
          <p:cNvSpPr>
            <a:spLocks noChangeArrowheads="1"/>
          </p:cNvSpPr>
          <p:nvPr/>
        </p:nvSpPr>
        <p:spPr bwMode="auto">
          <a:xfrm>
            <a:off x="4622800" y="4665663"/>
            <a:ext cx="5511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800">
                <a:solidFill>
                  <a:schemeClr val="bg1"/>
                </a:solidFill>
                <a:latin charset="0" pitchFamily="34" typeface="Impact"/>
                <a:ea charset="-127" panose="020b0503020000020004" pitchFamily="34" typeface="Malgun Gothic"/>
                <a:cs charset="-78" panose="01010101010101010101" pitchFamily="50" typeface="Adobe Naskh Medium"/>
              </a:rPr>
              <a:t>04</a:t>
            </a:r>
          </a:p>
        </p:txBody>
      </p:sp>
      <p:sp>
        <p:nvSpPr>
          <p:cNvPr id="29" name="TextBox 57"/>
          <p:cNvSpPr txBox="1"/>
          <p:nvPr/>
        </p:nvSpPr>
        <p:spPr bwMode="auto">
          <a:xfrm>
            <a:off x="1465263" y="21367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30" name="TextBox 57"/>
          <p:cNvSpPr txBox="1"/>
          <p:nvPr/>
        </p:nvSpPr>
        <p:spPr bwMode="auto">
          <a:xfrm>
            <a:off x="8039099" y="21367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31" name="TextBox 57"/>
          <p:cNvSpPr txBox="1"/>
          <p:nvPr/>
        </p:nvSpPr>
        <p:spPr bwMode="auto">
          <a:xfrm>
            <a:off x="1465263" y="45545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32" name="TextBox 57"/>
          <p:cNvSpPr txBox="1"/>
          <p:nvPr/>
        </p:nvSpPr>
        <p:spPr bwMode="auto">
          <a:xfrm>
            <a:off x="8039099" y="45545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770"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32773" name="Freeform 8"/>
          <p:cNvSpPr/>
          <p:nvPr/>
        </p:nvSpPr>
        <p:spPr bwMode="auto">
          <a:xfrm>
            <a:off x="4465638" y="2093913"/>
            <a:ext cx="1187450" cy="1373187"/>
          </a:xfrm>
          <a:custGeom>
            <a:gdLst>
              <a:gd fmla="*/ 0 w 1240" name="T0"/>
              <a:gd fmla="*/ 0 h 1434" name="T1"/>
              <a:gd fmla="*/ 1136953689 w 1240" name="T2"/>
              <a:gd fmla="*/ 658313892 h 1434" name="T3"/>
              <a:gd fmla="*/ 0 w 1240" name="T4"/>
              <a:gd fmla="*/ 1314793994 h 1434" name="T5"/>
              <a:gd fmla="*/ 305326912 w 1240" name="T6"/>
              <a:gd fmla="*/ 658313892 h 1434" name="T7"/>
              <a:gd fmla="*/ 0 w 1240" name="T8"/>
              <a:gd fmla="*/ 0 h 143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34" w="1240">
                <a:moveTo>
                  <a:pt x="0" y="0"/>
                </a:moveTo>
                <a:lnTo>
                  <a:pt x="1240" y="718"/>
                </a:lnTo>
                <a:lnTo>
                  <a:pt x="0" y="1434"/>
                </a:lnTo>
                <a:lnTo>
                  <a:pt x="333" y="718"/>
                </a:lnTo>
                <a:lnTo>
                  <a:pt x="0" y="0"/>
                </a:ln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74" name="Freeform 9"/>
          <p:cNvSpPr/>
          <p:nvPr/>
        </p:nvSpPr>
        <p:spPr bwMode="auto">
          <a:xfrm>
            <a:off x="5060950" y="2093913"/>
            <a:ext cx="1187450" cy="1373187"/>
          </a:xfrm>
          <a:custGeom>
            <a:gdLst>
              <a:gd fmla="*/ 0 w 1240" name="T0"/>
              <a:gd fmla="*/ 0 h 1434" name="T1"/>
              <a:gd fmla="*/ 99942112 w 1240" name="T2"/>
              <a:gd fmla="*/ 214547541 h 1434" name="T3"/>
              <a:gd fmla="*/ 866469816 w 1240" name="T4"/>
              <a:gd fmla="*/ 658313892 h 1434" name="T5"/>
              <a:gd fmla="*/ 99942112 w 1240" name="T6"/>
              <a:gd fmla="*/ 1100246453 h 1434" name="T7"/>
              <a:gd fmla="*/ 0 w 1240" name="T8"/>
              <a:gd fmla="*/ 1314793994 h 1434" name="T9"/>
              <a:gd fmla="*/ 1136954646 w 1240" name="T10"/>
              <a:gd fmla="*/ 658313892 h 1434" name="T11"/>
              <a:gd fmla="*/ 0 w 1240" name="T12"/>
              <a:gd fmla="*/ 0 h 143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34" w="1240">
                <a:moveTo>
                  <a:pt x="0" y="0"/>
                </a:moveTo>
                <a:lnTo>
                  <a:pt x="109" y="234"/>
                </a:lnTo>
                <a:lnTo>
                  <a:pt x="945" y="718"/>
                </a:lnTo>
                <a:lnTo>
                  <a:pt x="109" y="1200"/>
                </a:lnTo>
                <a:lnTo>
                  <a:pt x="0" y="1434"/>
                </a:lnTo>
                <a:lnTo>
                  <a:pt x="1240" y="718"/>
                </a:lnTo>
                <a:lnTo>
                  <a:pt x="0" y="0"/>
                </a:ln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75" name="Freeform 21"/>
          <p:cNvSpPr/>
          <p:nvPr/>
        </p:nvSpPr>
        <p:spPr bwMode="auto">
          <a:xfrm>
            <a:off x="5160963" y="2684463"/>
            <a:ext cx="211137" cy="209550"/>
          </a:xfrm>
          <a:custGeom>
            <a:gdLst>
              <a:gd fmla="*/ 165266259 w 129" name="T0"/>
              <a:gd fmla="*/ 0 h 128" name="T1"/>
              <a:gd fmla="*/ 63974511 w 129" name="T2"/>
              <a:gd fmla="*/ 47967305 h 128" name="T3"/>
              <a:gd fmla="*/ 63974511 w 129" name="T4"/>
              <a:gd fmla="*/ 277142972 h 128" name="T5"/>
              <a:gd fmla="*/ 295881500 w 129" name="T6"/>
              <a:gd fmla="*/ 277142972 h 128" name="T7"/>
              <a:gd fmla="*/ 343861974 w 129" name="T8"/>
              <a:gd fmla="*/ 175879571 h 128" name="T9"/>
              <a:gd fmla="*/ 165266259 w 129" name="T10"/>
              <a:gd fmla="*/ 175879571 h 128" name="T11"/>
              <a:gd fmla="*/ 165266259 w 129" name="T12"/>
              <a:gd fmla="*/ 0 h 12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28" w="129">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76" name="Freeform 22"/>
          <p:cNvSpPr/>
          <p:nvPr/>
        </p:nvSpPr>
        <p:spPr bwMode="auto">
          <a:xfrm>
            <a:off x="5278438" y="2667000"/>
            <a:ext cx="109537" cy="109538"/>
          </a:xfrm>
          <a:custGeom>
            <a:gdLst>
              <a:gd fmla="*/ 126971102 w 68" name="T0"/>
              <a:gd fmla="*/ 51824361 h 68" name="T1"/>
              <a:gd fmla="*/ 0 w 68" name="T2"/>
              <a:gd fmla="*/ 5182114 h 68" name="T3"/>
              <a:gd fmla="*/ 0 w 68" name="T4"/>
              <a:gd fmla="*/ 176203149 h 68" name="T5"/>
              <a:gd fmla="*/ 171022695 w 68" name="T6"/>
              <a:gd fmla="*/ 176203149 h 68" name="T7"/>
              <a:gd fmla="*/ 126971102 w 68" name="T8"/>
              <a:gd fmla="*/ 51824361 h 6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8" w="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33" name="组合 32"/>
          <p:cNvGrpSpPr/>
          <p:nvPr/>
        </p:nvGrpSpPr>
        <p:grpSpPr>
          <a:xfrm>
            <a:off x="5653317" y="3304402"/>
            <a:ext cx="752606" cy="776237"/>
            <a:chOff x="3862388" y="1625601"/>
            <a:chExt cx="608013" cy="628649"/>
          </a:xfrm>
          <a:solidFill>
            <a:srgbClr val="F5A63E"/>
          </a:solidFill>
        </p:grpSpPr>
        <p:sp>
          <p:nvSpPr>
            <p:cNvPr id="34" name="Freeform 37"/>
            <p:cNvSpPr>
              <a:spLocks noEditPoints="1"/>
            </p:cNvSpPr>
            <p:nvPr/>
          </p:nvSpPr>
          <p:spPr bwMode="auto">
            <a:xfrm>
              <a:off x="4052888" y="1625601"/>
              <a:ext cx="227013" cy="628649"/>
            </a:xfrm>
            <a:custGeom>
              <a:gdLst>
                <a:gd fmla="*/ 67 w 135" name="T0"/>
                <a:gd fmla="*/ 0 h 373" name="T1"/>
                <a:gd fmla="*/ 0 w 135" name="T2"/>
                <a:gd fmla="*/ 186 h 373" name="T3"/>
                <a:gd fmla="*/ 67 w 135" name="T4"/>
                <a:gd fmla="*/ 373 h 373" name="T5"/>
                <a:gd fmla="*/ 135 w 135" name="T6"/>
                <a:gd fmla="*/ 186 h 373" name="T7"/>
                <a:gd fmla="*/ 67 w 135" name="T8"/>
                <a:gd fmla="*/ 0 h 373" name="T9"/>
                <a:gd fmla="*/ 67 w 135" name="T10"/>
                <a:gd fmla="*/ 354 h 373" name="T11"/>
                <a:gd fmla="*/ 14 w 135" name="T12"/>
                <a:gd fmla="*/ 186 h 373" name="T13"/>
                <a:gd fmla="*/ 67 w 135" name="T14"/>
                <a:gd fmla="*/ 18 h 373" name="T15"/>
                <a:gd fmla="*/ 121 w 135" name="T16"/>
                <a:gd fmla="*/ 186 h 373" name="T17"/>
                <a:gd fmla="*/ 67 w 135" name="T18"/>
                <a:gd fmla="*/ 354 h 37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3" w="135">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35" name="Freeform 38"/>
            <p:cNvSpPr>
              <a:spLocks noEditPoints="1"/>
            </p:cNvSpPr>
            <p:nvPr/>
          </p:nvSpPr>
          <p:spPr bwMode="auto">
            <a:xfrm>
              <a:off x="3862388" y="1728788"/>
              <a:ext cx="608013" cy="422275"/>
            </a:xfrm>
            <a:custGeom>
              <a:gdLst>
                <a:gd fmla="*/ 19 w 361" name="T0"/>
                <a:gd fmla="*/ 32 h 251" name="T1"/>
                <a:gd fmla="*/ 146 w 361" name="T2"/>
                <a:gd fmla="*/ 184 h 251" name="T3"/>
                <a:gd fmla="*/ 342 w 361" name="T4"/>
                <a:gd fmla="*/ 219 h 251" name="T5"/>
                <a:gd fmla="*/ 214 w 361" name="T6"/>
                <a:gd fmla="*/ 67 h 251" name="T7"/>
                <a:gd fmla="*/ 19 w 361" name="T8"/>
                <a:gd fmla="*/ 32 h 251" name="T9"/>
                <a:gd fmla="*/ 326 w 361" name="T10"/>
                <a:gd fmla="*/ 209 h 251" name="T11"/>
                <a:gd fmla="*/ 154 w 361" name="T12"/>
                <a:gd fmla="*/ 172 h 251" name="T13"/>
                <a:gd fmla="*/ 35 w 361" name="T14"/>
                <a:gd fmla="*/ 41 h 251" name="T15"/>
                <a:gd fmla="*/ 207 w 361" name="T16"/>
                <a:gd fmla="*/ 79 h 251" name="T17"/>
                <a:gd fmla="*/ 326 w 361" name="T18"/>
                <a:gd fmla="*/ 209 h 25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1" w="36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36" name="Freeform 39"/>
            <p:cNvSpPr>
              <a:spLocks noEditPoints="1"/>
            </p:cNvSpPr>
            <p:nvPr/>
          </p:nvSpPr>
          <p:spPr bwMode="auto">
            <a:xfrm>
              <a:off x="3862388" y="1728788"/>
              <a:ext cx="608013" cy="422275"/>
            </a:xfrm>
            <a:custGeom>
              <a:gdLst>
                <a:gd fmla="*/ 214 w 361" name="T0"/>
                <a:gd fmla="*/ 184 h 251" name="T1"/>
                <a:gd fmla="*/ 342 w 361" name="T2"/>
                <a:gd fmla="*/ 32 h 251" name="T3"/>
                <a:gd fmla="*/ 146 w 361" name="T4"/>
                <a:gd fmla="*/ 67 h 251" name="T5"/>
                <a:gd fmla="*/ 19 w 361" name="T6"/>
                <a:gd fmla="*/ 219 h 251" name="T7"/>
                <a:gd fmla="*/ 214 w 361" name="T8"/>
                <a:gd fmla="*/ 184 h 251" name="T9"/>
                <a:gd fmla="*/ 207 w 361" name="T10"/>
                <a:gd fmla="*/ 172 h 251" name="T11"/>
                <a:gd fmla="*/ 35 w 361" name="T12"/>
                <a:gd fmla="*/ 209 h 251" name="T13"/>
                <a:gd fmla="*/ 154 w 361" name="T14"/>
                <a:gd fmla="*/ 79 h 251" name="T15"/>
                <a:gd fmla="*/ 326 w 361" name="T16"/>
                <a:gd fmla="*/ 41 h 251" name="T17"/>
                <a:gd fmla="*/ 207 w 361" name="T18"/>
                <a:gd fmla="*/ 172 h 25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1" w="36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37" name="Oval 40"/>
            <p:cNvSpPr>
              <a:spLocks noChangeArrowheads="1"/>
            </p:cNvSpPr>
            <p:nvPr/>
          </p:nvSpPr>
          <p:spPr bwMode="auto">
            <a:xfrm>
              <a:off x="4121150" y="1895475"/>
              <a:ext cx="88900" cy="87312"/>
            </a:xfrm>
            <a:prstGeom prst="ellipse">
              <a:avLst/>
            </a:pr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32778" name="Freeform 14"/>
          <p:cNvSpPr/>
          <p:nvPr/>
        </p:nvSpPr>
        <p:spPr bwMode="auto">
          <a:xfrm>
            <a:off x="6321425" y="2647950"/>
            <a:ext cx="1416050" cy="1146175"/>
          </a:xfrm>
          <a:custGeom>
            <a:gdLst>
              <a:gd fmla="*/ 2147483646 w 556" name="T0"/>
              <a:gd fmla="*/ 0 h 482" name="T1"/>
              <a:gd fmla="*/ 2147483646 w 556" name="T2"/>
              <a:gd fmla="*/ 243267321 h 482" name="T3"/>
              <a:gd fmla="*/ 1804302385 w 556" name="T4"/>
              <a:gd fmla="*/ 2070598429 h 482" name="T5"/>
              <a:gd fmla="*/ 590617646 w 556" name="T6"/>
              <a:gd fmla="*/ 243267321 h 482" name="T7"/>
              <a:gd fmla="*/ 0 w 556" name="T8"/>
              <a:gd fmla="*/ 0 h 482" name="T9"/>
              <a:gd fmla="*/ 1804302385 w 556" name="T10"/>
              <a:gd fmla="*/ 2147483646 h 482" name="T11"/>
              <a:gd fmla="*/ 2147483646 w 556" name="T12"/>
              <a:gd fmla="*/ 0 h 48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82" w="556">
                <a:moveTo>
                  <a:pt x="556" y="0"/>
                </a:moveTo>
                <a:lnTo>
                  <a:pt x="465" y="43"/>
                </a:lnTo>
                <a:lnTo>
                  <a:pt x="278" y="366"/>
                </a:lnTo>
                <a:lnTo>
                  <a:pt x="91" y="43"/>
                </a:lnTo>
                <a:lnTo>
                  <a:pt x="0" y="0"/>
                </a:lnTo>
                <a:lnTo>
                  <a:pt x="278" y="482"/>
                </a:lnTo>
                <a:lnTo>
                  <a:pt x="556" y="0"/>
                </a:lnTo>
                <a:close/>
              </a:path>
            </a:pathLst>
          </a:custGeom>
          <a:solidFill>
            <a:srgbClr val="F5A63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79" name="Freeform 15"/>
          <p:cNvSpPr/>
          <p:nvPr/>
        </p:nvSpPr>
        <p:spPr bwMode="auto">
          <a:xfrm>
            <a:off x="6321425" y="2074863"/>
            <a:ext cx="1416050" cy="1146175"/>
          </a:xfrm>
          <a:custGeom>
            <a:gdLst>
              <a:gd fmla="*/ 2147483646 w 556" name="T0"/>
              <a:gd fmla="*/ 0 h 482" name="T1"/>
              <a:gd fmla="*/ 1804302385 w 556" name="T2"/>
              <a:gd fmla="*/ 2147483646 h 482" name="T3"/>
              <a:gd fmla="*/ 0 w 556" name="T4"/>
              <a:gd fmla="*/ 0 h 482" name="T5"/>
              <a:gd fmla="*/ 1804302385 w 556" name="T6"/>
              <a:gd fmla="*/ 735459121 h 482" name="T7"/>
              <a:gd fmla="*/ 2147483646 w 556" name="T8"/>
              <a:gd fmla="*/ 0 h 48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82" w="556">
                <a:moveTo>
                  <a:pt x="556" y="0"/>
                </a:moveTo>
                <a:lnTo>
                  <a:pt x="278" y="482"/>
                </a:lnTo>
                <a:lnTo>
                  <a:pt x="0" y="0"/>
                </a:lnTo>
                <a:lnTo>
                  <a:pt x="278" y="130"/>
                </a:lnTo>
                <a:lnTo>
                  <a:pt x="556" y="0"/>
                </a:lnTo>
                <a:close/>
              </a:path>
            </a:pathLst>
          </a:custGeom>
          <a:solidFill>
            <a:srgbClr val="F5A63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80" name="Freeform 14"/>
          <p:cNvSpPr/>
          <p:nvPr/>
        </p:nvSpPr>
        <p:spPr bwMode="auto">
          <a:xfrm rot="10800000">
            <a:off x="4410075" y="3714750"/>
            <a:ext cx="1244600" cy="1077913"/>
          </a:xfrm>
          <a:custGeom>
            <a:gdLst>
              <a:gd fmla="*/ 2147483646 w 556" name="T0"/>
              <a:gd fmla="*/ 0 h 482" name="T1"/>
              <a:gd fmla="*/ 2147483646 w 556" name="T2"/>
              <a:gd fmla="*/ 215182296 h 482" name="T3"/>
              <a:gd fmla="*/ 1392521605 w 556" name="T4"/>
              <a:gd fmla="*/ 1831555330 h 482" name="T5"/>
              <a:gd fmla="*/ 455825796 w 556" name="T6"/>
              <a:gd fmla="*/ 215182296 h 482" name="T7"/>
              <a:gd fmla="*/ 0 w 556" name="T8"/>
              <a:gd fmla="*/ 0 h 482" name="T9"/>
              <a:gd fmla="*/ 1392521605 w 556" name="T10"/>
              <a:gd fmla="*/ 2147483646 h 482" name="T11"/>
              <a:gd fmla="*/ 2147483646 w 556" name="T12"/>
              <a:gd fmla="*/ 0 h 48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82" w="556">
                <a:moveTo>
                  <a:pt x="556" y="0"/>
                </a:moveTo>
                <a:lnTo>
                  <a:pt x="465" y="43"/>
                </a:lnTo>
                <a:lnTo>
                  <a:pt x="278" y="366"/>
                </a:lnTo>
                <a:lnTo>
                  <a:pt x="91" y="43"/>
                </a:lnTo>
                <a:lnTo>
                  <a:pt x="0" y="0"/>
                </a:lnTo>
                <a:lnTo>
                  <a:pt x="278" y="482"/>
                </a:lnTo>
                <a:lnTo>
                  <a:pt x="556" y="0"/>
                </a:lnTo>
                <a:close/>
              </a:path>
            </a:pathLst>
          </a:custGeom>
          <a:solidFill>
            <a:srgbClr val="F5A63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81" name="Freeform 15"/>
          <p:cNvSpPr/>
          <p:nvPr/>
        </p:nvSpPr>
        <p:spPr bwMode="auto">
          <a:xfrm rot="10800000">
            <a:off x="4410075" y="4252913"/>
            <a:ext cx="1244600" cy="1079500"/>
          </a:xfrm>
          <a:custGeom>
            <a:gdLst>
              <a:gd fmla="*/ 2147483646 w 556" name="T0"/>
              <a:gd fmla="*/ 0 h 482" name="T1"/>
              <a:gd fmla="*/ 1392521605 w 556" name="T2"/>
              <a:gd fmla="*/ 2147483646 h 482" name="T3"/>
              <a:gd fmla="*/ 0 w 556" name="T4"/>
              <a:gd fmla="*/ 0 h 482" name="T5"/>
              <a:gd fmla="*/ 1392521605 w 556" name="T6"/>
              <a:gd fmla="*/ 651509605 h 482" name="T7"/>
              <a:gd fmla="*/ 2147483646 w 556" name="T8"/>
              <a:gd fmla="*/ 0 h 48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82" w="556">
                <a:moveTo>
                  <a:pt x="556" y="0"/>
                </a:moveTo>
                <a:lnTo>
                  <a:pt x="278" y="482"/>
                </a:lnTo>
                <a:lnTo>
                  <a:pt x="0" y="0"/>
                </a:lnTo>
                <a:lnTo>
                  <a:pt x="278" y="130"/>
                </a:lnTo>
                <a:lnTo>
                  <a:pt x="556" y="0"/>
                </a:lnTo>
                <a:close/>
              </a:path>
            </a:pathLst>
          </a:custGeom>
          <a:solidFill>
            <a:srgbClr val="F5A63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82" name="Freeform 14"/>
          <p:cNvSpPr/>
          <p:nvPr/>
        </p:nvSpPr>
        <p:spPr bwMode="auto">
          <a:xfrm rot="5400000">
            <a:off x="5763419" y="4093369"/>
            <a:ext cx="1417637" cy="1146175"/>
          </a:xfrm>
          <a:custGeom>
            <a:gdLst>
              <a:gd fmla="*/ 2147483646 w 556" name="T0"/>
              <a:gd fmla="*/ 0 h 482" name="T1"/>
              <a:gd fmla="*/ 2147483646 w 556" name="T2"/>
              <a:gd fmla="*/ 243267321 h 482" name="T3"/>
              <a:gd fmla="*/ 1806324509 w 556" name="T4"/>
              <a:gd fmla="*/ 2070598429 h 482" name="T5"/>
              <a:gd fmla="*/ 591279565 w 556" name="T6"/>
              <a:gd fmla="*/ 243267321 h 482" name="T7"/>
              <a:gd fmla="*/ 0 w 556" name="T8"/>
              <a:gd fmla="*/ 0 h 482" name="T9"/>
              <a:gd fmla="*/ 1806324509 w 556" name="T10"/>
              <a:gd fmla="*/ 2147483646 h 482" name="T11"/>
              <a:gd fmla="*/ 2147483646 w 556" name="T12"/>
              <a:gd fmla="*/ 0 h 48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82" w="556">
                <a:moveTo>
                  <a:pt x="556" y="0"/>
                </a:moveTo>
                <a:lnTo>
                  <a:pt x="465" y="43"/>
                </a:lnTo>
                <a:lnTo>
                  <a:pt x="278" y="366"/>
                </a:lnTo>
                <a:lnTo>
                  <a:pt x="91" y="43"/>
                </a:lnTo>
                <a:lnTo>
                  <a:pt x="0" y="0"/>
                </a:lnTo>
                <a:lnTo>
                  <a:pt x="278" y="482"/>
                </a:lnTo>
                <a:lnTo>
                  <a:pt x="556" y="0"/>
                </a:ln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83" name="Freeform 15"/>
          <p:cNvSpPr/>
          <p:nvPr/>
        </p:nvSpPr>
        <p:spPr bwMode="auto">
          <a:xfrm rot="5400000">
            <a:off x="6336507" y="4093369"/>
            <a:ext cx="1417637" cy="1146175"/>
          </a:xfrm>
          <a:custGeom>
            <a:gdLst>
              <a:gd fmla="*/ 2147483646 w 556" name="T0"/>
              <a:gd fmla="*/ 0 h 482" name="T1"/>
              <a:gd fmla="*/ 1806324509 w 556" name="T2"/>
              <a:gd fmla="*/ 2147483646 h 482" name="T3"/>
              <a:gd fmla="*/ 0 w 556" name="T4"/>
              <a:gd fmla="*/ 0 h 482" name="T5"/>
              <a:gd fmla="*/ 1806324509 w 556" name="T6"/>
              <a:gd fmla="*/ 735459121 h 482" name="T7"/>
              <a:gd fmla="*/ 2147483646 w 556" name="T8"/>
              <a:gd fmla="*/ 0 h 48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82" w="556">
                <a:moveTo>
                  <a:pt x="556" y="0"/>
                </a:moveTo>
                <a:lnTo>
                  <a:pt x="278" y="482"/>
                </a:lnTo>
                <a:lnTo>
                  <a:pt x="0" y="0"/>
                </a:lnTo>
                <a:lnTo>
                  <a:pt x="278" y="130"/>
                </a:lnTo>
                <a:lnTo>
                  <a:pt x="556" y="0"/>
                </a:ln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84" name="Oval 42"/>
          <p:cNvSpPr>
            <a:spLocks noChangeArrowheads="1"/>
          </p:cNvSpPr>
          <p:nvPr/>
        </p:nvSpPr>
        <p:spPr bwMode="auto">
          <a:xfrm>
            <a:off x="4943475" y="4498975"/>
            <a:ext cx="73025" cy="6985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a:p>
        </p:txBody>
      </p:sp>
      <p:sp>
        <p:nvSpPr>
          <p:cNvPr id="32785" name="Oval 43"/>
          <p:cNvSpPr>
            <a:spLocks noChangeArrowheads="1"/>
          </p:cNvSpPr>
          <p:nvPr/>
        </p:nvSpPr>
        <p:spPr bwMode="auto">
          <a:xfrm>
            <a:off x="5030788" y="4479925"/>
            <a:ext cx="88900" cy="8890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a:p>
        </p:txBody>
      </p:sp>
      <p:sp>
        <p:nvSpPr>
          <p:cNvPr id="32786" name="Oval 44"/>
          <p:cNvSpPr>
            <a:spLocks noChangeArrowheads="1"/>
          </p:cNvSpPr>
          <p:nvPr/>
        </p:nvSpPr>
        <p:spPr bwMode="auto">
          <a:xfrm>
            <a:off x="4943475" y="4583113"/>
            <a:ext cx="73025" cy="71437"/>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a:p>
        </p:txBody>
      </p:sp>
      <p:sp>
        <p:nvSpPr>
          <p:cNvPr id="32787" name="Oval 45"/>
          <p:cNvSpPr>
            <a:spLocks noChangeArrowheads="1"/>
          </p:cNvSpPr>
          <p:nvPr/>
        </p:nvSpPr>
        <p:spPr bwMode="auto">
          <a:xfrm>
            <a:off x="5030788" y="4583113"/>
            <a:ext cx="71437" cy="71437"/>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a:p>
        </p:txBody>
      </p:sp>
      <p:sp>
        <p:nvSpPr>
          <p:cNvPr id="32788" name="Freeform 36"/>
          <p:cNvSpPr/>
          <p:nvPr/>
        </p:nvSpPr>
        <p:spPr bwMode="auto">
          <a:xfrm>
            <a:off x="6656388" y="4545013"/>
            <a:ext cx="222250" cy="195262"/>
          </a:xfrm>
          <a:custGeom>
            <a:gdLst>
              <a:gd fmla="*/ 368672944 w 134" name="T0"/>
              <a:gd fmla="*/ 55567894 h 117" name="T1"/>
              <a:gd fmla="*/ 313647825 w 134" name="T2"/>
              <a:gd fmla="*/ 0 h 117" name="T3"/>
              <a:gd fmla="*/ 258621047 w 134" name="T4"/>
              <a:gd fmla="*/ 55567894 h 117" name="T5"/>
              <a:gd fmla="*/ 275128914 w 134" name="T6"/>
              <a:gd fmla="*/ 94466754 h 117" name="T7"/>
              <a:gd fmla="*/ 211849032 w 134" name="T8"/>
              <a:gd fmla="*/ 247278462 h 117" name="T9"/>
              <a:gd fmla="*/ 159575500 w 134" name="T10"/>
              <a:gd fmla="*/ 130585218 h 117" name="T11"/>
              <a:gd fmla="*/ 115553414 w 134" name="T12"/>
              <a:gd fmla="*/ 125029430 h 117" name="T13"/>
              <a:gd fmla="*/ 74284575 w 134" name="T14"/>
              <a:gd fmla="*/ 175039866 h 117" name="T15"/>
              <a:gd fmla="*/ 57776707 w 134" name="T16"/>
              <a:gd fmla="*/ 172261138 h 117" name="T17"/>
              <a:gd fmla="*/ 0 w 134" name="T18"/>
              <a:gd fmla="*/ 227830700 h 117" name="T19"/>
              <a:gd fmla="*/ 57776707 w 134" name="T20"/>
              <a:gd fmla="*/ 283398594 h 117" name="T21"/>
              <a:gd fmla="*/ 112803485 w 134" name="T22"/>
              <a:gd fmla="*/ 227830700 h 117" name="T23"/>
              <a:gd fmla="*/ 110051897 w 134" name="T24"/>
              <a:gd fmla="*/ 216715786 h 117" name="T25"/>
              <a:gd fmla="*/ 129311353 w 134" name="T26"/>
              <a:gd fmla="*/ 194489297 h 117" name="T27"/>
              <a:gd fmla="*/ 189839647 w 134" name="T28"/>
              <a:gd fmla="*/ 325074514 h 117" name="T29"/>
              <a:gd fmla="*/ 236611662 w 134" name="T30"/>
              <a:gd fmla="*/ 325074514 h 117" name="T31"/>
              <a:gd fmla="*/ 327404104 w 134" name="T32"/>
              <a:gd fmla="*/ 108358728 h 117" name="T33"/>
              <a:gd fmla="*/ 368672944 w 134" name="T34"/>
              <a:gd fmla="*/ 55567894 h 11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17" w="134">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89" name="Rectangle 27"/>
          <p:cNvSpPr>
            <a:spLocks noChangeArrowheads="1"/>
          </p:cNvSpPr>
          <p:nvPr/>
        </p:nvSpPr>
        <p:spPr bwMode="auto">
          <a:xfrm>
            <a:off x="6973888" y="2833688"/>
            <a:ext cx="22225" cy="15240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a:p>
        </p:txBody>
      </p:sp>
      <p:sp>
        <p:nvSpPr>
          <p:cNvPr id="32790" name="Rectangle 28"/>
          <p:cNvSpPr>
            <a:spLocks noChangeArrowheads="1"/>
          </p:cNvSpPr>
          <p:nvPr/>
        </p:nvSpPr>
        <p:spPr bwMode="auto">
          <a:xfrm>
            <a:off x="7015163" y="2809875"/>
            <a:ext cx="20637" cy="17621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a:p>
        </p:txBody>
      </p:sp>
      <p:sp>
        <p:nvSpPr>
          <p:cNvPr id="32791" name="Rectangle 29"/>
          <p:cNvSpPr>
            <a:spLocks noChangeArrowheads="1"/>
          </p:cNvSpPr>
          <p:nvPr/>
        </p:nvSpPr>
        <p:spPr bwMode="auto">
          <a:xfrm>
            <a:off x="7051675" y="2794000"/>
            <a:ext cx="22225" cy="19208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a:p>
        </p:txBody>
      </p:sp>
      <p:sp>
        <p:nvSpPr>
          <p:cNvPr id="32792" name="Rectangle 30"/>
          <p:cNvSpPr>
            <a:spLocks noChangeArrowheads="1"/>
          </p:cNvSpPr>
          <p:nvPr/>
        </p:nvSpPr>
        <p:spPr bwMode="auto">
          <a:xfrm>
            <a:off x="7089775" y="2892425"/>
            <a:ext cx="23813" cy="9366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a:p>
        </p:txBody>
      </p:sp>
      <p:sp>
        <p:nvSpPr>
          <p:cNvPr id="53" name="TextBox 57"/>
          <p:cNvSpPr txBox="1"/>
          <p:nvPr/>
        </p:nvSpPr>
        <p:spPr bwMode="auto">
          <a:xfrm>
            <a:off x="1393825" y="23574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54" name="TextBox 57"/>
          <p:cNvSpPr txBox="1"/>
          <p:nvPr/>
        </p:nvSpPr>
        <p:spPr bwMode="auto">
          <a:xfrm>
            <a:off x="8080374" y="23574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55" name="TextBox 57"/>
          <p:cNvSpPr txBox="1"/>
          <p:nvPr/>
        </p:nvSpPr>
        <p:spPr bwMode="auto">
          <a:xfrm>
            <a:off x="1393825" y="42227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56" name="TextBox 57"/>
          <p:cNvSpPr txBox="1"/>
          <p:nvPr/>
        </p:nvSpPr>
        <p:spPr bwMode="auto">
          <a:xfrm>
            <a:off x="8080374" y="42227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794"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grpSp>
        <p:nvGrpSpPr>
          <p:cNvPr id="57" name="Group 4"/>
          <p:cNvGrpSpPr>
            <a:grpSpLocks noChangeAspect="1"/>
          </p:cNvGrpSpPr>
          <p:nvPr/>
        </p:nvGrpSpPr>
        <p:grpSpPr>
          <a:xfrm>
            <a:off x="574861" y="1632283"/>
            <a:ext cx="5197475" cy="3916362"/>
            <a:chOff x="1988" y="1245"/>
            <a:chExt cx="3274" cy="2467"/>
          </a:xfrm>
          <a:solidFill>
            <a:srgbClr val="F6B305"/>
          </a:solidFill>
        </p:grpSpPr>
        <p:sp>
          <p:nvSpPr>
            <p:cNvPr id="58" name="Freeform 5"/>
            <p:cNvSpPr>
              <a:spLocks noEditPoints="1"/>
            </p:cNvSpPr>
            <p:nvPr/>
          </p:nvSpPr>
          <p:spPr bwMode="auto">
            <a:xfrm>
              <a:off x="1988" y="2053"/>
              <a:ext cx="1674" cy="1659"/>
            </a:xfrm>
            <a:custGeom>
              <a:gdLst>
                <a:gd fmla="*/ 561 w 1122" name="T0"/>
                <a:gd fmla="*/ 97 h 1112" name="T1"/>
                <a:gd fmla="*/ 515 w 1122" name="T2"/>
                <a:gd fmla="*/ 100 h 1112" name="T3"/>
                <a:gd fmla="*/ 457 w 1122" name="T4"/>
                <a:gd fmla="*/ 0 h 1112" name="T5"/>
                <a:gd fmla="*/ 318 w 1122" name="T6"/>
                <a:gd fmla="*/ 45 h 1112" name="T7"/>
                <a:gd fmla="*/ 330 w 1122" name="T8"/>
                <a:gd fmla="*/ 160 h 1112" name="T9"/>
                <a:gd fmla="*/ 256 w 1122" name="T10"/>
                <a:gd fmla="*/ 214 h 1112" name="T11"/>
                <a:gd fmla="*/ 151 w 1122" name="T12"/>
                <a:gd fmla="*/ 167 h 1112" name="T13"/>
                <a:gd fmla="*/ 64 w 1122" name="T14"/>
                <a:gd fmla="*/ 286 h 1112" name="T15"/>
                <a:gd fmla="*/ 141 w 1122" name="T16"/>
                <a:gd fmla="*/ 372 h 1112" name="T17"/>
                <a:gd fmla="*/ 113 w 1122" name="T18"/>
                <a:gd fmla="*/ 459 h 1112" name="T19"/>
                <a:gd fmla="*/ 0 w 1122" name="T20"/>
                <a:gd fmla="*/ 483 h 1112" name="T21"/>
                <a:gd fmla="*/ 0 w 1122" name="T22"/>
                <a:gd fmla="*/ 630 h 1112" name="T23"/>
                <a:gd fmla="*/ 113 w 1122" name="T24"/>
                <a:gd fmla="*/ 654 h 1112" name="T25"/>
                <a:gd fmla="*/ 142 w 1122" name="T26"/>
                <a:gd fmla="*/ 740 h 1112" name="T27"/>
                <a:gd fmla="*/ 65 w 1122" name="T28"/>
                <a:gd fmla="*/ 826 h 1112" name="T29"/>
                <a:gd fmla="*/ 151 w 1122" name="T30"/>
                <a:gd fmla="*/ 945 h 1112" name="T31"/>
                <a:gd fmla="*/ 257 w 1122" name="T32"/>
                <a:gd fmla="*/ 898 h 1112" name="T33"/>
                <a:gd fmla="*/ 330 w 1122" name="T34"/>
                <a:gd fmla="*/ 952 h 1112" name="T35"/>
                <a:gd fmla="*/ 318 w 1122" name="T36"/>
                <a:gd fmla="*/ 1067 h 1112" name="T37"/>
                <a:gd fmla="*/ 458 w 1122" name="T38"/>
                <a:gd fmla="*/ 1112 h 1112" name="T39"/>
                <a:gd fmla="*/ 516 w 1122" name="T40"/>
                <a:gd fmla="*/ 1012 h 1112" name="T41"/>
                <a:gd fmla="*/ 562 w 1122" name="T42"/>
                <a:gd fmla="*/ 1014 h 1112" name="T43"/>
                <a:gd fmla="*/ 607 w 1122" name="T44"/>
                <a:gd fmla="*/ 1012 h 1112" name="T45"/>
                <a:gd fmla="*/ 665 w 1122" name="T46"/>
                <a:gd fmla="*/ 1112 h 1112" name="T47"/>
                <a:gd fmla="*/ 805 w 1122" name="T48"/>
                <a:gd fmla="*/ 1066 h 1112" name="T49"/>
                <a:gd fmla="*/ 793 w 1122" name="T50"/>
                <a:gd fmla="*/ 952 h 1112" name="T51"/>
                <a:gd fmla="*/ 866 w 1122" name="T52"/>
                <a:gd fmla="*/ 898 h 1112" name="T53"/>
                <a:gd fmla="*/ 972 w 1122" name="T54"/>
                <a:gd fmla="*/ 945 h 1112" name="T55"/>
                <a:gd fmla="*/ 1058 w 1122" name="T56"/>
                <a:gd fmla="*/ 826 h 1112" name="T57"/>
                <a:gd fmla="*/ 981 w 1122" name="T58"/>
                <a:gd fmla="*/ 740 h 1112" name="T59"/>
                <a:gd fmla="*/ 1009 w 1122" name="T60"/>
                <a:gd fmla="*/ 653 h 1112" name="T61"/>
                <a:gd fmla="*/ 1122 w 1122" name="T62"/>
                <a:gd fmla="*/ 629 h 1112" name="T63"/>
                <a:gd fmla="*/ 1122 w 1122" name="T64"/>
                <a:gd fmla="*/ 482 h 1112" name="T65"/>
                <a:gd fmla="*/ 1009 w 1122" name="T66"/>
                <a:gd fmla="*/ 458 h 1112" name="T67"/>
                <a:gd fmla="*/ 981 w 1122" name="T68"/>
                <a:gd fmla="*/ 371 h 1112" name="T69"/>
                <a:gd fmla="*/ 1058 w 1122" name="T70"/>
                <a:gd fmla="*/ 285 h 1112" name="T71"/>
                <a:gd fmla="*/ 972 w 1122" name="T72"/>
                <a:gd fmla="*/ 167 h 1112" name="T73"/>
                <a:gd fmla="*/ 866 w 1122" name="T74"/>
                <a:gd fmla="*/ 213 h 1112" name="T75"/>
                <a:gd fmla="*/ 792 w 1122" name="T76"/>
                <a:gd fmla="*/ 160 h 1112" name="T77"/>
                <a:gd fmla="*/ 804 w 1122" name="T78"/>
                <a:gd fmla="*/ 45 h 1112" name="T79"/>
                <a:gd fmla="*/ 664 w 1122" name="T80"/>
                <a:gd fmla="*/ 0 h 1112" name="T81"/>
                <a:gd fmla="*/ 606 w 1122" name="T82"/>
                <a:gd fmla="*/ 100 h 1112" name="T83"/>
                <a:gd fmla="*/ 561 w 1122" name="T84"/>
                <a:gd fmla="*/ 97 h 1112" name="T85"/>
                <a:gd fmla="*/ 967 w 1122" name="T86"/>
                <a:gd fmla="*/ 556 h 1112" name="T87"/>
                <a:gd fmla="*/ 562 w 1122" name="T88"/>
                <a:gd fmla="*/ 962 h 1112" name="T89"/>
                <a:gd fmla="*/ 155 w 1122" name="T90"/>
                <a:gd fmla="*/ 556 h 1112" name="T91"/>
                <a:gd fmla="*/ 561 w 1122" name="T92"/>
                <a:gd fmla="*/ 150 h 1112" name="T93"/>
                <a:gd fmla="*/ 967 w 1122" name="T94"/>
                <a:gd fmla="*/ 556 h 111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12" w="1122">
                  <a:moveTo>
                    <a:pt x="561" y="97"/>
                  </a:moveTo>
                  <a:cubicBezTo>
                    <a:pt x="546" y="97"/>
                    <a:pt x="530" y="98"/>
                    <a:pt x="515" y="100"/>
                  </a:cubicBezTo>
                  <a:cubicBezTo>
                    <a:pt x="457" y="0"/>
                    <a:pt x="457" y="0"/>
                    <a:pt x="457" y="0"/>
                  </a:cubicBezTo>
                  <a:cubicBezTo>
                    <a:pt x="318" y="45"/>
                    <a:pt x="318" y="45"/>
                    <a:pt x="318" y="45"/>
                  </a:cubicBezTo>
                  <a:cubicBezTo>
                    <a:pt x="330" y="160"/>
                    <a:pt x="330" y="160"/>
                    <a:pt x="330" y="160"/>
                  </a:cubicBezTo>
                  <a:cubicBezTo>
                    <a:pt x="303" y="176"/>
                    <a:pt x="279" y="194"/>
                    <a:pt x="256" y="214"/>
                  </a:cubicBezTo>
                  <a:cubicBezTo>
                    <a:pt x="151" y="167"/>
                    <a:pt x="151" y="167"/>
                    <a:pt x="151" y="167"/>
                  </a:cubicBezTo>
                  <a:cubicBezTo>
                    <a:pt x="64" y="286"/>
                    <a:pt x="64" y="286"/>
                    <a:pt x="64" y="286"/>
                  </a:cubicBezTo>
                  <a:cubicBezTo>
                    <a:pt x="141" y="372"/>
                    <a:pt x="141" y="372"/>
                    <a:pt x="141" y="372"/>
                  </a:cubicBezTo>
                  <a:cubicBezTo>
                    <a:pt x="129" y="399"/>
                    <a:pt x="120" y="428"/>
                    <a:pt x="113" y="459"/>
                  </a:cubicBezTo>
                  <a:cubicBezTo>
                    <a:pt x="0" y="483"/>
                    <a:pt x="0" y="483"/>
                    <a:pt x="0" y="483"/>
                  </a:cubicBezTo>
                  <a:cubicBezTo>
                    <a:pt x="0" y="630"/>
                    <a:pt x="0" y="630"/>
                    <a:pt x="0" y="630"/>
                  </a:cubicBezTo>
                  <a:cubicBezTo>
                    <a:pt x="113" y="654"/>
                    <a:pt x="113" y="654"/>
                    <a:pt x="113" y="654"/>
                  </a:cubicBezTo>
                  <a:cubicBezTo>
                    <a:pt x="120" y="684"/>
                    <a:pt x="129" y="713"/>
                    <a:pt x="142" y="740"/>
                  </a:cubicBezTo>
                  <a:cubicBezTo>
                    <a:pt x="65" y="826"/>
                    <a:pt x="65" y="826"/>
                    <a:pt x="65" y="826"/>
                  </a:cubicBezTo>
                  <a:cubicBezTo>
                    <a:pt x="151" y="945"/>
                    <a:pt x="151" y="945"/>
                    <a:pt x="151" y="945"/>
                  </a:cubicBezTo>
                  <a:cubicBezTo>
                    <a:pt x="257" y="898"/>
                    <a:pt x="257" y="898"/>
                    <a:pt x="257" y="898"/>
                  </a:cubicBezTo>
                  <a:cubicBezTo>
                    <a:pt x="279" y="919"/>
                    <a:pt x="304" y="936"/>
                    <a:pt x="330" y="952"/>
                  </a:cubicBezTo>
                  <a:cubicBezTo>
                    <a:pt x="318" y="1067"/>
                    <a:pt x="318" y="1067"/>
                    <a:pt x="318" y="1067"/>
                  </a:cubicBezTo>
                  <a:cubicBezTo>
                    <a:pt x="458" y="1112"/>
                    <a:pt x="458" y="1112"/>
                    <a:pt x="458" y="1112"/>
                  </a:cubicBezTo>
                  <a:cubicBezTo>
                    <a:pt x="516" y="1012"/>
                    <a:pt x="516" y="1012"/>
                    <a:pt x="516" y="1012"/>
                  </a:cubicBezTo>
                  <a:cubicBezTo>
                    <a:pt x="531" y="1014"/>
                    <a:pt x="546" y="1014"/>
                    <a:pt x="562" y="1014"/>
                  </a:cubicBezTo>
                  <a:cubicBezTo>
                    <a:pt x="577" y="1014"/>
                    <a:pt x="592" y="1013"/>
                    <a:pt x="607" y="1012"/>
                  </a:cubicBezTo>
                  <a:cubicBezTo>
                    <a:pt x="665" y="1112"/>
                    <a:pt x="665" y="1112"/>
                    <a:pt x="665" y="1112"/>
                  </a:cubicBezTo>
                  <a:cubicBezTo>
                    <a:pt x="805" y="1066"/>
                    <a:pt x="805" y="1066"/>
                    <a:pt x="805" y="1066"/>
                  </a:cubicBezTo>
                  <a:cubicBezTo>
                    <a:pt x="793" y="952"/>
                    <a:pt x="793" y="952"/>
                    <a:pt x="793" y="952"/>
                  </a:cubicBezTo>
                  <a:cubicBezTo>
                    <a:pt x="819" y="936"/>
                    <a:pt x="844" y="918"/>
                    <a:pt x="866" y="898"/>
                  </a:cubicBezTo>
                  <a:cubicBezTo>
                    <a:pt x="972" y="945"/>
                    <a:pt x="972" y="945"/>
                    <a:pt x="972" y="945"/>
                  </a:cubicBezTo>
                  <a:cubicBezTo>
                    <a:pt x="1058" y="826"/>
                    <a:pt x="1058" y="826"/>
                    <a:pt x="1058" y="826"/>
                  </a:cubicBezTo>
                  <a:cubicBezTo>
                    <a:pt x="981" y="740"/>
                    <a:pt x="981" y="740"/>
                    <a:pt x="981" y="740"/>
                  </a:cubicBezTo>
                  <a:cubicBezTo>
                    <a:pt x="993" y="712"/>
                    <a:pt x="1003" y="683"/>
                    <a:pt x="1009" y="653"/>
                  </a:cubicBezTo>
                  <a:cubicBezTo>
                    <a:pt x="1122" y="629"/>
                    <a:pt x="1122" y="629"/>
                    <a:pt x="1122" y="629"/>
                  </a:cubicBezTo>
                  <a:cubicBezTo>
                    <a:pt x="1122" y="482"/>
                    <a:pt x="1122" y="482"/>
                    <a:pt x="1122" y="482"/>
                  </a:cubicBezTo>
                  <a:cubicBezTo>
                    <a:pt x="1009" y="458"/>
                    <a:pt x="1009" y="458"/>
                    <a:pt x="1009" y="458"/>
                  </a:cubicBezTo>
                  <a:cubicBezTo>
                    <a:pt x="1003" y="428"/>
                    <a:pt x="993" y="399"/>
                    <a:pt x="981" y="371"/>
                  </a:cubicBezTo>
                  <a:cubicBezTo>
                    <a:pt x="1058" y="285"/>
                    <a:pt x="1058" y="285"/>
                    <a:pt x="1058" y="285"/>
                  </a:cubicBezTo>
                  <a:cubicBezTo>
                    <a:pt x="972" y="167"/>
                    <a:pt x="972" y="167"/>
                    <a:pt x="972" y="167"/>
                  </a:cubicBezTo>
                  <a:cubicBezTo>
                    <a:pt x="866" y="213"/>
                    <a:pt x="866" y="213"/>
                    <a:pt x="866" y="213"/>
                  </a:cubicBezTo>
                  <a:cubicBezTo>
                    <a:pt x="843" y="193"/>
                    <a:pt x="819" y="175"/>
                    <a:pt x="792" y="160"/>
                  </a:cubicBezTo>
                  <a:cubicBezTo>
                    <a:pt x="804" y="45"/>
                    <a:pt x="804" y="45"/>
                    <a:pt x="804" y="45"/>
                  </a:cubicBezTo>
                  <a:cubicBezTo>
                    <a:pt x="664" y="0"/>
                    <a:pt x="664" y="0"/>
                    <a:pt x="664" y="0"/>
                  </a:cubicBezTo>
                  <a:cubicBezTo>
                    <a:pt x="606" y="100"/>
                    <a:pt x="606" y="100"/>
                    <a:pt x="606" y="100"/>
                  </a:cubicBezTo>
                  <a:cubicBezTo>
                    <a:pt x="592" y="98"/>
                    <a:pt x="576" y="97"/>
                    <a:pt x="561" y="97"/>
                  </a:cubicBezTo>
                  <a:close/>
                  <a:moveTo>
                    <a:pt x="967" y="556"/>
                  </a:moveTo>
                  <a:cubicBezTo>
                    <a:pt x="968" y="780"/>
                    <a:pt x="786" y="962"/>
                    <a:pt x="562" y="962"/>
                  </a:cubicBezTo>
                  <a:cubicBezTo>
                    <a:pt x="337" y="962"/>
                    <a:pt x="155" y="781"/>
                    <a:pt x="155" y="556"/>
                  </a:cubicBezTo>
                  <a:cubicBezTo>
                    <a:pt x="155" y="332"/>
                    <a:pt x="337" y="150"/>
                    <a:pt x="561" y="150"/>
                  </a:cubicBezTo>
                  <a:cubicBezTo>
                    <a:pt x="785" y="149"/>
                    <a:pt x="967" y="331"/>
                    <a:pt x="967" y="556"/>
                  </a:cubicBezTo>
                  <a:close/>
                </a:path>
              </a:pathLst>
            </a:custGeom>
            <a:solidFill>
              <a:srgbClr val="EB5C51"/>
            </a:solidFill>
            <a:ln>
              <a:noFill/>
            </a:ln>
            <a:extLst/>
          </p:spPr>
          <p:txBody>
            <a:bodyPr/>
            <a:lstStyle/>
            <a:p>
              <a:pPr algn="ctr" eaLnBrk="1" fontAlgn="auto" hangingPunct="1">
                <a:spcBef>
                  <a:spcPct val="0"/>
                </a:spcBef>
                <a:spcAft>
                  <a:spcPct val="0"/>
                </a:spcAft>
                <a:defRPr/>
              </a:pPr>
              <a:endParaRPr altLang="en-US" lang="zh-CN">
                <a:latin charset="0" panose="020b0403020202020204" pitchFamily="34" typeface="HelveticaNeueLTPro-Lt"/>
                <a:ea typeface="+mn-ea"/>
              </a:endParaRPr>
            </a:p>
          </p:txBody>
        </p:sp>
        <p:sp>
          <p:nvSpPr>
            <p:cNvPr id="59" name="Freeform 6"/>
            <p:cNvSpPr>
              <a:spLocks noEditPoints="1"/>
            </p:cNvSpPr>
            <p:nvPr/>
          </p:nvSpPr>
          <p:spPr bwMode="auto">
            <a:xfrm>
              <a:off x="3196" y="1245"/>
              <a:ext cx="1243" cy="1233"/>
            </a:xfrm>
            <a:custGeom>
              <a:gdLst>
                <a:gd fmla="*/ 416 w 833" name="T0"/>
                <a:gd fmla="*/ 72 h 826" name="T1"/>
                <a:gd fmla="*/ 383 w 833" name="T2"/>
                <a:gd fmla="*/ 74 h 826" name="T3"/>
                <a:gd fmla="*/ 340 w 833" name="T4"/>
                <a:gd fmla="*/ 0 h 826" name="T5"/>
                <a:gd fmla="*/ 236 w 833" name="T6"/>
                <a:gd fmla="*/ 34 h 826" name="T7"/>
                <a:gd fmla="*/ 245 w 833" name="T8"/>
                <a:gd fmla="*/ 119 h 826" name="T9"/>
                <a:gd fmla="*/ 190 w 833" name="T10"/>
                <a:gd fmla="*/ 159 h 826" name="T11"/>
                <a:gd fmla="*/ 112 w 833" name="T12"/>
                <a:gd fmla="*/ 124 h 826" name="T13"/>
                <a:gd fmla="*/ 48 w 833" name="T14"/>
                <a:gd fmla="*/ 212 h 826" name="T15"/>
                <a:gd fmla="*/ 105 w 833" name="T16"/>
                <a:gd fmla="*/ 276 h 826" name="T17"/>
                <a:gd fmla="*/ 84 w 833" name="T18"/>
                <a:gd fmla="*/ 341 h 826" name="T19"/>
                <a:gd fmla="*/ 0 w 833" name="T20"/>
                <a:gd fmla="*/ 359 h 826" name="T21"/>
                <a:gd fmla="*/ 0 w 833" name="T22"/>
                <a:gd fmla="*/ 468 h 826" name="T23"/>
                <a:gd fmla="*/ 84 w 833" name="T24"/>
                <a:gd fmla="*/ 486 h 826" name="T25"/>
                <a:gd fmla="*/ 105 w 833" name="T26"/>
                <a:gd fmla="*/ 550 h 826" name="T27"/>
                <a:gd fmla="*/ 48 w 833" name="T28"/>
                <a:gd fmla="*/ 614 h 826" name="T29"/>
                <a:gd fmla="*/ 112 w 833" name="T30"/>
                <a:gd fmla="*/ 702 h 826" name="T31"/>
                <a:gd fmla="*/ 190 w 833" name="T32"/>
                <a:gd fmla="*/ 667 h 826" name="T33"/>
                <a:gd fmla="*/ 245 w 833" name="T34"/>
                <a:gd fmla="*/ 707 h 826" name="T35"/>
                <a:gd fmla="*/ 236 w 833" name="T36"/>
                <a:gd fmla="*/ 792 h 826" name="T37"/>
                <a:gd fmla="*/ 340 w 833" name="T38"/>
                <a:gd fmla="*/ 826 h 826" name="T39"/>
                <a:gd fmla="*/ 383 w 833" name="T40"/>
                <a:gd fmla="*/ 752 h 826" name="T41"/>
                <a:gd fmla="*/ 417 w 833" name="T42"/>
                <a:gd fmla="*/ 753 h 826" name="T43"/>
                <a:gd fmla="*/ 451 w 833" name="T44"/>
                <a:gd fmla="*/ 752 h 826" name="T45"/>
                <a:gd fmla="*/ 494 w 833" name="T46"/>
                <a:gd fmla="*/ 826 h 826" name="T47"/>
                <a:gd fmla="*/ 597 w 833" name="T48"/>
                <a:gd fmla="*/ 792 h 826" name="T49"/>
                <a:gd fmla="*/ 589 w 833" name="T50"/>
                <a:gd fmla="*/ 707 h 826" name="T51"/>
                <a:gd fmla="*/ 643 w 833" name="T52"/>
                <a:gd fmla="*/ 667 h 826" name="T53"/>
                <a:gd fmla="*/ 722 w 833" name="T54"/>
                <a:gd fmla="*/ 702 h 826" name="T55"/>
                <a:gd fmla="*/ 786 w 833" name="T56"/>
                <a:gd fmla="*/ 613 h 826" name="T57"/>
                <a:gd fmla="*/ 728 w 833" name="T58"/>
                <a:gd fmla="*/ 550 h 826" name="T59"/>
                <a:gd fmla="*/ 749 w 833" name="T60"/>
                <a:gd fmla="*/ 485 h 826" name="T61"/>
                <a:gd fmla="*/ 833 w 833" name="T62"/>
                <a:gd fmla="*/ 467 h 826" name="T63"/>
                <a:gd fmla="*/ 833 w 833" name="T64"/>
                <a:gd fmla="*/ 358 h 826" name="T65"/>
                <a:gd fmla="*/ 749 w 833" name="T66"/>
                <a:gd fmla="*/ 340 h 826" name="T67"/>
                <a:gd fmla="*/ 728 w 833" name="T68"/>
                <a:gd fmla="*/ 276 h 826" name="T69"/>
                <a:gd fmla="*/ 786 w 833" name="T70"/>
                <a:gd fmla="*/ 212 h 826" name="T71"/>
                <a:gd fmla="*/ 721 w 833" name="T72"/>
                <a:gd fmla="*/ 124 h 826" name="T73"/>
                <a:gd fmla="*/ 643 w 833" name="T74"/>
                <a:gd fmla="*/ 159 h 826" name="T75"/>
                <a:gd fmla="*/ 588 w 833" name="T76"/>
                <a:gd fmla="*/ 119 h 826" name="T77"/>
                <a:gd fmla="*/ 597 w 833" name="T78"/>
                <a:gd fmla="*/ 34 h 826" name="T79"/>
                <a:gd fmla="*/ 493 w 833" name="T80"/>
                <a:gd fmla="*/ 0 h 826" name="T81"/>
                <a:gd fmla="*/ 450 w 833" name="T82"/>
                <a:gd fmla="*/ 74 h 826" name="T83"/>
                <a:gd fmla="*/ 416 w 833" name="T84"/>
                <a:gd fmla="*/ 72 h 826" name="T85"/>
                <a:gd fmla="*/ 718 w 833" name="T86"/>
                <a:gd fmla="*/ 413 h 826" name="T87"/>
                <a:gd fmla="*/ 417 w 833" name="T88"/>
                <a:gd fmla="*/ 715 h 826" name="T89"/>
                <a:gd fmla="*/ 115 w 833" name="T90"/>
                <a:gd fmla="*/ 413 h 826" name="T91"/>
                <a:gd fmla="*/ 416 w 833" name="T92"/>
                <a:gd fmla="*/ 111 h 826" name="T93"/>
                <a:gd fmla="*/ 718 w 833" name="T94"/>
                <a:gd fmla="*/ 413 h 82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825" w="833">
                  <a:moveTo>
                    <a:pt x="416" y="72"/>
                  </a:moveTo>
                  <a:cubicBezTo>
                    <a:pt x="405" y="72"/>
                    <a:pt x="394" y="73"/>
                    <a:pt x="383" y="74"/>
                  </a:cubicBezTo>
                  <a:cubicBezTo>
                    <a:pt x="340" y="0"/>
                    <a:pt x="340" y="0"/>
                    <a:pt x="340" y="0"/>
                  </a:cubicBezTo>
                  <a:cubicBezTo>
                    <a:pt x="236" y="34"/>
                    <a:pt x="236" y="34"/>
                    <a:pt x="236" y="34"/>
                  </a:cubicBezTo>
                  <a:cubicBezTo>
                    <a:pt x="245" y="119"/>
                    <a:pt x="245" y="119"/>
                    <a:pt x="245" y="119"/>
                  </a:cubicBezTo>
                  <a:cubicBezTo>
                    <a:pt x="225" y="131"/>
                    <a:pt x="207" y="144"/>
                    <a:pt x="190" y="159"/>
                  </a:cubicBezTo>
                  <a:cubicBezTo>
                    <a:pt x="112" y="124"/>
                    <a:pt x="112" y="124"/>
                    <a:pt x="112" y="124"/>
                  </a:cubicBezTo>
                  <a:cubicBezTo>
                    <a:pt x="48" y="212"/>
                    <a:pt x="48" y="212"/>
                    <a:pt x="48" y="212"/>
                  </a:cubicBezTo>
                  <a:cubicBezTo>
                    <a:pt x="105" y="276"/>
                    <a:pt x="105" y="276"/>
                    <a:pt x="105" y="276"/>
                  </a:cubicBezTo>
                  <a:cubicBezTo>
                    <a:pt x="96" y="297"/>
                    <a:pt x="89" y="318"/>
                    <a:pt x="84" y="341"/>
                  </a:cubicBezTo>
                  <a:cubicBezTo>
                    <a:pt x="0" y="359"/>
                    <a:pt x="0" y="359"/>
                    <a:pt x="0" y="359"/>
                  </a:cubicBezTo>
                  <a:cubicBezTo>
                    <a:pt x="0" y="468"/>
                    <a:pt x="0" y="468"/>
                    <a:pt x="0" y="468"/>
                  </a:cubicBezTo>
                  <a:cubicBezTo>
                    <a:pt x="84" y="486"/>
                    <a:pt x="84" y="486"/>
                    <a:pt x="84" y="486"/>
                  </a:cubicBezTo>
                  <a:cubicBezTo>
                    <a:pt x="89" y="508"/>
                    <a:pt x="96" y="529"/>
                    <a:pt x="105" y="550"/>
                  </a:cubicBezTo>
                  <a:cubicBezTo>
                    <a:pt x="48" y="614"/>
                    <a:pt x="48" y="614"/>
                    <a:pt x="48" y="614"/>
                  </a:cubicBezTo>
                  <a:cubicBezTo>
                    <a:pt x="112" y="702"/>
                    <a:pt x="112" y="702"/>
                    <a:pt x="112" y="702"/>
                  </a:cubicBezTo>
                  <a:cubicBezTo>
                    <a:pt x="190" y="667"/>
                    <a:pt x="190" y="667"/>
                    <a:pt x="190" y="667"/>
                  </a:cubicBezTo>
                  <a:cubicBezTo>
                    <a:pt x="207" y="682"/>
                    <a:pt x="226" y="695"/>
                    <a:pt x="245" y="707"/>
                  </a:cubicBezTo>
                  <a:cubicBezTo>
                    <a:pt x="236" y="792"/>
                    <a:pt x="236" y="792"/>
                    <a:pt x="236" y="792"/>
                  </a:cubicBezTo>
                  <a:cubicBezTo>
                    <a:pt x="340" y="826"/>
                    <a:pt x="340" y="826"/>
                    <a:pt x="340" y="826"/>
                  </a:cubicBezTo>
                  <a:cubicBezTo>
                    <a:pt x="383" y="752"/>
                    <a:pt x="383" y="752"/>
                    <a:pt x="383" y="752"/>
                  </a:cubicBezTo>
                  <a:cubicBezTo>
                    <a:pt x="394" y="753"/>
                    <a:pt x="406" y="753"/>
                    <a:pt x="417" y="753"/>
                  </a:cubicBezTo>
                  <a:cubicBezTo>
                    <a:pt x="428" y="753"/>
                    <a:pt x="440" y="753"/>
                    <a:pt x="451" y="752"/>
                  </a:cubicBezTo>
                  <a:cubicBezTo>
                    <a:pt x="494" y="826"/>
                    <a:pt x="494" y="826"/>
                    <a:pt x="494" y="826"/>
                  </a:cubicBezTo>
                  <a:cubicBezTo>
                    <a:pt x="597" y="792"/>
                    <a:pt x="597" y="792"/>
                    <a:pt x="597" y="792"/>
                  </a:cubicBezTo>
                  <a:cubicBezTo>
                    <a:pt x="589" y="707"/>
                    <a:pt x="589" y="707"/>
                    <a:pt x="589" y="707"/>
                  </a:cubicBezTo>
                  <a:cubicBezTo>
                    <a:pt x="608" y="695"/>
                    <a:pt x="626" y="682"/>
                    <a:pt x="643" y="667"/>
                  </a:cubicBezTo>
                  <a:cubicBezTo>
                    <a:pt x="722" y="702"/>
                    <a:pt x="722" y="702"/>
                    <a:pt x="722" y="702"/>
                  </a:cubicBezTo>
                  <a:cubicBezTo>
                    <a:pt x="786" y="613"/>
                    <a:pt x="786" y="613"/>
                    <a:pt x="786" y="613"/>
                  </a:cubicBezTo>
                  <a:cubicBezTo>
                    <a:pt x="728" y="550"/>
                    <a:pt x="728" y="550"/>
                    <a:pt x="728" y="550"/>
                  </a:cubicBezTo>
                  <a:cubicBezTo>
                    <a:pt x="737" y="529"/>
                    <a:pt x="745" y="508"/>
                    <a:pt x="749" y="485"/>
                  </a:cubicBezTo>
                  <a:cubicBezTo>
                    <a:pt x="833" y="467"/>
                    <a:pt x="833" y="467"/>
                    <a:pt x="833" y="467"/>
                  </a:cubicBezTo>
                  <a:cubicBezTo>
                    <a:pt x="833" y="358"/>
                    <a:pt x="833" y="358"/>
                    <a:pt x="833" y="358"/>
                  </a:cubicBezTo>
                  <a:cubicBezTo>
                    <a:pt x="749" y="340"/>
                    <a:pt x="749" y="340"/>
                    <a:pt x="749" y="340"/>
                  </a:cubicBezTo>
                  <a:cubicBezTo>
                    <a:pt x="744" y="318"/>
                    <a:pt x="737" y="296"/>
                    <a:pt x="728" y="276"/>
                  </a:cubicBezTo>
                  <a:cubicBezTo>
                    <a:pt x="786" y="212"/>
                    <a:pt x="786" y="212"/>
                    <a:pt x="786" y="212"/>
                  </a:cubicBezTo>
                  <a:cubicBezTo>
                    <a:pt x="721" y="124"/>
                    <a:pt x="721" y="124"/>
                    <a:pt x="721" y="124"/>
                  </a:cubicBezTo>
                  <a:cubicBezTo>
                    <a:pt x="643" y="159"/>
                    <a:pt x="643" y="159"/>
                    <a:pt x="643" y="159"/>
                  </a:cubicBezTo>
                  <a:cubicBezTo>
                    <a:pt x="626" y="144"/>
                    <a:pt x="608" y="130"/>
                    <a:pt x="588" y="119"/>
                  </a:cubicBezTo>
                  <a:cubicBezTo>
                    <a:pt x="597" y="34"/>
                    <a:pt x="597" y="34"/>
                    <a:pt x="597" y="34"/>
                  </a:cubicBezTo>
                  <a:cubicBezTo>
                    <a:pt x="493" y="0"/>
                    <a:pt x="493" y="0"/>
                    <a:pt x="493" y="0"/>
                  </a:cubicBezTo>
                  <a:cubicBezTo>
                    <a:pt x="450" y="74"/>
                    <a:pt x="450" y="74"/>
                    <a:pt x="450" y="74"/>
                  </a:cubicBezTo>
                  <a:cubicBezTo>
                    <a:pt x="439" y="73"/>
                    <a:pt x="428" y="72"/>
                    <a:pt x="416" y="72"/>
                  </a:cubicBezTo>
                  <a:close/>
                  <a:moveTo>
                    <a:pt x="718" y="413"/>
                  </a:moveTo>
                  <a:cubicBezTo>
                    <a:pt x="718" y="579"/>
                    <a:pt x="583" y="714"/>
                    <a:pt x="417" y="715"/>
                  </a:cubicBezTo>
                  <a:cubicBezTo>
                    <a:pt x="250" y="715"/>
                    <a:pt x="115" y="580"/>
                    <a:pt x="115" y="413"/>
                  </a:cubicBezTo>
                  <a:cubicBezTo>
                    <a:pt x="115" y="247"/>
                    <a:pt x="250" y="111"/>
                    <a:pt x="416" y="111"/>
                  </a:cubicBezTo>
                  <a:cubicBezTo>
                    <a:pt x="583" y="111"/>
                    <a:pt x="718" y="246"/>
                    <a:pt x="718" y="413"/>
                  </a:cubicBezTo>
                  <a:close/>
                </a:path>
              </a:pathLst>
            </a:custGeom>
            <a:solidFill>
              <a:srgbClr val="EB5C51"/>
            </a:solidFill>
            <a:ln>
              <a:noFill/>
            </a:ln>
            <a:extLst/>
          </p:spPr>
          <p:txBody>
            <a:bodyPr/>
            <a:lstStyle/>
            <a:p>
              <a:pPr algn="ctr" eaLnBrk="1" fontAlgn="auto" hangingPunct="1">
                <a:spcBef>
                  <a:spcPct val="0"/>
                </a:spcBef>
                <a:spcAft>
                  <a:spcPct val="0"/>
                </a:spcAft>
                <a:defRPr/>
              </a:pPr>
              <a:endParaRPr altLang="en-US" lang="zh-CN">
                <a:latin charset="0" panose="020b0403020202020204" pitchFamily="34" typeface="HelveticaNeueLTPro-Lt"/>
                <a:ea typeface="+mn-ea"/>
              </a:endParaRPr>
            </a:p>
          </p:txBody>
        </p:sp>
        <p:sp>
          <p:nvSpPr>
            <p:cNvPr id="60" name="Freeform 7"/>
            <p:cNvSpPr>
              <a:spLocks noEditPoints="1"/>
            </p:cNvSpPr>
            <p:nvPr/>
          </p:nvSpPr>
          <p:spPr bwMode="auto">
            <a:xfrm>
              <a:off x="3668" y="2586"/>
              <a:ext cx="1026" cy="1017"/>
            </a:xfrm>
            <a:custGeom>
              <a:gdLst>
                <a:gd fmla="*/ 344 w 688" name="T0"/>
                <a:gd fmla="*/ 60 h 682" name="T1"/>
                <a:gd fmla="*/ 316 w 688" name="T2"/>
                <a:gd fmla="*/ 61 h 682" name="T3"/>
                <a:gd fmla="*/ 280 w 688" name="T4"/>
                <a:gd fmla="*/ 0 h 682" name="T5"/>
                <a:gd fmla="*/ 195 w 688" name="T6"/>
                <a:gd fmla="*/ 28 h 682" name="T7"/>
                <a:gd fmla="*/ 202 w 688" name="T8"/>
                <a:gd fmla="*/ 98 h 682" name="T9"/>
                <a:gd fmla="*/ 157 w 688" name="T10"/>
                <a:gd fmla="*/ 131 h 682" name="T11"/>
                <a:gd fmla="*/ 92 w 688" name="T12"/>
                <a:gd fmla="*/ 103 h 682" name="T13"/>
                <a:gd fmla="*/ 39 w 688" name="T14"/>
                <a:gd fmla="*/ 175 h 682" name="T15"/>
                <a:gd fmla="*/ 87 w 688" name="T16"/>
                <a:gd fmla="*/ 228 h 682" name="T17"/>
                <a:gd fmla="*/ 69 w 688" name="T18"/>
                <a:gd fmla="*/ 281 h 682" name="T19"/>
                <a:gd fmla="*/ 0 w 688" name="T20"/>
                <a:gd fmla="*/ 296 h 682" name="T21"/>
                <a:gd fmla="*/ 0 w 688" name="T22"/>
                <a:gd fmla="*/ 386 h 682" name="T23"/>
                <a:gd fmla="*/ 69 w 688" name="T24"/>
                <a:gd fmla="*/ 401 h 682" name="T25"/>
                <a:gd fmla="*/ 87 w 688" name="T26"/>
                <a:gd fmla="*/ 454 h 682" name="T27"/>
                <a:gd fmla="*/ 39 w 688" name="T28"/>
                <a:gd fmla="*/ 507 h 682" name="T29"/>
                <a:gd fmla="*/ 93 w 688" name="T30"/>
                <a:gd fmla="*/ 580 h 682" name="T31"/>
                <a:gd fmla="*/ 157 w 688" name="T32"/>
                <a:gd fmla="*/ 551 h 682" name="T33"/>
                <a:gd fmla="*/ 202 w 688" name="T34"/>
                <a:gd fmla="*/ 584 h 682" name="T35"/>
                <a:gd fmla="*/ 195 w 688" name="T36"/>
                <a:gd fmla="*/ 654 h 682" name="T37"/>
                <a:gd fmla="*/ 281 w 688" name="T38"/>
                <a:gd fmla="*/ 682 h 682" name="T39"/>
                <a:gd fmla="*/ 316 w 688" name="T40"/>
                <a:gd fmla="*/ 621 h 682" name="T41"/>
                <a:gd fmla="*/ 344 w 688" name="T42"/>
                <a:gd fmla="*/ 622 h 682" name="T43"/>
                <a:gd fmla="*/ 372 w 688" name="T44"/>
                <a:gd fmla="*/ 621 h 682" name="T45"/>
                <a:gd fmla="*/ 408 w 688" name="T46"/>
                <a:gd fmla="*/ 682 h 682" name="T47"/>
                <a:gd fmla="*/ 493 w 688" name="T48"/>
                <a:gd fmla="*/ 654 h 682" name="T49"/>
                <a:gd fmla="*/ 486 w 688" name="T50"/>
                <a:gd fmla="*/ 584 h 682" name="T51"/>
                <a:gd fmla="*/ 531 w 688" name="T52"/>
                <a:gd fmla="*/ 551 h 682" name="T53"/>
                <a:gd fmla="*/ 596 w 688" name="T54"/>
                <a:gd fmla="*/ 579 h 682" name="T55"/>
                <a:gd fmla="*/ 649 w 688" name="T56"/>
                <a:gd fmla="*/ 506 h 682" name="T57"/>
                <a:gd fmla="*/ 601 w 688" name="T58"/>
                <a:gd fmla="*/ 454 h 682" name="T59"/>
                <a:gd fmla="*/ 619 w 688" name="T60"/>
                <a:gd fmla="*/ 401 h 682" name="T61"/>
                <a:gd fmla="*/ 688 w 688" name="T62"/>
                <a:gd fmla="*/ 386 h 682" name="T63"/>
                <a:gd fmla="*/ 688 w 688" name="T64"/>
                <a:gd fmla="*/ 296 h 682" name="T65"/>
                <a:gd fmla="*/ 619 w 688" name="T66"/>
                <a:gd fmla="*/ 281 h 682" name="T67"/>
                <a:gd fmla="*/ 601 w 688" name="T68"/>
                <a:gd fmla="*/ 228 h 682" name="T69"/>
                <a:gd fmla="*/ 649 w 688" name="T70"/>
                <a:gd fmla="*/ 175 h 682" name="T71"/>
                <a:gd fmla="*/ 596 w 688" name="T72"/>
                <a:gd fmla="*/ 102 h 682" name="T73"/>
                <a:gd fmla="*/ 531 w 688" name="T74"/>
                <a:gd fmla="*/ 131 h 682" name="T75"/>
                <a:gd fmla="*/ 486 w 688" name="T76"/>
                <a:gd fmla="*/ 98 h 682" name="T77"/>
                <a:gd fmla="*/ 493 w 688" name="T78"/>
                <a:gd fmla="*/ 28 h 682" name="T79"/>
                <a:gd fmla="*/ 407 w 688" name="T80"/>
                <a:gd fmla="*/ 0 h 682" name="T81"/>
                <a:gd fmla="*/ 372 w 688" name="T82"/>
                <a:gd fmla="*/ 61 h 682" name="T83"/>
                <a:gd fmla="*/ 344 w 688" name="T84"/>
                <a:gd fmla="*/ 60 h 682" name="T85"/>
                <a:gd fmla="*/ 593 w 688" name="T86"/>
                <a:gd fmla="*/ 341 h 682" name="T87"/>
                <a:gd fmla="*/ 344 w 688" name="T88"/>
                <a:gd fmla="*/ 590 h 682" name="T89"/>
                <a:gd fmla="*/ 95 w 688" name="T90"/>
                <a:gd fmla="*/ 341 h 682" name="T91"/>
                <a:gd fmla="*/ 344 w 688" name="T92"/>
                <a:gd fmla="*/ 92 h 682" name="T93"/>
                <a:gd fmla="*/ 593 w 688" name="T94"/>
                <a:gd fmla="*/ 341 h 68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82" w="688">
                  <a:moveTo>
                    <a:pt x="344" y="60"/>
                  </a:moveTo>
                  <a:cubicBezTo>
                    <a:pt x="334" y="60"/>
                    <a:pt x="325" y="60"/>
                    <a:pt x="316" y="61"/>
                  </a:cubicBezTo>
                  <a:cubicBezTo>
                    <a:pt x="280" y="0"/>
                    <a:pt x="280" y="0"/>
                    <a:pt x="280" y="0"/>
                  </a:cubicBezTo>
                  <a:cubicBezTo>
                    <a:pt x="195" y="28"/>
                    <a:pt x="195" y="28"/>
                    <a:pt x="195" y="28"/>
                  </a:cubicBezTo>
                  <a:cubicBezTo>
                    <a:pt x="202" y="98"/>
                    <a:pt x="202" y="98"/>
                    <a:pt x="202" y="98"/>
                  </a:cubicBezTo>
                  <a:cubicBezTo>
                    <a:pt x="186" y="108"/>
                    <a:pt x="171" y="119"/>
                    <a:pt x="157" y="131"/>
                  </a:cubicBezTo>
                  <a:cubicBezTo>
                    <a:pt x="92" y="103"/>
                    <a:pt x="92" y="103"/>
                    <a:pt x="92" y="103"/>
                  </a:cubicBezTo>
                  <a:cubicBezTo>
                    <a:pt x="39" y="175"/>
                    <a:pt x="39" y="175"/>
                    <a:pt x="39" y="175"/>
                  </a:cubicBezTo>
                  <a:cubicBezTo>
                    <a:pt x="87" y="228"/>
                    <a:pt x="87" y="228"/>
                    <a:pt x="87" y="228"/>
                  </a:cubicBezTo>
                  <a:cubicBezTo>
                    <a:pt x="79" y="245"/>
                    <a:pt x="73" y="263"/>
                    <a:pt x="69" y="281"/>
                  </a:cubicBezTo>
                  <a:cubicBezTo>
                    <a:pt x="0" y="296"/>
                    <a:pt x="0" y="296"/>
                    <a:pt x="0" y="296"/>
                  </a:cubicBezTo>
                  <a:cubicBezTo>
                    <a:pt x="0" y="386"/>
                    <a:pt x="0" y="386"/>
                    <a:pt x="0" y="386"/>
                  </a:cubicBezTo>
                  <a:cubicBezTo>
                    <a:pt x="69" y="401"/>
                    <a:pt x="69" y="401"/>
                    <a:pt x="69" y="401"/>
                  </a:cubicBezTo>
                  <a:cubicBezTo>
                    <a:pt x="73" y="419"/>
                    <a:pt x="79" y="437"/>
                    <a:pt x="87" y="454"/>
                  </a:cubicBezTo>
                  <a:cubicBezTo>
                    <a:pt x="39" y="507"/>
                    <a:pt x="39" y="507"/>
                    <a:pt x="39" y="507"/>
                  </a:cubicBezTo>
                  <a:cubicBezTo>
                    <a:pt x="93" y="580"/>
                    <a:pt x="93" y="580"/>
                    <a:pt x="93" y="580"/>
                  </a:cubicBezTo>
                  <a:cubicBezTo>
                    <a:pt x="157" y="551"/>
                    <a:pt x="157" y="551"/>
                    <a:pt x="157" y="551"/>
                  </a:cubicBezTo>
                  <a:cubicBezTo>
                    <a:pt x="171" y="563"/>
                    <a:pt x="186" y="574"/>
                    <a:pt x="202" y="584"/>
                  </a:cubicBezTo>
                  <a:cubicBezTo>
                    <a:pt x="195" y="654"/>
                    <a:pt x="195" y="654"/>
                    <a:pt x="195" y="654"/>
                  </a:cubicBezTo>
                  <a:cubicBezTo>
                    <a:pt x="281" y="682"/>
                    <a:pt x="281" y="682"/>
                    <a:pt x="281" y="682"/>
                  </a:cubicBezTo>
                  <a:cubicBezTo>
                    <a:pt x="316" y="621"/>
                    <a:pt x="316" y="621"/>
                    <a:pt x="316" y="621"/>
                  </a:cubicBezTo>
                  <a:cubicBezTo>
                    <a:pt x="325" y="622"/>
                    <a:pt x="335" y="622"/>
                    <a:pt x="344" y="622"/>
                  </a:cubicBezTo>
                  <a:cubicBezTo>
                    <a:pt x="354" y="622"/>
                    <a:pt x="363" y="621"/>
                    <a:pt x="372" y="621"/>
                  </a:cubicBezTo>
                  <a:cubicBezTo>
                    <a:pt x="408" y="682"/>
                    <a:pt x="408" y="682"/>
                    <a:pt x="408" y="682"/>
                  </a:cubicBezTo>
                  <a:cubicBezTo>
                    <a:pt x="493" y="654"/>
                    <a:pt x="493" y="654"/>
                    <a:pt x="493" y="654"/>
                  </a:cubicBezTo>
                  <a:cubicBezTo>
                    <a:pt x="486" y="584"/>
                    <a:pt x="486" y="584"/>
                    <a:pt x="486" y="584"/>
                  </a:cubicBezTo>
                  <a:cubicBezTo>
                    <a:pt x="502" y="574"/>
                    <a:pt x="517" y="563"/>
                    <a:pt x="531" y="551"/>
                  </a:cubicBezTo>
                  <a:cubicBezTo>
                    <a:pt x="596" y="579"/>
                    <a:pt x="596" y="579"/>
                    <a:pt x="596" y="579"/>
                  </a:cubicBezTo>
                  <a:cubicBezTo>
                    <a:pt x="649" y="506"/>
                    <a:pt x="649" y="506"/>
                    <a:pt x="649" y="506"/>
                  </a:cubicBezTo>
                  <a:cubicBezTo>
                    <a:pt x="601" y="454"/>
                    <a:pt x="601" y="454"/>
                    <a:pt x="601" y="454"/>
                  </a:cubicBezTo>
                  <a:cubicBezTo>
                    <a:pt x="609" y="437"/>
                    <a:pt x="615" y="419"/>
                    <a:pt x="619" y="401"/>
                  </a:cubicBezTo>
                  <a:cubicBezTo>
                    <a:pt x="688" y="386"/>
                    <a:pt x="688" y="386"/>
                    <a:pt x="688" y="386"/>
                  </a:cubicBezTo>
                  <a:cubicBezTo>
                    <a:pt x="688" y="296"/>
                    <a:pt x="688" y="296"/>
                    <a:pt x="688" y="296"/>
                  </a:cubicBezTo>
                  <a:cubicBezTo>
                    <a:pt x="619" y="281"/>
                    <a:pt x="619" y="281"/>
                    <a:pt x="619" y="281"/>
                  </a:cubicBezTo>
                  <a:cubicBezTo>
                    <a:pt x="615" y="262"/>
                    <a:pt x="609" y="245"/>
                    <a:pt x="601" y="228"/>
                  </a:cubicBezTo>
                  <a:cubicBezTo>
                    <a:pt x="649" y="175"/>
                    <a:pt x="649" y="175"/>
                    <a:pt x="649" y="175"/>
                  </a:cubicBezTo>
                  <a:cubicBezTo>
                    <a:pt x="596" y="102"/>
                    <a:pt x="596" y="102"/>
                    <a:pt x="596" y="102"/>
                  </a:cubicBezTo>
                  <a:cubicBezTo>
                    <a:pt x="531" y="131"/>
                    <a:pt x="531" y="131"/>
                    <a:pt x="531" y="131"/>
                  </a:cubicBezTo>
                  <a:cubicBezTo>
                    <a:pt x="517" y="119"/>
                    <a:pt x="502" y="108"/>
                    <a:pt x="486" y="98"/>
                  </a:cubicBezTo>
                  <a:cubicBezTo>
                    <a:pt x="493" y="28"/>
                    <a:pt x="493" y="28"/>
                    <a:pt x="493" y="28"/>
                  </a:cubicBezTo>
                  <a:cubicBezTo>
                    <a:pt x="407" y="0"/>
                    <a:pt x="407" y="0"/>
                    <a:pt x="407" y="0"/>
                  </a:cubicBezTo>
                  <a:cubicBezTo>
                    <a:pt x="372" y="61"/>
                    <a:pt x="372" y="61"/>
                    <a:pt x="372" y="61"/>
                  </a:cubicBezTo>
                  <a:cubicBezTo>
                    <a:pt x="363" y="60"/>
                    <a:pt x="353" y="60"/>
                    <a:pt x="344" y="60"/>
                  </a:cubicBezTo>
                  <a:close/>
                  <a:moveTo>
                    <a:pt x="593" y="341"/>
                  </a:moveTo>
                  <a:cubicBezTo>
                    <a:pt x="593" y="478"/>
                    <a:pt x="482" y="590"/>
                    <a:pt x="344" y="590"/>
                  </a:cubicBezTo>
                  <a:cubicBezTo>
                    <a:pt x="207" y="590"/>
                    <a:pt x="95" y="479"/>
                    <a:pt x="95" y="341"/>
                  </a:cubicBezTo>
                  <a:cubicBezTo>
                    <a:pt x="95" y="204"/>
                    <a:pt x="206" y="92"/>
                    <a:pt x="344" y="92"/>
                  </a:cubicBezTo>
                  <a:cubicBezTo>
                    <a:pt x="481" y="92"/>
                    <a:pt x="593" y="203"/>
                    <a:pt x="593" y="341"/>
                  </a:cubicBezTo>
                  <a:close/>
                </a:path>
              </a:pathLst>
            </a:custGeom>
            <a:solidFill>
              <a:srgbClr val="EB5C51"/>
            </a:solidFill>
            <a:ln>
              <a:noFill/>
            </a:ln>
            <a:extLst/>
          </p:spPr>
          <p:txBody>
            <a:bodyPr/>
            <a:lstStyle/>
            <a:p>
              <a:pPr algn="ctr" eaLnBrk="1" fontAlgn="auto" hangingPunct="1">
                <a:spcBef>
                  <a:spcPct val="0"/>
                </a:spcBef>
                <a:spcAft>
                  <a:spcPct val="0"/>
                </a:spcAft>
                <a:defRPr/>
              </a:pPr>
              <a:endParaRPr altLang="en-US" lang="zh-CN">
                <a:latin charset="0" panose="020b0403020202020204" pitchFamily="34" typeface="HelveticaNeueLTPro-Lt"/>
                <a:ea typeface="+mn-ea"/>
              </a:endParaRPr>
            </a:p>
          </p:txBody>
        </p:sp>
        <p:sp>
          <p:nvSpPr>
            <p:cNvPr id="61" name="Freeform 8"/>
            <p:cNvSpPr>
              <a:spLocks noEditPoints="1"/>
            </p:cNvSpPr>
            <p:nvPr/>
          </p:nvSpPr>
          <p:spPr bwMode="auto">
            <a:xfrm>
              <a:off x="4320" y="1871"/>
              <a:ext cx="942" cy="934"/>
            </a:xfrm>
            <a:custGeom>
              <a:gdLst>
                <a:gd fmla="*/ 315 w 631" name="T0"/>
                <a:gd fmla="*/ 55 h 626" name="T1"/>
                <a:gd fmla="*/ 289 w 631" name="T2"/>
                <a:gd fmla="*/ 57 h 626" name="T3"/>
                <a:gd fmla="*/ 257 w 631" name="T4"/>
                <a:gd fmla="*/ 0 h 626" name="T5"/>
                <a:gd fmla="*/ 178 w 631" name="T6"/>
                <a:gd fmla="*/ 26 h 626" name="T7"/>
                <a:gd fmla="*/ 185 w 631" name="T8"/>
                <a:gd fmla="*/ 91 h 626" name="T9"/>
                <a:gd fmla="*/ 144 w 631" name="T10"/>
                <a:gd fmla="*/ 121 h 626" name="T11"/>
                <a:gd fmla="*/ 84 w 631" name="T12"/>
                <a:gd fmla="*/ 94 h 626" name="T13"/>
                <a:gd fmla="*/ 36 w 631" name="T14"/>
                <a:gd fmla="*/ 161 h 626" name="T15"/>
                <a:gd fmla="*/ 79 w 631" name="T16"/>
                <a:gd fmla="*/ 210 h 626" name="T17"/>
                <a:gd fmla="*/ 63 w 631" name="T18"/>
                <a:gd fmla="*/ 258 h 626" name="T19"/>
                <a:gd fmla="*/ 0 w 631" name="T20"/>
                <a:gd fmla="*/ 272 h 626" name="T21"/>
                <a:gd fmla="*/ 0 w 631" name="T22"/>
                <a:gd fmla="*/ 354 h 626" name="T23"/>
                <a:gd fmla="*/ 63 w 631" name="T24"/>
                <a:gd fmla="*/ 368 h 626" name="T25"/>
                <a:gd fmla="*/ 79 w 631" name="T26"/>
                <a:gd fmla="*/ 417 h 626" name="T27"/>
                <a:gd fmla="*/ 36 w 631" name="T28"/>
                <a:gd fmla="*/ 465 h 626" name="T29"/>
                <a:gd fmla="*/ 85 w 631" name="T30"/>
                <a:gd fmla="*/ 532 h 626" name="T31"/>
                <a:gd fmla="*/ 144 w 631" name="T32"/>
                <a:gd fmla="*/ 506 h 626" name="T33"/>
                <a:gd fmla="*/ 185 w 631" name="T34"/>
                <a:gd fmla="*/ 536 h 626" name="T35"/>
                <a:gd fmla="*/ 179 w 631" name="T36"/>
                <a:gd fmla="*/ 600 h 626" name="T37"/>
                <a:gd fmla="*/ 257 w 631" name="T38"/>
                <a:gd fmla="*/ 626 h 626" name="T39"/>
                <a:gd fmla="*/ 290 w 631" name="T40"/>
                <a:gd fmla="*/ 570 h 626" name="T41"/>
                <a:gd fmla="*/ 315 w 631" name="T42"/>
                <a:gd fmla="*/ 571 h 626" name="T43"/>
                <a:gd fmla="*/ 341 w 631" name="T44"/>
                <a:gd fmla="*/ 569 h 626" name="T45"/>
                <a:gd fmla="*/ 374 w 631" name="T46"/>
                <a:gd fmla="*/ 626 h 626" name="T47"/>
                <a:gd fmla="*/ 452 w 631" name="T48"/>
                <a:gd fmla="*/ 600 h 626" name="T49"/>
                <a:gd fmla="*/ 445 w 631" name="T50"/>
                <a:gd fmla="*/ 535 h 626" name="T51"/>
                <a:gd fmla="*/ 487 w 631" name="T52"/>
                <a:gd fmla="*/ 505 h 626" name="T53"/>
                <a:gd fmla="*/ 546 w 631" name="T54"/>
                <a:gd fmla="*/ 532 h 626" name="T55"/>
                <a:gd fmla="*/ 595 w 631" name="T56"/>
                <a:gd fmla="*/ 465 h 626" name="T57"/>
                <a:gd fmla="*/ 551 w 631" name="T58"/>
                <a:gd fmla="*/ 416 h 626" name="T59"/>
                <a:gd fmla="*/ 567 w 631" name="T60"/>
                <a:gd fmla="*/ 368 h 626" name="T61"/>
                <a:gd fmla="*/ 631 w 631" name="T62"/>
                <a:gd fmla="*/ 354 h 626" name="T63"/>
                <a:gd fmla="*/ 631 w 631" name="T64"/>
                <a:gd fmla="*/ 271 h 626" name="T65"/>
                <a:gd fmla="*/ 567 w 631" name="T66"/>
                <a:gd fmla="*/ 258 h 626" name="T67"/>
                <a:gd fmla="*/ 551 w 631" name="T68"/>
                <a:gd fmla="*/ 209 h 626" name="T69"/>
                <a:gd fmla="*/ 594 w 631" name="T70"/>
                <a:gd fmla="*/ 161 h 626" name="T71"/>
                <a:gd fmla="*/ 546 w 631" name="T72"/>
                <a:gd fmla="*/ 94 h 626" name="T73"/>
                <a:gd fmla="*/ 487 w 631" name="T74"/>
                <a:gd fmla="*/ 120 h 626" name="T75"/>
                <a:gd fmla="*/ 445 w 631" name="T76"/>
                <a:gd fmla="*/ 90 h 626" name="T77"/>
                <a:gd fmla="*/ 452 w 631" name="T78"/>
                <a:gd fmla="*/ 26 h 626" name="T79"/>
                <a:gd fmla="*/ 373 w 631" name="T80"/>
                <a:gd fmla="*/ 0 h 626" name="T81"/>
                <a:gd fmla="*/ 341 w 631" name="T82"/>
                <a:gd fmla="*/ 56 h 626" name="T83"/>
                <a:gd fmla="*/ 315 w 631" name="T84"/>
                <a:gd fmla="*/ 55 h 626" name="T85"/>
                <a:gd fmla="*/ 544 w 631" name="T86"/>
                <a:gd fmla="*/ 313 h 626" name="T87"/>
                <a:gd fmla="*/ 315 w 631" name="T88"/>
                <a:gd fmla="*/ 541 h 626" name="T89"/>
                <a:gd fmla="*/ 87 w 631" name="T90"/>
                <a:gd fmla="*/ 313 h 626" name="T91"/>
                <a:gd fmla="*/ 315 w 631" name="T92"/>
                <a:gd fmla="*/ 85 h 626" name="T93"/>
                <a:gd fmla="*/ 544 w 631" name="T94"/>
                <a:gd fmla="*/ 313 h 62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26" w="631">
                  <a:moveTo>
                    <a:pt x="315" y="55"/>
                  </a:moveTo>
                  <a:cubicBezTo>
                    <a:pt x="306" y="55"/>
                    <a:pt x="298" y="56"/>
                    <a:pt x="289" y="57"/>
                  </a:cubicBezTo>
                  <a:cubicBezTo>
                    <a:pt x="257" y="0"/>
                    <a:pt x="257" y="0"/>
                    <a:pt x="257" y="0"/>
                  </a:cubicBezTo>
                  <a:cubicBezTo>
                    <a:pt x="178" y="26"/>
                    <a:pt x="178" y="26"/>
                    <a:pt x="178" y="26"/>
                  </a:cubicBezTo>
                  <a:cubicBezTo>
                    <a:pt x="185" y="91"/>
                    <a:pt x="185" y="91"/>
                    <a:pt x="185" y="91"/>
                  </a:cubicBezTo>
                  <a:cubicBezTo>
                    <a:pt x="170" y="99"/>
                    <a:pt x="156" y="109"/>
                    <a:pt x="144" y="121"/>
                  </a:cubicBezTo>
                  <a:cubicBezTo>
                    <a:pt x="84" y="94"/>
                    <a:pt x="84" y="94"/>
                    <a:pt x="84" y="94"/>
                  </a:cubicBezTo>
                  <a:cubicBezTo>
                    <a:pt x="36" y="161"/>
                    <a:pt x="36" y="161"/>
                    <a:pt x="36" y="161"/>
                  </a:cubicBezTo>
                  <a:cubicBezTo>
                    <a:pt x="79" y="210"/>
                    <a:pt x="79" y="210"/>
                    <a:pt x="79" y="210"/>
                  </a:cubicBezTo>
                  <a:cubicBezTo>
                    <a:pt x="72" y="225"/>
                    <a:pt x="67" y="241"/>
                    <a:pt x="63" y="258"/>
                  </a:cubicBezTo>
                  <a:cubicBezTo>
                    <a:pt x="0" y="272"/>
                    <a:pt x="0" y="272"/>
                    <a:pt x="0" y="272"/>
                  </a:cubicBezTo>
                  <a:cubicBezTo>
                    <a:pt x="0" y="354"/>
                    <a:pt x="0" y="354"/>
                    <a:pt x="0" y="354"/>
                  </a:cubicBezTo>
                  <a:cubicBezTo>
                    <a:pt x="63" y="368"/>
                    <a:pt x="63" y="368"/>
                    <a:pt x="63" y="368"/>
                  </a:cubicBezTo>
                  <a:cubicBezTo>
                    <a:pt x="67" y="385"/>
                    <a:pt x="72" y="401"/>
                    <a:pt x="79" y="417"/>
                  </a:cubicBezTo>
                  <a:cubicBezTo>
                    <a:pt x="36" y="465"/>
                    <a:pt x="36" y="465"/>
                    <a:pt x="36" y="465"/>
                  </a:cubicBezTo>
                  <a:cubicBezTo>
                    <a:pt x="85" y="532"/>
                    <a:pt x="85" y="532"/>
                    <a:pt x="85" y="532"/>
                  </a:cubicBezTo>
                  <a:cubicBezTo>
                    <a:pt x="144" y="506"/>
                    <a:pt x="144" y="506"/>
                    <a:pt x="144" y="506"/>
                  </a:cubicBezTo>
                  <a:cubicBezTo>
                    <a:pt x="157" y="517"/>
                    <a:pt x="171" y="527"/>
                    <a:pt x="185" y="536"/>
                  </a:cubicBezTo>
                  <a:cubicBezTo>
                    <a:pt x="179" y="600"/>
                    <a:pt x="179" y="600"/>
                    <a:pt x="179" y="600"/>
                  </a:cubicBezTo>
                  <a:cubicBezTo>
                    <a:pt x="257" y="626"/>
                    <a:pt x="257" y="626"/>
                    <a:pt x="257" y="626"/>
                  </a:cubicBezTo>
                  <a:cubicBezTo>
                    <a:pt x="290" y="570"/>
                    <a:pt x="290" y="570"/>
                    <a:pt x="290" y="570"/>
                  </a:cubicBezTo>
                  <a:cubicBezTo>
                    <a:pt x="298" y="570"/>
                    <a:pt x="307" y="571"/>
                    <a:pt x="315" y="571"/>
                  </a:cubicBezTo>
                  <a:cubicBezTo>
                    <a:pt x="324" y="571"/>
                    <a:pt x="333" y="570"/>
                    <a:pt x="341" y="569"/>
                  </a:cubicBezTo>
                  <a:cubicBezTo>
                    <a:pt x="374" y="626"/>
                    <a:pt x="374" y="626"/>
                    <a:pt x="374" y="626"/>
                  </a:cubicBezTo>
                  <a:cubicBezTo>
                    <a:pt x="452" y="600"/>
                    <a:pt x="452" y="600"/>
                    <a:pt x="452" y="600"/>
                  </a:cubicBezTo>
                  <a:cubicBezTo>
                    <a:pt x="445" y="535"/>
                    <a:pt x="445" y="535"/>
                    <a:pt x="445" y="535"/>
                  </a:cubicBezTo>
                  <a:cubicBezTo>
                    <a:pt x="460" y="527"/>
                    <a:pt x="474" y="517"/>
                    <a:pt x="487" y="505"/>
                  </a:cubicBezTo>
                  <a:cubicBezTo>
                    <a:pt x="546" y="532"/>
                    <a:pt x="546" y="532"/>
                    <a:pt x="546" y="532"/>
                  </a:cubicBezTo>
                  <a:cubicBezTo>
                    <a:pt x="595" y="465"/>
                    <a:pt x="595" y="465"/>
                    <a:pt x="595" y="465"/>
                  </a:cubicBezTo>
                  <a:cubicBezTo>
                    <a:pt x="551" y="416"/>
                    <a:pt x="551" y="416"/>
                    <a:pt x="551" y="416"/>
                  </a:cubicBezTo>
                  <a:cubicBezTo>
                    <a:pt x="558" y="401"/>
                    <a:pt x="563" y="385"/>
                    <a:pt x="567" y="368"/>
                  </a:cubicBezTo>
                  <a:cubicBezTo>
                    <a:pt x="631" y="354"/>
                    <a:pt x="631" y="354"/>
                    <a:pt x="631" y="354"/>
                  </a:cubicBezTo>
                  <a:cubicBezTo>
                    <a:pt x="631" y="271"/>
                    <a:pt x="631" y="271"/>
                    <a:pt x="631" y="271"/>
                  </a:cubicBezTo>
                  <a:cubicBezTo>
                    <a:pt x="567" y="258"/>
                    <a:pt x="567" y="258"/>
                    <a:pt x="567" y="258"/>
                  </a:cubicBezTo>
                  <a:cubicBezTo>
                    <a:pt x="563" y="241"/>
                    <a:pt x="558" y="225"/>
                    <a:pt x="551" y="209"/>
                  </a:cubicBezTo>
                  <a:cubicBezTo>
                    <a:pt x="594" y="161"/>
                    <a:pt x="594" y="161"/>
                    <a:pt x="594" y="161"/>
                  </a:cubicBezTo>
                  <a:cubicBezTo>
                    <a:pt x="546" y="94"/>
                    <a:pt x="546" y="94"/>
                    <a:pt x="546" y="94"/>
                  </a:cubicBezTo>
                  <a:cubicBezTo>
                    <a:pt x="487" y="120"/>
                    <a:pt x="487" y="120"/>
                    <a:pt x="487" y="120"/>
                  </a:cubicBezTo>
                  <a:cubicBezTo>
                    <a:pt x="474" y="109"/>
                    <a:pt x="460" y="99"/>
                    <a:pt x="445" y="90"/>
                  </a:cubicBezTo>
                  <a:cubicBezTo>
                    <a:pt x="452" y="26"/>
                    <a:pt x="452" y="26"/>
                    <a:pt x="452" y="26"/>
                  </a:cubicBezTo>
                  <a:cubicBezTo>
                    <a:pt x="373" y="0"/>
                    <a:pt x="373" y="0"/>
                    <a:pt x="373" y="0"/>
                  </a:cubicBezTo>
                  <a:cubicBezTo>
                    <a:pt x="341" y="56"/>
                    <a:pt x="341" y="56"/>
                    <a:pt x="341" y="56"/>
                  </a:cubicBezTo>
                  <a:cubicBezTo>
                    <a:pt x="332" y="56"/>
                    <a:pt x="324" y="55"/>
                    <a:pt x="315" y="55"/>
                  </a:cubicBezTo>
                  <a:close/>
                  <a:moveTo>
                    <a:pt x="544" y="313"/>
                  </a:moveTo>
                  <a:cubicBezTo>
                    <a:pt x="544" y="439"/>
                    <a:pt x="441" y="541"/>
                    <a:pt x="315" y="541"/>
                  </a:cubicBezTo>
                  <a:cubicBezTo>
                    <a:pt x="189" y="541"/>
                    <a:pt x="87" y="439"/>
                    <a:pt x="87" y="313"/>
                  </a:cubicBezTo>
                  <a:cubicBezTo>
                    <a:pt x="87" y="187"/>
                    <a:pt x="189" y="85"/>
                    <a:pt x="315" y="85"/>
                  </a:cubicBezTo>
                  <a:cubicBezTo>
                    <a:pt x="441" y="85"/>
                    <a:pt x="543" y="187"/>
                    <a:pt x="544" y="313"/>
                  </a:cubicBezTo>
                  <a:close/>
                </a:path>
              </a:pathLst>
            </a:custGeom>
            <a:solidFill>
              <a:srgbClr val="EB5C51"/>
            </a:solidFill>
            <a:ln>
              <a:noFill/>
            </a:ln>
            <a:extLst/>
          </p:spPr>
          <p:txBody>
            <a:bodyPr/>
            <a:lstStyle/>
            <a:p>
              <a:pPr algn="ctr" eaLnBrk="1" fontAlgn="auto" hangingPunct="1">
                <a:spcBef>
                  <a:spcPct val="0"/>
                </a:spcBef>
                <a:spcAft>
                  <a:spcPct val="0"/>
                </a:spcAft>
                <a:defRPr/>
              </a:pPr>
              <a:endParaRPr altLang="en-US" lang="zh-CN">
                <a:latin charset="0" panose="020b0403020202020204" pitchFamily="34" typeface="HelveticaNeueLTPro-Lt"/>
                <a:ea typeface="+mn-ea"/>
              </a:endParaRPr>
            </a:p>
          </p:txBody>
        </p:sp>
      </p:grpSp>
      <p:sp>
        <p:nvSpPr>
          <p:cNvPr id="33798" name="Freeform 15"/>
          <p:cNvSpPr>
            <a:spLocks noEditPoints="1"/>
          </p:cNvSpPr>
          <p:nvPr/>
        </p:nvSpPr>
        <p:spPr bwMode="auto">
          <a:xfrm>
            <a:off x="1487488" y="3814763"/>
            <a:ext cx="831850" cy="833437"/>
          </a:xfrm>
          <a:custGeom>
            <a:gdLst>
              <a:gd fmla="*/ 2147483646 w 132" name="T0"/>
              <a:gd fmla="*/ 0 h 132" name="T1"/>
              <a:gd fmla="*/ 952222476 w 132" name="T2"/>
              <a:gd fmla="*/ 0 h 132" name="T3"/>
              <a:gd fmla="*/ 0 w 132" name="T4"/>
              <a:gd fmla="*/ 957297103 h 132" name="T5"/>
              <a:gd fmla="*/ 0 w 132" name="T6"/>
              <a:gd fmla="*/ 2147483646 h 132" name="T7"/>
              <a:gd fmla="*/ 952222476 w 132" name="T8"/>
              <a:gd fmla="*/ 2147483646 h 132" name="T9"/>
              <a:gd fmla="*/ 2147483646 w 132" name="T10"/>
              <a:gd fmla="*/ 2147483646 h 132" name="T11"/>
              <a:gd fmla="*/ 2147483646 w 132" name="T12"/>
              <a:gd fmla="*/ 2147483646 h 132" name="T13"/>
              <a:gd fmla="*/ 2147483646 w 132" name="T14"/>
              <a:gd fmla="*/ 957297103 h 132" name="T15"/>
              <a:gd fmla="*/ 2147483646 w 132" name="T16"/>
              <a:gd fmla="*/ 0 h 132" name="T17"/>
              <a:gd fmla="*/ 2147483646 w 132" name="T18"/>
              <a:gd fmla="*/ 2147483646 h 132" name="T19"/>
              <a:gd fmla="*/ 2147483646 w 132" name="T20"/>
              <a:gd fmla="*/ 2147483646 h 132" name="T21"/>
              <a:gd fmla="*/ 2147483646 w 132" name="T22"/>
              <a:gd fmla="*/ 2147483646 h 132" name="T23"/>
              <a:gd fmla="*/ 2142498996 w 132" name="T24"/>
              <a:gd fmla="*/ 2147483646 h 132" name="T25"/>
              <a:gd fmla="*/ 2142498996 w 132" name="T26"/>
              <a:gd fmla="*/ 2147483646 h 132" name="T27"/>
              <a:gd fmla="*/ 952222476 w 132" name="T28"/>
              <a:gd fmla="*/ 2147483646 h 132" name="T29"/>
              <a:gd fmla="*/ 952222476 w 132" name="T30"/>
              <a:gd fmla="*/ 2147483646 h 132" name="T31"/>
              <a:gd fmla="*/ 2142498996 w 132" name="T32"/>
              <a:gd fmla="*/ 2147483646 h 132" name="T33"/>
              <a:gd fmla="*/ 2142498996 w 132" name="T34"/>
              <a:gd fmla="*/ 957297103 h 132" name="T35"/>
              <a:gd fmla="*/ 2147483646 w 132" name="T36"/>
              <a:gd fmla="*/ 957297103 h 132" name="T37"/>
              <a:gd fmla="*/ 2147483646 w 132" name="T38"/>
              <a:gd fmla="*/ 2147483646 h 132" name="T39"/>
              <a:gd fmla="*/ 2147483646 w 132" name="T40"/>
              <a:gd fmla="*/ 2147483646 h 132" name="T41"/>
              <a:gd fmla="*/ 2147483646 w 132" name="T42"/>
              <a:gd fmla="*/ 2147483646 h 13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32" w="132">
                <a:moveTo>
                  <a:pt x="108" y="0"/>
                </a:moveTo>
                <a:cubicBezTo>
                  <a:pt x="24" y="0"/>
                  <a:pt x="24" y="0"/>
                  <a:pt x="24" y="0"/>
                </a:cubicBezTo>
                <a:cubicBezTo>
                  <a:pt x="11" y="0"/>
                  <a:pt x="0" y="11"/>
                  <a:pt x="0" y="24"/>
                </a:cubicBezTo>
                <a:cubicBezTo>
                  <a:pt x="0" y="108"/>
                  <a:pt x="0" y="108"/>
                  <a:pt x="0" y="108"/>
                </a:cubicBezTo>
                <a:cubicBezTo>
                  <a:pt x="0" y="121"/>
                  <a:pt x="11" y="132"/>
                  <a:pt x="24" y="132"/>
                </a:cubicBezTo>
                <a:cubicBezTo>
                  <a:pt x="108" y="132"/>
                  <a:pt x="108" y="132"/>
                  <a:pt x="108" y="132"/>
                </a:cubicBezTo>
                <a:cubicBezTo>
                  <a:pt x="121" y="132"/>
                  <a:pt x="132" y="121"/>
                  <a:pt x="132" y="108"/>
                </a:cubicBezTo>
                <a:cubicBezTo>
                  <a:pt x="132" y="24"/>
                  <a:pt x="132" y="24"/>
                  <a:pt x="132" y="24"/>
                </a:cubicBezTo>
                <a:cubicBezTo>
                  <a:pt x="132" y="11"/>
                  <a:pt x="121" y="0"/>
                  <a:pt x="108" y="0"/>
                </a:cubicBezTo>
                <a:moveTo>
                  <a:pt x="108" y="78"/>
                </a:moveTo>
                <a:cubicBezTo>
                  <a:pt x="78" y="78"/>
                  <a:pt x="78" y="78"/>
                  <a:pt x="78" y="78"/>
                </a:cubicBezTo>
                <a:cubicBezTo>
                  <a:pt x="78" y="108"/>
                  <a:pt x="78" y="108"/>
                  <a:pt x="78" y="108"/>
                </a:cubicBezTo>
                <a:cubicBezTo>
                  <a:pt x="54" y="108"/>
                  <a:pt x="54" y="108"/>
                  <a:pt x="54" y="108"/>
                </a:cubicBezTo>
                <a:cubicBezTo>
                  <a:pt x="54" y="78"/>
                  <a:pt x="54" y="78"/>
                  <a:pt x="54" y="78"/>
                </a:cubicBezTo>
                <a:cubicBezTo>
                  <a:pt x="24" y="78"/>
                  <a:pt x="24" y="78"/>
                  <a:pt x="24" y="78"/>
                </a:cubicBezTo>
                <a:cubicBezTo>
                  <a:pt x="24" y="54"/>
                  <a:pt x="24" y="54"/>
                  <a:pt x="24" y="54"/>
                </a:cubicBezTo>
                <a:cubicBezTo>
                  <a:pt x="54" y="54"/>
                  <a:pt x="54" y="54"/>
                  <a:pt x="54" y="54"/>
                </a:cubicBezTo>
                <a:cubicBezTo>
                  <a:pt x="54" y="24"/>
                  <a:pt x="54" y="24"/>
                  <a:pt x="54" y="24"/>
                </a:cubicBezTo>
                <a:cubicBezTo>
                  <a:pt x="78" y="24"/>
                  <a:pt x="78" y="24"/>
                  <a:pt x="78" y="24"/>
                </a:cubicBezTo>
                <a:cubicBezTo>
                  <a:pt x="78" y="54"/>
                  <a:pt x="78" y="54"/>
                  <a:pt x="78" y="54"/>
                </a:cubicBezTo>
                <a:cubicBezTo>
                  <a:pt x="108" y="54"/>
                  <a:pt x="108" y="54"/>
                  <a:pt x="108" y="54"/>
                </a:cubicBezTo>
                <a:lnTo>
                  <a:pt x="108" y="78"/>
                </a:lnTo>
                <a:close/>
              </a:path>
            </a:pathLst>
          </a:custGeom>
          <a:solidFill>
            <a:srgbClr val="F5A63E"/>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63" name="组合 62"/>
          <p:cNvGrpSpPr/>
          <p:nvPr/>
        </p:nvGrpSpPr>
        <p:grpSpPr>
          <a:xfrm>
            <a:off x="3224398" y="2248232"/>
            <a:ext cx="509588" cy="581026"/>
            <a:chOff x="6326469" y="648820"/>
            <a:chExt cx="509588" cy="581026"/>
          </a:xfrm>
          <a:solidFill>
            <a:srgbClr val="EA510D"/>
          </a:solidFill>
        </p:grpSpPr>
        <p:sp>
          <p:nvSpPr>
            <p:cNvPr id="64" name="Freeform 20"/>
            <p:cNvSpPr>
              <a:spLocks noEditPoints="1"/>
            </p:cNvSpPr>
            <p:nvPr/>
          </p:nvSpPr>
          <p:spPr bwMode="auto">
            <a:xfrm>
              <a:off x="6551894" y="648820"/>
              <a:ext cx="219075" cy="177800"/>
            </a:xfrm>
            <a:custGeom>
              <a:gdLst>
                <a:gd fmla="*/ 39 w 62" name="T0"/>
                <a:gd fmla="*/ 12 h 50" name="T1"/>
                <a:gd fmla="*/ 39 w 62" name="T2"/>
                <a:gd fmla="*/ 12 h 50" name="T3"/>
                <a:gd fmla="*/ 45 w 62" name="T4"/>
                <a:gd fmla="*/ 14 h 50" name="T5"/>
                <a:gd fmla="*/ 46 w 62" name="T6"/>
                <a:gd fmla="*/ 18 h 50" name="T7"/>
                <a:gd fmla="*/ 40 w 62" name="T8"/>
                <a:gd fmla="*/ 29 h 50" name="T9"/>
                <a:gd fmla="*/ 20 w 62" name="T10"/>
                <a:gd fmla="*/ 38 h 50" name="T11"/>
                <a:gd fmla="*/ 17 w 62" name="T12"/>
                <a:gd fmla="*/ 38 h 50" name="T13"/>
                <a:gd fmla="*/ 17 w 62" name="T14"/>
                <a:gd fmla="*/ 38 h 50" name="T15"/>
                <a:gd fmla="*/ 26 w 62" name="T16"/>
                <a:gd fmla="*/ 18 h 50" name="T17"/>
                <a:gd fmla="*/ 39 w 62" name="T18"/>
                <a:gd fmla="*/ 12 h 50" name="T19"/>
                <a:gd fmla="*/ 39 w 62" name="T20"/>
                <a:gd fmla="*/ 0 h 50" name="T21"/>
                <a:gd fmla="*/ 17 w 62" name="T22"/>
                <a:gd fmla="*/ 9 h 50" name="T23"/>
                <a:gd fmla="*/ 8 w 62" name="T24"/>
                <a:gd fmla="*/ 47 h 50" name="T25"/>
                <a:gd fmla="*/ 20 w 62" name="T26"/>
                <a:gd fmla="*/ 50 h 50" name="T27"/>
                <a:gd fmla="*/ 49 w 62" name="T28"/>
                <a:gd fmla="*/ 38 h 50" name="T29"/>
                <a:gd fmla="*/ 53 w 62" name="T30"/>
                <a:gd fmla="*/ 5 h 50" name="T31"/>
                <a:gd fmla="*/ 39 w 62" name="T32"/>
                <a:gd fmla="*/ 0 h 5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0" w="62">
                  <a:moveTo>
                    <a:pt x="39" y="12"/>
                  </a:moveTo>
                  <a:cubicBezTo>
                    <a:pt x="39" y="12"/>
                    <a:pt x="39" y="12"/>
                    <a:pt x="39" y="12"/>
                  </a:cubicBezTo>
                  <a:cubicBezTo>
                    <a:pt x="41" y="12"/>
                    <a:pt x="43" y="12"/>
                    <a:pt x="45" y="14"/>
                  </a:cubicBezTo>
                  <a:cubicBezTo>
                    <a:pt x="45" y="14"/>
                    <a:pt x="46" y="15"/>
                    <a:pt x="46" y="18"/>
                  </a:cubicBezTo>
                  <a:cubicBezTo>
                    <a:pt x="46" y="21"/>
                    <a:pt x="45" y="25"/>
                    <a:pt x="40" y="29"/>
                  </a:cubicBezTo>
                  <a:cubicBezTo>
                    <a:pt x="35" y="34"/>
                    <a:pt x="26" y="38"/>
                    <a:pt x="20" y="38"/>
                  </a:cubicBezTo>
                  <a:cubicBezTo>
                    <a:pt x="18" y="38"/>
                    <a:pt x="17" y="38"/>
                    <a:pt x="17" y="38"/>
                  </a:cubicBezTo>
                  <a:cubicBezTo>
                    <a:pt x="17" y="38"/>
                    <a:pt x="17" y="38"/>
                    <a:pt x="17" y="38"/>
                  </a:cubicBezTo>
                  <a:cubicBezTo>
                    <a:pt x="16" y="35"/>
                    <a:pt x="18" y="25"/>
                    <a:pt x="26" y="18"/>
                  </a:cubicBezTo>
                  <a:cubicBezTo>
                    <a:pt x="30" y="14"/>
                    <a:pt x="35" y="12"/>
                    <a:pt x="39" y="12"/>
                  </a:cubicBezTo>
                  <a:moveTo>
                    <a:pt x="39" y="0"/>
                  </a:moveTo>
                  <a:cubicBezTo>
                    <a:pt x="32" y="0"/>
                    <a:pt x="24" y="3"/>
                    <a:pt x="17" y="9"/>
                  </a:cubicBezTo>
                  <a:cubicBezTo>
                    <a:pt x="6" y="19"/>
                    <a:pt x="0" y="38"/>
                    <a:pt x="8" y="47"/>
                  </a:cubicBezTo>
                  <a:cubicBezTo>
                    <a:pt x="11" y="49"/>
                    <a:pt x="15" y="50"/>
                    <a:pt x="20" y="50"/>
                  </a:cubicBezTo>
                  <a:cubicBezTo>
                    <a:pt x="29" y="50"/>
                    <a:pt x="41" y="45"/>
                    <a:pt x="49" y="38"/>
                  </a:cubicBezTo>
                  <a:cubicBezTo>
                    <a:pt x="60" y="28"/>
                    <a:pt x="62" y="13"/>
                    <a:pt x="53" y="5"/>
                  </a:cubicBezTo>
                  <a:cubicBezTo>
                    <a:pt x="50" y="1"/>
                    <a:pt x="45" y="0"/>
                    <a:pt x="39" y="0"/>
                  </a:cubicBezTo>
                </a:path>
              </a:pathLst>
            </a:custGeom>
            <a:solidFill>
              <a:srgbClr val="F5A63E"/>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65" name="Freeform 21"/>
            <p:cNvSpPr>
              <a:spLocks noEditPoints="1"/>
            </p:cNvSpPr>
            <p:nvPr/>
          </p:nvSpPr>
          <p:spPr bwMode="auto">
            <a:xfrm>
              <a:off x="6389969" y="648820"/>
              <a:ext cx="219075" cy="177800"/>
            </a:xfrm>
            <a:custGeom>
              <a:gdLst>
                <a:gd fmla="*/ 23 w 62" name="T0"/>
                <a:gd fmla="*/ 12 h 50" name="T1"/>
                <a:gd fmla="*/ 36 w 62" name="T2"/>
                <a:gd fmla="*/ 18 h 50" name="T3"/>
                <a:gd fmla="*/ 45 w 62" name="T4"/>
                <a:gd fmla="*/ 38 h 50" name="T5"/>
                <a:gd fmla="*/ 42 w 62" name="T6"/>
                <a:gd fmla="*/ 38 h 50" name="T7"/>
                <a:gd fmla="*/ 22 w 62" name="T8"/>
                <a:gd fmla="*/ 29 h 50" name="T9"/>
                <a:gd fmla="*/ 16 w 62" name="T10"/>
                <a:gd fmla="*/ 18 h 50" name="T11"/>
                <a:gd fmla="*/ 17 w 62" name="T12"/>
                <a:gd fmla="*/ 14 h 50" name="T13"/>
                <a:gd fmla="*/ 23 w 62" name="T14"/>
                <a:gd fmla="*/ 12 h 50" name="T15"/>
                <a:gd fmla="*/ 23 w 62" name="T16"/>
                <a:gd fmla="*/ 0 h 50" name="T17"/>
                <a:gd fmla="*/ 9 w 62" name="T18"/>
                <a:gd fmla="*/ 5 h 50" name="T19"/>
                <a:gd fmla="*/ 13 w 62" name="T20"/>
                <a:gd fmla="*/ 38 h 50" name="T21"/>
                <a:gd fmla="*/ 42 w 62" name="T22"/>
                <a:gd fmla="*/ 50 h 50" name="T23"/>
                <a:gd fmla="*/ 54 w 62" name="T24"/>
                <a:gd fmla="*/ 47 h 50" name="T25"/>
                <a:gd fmla="*/ 45 w 62" name="T26"/>
                <a:gd fmla="*/ 9 h 50" name="T27"/>
                <a:gd fmla="*/ 23 w 62" name="T28"/>
                <a:gd fmla="*/ 0 h 5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0" w="62">
                  <a:moveTo>
                    <a:pt x="23" y="12"/>
                  </a:moveTo>
                  <a:cubicBezTo>
                    <a:pt x="27" y="12"/>
                    <a:pt x="32" y="14"/>
                    <a:pt x="36" y="18"/>
                  </a:cubicBezTo>
                  <a:cubicBezTo>
                    <a:pt x="44" y="25"/>
                    <a:pt x="46" y="35"/>
                    <a:pt x="45" y="38"/>
                  </a:cubicBezTo>
                  <a:cubicBezTo>
                    <a:pt x="45" y="38"/>
                    <a:pt x="45" y="38"/>
                    <a:pt x="42" y="38"/>
                  </a:cubicBezTo>
                  <a:cubicBezTo>
                    <a:pt x="36" y="38"/>
                    <a:pt x="27" y="34"/>
                    <a:pt x="22" y="29"/>
                  </a:cubicBezTo>
                  <a:cubicBezTo>
                    <a:pt x="17" y="25"/>
                    <a:pt x="16" y="21"/>
                    <a:pt x="16" y="18"/>
                  </a:cubicBezTo>
                  <a:cubicBezTo>
                    <a:pt x="16" y="15"/>
                    <a:pt x="17" y="14"/>
                    <a:pt x="17" y="14"/>
                  </a:cubicBezTo>
                  <a:cubicBezTo>
                    <a:pt x="19" y="12"/>
                    <a:pt x="21" y="12"/>
                    <a:pt x="23" y="12"/>
                  </a:cubicBezTo>
                  <a:moveTo>
                    <a:pt x="23" y="0"/>
                  </a:moveTo>
                  <a:cubicBezTo>
                    <a:pt x="17" y="0"/>
                    <a:pt x="12" y="1"/>
                    <a:pt x="9" y="5"/>
                  </a:cubicBezTo>
                  <a:cubicBezTo>
                    <a:pt x="0" y="13"/>
                    <a:pt x="2" y="28"/>
                    <a:pt x="13" y="38"/>
                  </a:cubicBezTo>
                  <a:cubicBezTo>
                    <a:pt x="21" y="45"/>
                    <a:pt x="33" y="50"/>
                    <a:pt x="42" y="50"/>
                  </a:cubicBezTo>
                  <a:cubicBezTo>
                    <a:pt x="47" y="50"/>
                    <a:pt x="51" y="49"/>
                    <a:pt x="54" y="47"/>
                  </a:cubicBezTo>
                  <a:cubicBezTo>
                    <a:pt x="62" y="38"/>
                    <a:pt x="56" y="19"/>
                    <a:pt x="45" y="9"/>
                  </a:cubicBezTo>
                  <a:cubicBezTo>
                    <a:pt x="38" y="3"/>
                    <a:pt x="30" y="0"/>
                    <a:pt x="23" y="0"/>
                  </a:cubicBezTo>
                </a:path>
              </a:pathLst>
            </a:custGeom>
            <a:solidFill>
              <a:srgbClr val="F5A63E"/>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66" name="Freeform 22"/>
            <p:cNvSpPr/>
            <p:nvPr/>
          </p:nvSpPr>
          <p:spPr bwMode="auto">
            <a:xfrm>
              <a:off x="6602694" y="804395"/>
              <a:ext cx="233363" cy="192088"/>
            </a:xfrm>
            <a:custGeom>
              <a:gdLst>
                <a:gd fmla="*/ 66 w 66" name="T0"/>
                <a:gd fmla="*/ 54 h 54" name="T1"/>
                <a:gd fmla="*/ 66 w 66" name="T2"/>
                <a:gd fmla="*/ 12 h 54" name="T3"/>
                <a:gd fmla="*/ 54 w 66" name="T4"/>
                <a:gd fmla="*/ 0 h 54" name="T5"/>
                <a:gd fmla="*/ 0 w 66" name="T6"/>
                <a:gd fmla="*/ 0 h 54" name="T7"/>
                <a:gd fmla="*/ 0 w 66" name="T8"/>
                <a:gd fmla="*/ 54 h 54" name="T9"/>
                <a:gd fmla="*/ 66 w 66" name="T10"/>
                <a:gd fmla="*/ 54 h 54" name="T11"/>
              </a:gdLst>
              <a:cxnLst>
                <a:cxn ang="0">
                  <a:pos x="T0" y="T1"/>
                </a:cxn>
                <a:cxn ang="0">
                  <a:pos x="T2" y="T3"/>
                </a:cxn>
                <a:cxn ang="0">
                  <a:pos x="T4" y="T5"/>
                </a:cxn>
                <a:cxn ang="0">
                  <a:pos x="T6" y="T7"/>
                </a:cxn>
                <a:cxn ang="0">
                  <a:pos x="T8" y="T9"/>
                </a:cxn>
                <a:cxn ang="0">
                  <a:pos x="T10" y="T11"/>
                </a:cxn>
              </a:cxnLst>
              <a:rect b="b" l="0" r="r" t="0"/>
              <a:pathLst>
                <a:path h="54" w="66">
                  <a:moveTo>
                    <a:pt x="66" y="54"/>
                  </a:moveTo>
                  <a:cubicBezTo>
                    <a:pt x="66" y="12"/>
                    <a:pt x="66" y="12"/>
                    <a:pt x="66" y="12"/>
                  </a:cubicBezTo>
                  <a:cubicBezTo>
                    <a:pt x="66" y="6"/>
                    <a:pt x="61" y="0"/>
                    <a:pt x="54" y="0"/>
                  </a:cubicBezTo>
                  <a:cubicBezTo>
                    <a:pt x="0" y="0"/>
                    <a:pt x="0" y="0"/>
                    <a:pt x="0" y="0"/>
                  </a:cubicBezTo>
                  <a:cubicBezTo>
                    <a:pt x="0" y="54"/>
                    <a:pt x="0" y="54"/>
                    <a:pt x="0" y="54"/>
                  </a:cubicBezTo>
                  <a:lnTo>
                    <a:pt x="66" y="54"/>
                  </a:lnTo>
                  <a:close/>
                </a:path>
              </a:pathLst>
            </a:custGeom>
            <a:solidFill>
              <a:srgbClr val="F5A63E"/>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67" name="Freeform 23"/>
            <p:cNvSpPr/>
            <p:nvPr/>
          </p:nvSpPr>
          <p:spPr bwMode="auto">
            <a:xfrm>
              <a:off x="6602694" y="1037758"/>
              <a:ext cx="233363" cy="192088"/>
            </a:xfrm>
            <a:custGeom>
              <a:gdLst>
                <a:gd fmla="*/ 0 w 66" name="T0"/>
                <a:gd fmla="*/ 0 h 54" name="T1"/>
                <a:gd fmla="*/ 0 w 66" name="T2"/>
                <a:gd fmla="*/ 54 h 54" name="T3"/>
                <a:gd fmla="*/ 54 w 66" name="T4"/>
                <a:gd fmla="*/ 54 h 54" name="T5"/>
                <a:gd fmla="*/ 66 w 66" name="T6"/>
                <a:gd fmla="*/ 42 h 54" name="T7"/>
                <a:gd fmla="*/ 66 w 66" name="T8"/>
                <a:gd fmla="*/ 0 h 54" name="T9"/>
                <a:gd fmla="*/ 0 w 66" name="T10"/>
                <a:gd fmla="*/ 0 h 54" name="T11"/>
              </a:gdLst>
              <a:cxnLst>
                <a:cxn ang="0">
                  <a:pos x="T0" y="T1"/>
                </a:cxn>
                <a:cxn ang="0">
                  <a:pos x="T2" y="T3"/>
                </a:cxn>
                <a:cxn ang="0">
                  <a:pos x="T4" y="T5"/>
                </a:cxn>
                <a:cxn ang="0">
                  <a:pos x="T6" y="T7"/>
                </a:cxn>
                <a:cxn ang="0">
                  <a:pos x="T8" y="T9"/>
                </a:cxn>
                <a:cxn ang="0">
                  <a:pos x="T10" y="T11"/>
                </a:cxn>
              </a:cxnLst>
              <a:rect b="b" l="0" r="r" t="0"/>
              <a:pathLst>
                <a:path h="54" w="66">
                  <a:moveTo>
                    <a:pt x="0" y="0"/>
                  </a:moveTo>
                  <a:cubicBezTo>
                    <a:pt x="0" y="54"/>
                    <a:pt x="0" y="54"/>
                    <a:pt x="0" y="54"/>
                  </a:cubicBezTo>
                  <a:cubicBezTo>
                    <a:pt x="54" y="54"/>
                    <a:pt x="54" y="54"/>
                    <a:pt x="54" y="54"/>
                  </a:cubicBezTo>
                  <a:cubicBezTo>
                    <a:pt x="61" y="54"/>
                    <a:pt x="66" y="49"/>
                    <a:pt x="66" y="42"/>
                  </a:cubicBezTo>
                  <a:cubicBezTo>
                    <a:pt x="66" y="0"/>
                    <a:pt x="66" y="0"/>
                    <a:pt x="66" y="0"/>
                  </a:cubicBezTo>
                  <a:lnTo>
                    <a:pt x="0" y="0"/>
                  </a:lnTo>
                  <a:close/>
                </a:path>
              </a:pathLst>
            </a:custGeom>
            <a:solidFill>
              <a:srgbClr val="F5A63E"/>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68" name="Freeform 24"/>
            <p:cNvSpPr/>
            <p:nvPr/>
          </p:nvSpPr>
          <p:spPr bwMode="auto">
            <a:xfrm>
              <a:off x="6326469" y="804395"/>
              <a:ext cx="233363" cy="192088"/>
            </a:xfrm>
            <a:custGeom>
              <a:gdLst>
                <a:gd fmla="*/ 66 w 66" name="T0"/>
                <a:gd fmla="*/ 54 h 54" name="T1"/>
                <a:gd fmla="*/ 66 w 66" name="T2"/>
                <a:gd fmla="*/ 0 h 54" name="T3"/>
                <a:gd fmla="*/ 12 w 66" name="T4"/>
                <a:gd fmla="*/ 0 h 54" name="T5"/>
                <a:gd fmla="*/ 0 w 66" name="T6"/>
                <a:gd fmla="*/ 12 h 54" name="T7"/>
                <a:gd fmla="*/ 0 w 66" name="T8"/>
                <a:gd fmla="*/ 54 h 54" name="T9"/>
                <a:gd fmla="*/ 66 w 66" name="T10"/>
                <a:gd fmla="*/ 54 h 54" name="T11"/>
              </a:gdLst>
              <a:cxnLst>
                <a:cxn ang="0">
                  <a:pos x="T0" y="T1"/>
                </a:cxn>
                <a:cxn ang="0">
                  <a:pos x="T2" y="T3"/>
                </a:cxn>
                <a:cxn ang="0">
                  <a:pos x="T4" y="T5"/>
                </a:cxn>
                <a:cxn ang="0">
                  <a:pos x="T6" y="T7"/>
                </a:cxn>
                <a:cxn ang="0">
                  <a:pos x="T8" y="T9"/>
                </a:cxn>
                <a:cxn ang="0">
                  <a:pos x="T10" y="T11"/>
                </a:cxn>
              </a:cxnLst>
              <a:rect b="b" l="0" r="r" t="0"/>
              <a:pathLst>
                <a:path h="54" w="66">
                  <a:moveTo>
                    <a:pt x="66" y="54"/>
                  </a:moveTo>
                  <a:cubicBezTo>
                    <a:pt x="66" y="0"/>
                    <a:pt x="66" y="0"/>
                    <a:pt x="66" y="0"/>
                  </a:cubicBezTo>
                  <a:cubicBezTo>
                    <a:pt x="12" y="0"/>
                    <a:pt x="12" y="0"/>
                    <a:pt x="12" y="0"/>
                  </a:cubicBezTo>
                  <a:cubicBezTo>
                    <a:pt x="5" y="0"/>
                    <a:pt x="0" y="6"/>
                    <a:pt x="0" y="12"/>
                  </a:cubicBezTo>
                  <a:cubicBezTo>
                    <a:pt x="0" y="54"/>
                    <a:pt x="0" y="54"/>
                    <a:pt x="0" y="54"/>
                  </a:cubicBezTo>
                  <a:lnTo>
                    <a:pt x="66" y="54"/>
                  </a:lnTo>
                  <a:close/>
                </a:path>
              </a:pathLst>
            </a:custGeom>
            <a:solidFill>
              <a:srgbClr val="F5A63E"/>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69" name="Freeform 25"/>
            <p:cNvSpPr/>
            <p:nvPr/>
          </p:nvSpPr>
          <p:spPr bwMode="auto">
            <a:xfrm>
              <a:off x="6326469" y="1037758"/>
              <a:ext cx="233363" cy="192088"/>
            </a:xfrm>
            <a:custGeom>
              <a:gdLst>
                <a:gd fmla="*/ 0 w 66" name="T0"/>
                <a:gd fmla="*/ 0 h 54" name="T1"/>
                <a:gd fmla="*/ 0 w 66" name="T2"/>
                <a:gd fmla="*/ 42 h 54" name="T3"/>
                <a:gd fmla="*/ 12 w 66" name="T4"/>
                <a:gd fmla="*/ 54 h 54" name="T5"/>
                <a:gd fmla="*/ 66 w 66" name="T6"/>
                <a:gd fmla="*/ 54 h 54" name="T7"/>
                <a:gd fmla="*/ 66 w 66" name="T8"/>
                <a:gd fmla="*/ 0 h 54" name="T9"/>
                <a:gd fmla="*/ 0 w 66" name="T10"/>
                <a:gd fmla="*/ 0 h 54" name="T11"/>
              </a:gdLst>
              <a:cxnLst>
                <a:cxn ang="0">
                  <a:pos x="T0" y="T1"/>
                </a:cxn>
                <a:cxn ang="0">
                  <a:pos x="T2" y="T3"/>
                </a:cxn>
                <a:cxn ang="0">
                  <a:pos x="T4" y="T5"/>
                </a:cxn>
                <a:cxn ang="0">
                  <a:pos x="T6" y="T7"/>
                </a:cxn>
                <a:cxn ang="0">
                  <a:pos x="T8" y="T9"/>
                </a:cxn>
                <a:cxn ang="0">
                  <a:pos x="T10" y="T11"/>
                </a:cxn>
              </a:cxnLst>
              <a:rect b="b" l="0" r="r" t="0"/>
              <a:pathLst>
                <a:path h="54" w="66">
                  <a:moveTo>
                    <a:pt x="0" y="0"/>
                  </a:moveTo>
                  <a:cubicBezTo>
                    <a:pt x="0" y="42"/>
                    <a:pt x="0" y="42"/>
                    <a:pt x="0" y="42"/>
                  </a:cubicBezTo>
                  <a:cubicBezTo>
                    <a:pt x="0" y="49"/>
                    <a:pt x="5" y="54"/>
                    <a:pt x="12" y="54"/>
                  </a:cubicBezTo>
                  <a:cubicBezTo>
                    <a:pt x="66" y="54"/>
                    <a:pt x="66" y="54"/>
                    <a:pt x="66" y="54"/>
                  </a:cubicBezTo>
                  <a:cubicBezTo>
                    <a:pt x="66" y="0"/>
                    <a:pt x="66" y="0"/>
                    <a:pt x="66" y="0"/>
                  </a:cubicBezTo>
                  <a:lnTo>
                    <a:pt x="0" y="0"/>
                  </a:lnTo>
                  <a:close/>
                </a:path>
              </a:pathLst>
            </a:custGeom>
            <a:solidFill>
              <a:srgbClr val="F5A63E"/>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grpSp>
      <p:grpSp>
        <p:nvGrpSpPr>
          <p:cNvPr id="70" name="组合 69"/>
          <p:cNvGrpSpPr/>
          <p:nvPr/>
        </p:nvGrpSpPr>
        <p:grpSpPr>
          <a:xfrm>
            <a:off x="3780816" y="4335000"/>
            <a:ext cx="550863" cy="466725"/>
            <a:chOff x="9259888" y="3257550"/>
            <a:chExt cx="550863" cy="466725"/>
          </a:xfrm>
          <a:solidFill>
            <a:srgbClr val="EA510D"/>
          </a:solidFill>
        </p:grpSpPr>
        <p:sp>
          <p:nvSpPr>
            <p:cNvPr id="71" name="Rectangle 111"/>
            <p:cNvSpPr>
              <a:spLocks noChangeArrowheads="1"/>
            </p:cNvSpPr>
            <p:nvPr/>
          </p:nvSpPr>
          <p:spPr bwMode="auto">
            <a:xfrm>
              <a:off x="9366251" y="3468688"/>
              <a:ext cx="41275" cy="85725"/>
            </a:xfrm>
            <a:prstGeom prst="rect">
              <a:avLst/>
            </a:prstGeom>
            <a:solidFill>
              <a:srgbClr val="F5A63E"/>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2" name="Freeform 112"/>
            <p:cNvSpPr>
              <a:spLocks noEditPoints="1"/>
            </p:cNvSpPr>
            <p:nvPr/>
          </p:nvSpPr>
          <p:spPr bwMode="auto">
            <a:xfrm>
              <a:off x="9259888" y="3257550"/>
              <a:ext cx="550863" cy="233363"/>
            </a:xfrm>
            <a:custGeom>
              <a:gdLst>
                <a:gd fmla="*/ 114 w 156" name="T0"/>
                <a:gd fmla="*/ 24 h 66" name="T1"/>
                <a:gd fmla="*/ 114 w 156" name="T2"/>
                <a:gd fmla="*/ 23 h 66" name="T3"/>
                <a:gd fmla="*/ 114 w 156" name="T4"/>
                <a:gd fmla="*/ 18 h 66" name="T5"/>
                <a:gd fmla="*/ 96 w 156" name="T6"/>
                <a:gd fmla="*/ 0 h 66" name="T7"/>
                <a:gd fmla="*/ 60 w 156" name="T8"/>
                <a:gd fmla="*/ 0 h 66" name="T9"/>
                <a:gd fmla="*/ 42 w 156" name="T10"/>
                <a:gd fmla="*/ 18 h 66" name="T11"/>
                <a:gd fmla="*/ 42 w 156" name="T12"/>
                <a:gd fmla="*/ 24 h 66" name="T13"/>
                <a:gd fmla="*/ 0 w 156" name="T14"/>
                <a:gd fmla="*/ 24 h 66" name="T15"/>
                <a:gd fmla="*/ 0 w 156" name="T16"/>
                <a:gd fmla="*/ 66 h 66" name="T17"/>
                <a:gd fmla="*/ 24 w 156" name="T18"/>
                <a:gd fmla="*/ 66 h 66" name="T19"/>
                <a:gd fmla="*/ 24 w 156" name="T20"/>
                <a:gd fmla="*/ 54 h 66" name="T21"/>
                <a:gd fmla="*/ 48 w 156" name="T22"/>
                <a:gd fmla="*/ 54 h 66" name="T23"/>
                <a:gd fmla="*/ 48 w 156" name="T24"/>
                <a:gd fmla="*/ 66 h 66" name="T25"/>
                <a:gd fmla="*/ 108 w 156" name="T26"/>
                <a:gd fmla="*/ 66 h 66" name="T27"/>
                <a:gd fmla="*/ 108 w 156" name="T28"/>
                <a:gd fmla="*/ 54 h 66" name="T29"/>
                <a:gd fmla="*/ 132 w 156" name="T30"/>
                <a:gd fmla="*/ 54 h 66" name="T31"/>
                <a:gd fmla="*/ 132 w 156" name="T32"/>
                <a:gd fmla="*/ 66 h 66" name="T33"/>
                <a:gd fmla="*/ 156 w 156" name="T34"/>
                <a:gd fmla="*/ 66 h 66" name="T35"/>
                <a:gd fmla="*/ 156 w 156" name="T36"/>
                <a:gd fmla="*/ 24 h 66" name="T37"/>
                <a:gd fmla="*/ 114 w 156" name="T38"/>
                <a:gd fmla="*/ 24 h 66" name="T39"/>
                <a:gd fmla="*/ 54 w 156" name="T40"/>
                <a:gd fmla="*/ 18 h 66" name="T41"/>
                <a:gd fmla="*/ 60 w 156" name="T42"/>
                <a:gd fmla="*/ 12 h 66" name="T43"/>
                <a:gd fmla="*/ 96 w 156" name="T44"/>
                <a:gd fmla="*/ 12 h 66" name="T45"/>
                <a:gd fmla="*/ 102 w 156" name="T46"/>
                <a:gd fmla="*/ 18 h 66" name="T47"/>
                <a:gd fmla="*/ 102 w 156" name="T48"/>
                <a:gd fmla="*/ 24 h 66" name="T49"/>
                <a:gd fmla="*/ 54 w 156" name="T50"/>
                <a:gd fmla="*/ 24 h 66" name="T51"/>
                <a:gd fmla="*/ 54 w 156" name="T52"/>
                <a:gd fmla="*/ 18 h 6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6" w="156">
                  <a:moveTo>
                    <a:pt x="114" y="24"/>
                  </a:moveTo>
                  <a:cubicBezTo>
                    <a:pt x="114" y="23"/>
                    <a:pt x="114" y="23"/>
                    <a:pt x="114" y="23"/>
                  </a:cubicBezTo>
                  <a:cubicBezTo>
                    <a:pt x="114" y="18"/>
                    <a:pt x="114" y="18"/>
                    <a:pt x="114" y="18"/>
                  </a:cubicBezTo>
                  <a:cubicBezTo>
                    <a:pt x="114" y="6"/>
                    <a:pt x="105" y="0"/>
                    <a:pt x="96" y="0"/>
                  </a:cubicBezTo>
                  <a:cubicBezTo>
                    <a:pt x="60" y="0"/>
                    <a:pt x="60" y="0"/>
                    <a:pt x="60" y="0"/>
                  </a:cubicBezTo>
                  <a:cubicBezTo>
                    <a:pt x="48" y="0"/>
                    <a:pt x="42" y="9"/>
                    <a:pt x="42" y="18"/>
                  </a:cubicBezTo>
                  <a:cubicBezTo>
                    <a:pt x="42" y="24"/>
                    <a:pt x="42" y="24"/>
                    <a:pt x="42" y="24"/>
                  </a:cubicBezTo>
                  <a:cubicBezTo>
                    <a:pt x="0" y="24"/>
                    <a:pt x="0" y="24"/>
                    <a:pt x="0" y="24"/>
                  </a:cubicBezTo>
                  <a:cubicBezTo>
                    <a:pt x="0" y="66"/>
                    <a:pt x="0" y="66"/>
                    <a:pt x="0" y="66"/>
                  </a:cubicBezTo>
                  <a:cubicBezTo>
                    <a:pt x="24" y="66"/>
                    <a:pt x="24" y="66"/>
                    <a:pt x="24" y="66"/>
                  </a:cubicBezTo>
                  <a:cubicBezTo>
                    <a:pt x="24" y="54"/>
                    <a:pt x="24" y="54"/>
                    <a:pt x="24" y="54"/>
                  </a:cubicBezTo>
                  <a:cubicBezTo>
                    <a:pt x="48" y="54"/>
                    <a:pt x="48" y="54"/>
                    <a:pt x="48" y="54"/>
                  </a:cubicBezTo>
                  <a:cubicBezTo>
                    <a:pt x="48" y="66"/>
                    <a:pt x="48" y="66"/>
                    <a:pt x="48" y="66"/>
                  </a:cubicBezTo>
                  <a:cubicBezTo>
                    <a:pt x="108" y="66"/>
                    <a:pt x="108" y="66"/>
                    <a:pt x="108" y="66"/>
                  </a:cubicBezTo>
                  <a:cubicBezTo>
                    <a:pt x="108" y="54"/>
                    <a:pt x="108" y="54"/>
                    <a:pt x="108" y="54"/>
                  </a:cubicBezTo>
                  <a:cubicBezTo>
                    <a:pt x="132" y="54"/>
                    <a:pt x="132" y="54"/>
                    <a:pt x="132" y="54"/>
                  </a:cubicBezTo>
                  <a:cubicBezTo>
                    <a:pt x="132" y="66"/>
                    <a:pt x="132" y="66"/>
                    <a:pt x="132" y="66"/>
                  </a:cubicBezTo>
                  <a:cubicBezTo>
                    <a:pt x="156" y="66"/>
                    <a:pt x="156" y="66"/>
                    <a:pt x="156" y="66"/>
                  </a:cubicBezTo>
                  <a:cubicBezTo>
                    <a:pt x="156" y="24"/>
                    <a:pt x="156" y="24"/>
                    <a:pt x="156" y="24"/>
                  </a:cubicBezTo>
                  <a:lnTo>
                    <a:pt x="114" y="24"/>
                  </a:lnTo>
                  <a:close/>
                  <a:moveTo>
                    <a:pt x="54" y="18"/>
                  </a:moveTo>
                  <a:cubicBezTo>
                    <a:pt x="54" y="18"/>
                    <a:pt x="54" y="12"/>
                    <a:pt x="60" y="12"/>
                  </a:cubicBezTo>
                  <a:cubicBezTo>
                    <a:pt x="96" y="12"/>
                    <a:pt x="96" y="12"/>
                    <a:pt x="96" y="12"/>
                  </a:cubicBezTo>
                  <a:cubicBezTo>
                    <a:pt x="96" y="12"/>
                    <a:pt x="102" y="12"/>
                    <a:pt x="102" y="18"/>
                  </a:cubicBezTo>
                  <a:cubicBezTo>
                    <a:pt x="102" y="24"/>
                    <a:pt x="102" y="24"/>
                    <a:pt x="102" y="24"/>
                  </a:cubicBezTo>
                  <a:cubicBezTo>
                    <a:pt x="54" y="24"/>
                    <a:pt x="54" y="24"/>
                    <a:pt x="54" y="24"/>
                  </a:cubicBezTo>
                  <a:lnTo>
                    <a:pt x="54" y="18"/>
                  </a:lnTo>
                  <a:close/>
                </a:path>
              </a:pathLst>
            </a:custGeom>
            <a:solidFill>
              <a:srgbClr val="F5A63E"/>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3" name="Freeform 113"/>
            <p:cNvSpPr/>
            <p:nvPr/>
          </p:nvSpPr>
          <p:spPr bwMode="auto">
            <a:xfrm>
              <a:off x="9280526" y="3511550"/>
              <a:ext cx="509588" cy="212725"/>
            </a:xfrm>
            <a:custGeom>
              <a:gdLst>
                <a:gd fmla="*/ 281 w 321" name="T0"/>
                <a:gd fmla="*/ 40 h 134" name="T1"/>
                <a:gd fmla="*/ 227 w 321" name="T2"/>
                <a:gd fmla="*/ 40 h 134" name="T3"/>
                <a:gd fmla="*/ 227 w 321" name="T4"/>
                <a:gd fmla="*/ 0 h 134" name="T5"/>
                <a:gd fmla="*/ 94 w 321" name="T6"/>
                <a:gd fmla="*/ 0 h 134" name="T7"/>
                <a:gd fmla="*/ 94 w 321" name="T8"/>
                <a:gd fmla="*/ 40 h 134" name="T9"/>
                <a:gd fmla="*/ 40 w 321" name="T10"/>
                <a:gd fmla="*/ 40 h 134" name="T11"/>
                <a:gd fmla="*/ 40 w 321" name="T12"/>
                <a:gd fmla="*/ 0 h 134" name="T13"/>
                <a:gd fmla="*/ 0 w 321" name="T14"/>
                <a:gd fmla="*/ 0 h 134" name="T15"/>
                <a:gd fmla="*/ 0 w 321" name="T16"/>
                <a:gd fmla="*/ 134 h 134" name="T17"/>
                <a:gd fmla="*/ 321 w 321" name="T18"/>
                <a:gd fmla="*/ 134 h 134" name="T19"/>
                <a:gd fmla="*/ 321 w 321" name="T20"/>
                <a:gd fmla="*/ 0 h 134" name="T21"/>
                <a:gd fmla="*/ 281 w 321" name="T22"/>
                <a:gd fmla="*/ 0 h 134" name="T23"/>
                <a:gd fmla="*/ 281 w 321" name="T24"/>
                <a:gd fmla="*/ 40 h 13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4" w="321">
                  <a:moveTo>
                    <a:pt x="281" y="40"/>
                  </a:moveTo>
                  <a:lnTo>
                    <a:pt x="227" y="40"/>
                  </a:lnTo>
                  <a:lnTo>
                    <a:pt x="227" y="0"/>
                  </a:lnTo>
                  <a:lnTo>
                    <a:pt x="94" y="0"/>
                  </a:lnTo>
                  <a:lnTo>
                    <a:pt x="94" y="40"/>
                  </a:lnTo>
                  <a:lnTo>
                    <a:pt x="40" y="40"/>
                  </a:lnTo>
                  <a:lnTo>
                    <a:pt x="40" y="0"/>
                  </a:lnTo>
                  <a:lnTo>
                    <a:pt x="0" y="0"/>
                  </a:lnTo>
                  <a:lnTo>
                    <a:pt x="0" y="134"/>
                  </a:lnTo>
                  <a:lnTo>
                    <a:pt x="321" y="134"/>
                  </a:lnTo>
                  <a:lnTo>
                    <a:pt x="321" y="0"/>
                  </a:lnTo>
                  <a:lnTo>
                    <a:pt x="281" y="0"/>
                  </a:lnTo>
                  <a:lnTo>
                    <a:pt x="281" y="40"/>
                  </a:lnTo>
                  <a:close/>
                </a:path>
              </a:pathLst>
            </a:custGeom>
            <a:solidFill>
              <a:srgbClr val="F5A63E"/>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74" name="Rectangle 114"/>
            <p:cNvSpPr>
              <a:spLocks noChangeArrowheads="1"/>
            </p:cNvSpPr>
            <p:nvPr/>
          </p:nvSpPr>
          <p:spPr bwMode="auto">
            <a:xfrm>
              <a:off x="9663113" y="3468688"/>
              <a:ext cx="41275" cy="85725"/>
            </a:xfrm>
            <a:prstGeom prst="rect">
              <a:avLst/>
            </a:prstGeom>
            <a:solidFill>
              <a:srgbClr val="F5A63E"/>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33801" name="Freeform 31"/>
          <p:cNvSpPr/>
          <p:nvPr/>
        </p:nvSpPr>
        <p:spPr bwMode="auto">
          <a:xfrm>
            <a:off x="4775200" y="3113088"/>
            <a:ext cx="509588" cy="509587"/>
          </a:xfrm>
          <a:custGeom>
            <a:gdLst>
              <a:gd fmla="*/ 901666423 w 144" name="T0"/>
              <a:gd fmla="*/ 450832327 h 144" name="T1"/>
              <a:gd fmla="*/ 0 w 144" name="T2"/>
              <a:gd fmla="*/ 763909840 h 144" name="T3"/>
              <a:gd fmla="*/ 525972670 w 144" name="T4"/>
              <a:gd fmla="*/ 1502775602 h 144" name="T5"/>
              <a:gd fmla="*/ 901666423 w 144" name="T6"/>
              <a:gd fmla="*/ 1803329307 h 144" name="T7"/>
              <a:gd fmla="*/ 1277360176 w 144" name="T8"/>
              <a:gd fmla="*/ 1502775602 h 144" name="T9"/>
              <a:gd fmla="*/ 1803332845 w 144" name="T10"/>
              <a:gd fmla="*/ 751386032 h 144" name="T11"/>
              <a:gd fmla="*/ 901666423 w 144" name="T12"/>
              <a:gd fmla="*/ 450832327 h 14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4" w="144">
                <a:moveTo>
                  <a:pt x="72" y="36"/>
                </a:moveTo>
                <a:cubicBezTo>
                  <a:pt x="48" y="0"/>
                  <a:pt x="0" y="21"/>
                  <a:pt x="0" y="61"/>
                </a:cubicBezTo>
                <a:cubicBezTo>
                  <a:pt x="0" y="87"/>
                  <a:pt x="24" y="106"/>
                  <a:pt x="42" y="120"/>
                </a:cubicBezTo>
                <a:cubicBezTo>
                  <a:pt x="61" y="135"/>
                  <a:pt x="66" y="138"/>
                  <a:pt x="72" y="144"/>
                </a:cubicBezTo>
                <a:cubicBezTo>
                  <a:pt x="78" y="138"/>
                  <a:pt x="83" y="135"/>
                  <a:pt x="102" y="120"/>
                </a:cubicBezTo>
                <a:cubicBezTo>
                  <a:pt x="120" y="106"/>
                  <a:pt x="144" y="87"/>
                  <a:pt x="144" y="60"/>
                </a:cubicBezTo>
                <a:cubicBezTo>
                  <a:pt x="144" y="21"/>
                  <a:pt x="96" y="0"/>
                  <a:pt x="72" y="36"/>
                </a:cubicBezTo>
              </a:path>
            </a:pathLst>
          </a:custGeom>
          <a:solidFill>
            <a:srgbClr val="F5A63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6" name="TextBox 57"/>
          <p:cNvSpPr txBox="1"/>
          <p:nvPr/>
        </p:nvSpPr>
        <p:spPr bwMode="auto">
          <a:xfrm>
            <a:off x="5537200" y="2306638"/>
            <a:ext cx="3176588"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77" name="TextBox 57"/>
          <p:cNvSpPr txBox="1"/>
          <p:nvPr/>
        </p:nvSpPr>
        <p:spPr bwMode="auto">
          <a:xfrm>
            <a:off x="5537200" y="4062413"/>
            <a:ext cx="3176588"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78" name="TextBox 57"/>
          <p:cNvSpPr txBox="1"/>
          <p:nvPr/>
        </p:nvSpPr>
        <p:spPr bwMode="auto">
          <a:xfrm>
            <a:off x="8713789" y="2306638"/>
            <a:ext cx="3176587"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79" name="TextBox 57"/>
          <p:cNvSpPr txBox="1"/>
          <p:nvPr/>
        </p:nvSpPr>
        <p:spPr bwMode="auto">
          <a:xfrm>
            <a:off x="8713789" y="4062413"/>
            <a:ext cx="3176587"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386" name="文本框 2"/>
          <p:cNvSpPr txBox="1">
            <a:spLocks noChangeArrowheads="1"/>
          </p:cNvSpPr>
          <p:nvPr/>
        </p:nvSpPr>
        <p:spPr bwMode="auto">
          <a:xfrm>
            <a:off x="4887259" y="1414780"/>
            <a:ext cx="2417484"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CONTENTS</a:t>
            </a:r>
          </a:p>
        </p:txBody>
      </p:sp>
      <p:sp>
        <p:nvSpPr>
          <p:cNvPr id="16387" name="文本框 3"/>
          <p:cNvSpPr txBox="1">
            <a:spLocks noChangeArrowheads="1"/>
          </p:cNvSpPr>
          <p:nvPr/>
        </p:nvSpPr>
        <p:spPr bwMode="auto">
          <a:xfrm>
            <a:off x="5496561" y="897255"/>
            <a:ext cx="1198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b="1" lang="zh-CN" sz="4000">
                <a:solidFill>
                  <a:srgbClr val="E9A54E"/>
                </a:solidFill>
                <a:latin charset="-122" panose="020b0503020204020204" pitchFamily="34" typeface="微软雅黑"/>
                <a:ea charset="-122" panose="020b0503020204020204" pitchFamily="34" typeface="微软雅黑"/>
              </a:rPr>
              <a:t>目录</a:t>
            </a:r>
          </a:p>
        </p:txBody>
      </p:sp>
      <p:sp>
        <p:nvSpPr>
          <p:cNvPr id="16388" name="文本框 5"/>
          <p:cNvSpPr txBox="1">
            <a:spLocks noChangeArrowheads="1"/>
          </p:cNvSpPr>
          <p:nvPr/>
        </p:nvSpPr>
        <p:spPr bwMode="auto">
          <a:xfrm>
            <a:off x="1261110" y="3078480"/>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16389" name="文本框 6"/>
          <p:cNvSpPr txBox="1">
            <a:spLocks noChangeArrowheads="1"/>
          </p:cNvSpPr>
          <p:nvPr/>
        </p:nvSpPr>
        <p:spPr bwMode="auto">
          <a:xfrm>
            <a:off x="3504248" y="3078480"/>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02</a:t>
            </a:r>
          </a:p>
        </p:txBody>
      </p:sp>
      <p:sp>
        <p:nvSpPr>
          <p:cNvPr id="16390" name="文本框 7"/>
          <p:cNvSpPr txBox="1">
            <a:spLocks noChangeArrowheads="1"/>
          </p:cNvSpPr>
          <p:nvPr/>
        </p:nvSpPr>
        <p:spPr bwMode="auto">
          <a:xfrm>
            <a:off x="5747385" y="3078480"/>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03</a:t>
            </a:r>
          </a:p>
        </p:txBody>
      </p:sp>
      <p:sp>
        <p:nvSpPr>
          <p:cNvPr id="16391" name="文本框 8"/>
          <p:cNvSpPr txBox="1">
            <a:spLocks noChangeArrowheads="1"/>
          </p:cNvSpPr>
          <p:nvPr/>
        </p:nvSpPr>
        <p:spPr bwMode="auto">
          <a:xfrm>
            <a:off x="7990524" y="3078480"/>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04</a:t>
            </a:r>
          </a:p>
        </p:txBody>
      </p:sp>
      <p:sp>
        <p:nvSpPr>
          <p:cNvPr id="16392" name="文本框 9"/>
          <p:cNvSpPr txBox="1">
            <a:spLocks noChangeArrowheads="1"/>
          </p:cNvSpPr>
          <p:nvPr/>
        </p:nvSpPr>
        <p:spPr bwMode="auto">
          <a:xfrm>
            <a:off x="10233659" y="3078480"/>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05</a:t>
            </a:r>
          </a:p>
        </p:txBody>
      </p:sp>
      <p:sp>
        <p:nvSpPr>
          <p:cNvPr id="14" name="任意多边形 13"/>
          <p:cNvSpPr/>
          <p:nvPr/>
        </p:nvSpPr>
        <p:spPr>
          <a:xfrm rot="18900000">
            <a:off x="766763" y="2697163"/>
            <a:ext cx="1362075" cy="1174750"/>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5" name="任意多边形 14"/>
          <p:cNvSpPr/>
          <p:nvPr/>
        </p:nvSpPr>
        <p:spPr>
          <a:xfrm rot="18900000">
            <a:off x="2984500" y="2697163"/>
            <a:ext cx="1363663" cy="1174750"/>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6" name="任意多边形 15"/>
          <p:cNvSpPr/>
          <p:nvPr/>
        </p:nvSpPr>
        <p:spPr>
          <a:xfrm rot="18900000">
            <a:off x="5280025" y="2697163"/>
            <a:ext cx="1363663" cy="1174750"/>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任意多边形 16"/>
          <p:cNvSpPr/>
          <p:nvPr/>
        </p:nvSpPr>
        <p:spPr>
          <a:xfrm rot="18900000">
            <a:off x="7499350" y="2697163"/>
            <a:ext cx="1363663" cy="1174750"/>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8" name="任意多边形 17"/>
          <p:cNvSpPr/>
          <p:nvPr/>
        </p:nvSpPr>
        <p:spPr>
          <a:xfrm rot="18900000">
            <a:off x="9718675" y="2697163"/>
            <a:ext cx="1362075" cy="1174750"/>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9" name="文本框 18"/>
          <p:cNvSpPr txBox="1"/>
          <p:nvPr/>
        </p:nvSpPr>
        <p:spPr>
          <a:xfrm>
            <a:off x="373698" y="4308952"/>
            <a:ext cx="2148205" cy="822960"/>
          </a:xfrm>
          <a:prstGeom prst="rect">
            <a:avLst/>
          </a:prstGeom>
          <a:noFill/>
        </p:spPr>
        <p:txBody>
          <a:bodyPr anchor="ctr" wrap="none">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a:t>
            </a:r>
          </a:p>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TEMPLATE</a:t>
            </a:r>
          </a:p>
        </p:txBody>
      </p:sp>
      <p:sp>
        <p:nvSpPr>
          <p:cNvPr id="20" name="文本框 19"/>
          <p:cNvSpPr txBox="1"/>
          <p:nvPr/>
        </p:nvSpPr>
        <p:spPr>
          <a:xfrm>
            <a:off x="2611279" y="4308952"/>
            <a:ext cx="2148205" cy="822960"/>
          </a:xfrm>
          <a:prstGeom prst="rect">
            <a:avLst/>
          </a:prstGeom>
          <a:noFill/>
        </p:spPr>
        <p:txBody>
          <a:bodyPr anchor="ctr" wrap="none">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a:t>
            </a:r>
          </a:p>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TEMPLATE</a:t>
            </a:r>
          </a:p>
        </p:txBody>
      </p:sp>
      <p:sp>
        <p:nvSpPr>
          <p:cNvPr id="21" name="文本框 20"/>
          <p:cNvSpPr txBox="1"/>
          <p:nvPr/>
        </p:nvSpPr>
        <p:spPr>
          <a:xfrm>
            <a:off x="4849655" y="4308952"/>
            <a:ext cx="2148205" cy="822960"/>
          </a:xfrm>
          <a:prstGeom prst="rect">
            <a:avLst/>
          </a:prstGeom>
          <a:noFill/>
        </p:spPr>
        <p:txBody>
          <a:bodyPr anchor="ctr" wrap="none">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a:t>
            </a:r>
          </a:p>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TEMPLATE</a:t>
            </a:r>
          </a:p>
        </p:txBody>
      </p:sp>
      <p:sp>
        <p:nvSpPr>
          <p:cNvPr id="22" name="文本框 21"/>
          <p:cNvSpPr txBox="1"/>
          <p:nvPr/>
        </p:nvSpPr>
        <p:spPr>
          <a:xfrm>
            <a:off x="7088028" y="4308952"/>
            <a:ext cx="2148205" cy="822960"/>
          </a:xfrm>
          <a:prstGeom prst="rect">
            <a:avLst/>
          </a:prstGeom>
          <a:noFill/>
        </p:spPr>
        <p:txBody>
          <a:bodyPr anchor="ctr" wrap="none">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a:t>
            </a:r>
          </a:p>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TEMPLATE</a:t>
            </a:r>
          </a:p>
        </p:txBody>
      </p:sp>
      <p:sp>
        <p:nvSpPr>
          <p:cNvPr id="23" name="文本框 22"/>
          <p:cNvSpPr txBox="1"/>
          <p:nvPr/>
        </p:nvSpPr>
        <p:spPr>
          <a:xfrm>
            <a:off x="9325611" y="4308952"/>
            <a:ext cx="2148205" cy="822960"/>
          </a:xfrm>
          <a:prstGeom prst="rect">
            <a:avLst/>
          </a:prstGeom>
          <a:noFill/>
        </p:spPr>
        <p:txBody>
          <a:bodyPr anchor="ctr" wrap="none">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a:t>
            </a:r>
          </a:p>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TEMPLATE</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818"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grpSp>
        <p:nvGrpSpPr>
          <p:cNvPr id="28" name="组合 27"/>
          <p:cNvGrpSpPr/>
          <p:nvPr/>
        </p:nvGrpSpPr>
        <p:grpSpPr>
          <a:xfrm>
            <a:off x="8876560" y="3150474"/>
            <a:ext cx="2500016" cy="1282254"/>
            <a:chOff x="8876560" y="3074274"/>
            <a:chExt cx="2500016" cy="1282254"/>
          </a:xfrm>
          <a:solidFill>
            <a:srgbClr val="004E96"/>
          </a:solidFill>
        </p:grpSpPr>
        <p:sp>
          <p:nvSpPr>
            <p:cNvPr id="29" name="Freeform 5"/>
            <p:cNvSpPr/>
            <p:nvPr/>
          </p:nvSpPr>
          <p:spPr bwMode="auto">
            <a:xfrm>
              <a:off x="8876560" y="3074274"/>
              <a:ext cx="2500016" cy="1282254"/>
            </a:xfrm>
            <a:custGeom>
              <a:gdLst>
                <a:gd fmla="*/ 0 w 659" name="T0"/>
                <a:gd fmla="*/ 0 h 338" name="T1"/>
                <a:gd fmla="*/ 564 w 659" name="T2"/>
                <a:gd fmla="*/ 0 h 338" name="T3"/>
                <a:gd fmla="*/ 659 w 659" name="T4"/>
                <a:gd fmla="*/ 169 h 338" name="T5"/>
                <a:gd fmla="*/ 564 w 659" name="T6"/>
                <a:gd fmla="*/ 338 h 338" name="T7"/>
                <a:gd fmla="*/ 0 w 659" name="T8"/>
                <a:gd fmla="*/ 338 h 338" name="T9"/>
                <a:gd fmla="*/ 0 w 659" name="T10"/>
                <a:gd fmla="*/ 0 h 338" name="T11"/>
              </a:gdLst>
              <a:cxnLst>
                <a:cxn ang="0">
                  <a:pos x="T0" y="T1"/>
                </a:cxn>
                <a:cxn ang="0">
                  <a:pos x="T2" y="T3"/>
                </a:cxn>
                <a:cxn ang="0">
                  <a:pos x="T4" y="T5"/>
                </a:cxn>
                <a:cxn ang="0">
                  <a:pos x="T6" y="T7"/>
                </a:cxn>
                <a:cxn ang="0">
                  <a:pos x="T8" y="T9"/>
                </a:cxn>
                <a:cxn ang="0">
                  <a:pos x="T10" y="T11"/>
                </a:cxn>
              </a:cxnLst>
              <a:rect b="b" l="0" r="r" t="0"/>
              <a:pathLst>
                <a:path h="338" w="659">
                  <a:moveTo>
                    <a:pt x="0" y="0"/>
                  </a:moveTo>
                  <a:lnTo>
                    <a:pt x="564" y="0"/>
                  </a:lnTo>
                  <a:lnTo>
                    <a:pt x="659" y="169"/>
                  </a:lnTo>
                  <a:lnTo>
                    <a:pt x="564" y="338"/>
                  </a:lnTo>
                  <a:lnTo>
                    <a:pt x="0" y="338"/>
                  </a:lnTo>
                  <a:lnTo>
                    <a:pt x="0" y="0"/>
                  </a:ln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200">
                <a:latin charset="0" panose="020b0604020202020204" pitchFamily="34" typeface="Arial"/>
                <a:ea charset="-122" panose="020b0503020204020204" pitchFamily="34" typeface="微软雅黑"/>
                <a:cs charset="0" panose="020b0604020202020204" pitchFamily="34" typeface="Arial"/>
              </a:endParaRPr>
            </a:p>
          </p:txBody>
        </p:sp>
        <p:sp>
          <p:nvSpPr>
            <p:cNvPr id="30" name="文本框 29"/>
            <p:cNvSpPr txBox="1"/>
            <p:nvPr/>
          </p:nvSpPr>
          <p:spPr>
            <a:xfrm>
              <a:off x="9593342" y="3709479"/>
              <a:ext cx="1602105"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anose="020b0604020202020204" pitchFamily="34" typeface="Arial"/>
                  <a:ea charset="-122" panose="020b0503020204020204" pitchFamily="34" typeface="微软雅黑"/>
                  <a:cs charset="0" panose="020b0604020202020204" pitchFamily="34" typeface="Arial"/>
                </a:rPr>
                <a:t>SAMPLE TEXT</a:t>
              </a:r>
            </a:p>
          </p:txBody>
        </p:sp>
        <p:sp>
          <p:nvSpPr>
            <p:cNvPr id="31" name="文本框 30"/>
            <p:cNvSpPr txBox="1"/>
            <p:nvPr/>
          </p:nvSpPr>
          <p:spPr>
            <a:xfrm>
              <a:off x="9593342" y="3299184"/>
              <a:ext cx="1040130"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anose="020b0604020202020204" pitchFamily="34" typeface="Arial"/>
                  <a:ea charset="-122" panose="020b0503020204020204" pitchFamily="34" typeface="微软雅黑"/>
                  <a:cs charset="0" panose="020b0604020202020204" pitchFamily="34" typeface="Arial"/>
                </a:rPr>
                <a:t>STEP O5</a:t>
              </a:r>
            </a:p>
          </p:txBody>
        </p:sp>
      </p:grpSp>
      <p:grpSp>
        <p:nvGrpSpPr>
          <p:cNvPr id="32" name="组合 31"/>
          <p:cNvGrpSpPr/>
          <p:nvPr/>
        </p:nvGrpSpPr>
        <p:grpSpPr>
          <a:xfrm>
            <a:off x="6926624" y="3150474"/>
            <a:ext cx="2507603" cy="1282254"/>
            <a:chOff x="6926624" y="3074274"/>
            <a:chExt cx="2507603" cy="1282254"/>
          </a:xfrm>
          <a:solidFill>
            <a:srgbClr val="77B224"/>
          </a:solidFill>
        </p:grpSpPr>
        <p:sp>
          <p:nvSpPr>
            <p:cNvPr id="33" name="Freeform 6"/>
            <p:cNvSpPr/>
            <p:nvPr/>
          </p:nvSpPr>
          <p:spPr bwMode="auto">
            <a:xfrm>
              <a:off x="6926624" y="3074274"/>
              <a:ext cx="2507603" cy="1282254"/>
            </a:xfrm>
            <a:custGeom>
              <a:gdLst>
                <a:gd fmla="*/ 0 w 661" name="T0"/>
                <a:gd fmla="*/ 0 h 338" name="T1"/>
                <a:gd fmla="*/ 564 w 661" name="T2"/>
                <a:gd fmla="*/ 0 h 338" name="T3"/>
                <a:gd fmla="*/ 661 w 661" name="T4"/>
                <a:gd fmla="*/ 169 h 338" name="T5"/>
                <a:gd fmla="*/ 564 w 661" name="T6"/>
                <a:gd fmla="*/ 338 h 338" name="T7"/>
                <a:gd fmla="*/ 0 w 661" name="T8"/>
                <a:gd fmla="*/ 338 h 338" name="T9"/>
                <a:gd fmla="*/ 0 w 661" name="T10"/>
                <a:gd fmla="*/ 0 h 338" name="T11"/>
              </a:gdLst>
              <a:cxnLst>
                <a:cxn ang="0">
                  <a:pos x="T0" y="T1"/>
                </a:cxn>
                <a:cxn ang="0">
                  <a:pos x="T2" y="T3"/>
                </a:cxn>
                <a:cxn ang="0">
                  <a:pos x="T4" y="T5"/>
                </a:cxn>
                <a:cxn ang="0">
                  <a:pos x="T6" y="T7"/>
                </a:cxn>
                <a:cxn ang="0">
                  <a:pos x="T8" y="T9"/>
                </a:cxn>
                <a:cxn ang="0">
                  <a:pos x="T10" y="T11"/>
                </a:cxn>
              </a:cxnLst>
              <a:rect b="b" l="0" r="r" t="0"/>
              <a:pathLst>
                <a:path h="338" w="661">
                  <a:moveTo>
                    <a:pt x="0" y="0"/>
                  </a:moveTo>
                  <a:lnTo>
                    <a:pt x="564" y="0"/>
                  </a:lnTo>
                  <a:lnTo>
                    <a:pt x="661" y="169"/>
                  </a:lnTo>
                  <a:lnTo>
                    <a:pt x="564" y="338"/>
                  </a:lnTo>
                  <a:lnTo>
                    <a:pt x="0" y="338"/>
                  </a:lnTo>
                  <a:lnTo>
                    <a:pt x="0" y="0"/>
                  </a:lnTo>
                  <a:close/>
                </a:path>
              </a:pathLst>
            </a:custGeom>
            <a:solidFill>
              <a:srgbClr val="F5A63E"/>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200">
                <a:latin charset="0" panose="020b0604020202020204" pitchFamily="34" typeface="Arial"/>
                <a:ea charset="-122" panose="020b0503020204020204" pitchFamily="34" typeface="微软雅黑"/>
                <a:cs charset="0" panose="020b0604020202020204" pitchFamily="34" typeface="Arial"/>
              </a:endParaRPr>
            </a:p>
          </p:txBody>
        </p:sp>
        <p:sp>
          <p:nvSpPr>
            <p:cNvPr id="34" name="文本框 33"/>
            <p:cNvSpPr txBox="1"/>
            <p:nvPr/>
          </p:nvSpPr>
          <p:spPr>
            <a:xfrm>
              <a:off x="7663952" y="3709479"/>
              <a:ext cx="1602105"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anose="020b0604020202020204" pitchFamily="34" typeface="Arial"/>
                  <a:ea charset="-122" panose="020b0503020204020204" pitchFamily="34" typeface="微软雅黑"/>
                  <a:cs charset="0" panose="020b0604020202020204" pitchFamily="34" typeface="Arial"/>
                </a:rPr>
                <a:t>SAMPLE TEXT</a:t>
              </a:r>
            </a:p>
          </p:txBody>
        </p:sp>
        <p:sp>
          <p:nvSpPr>
            <p:cNvPr id="35" name="文本框 34"/>
            <p:cNvSpPr txBox="1"/>
            <p:nvPr/>
          </p:nvSpPr>
          <p:spPr>
            <a:xfrm>
              <a:off x="7663952" y="3299184"/>
              <a:ext cx="1040130"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anose="020b0604020202020204" pitchFamily="34" typeface="Arial"/>
                  <a:ea charset="-122" panose="020b0503020204020204" pitchFamily="34" typeface="微软雅黑"/>
                  <a:cs charset="0" panose="020b0604020202020204" pitchFamily="34" typeface="Arial"/>
                </a:rPr>
                <a:t>STEP O4</a:t>
              </a:r>
            </a:p>
          </p:txBody>
        </p:sp>
      </p:grpSp>
      <p:grpSp>
        <p:nvGrpSpPr>
          <p:cNvPr id="36" name="组合 35"/>
          <p:cNvGrpSpPr/>
          <p:nvPr/>
        </p:nvGrpSpPr>
        <p:grpSpPr>
          <a:xfrm>
            <a:off x="4991862" y="3150474"/>
            <a:ext cx="2500016" cy="1282254"/>
            <a:chOff x="4991862" y="3074274"/>
            <a:chExt cx="2500016" cy="1282254"/>
          </a:xfrm>
          <a:solidFill>
            <a:srgbClr val="004E96"/>
          </a:solidFill>
        </p:grpSpPr>
        <p:sp>
          <p:nvSpPr>
            <p:cNvPr id="37" name="Freeform 7"/>
            <p:cNvSpPr/>
            <p:nvPr/>
          </p:nvSpPr>
          <p:spPr bwMode="auto">
            <a:xfrm>
              <a:off x="4991862" y="3074274"/>
              <a:ext cx="2500016" cy="1282254"/>
            </a:xfrm>
            <a:custGeom>
              <a:gdLst>
                <a:gd fmla="*/ 0 w 659" name="T0"/>
                <a:gd fmla="*/ 0 h 338" name="T1"/>
                <a:gd fmla="*/ 564 w 659" name="T2"/>
                <a:gd fmla="*/ 0 h 338" name="T3"/>
                <a:gd fmla="*/ 659 w 659" name="T4"/>
                <a:gd fmla="*/ 169 h 338" name="T5"/>
                <a:gd fmla="*/ 564 w 659" name="T6"/>
                <a:gd fmla="*/ 338 h 338" name="T7"/>
                <a:gd fmla="*/ 0 w 659" name="T8"/>
                <a:gd fmla="*/ 338 h 338" name="T9"/>
                <a:gd fmla="*/ 0 w 659" name="T10"/>
                <a:gd fmla="*/ 0 h 338" name="T11"/>
              </a:gdLst>
              <a:cxnLst>
                <a:cxn ang="0">
                  <a:pos x="T0" y="T1"/>
                </a:cxn>
                <a:cxn ang="0">
                  <a:pos x="T2" y="T3"/>
                </a:cxn>
                <a:cxn ang="0">
                  <a:pos x="T4" y="T5"/>
                </a:cxn>
                <a:cxn ang="0">
                  <a:pos x="T6" y="T7"/>
                </a:cxn>
                <a:cxn ang="0">
                  <a:pos x="T8" y="T9"/>
                </a:cxn>
                <a:cxn ang="0">
                  <a:pos x="T10" y="T11"/>
                </a:cxn>
              </a:cxnLst>
              <a:rect b="b" l="0" r="r" t="0"/>
              <a:pathLst>
                <a:path h="338" w="659">
                  <a:moveTo>
                    <a:pt x="0" y="0"/>
                  </a:moveTo>
                  <a:lnTo>
                    <a:pt x="564" y="0"/>
                  </a:lnTo>
                  <a:lnTo>
                    <a:pt x="659" y="169"/>
                  </a:lnTo>
                  <a:lnTo>
                    <a:pt x="564" y="338"/>
                  </a:lnTo>
                  <a:lnTo>
                    <a:pt x="0" y="338"/>
                  </a:lnTo>
                  <a:lnTo>
                    <a:pt x="0" y="0"/>
                  </a:ln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200">
                <a:latin charset="0" panose="020b0604020202020204" pitchFamily="34" typeface="Arial"/>
                <a:ea charset="-122" panose="020b0503020204020204" pitchFamily="34" typeface="微软雅黑"/>
                <a:cs charset="0" panose="020b0604020202020204" pitchFamily="34" typeface="Arial"/>
              </a:endParaRPr>
            </a:p>
          </p:txBody>
        </p:sp>
        <p:sp>
          <p:nvSpPr>
            <p:cNvPr id="38" name="文本框 37"/>
            <p:cNvSpPr txBox="1"/>
            <p:nvPr/>
          </p:nvSpPr>
          <p:spPr>
            <a:xfrm>
              <a:off x="5776692" y="3709479"/>
              <a:ext cx="1602105"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anose="020b0604020202020204" pitchFamily="34" typeface="Arial"/>
                  <a:ea charset="-122" panose="020b0503020204020204" pitchFamily="34" typeface="微软雅黑"/>
                  <a:cs charset="0" panose="020b0604020202020204" pitchFamily="34" typeface="Arial"/>
                </a:rPr>
                <a:t>SAMPLE TEXT</a:t>
              </a:r>
            </a:p>
          </p:txBody>
        </p:sp>
        <p:sp>
          <p:nvSpPr>
            <p:cNvPr id="39" name="文本框 38"/>
            <p:cNvSpPr txBox="1"/>
            <p:nvPr/>
          </p:nvSpPr>
          <p:spPr>
            <a:xfrm>
              <a:off x="5776692" y="3299184"/>
              <a:ext cx="1040130"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anose="020b0604020202020204" pitchFamily="34" typeface="Arial"/>
                  <a:ea charset="-122" panose="020b0503020204020204" pitchFamily="34" typeface="微软雅黑"/>
                  <a:cs charset="0" panose="020b0604020202020204" pitchFamily="34" typeface="Arial"/>
                </a:rPr>
                <a:t>STEP O3</a:t>
              </a:r>
            </a:p>
          </p:txBody>
        </p:sp>
      </p:grpSp>
      <p:grpSp>
        <p:nvGrpSpPr>
          <p:cNvPr id="40" name="组合 39"/>
          <p:cNvGrpSpPr/>
          <p:nvPr/>
        </p:nvGrpSpPr>
        <p:grpSpPr>
          <a:xfrm>
            <a:off x="3053306" y="3150474"/>
            <a:ext cx="2496222" cy="1282254"/>
            <a:chOff x="3053306" y="3074274"/>
            <a:chExt cx="2496222" cy="1282254"/>
          </a:xfrm>
          <a:solidFill>
            <a:srgbClr val="77B224"/>
          </a:solidFill>
        </p:grpSpPr>
        <p:sp>
          <p:nvSpPr>
            <p:cNvPr id="41" name="Freeform 8"/>
            <p:cNvSpPr/>
            <p:nvPr/>
          </p:nvSpPr>
          <p:spPr bwMode="auto">
            <a:xfrm>
              <a:off x="3053306" y="3074274"/>
              <a:ext cx="2496222" cy="1282254"/>
            </a:xfrm>
            <a:custGeom>
              <a:gdLst>
                <a:gd fmla="*/ 0 w 658" name="T0"/>
                <a:gd fmla="*/ 0 h 338" name="T1"/>
                <a:gd fmla="*/ 564 w 658" name="T2"/>
                <a:gd fmla="*/ 0 h 338" name="T3"/>
                <a:gd fmla="*/ 658 w 658" name="T4"/>
                <a:gd fmla="*/ 169 h 338" name="T5"/>
                <a:gd fmla="*/ 564 w 658" name="T6"/>
                <a:gd fmla="*/ 338 h 338" name="T7"/>
                <a:gd fmla="*/ 0 w 658" name="T8"/>
                <a:gd fmla="*/ 338 h 338" name="T9"/>
                <a:gd fmla="*/ 0 w 658" name="T10"/>
                <a:gd fmla="*/ 0 h 338" name="T11"/>
              </a:gdLst>
              <a:cxnLst>
                <a:cxn ang="0">
                  <a:pos x="T0" y="T1"/>
                </a:cxn>
                <a:cxn ang="0">
                  <a:pos x="T2" y="T3"/>
                </a:cxn>
                <a:cxn ang="0">
                  <a:pos x="T4" y="T5"/>
                </a:cxn>
                <a:cxn ang="0">
                  <a:pos x="T6" y="T7"/>
                </a:cxn>
                <a:cxn ang="0">
                  <a:pos x="T8" y="T9"/>
                </a:cxn>
                <a:cxn ang="0">
                  <a:pos x="T10" y="T11"/>
                </a:cxn>
              </a:cxnLst>
              <a:rect b="b" l="0" r="r" t="0"/>
              <a:pathLst>
                <a:path h="338" w="658">
                  <a:moveTo>
                    <a:pt x="0" y="0"/>
                  </a:moveTo>
                  <a:lnTo>
                    <a:pt x="564" y="0"/>
                  </a:lnTo>
                  <a:lnTo>
                    <a:pt x="658" y="169"/>
                  </a:lnTo>
                  <a:lnTo>
                    <a:pt x="564" y="338"/>
                  </a:lnTo>
                  <a:lnTo>
                    <a:pt x="0" y="338"/>
                  </a:lnTo>
                  <a:lnTo>
                    <a:pt x="0" y="0"/>
                  </a:lnTo>
                  <a:close/>
                </a:path>
              </a:pathLst>
            </a:custGeom>
            <a:solidFill>
              <a:srgbClr val="F5A63E"/>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200">
                <a:latin charset="0" panose="020b0604020202020204" pitchFamily="34" typeface="Arial"/>
                <a:ea charset="-122" panose="020b0503020204020204" pitchFamily="34" typeface="微软雅黑"/>
                <a:cs charset="0" panose="020b0604020202020204" pitchFamily="34" typeface="Arial"/>
              </a:endParaRPr>
            </a:p>
          </p:txBody>
        </p:sp>
        <p:sp>
          <p:nvSpPr>
            <p:cNvPr id="42" name="文本框 41"/>
            <p:cNvSpPr txBox="1"/>
            <p:nvPr/>
          </p:nvSpPr>
          <p:spPr>
            <a:xfrm>
              <a:off x="3772372" y="3709479"/>
              <a:ext cx="1602105"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anose="020b0604020202020204" pitchFamily="34" typeface="Arial"/>
                  <a:ea charset="-122" panose="020b0503020204020204" pitchFamily="34" typeface="微软雅黑"/>
                  <a:cs charset="0" panose="020b0604020202020204" pitchFamily="34" typeface="Arial"/>
                </a:rPr>
                <a:t>SAMPLE TEXT</a:t>
              </a:r>
            </a:p>
          </p:txBody>
        </p:sp>
        <p:sp>
          <p:nvSpPr>
            <p:cNvPr id="43" name="文本框 42"/>
            <p:cNvSpPr txBox="1"/>
            <p:nvPr/>
          </p:nvSpPr>
          <p:spPr>
            <a:xfrm>
              <a:off x="3772372" y="3299184"/>
              <a:ext cx="1040130"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anose="020b0604020202020204" pitchFamily="34" typeface="Arial"/>
                  <a:ea charset="-122" panose="020b0503020204020204" pitchFamily="34" typeface="微软雅黑"/>
                  <a:cs charset="0" panose="020b0604020202020204" pitchFamily="34" typeface="Arial"/>
                </a:rPr>
                <a:t>STEP O2</a:t>
              </a:r>
            </a:p>
          </p:txBody>
        </p:sp>
      </p:grpSp>
      <p:grpSp>
        <p:nvGrpSpPr>
          <p:cNvPr id="44" name="组合 43"/>
          <p:cNvGrpSpPr/>
          <p:nvPr/>
        </p:nvGrpSpPr>
        <p:grpSpPr>
          <a:xfrm>
            <a:off x="1110957" y="3150474"/>
            <a:ext cx="2500016" cy="1282254"/>
            <a:chOff x="1110957" y="3074274"/>
            <a:chExt cx="2500016" cy="1282254"/>
          </a:xfrm>
          <a:solidFill>
            <a:srgbClr val="004E96"/>
          </a:solidFill>
        </p:grpSpPr>
        <p:sp>
          <p:nvSpPr>
            <p:cNvPr id="45" name="Freeform 9"/>
            <p:cNvSpPr/>
            <p:nvPr/>
          </p:nvSpPr>
          <p:spPr bwMode="auto">
            <a:xfrm>
              <a:off x="1110957" y="3074274"/>
              <a:ext cx="2500016" cy="1282254"/>
            </a:xfrm>
            <a:custGeom>
              <a:gdLst>
                <a:gd fmla="*/ 0 w 659" name="T0"/>
                <a:gd fmla="*/ 0 h 338" name="T1"/>
                <a:gd fmla="*/ 564 w 659" name="T2"/>
                <a:gd fmla="*/ 0 h 338" name="T3"/>
                <a:gd fmla="*/ 659 w 659" name="T4"/>
                <a:gd fmla="*/ 169 h 338" name="T5"/>
                <a:gd fmla="*/ 564 w 659" name="T6"/>
                <a:gd fmla="*/ 338 h 338" name="T7"/>
                <a:gd fmla="*/ 0 w 659" name="T8"/>
                <a:gd fmla="*/ 338 h 338" name="T9"/>
                <a:gd fmla="*/ 0 w 659" name="T10"/>
                <a:gd fmla="*/ 0 h 338" name="T11"/>
              </a:gdLst>
              <a:cxnLst>
                <a:cxn ang="0">
                  <a:pos x="T0" y="T1"/>
                </a:cxn>
                <a:cxn ang="0">
                  <a:pos x="T2" y="T3"/>
                </a:cxn>
                <a:cxn ang="0">
                  <a:pos x="T4" y="T5"/>
                </a:cxn>
                <a:cxn ang="0">
                  <a:pos x="T6" y="T7"/>
                </a:cxn>
                <a:cxn ang="0">
                  <a:pos x="T8" y="T9"/>
                </a:cxn>
                <a:cxn ang="0">
                  <a:pos x="T10" y="T11"/>
                </a:cxn>
              </a:cxnLst>
              <a:rect b="b" l="0" r="r" t="0"/>
              <a:pathLst>
                <a:path h="338" w="659">
                  <a:moveTo>
                    <a:pt x="0" y="0"/>
                  </a:moveTo>
                  <a:lnTo>
                    <a:pt x="564" y="0"/>
                  </a:lnTo>
                  <a:lnTo>
                    <a:pt x="659" y="169"/>
                  </a:lnTo>
                  <a:lnTo>
                    <a:pt x="564" y="338"/>
                  </a:lnTo>
                  <a:lnTo>
                    <a:pt x="0" y="338"/>
                  </a:lnTo>
                  <a:lnTo>
                    <a:pt x="0" y="0"/>
                  </a:ln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200">
                <a:latin charset="0" panose="020b0604020202020204" pitchFamily="34" typeface="Arial"/>
                <a:ea charset="-122" panose="020b0503020204020204" pitchFamily="34" typeface="微软雅黑"/>
                <a:cs charset="0" panose="020b0604020202020204" pitchFamily="34" typeface="Arial"/>
              </a:endParaRPr>
            </a:p>
          </p:txBody>
        </p:sp>
        <p:sp>
          <p:nvSpPr>
            <p:cNvPr id="46" name="文本框 45"/>
            <p:cNvSpPr txBox="1"/>
            <p:nvPr/>
          </p:nvSpPr>
          <p:spPr>
            <a:xfrm>
              <a:off x="1421521" y="3715401"/>
              <a:ext cx="1602105"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anose="020b0604020202020204" pitchFamily="34" typeface="Arial"/>
                  <a:ea charset="-122" panose="020b0503020204020204" pitchFamily="34" typeface="微软雅黑"/>
                  <a:cs charset="0" panose="020b0604020202020204" pitchFamily="34" typeface="Arial"/>
                </a:rPr>
                <a:t>SAMPLE TEXT</a:t>
              </a:r>
            </a:p>
          </p:txBody>
        </p:sp>
        <p:sp>
          <p:nvSpPr>
            <p:cNvPr id="47" name="文本框 46"/>
            <p:cNvSpPr txBox="1"/>
            <p:nvPr/>
          </p:nvSpPr>
          <p:spPr>
            <a:xfrm>
              <a:off x="1421521" y="3305106"/>
              <a:ext cx="1040130" cy="335280"/>
            </a:xfrm>
            <a:prstGeom prst="rect">
              <a:avLst/>
            </a:prstGeom>
            <a:noFill/>
          </p:spPr>
          <p:txBody>
            <a:bodyPr wrap="none">
              <a:spAutoFit/>
            </a:bodyPr>
            <a:lstStyle/>
            <a:p>
              <a:pPr eaLnBrk="1" fontAlgn="auto" hangingPunct="1">
                <a:spcBef>
                  <a:spcPct val="0"/>
                </a:spcBef>
                <a:spcAft>
                  <a:spcPct val="0"/>
                </a:spcAft>
                <a:defRPr/>
              </a:pPr>
              <a:r>
                <a:rPr altLang="zh-CN" b="1" lang="en-US" sz="1600">
                  <a:solidFill>
                    <a:schemeClr val="bg1"/>
                  </a:solidFill>
                  <a:latin charset="0" panose="020b0604020202020204" pitchFamily="34" typeface="Arial"/>
                  <a:ea charset="-122" panose="020b0503020204020204" pitchFamily="34" typeface="微软雅黑"/>
                  <a:cs charset="0" panose="020b0604020202020204" pitchFamily="34" typeface="Arial"/>
                </a:rPr>
                <a:t>STEP O1</a:t>
              </a:r>
            </a:p>
          </p:txBody>
        </p:sp>
      </p:grpSp>
      <p:sp>
        <p:nvSpPr>
          <p:cNvPr id="48" name="TextBox 57"/>
          <p:cNvSpPr txBox="1"/>
          <p:nvPr/>
        </p:nvSpPr>
        <p:spPr bwMode="auto">
          <a:xfrm>
            <a:off x="608013" y="22002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49" name="TextBox 57"/>
          <p:cNvSpPr txBox="1"/>
          <p:nvPr/>
        </p:nvSpPr>
        <p:spPr bwMode="auto">
          <a:xfrm>
            <a:off x="2716213" y="454342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50" name="TextBox 57"/>
          <p:cNvSpPr txBox="1"/>
          <p:nvPr/>
        </p:nvSpPr>
        <p:spPr bwMode="auto">
          <a:xfrm>
            <a:off x="4978400" y="22002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51" name="TextBox 57"/>
          <p:cNvSpPr txBox="1"/>
          <p:nvPr/>
        </p:nvSpPr>
        <p:spPr bwMode="auto">
          <a:xfrm>
            <a:off x="7086599" y="454342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52" name="TextBox 57"/>
          <p:cNvSpPr txBox="1"/>
          <p:nvPr/>
        </p:nvSpPr>
        <p:spPr bwMode="auto">
          <a:xfrm>
            <a:off x="9066214" y="22002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842"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35845" name="Freeform 12"/>
          <p:cNvSpPr/>
          <p:nvPr/>
        </p:nvSpPr>
        <p:spPr bwMode="auto">
          <a:xfrm>
            <a:off x="5400675" y="1751013"/>
            <a:ext cx="2651125" cy="2014537"/>
          </a:xfrm>
          <a:custGeom>
            <a:gdLst>
              <a:gd fmla="*/ 2147483646 w 774" name="T0"/>
              <a:gd fmla="*/ 2147483646 h 588" name="T1"/>
              <a:gd fmla="*/ 2147483646 w 774" name="T2"/>
              <a:gd fmla="*/ 2147483646 h 588" name="T3"/>
              <a:gd fmla="*/ 0 w 774" name="T4"/>
              <a:gd fmla="*/ 2147483646 h 588" name="T5"/>
              <a:gd fmla="*/ 0 w 774" name="T6"/>
              <a:gd fmla="*/ 2147483646 h 588" name="T7"/>
              <a:gd fmla="*/ 0 w 774" name="T8"/>
              <a:gd fmla="*/ 2147483646 h 588" name="T9"/>
              <a:gd fmla="*/ 0 w 774" name="T10"/>
              <a:gd fmla="*/ 2147483646 h 588" name="T11"/>
              <a:gd fmla="*/ 0 w 774" name="T12"/>
              <a:gd fmla="*/ 2147483646 h 588" name="T13"/>
              <a:gd fmla="*/ 2147483646 w 774" name="T14"/>
              <a:gd fmla="*/ 0 h 588" name="T15"/>
              <a:gd fmla="*/ 2147483646 w 774" name="T16"/>
              <a:gd fmla="*/ 0 h 588" name="T17"/>
              <a:gd fmla="*/ 2147483646 w 774" name="T18"/>
              <a:gd fmla="*/ 0 h 588" name="T19"/>
              <a:gd fmla="*/ 2147483646 w 774" name="T20"/>
              <a:gd fmla="*/ 2147483646 h 588" name="T21"/>
              <a:gd fmla="*/ 2147483646 w 774" name="T22"/>
              <a:gd fmla="*/ 2147483646 h 58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588" w="774">
                <a:moveTo>
                  <a:pt x="774" y="353"/>
                </a:moveTo>
                <a:cubicBezTo>
                  <a:pt x="235" y="353"/>
                  <a:pt x="235" y="353"/>
                  <a:pt x="235" y="353"/>
                </a:cubicBezTo>
                <a:cubicBezTo>
                  <a:pt x="108" y="353"/>
                  <a:pt x="5" y="453"/>
                  <a:pt x="0" y="579"/>
                </a:cubicBezTo>
                <a:cubicBezTo>
                  <a:pt x="0" y="579"/>
                  <a:pt x="0" y="579"/>
                  <a:pt x="0" y="579"/>
                </a:cubicBezTo>
                <a:cubicBezTo>
                  <a:pt x="0" y="581"/>
                  <a:pt x="0" y="583"/>
                  <a:pt x="0" y="585"/>
                </a:cubicBezTo>
                <a:cubicBezTo>
                  <a:pt x="0" y="586"/>
                  <a:pt x="0" y="587"/>
                  <a:pt x="0" y="588"/>
                </a:cubicBezTo>
                <a:cubicBezTo>
                  <a:pt x="0" y="236"/>
                  <a:pt x="0" y="236"/>
                  <a:pt x="0" y="236"/>
                </a:cubicBezTo>
                <a:cubicBezTo>
                  <a:pt x="0" y="107"/>
                  <a:pt x="103" y="2"/>
                  <a:pt x="231" y="0"/>
                </a:cubicBezTo>
                <a:cubicBezTo>
                  <a:pt x="233" y="0"/>
                  <a:pt x="234" y="0"/>
                  <a:pt x="235" y="0"/>
                </a:cubicBezTo>
                <a:cubicBezTo>
                  <a:pt x="236" y="0"/>
                  <a:pt x="237" y="0"/>
                  <a:pt x="238" y="0"/>
                </a:cubicBezTo>
                <a:cubicBezTo>
                  <a:pt x="475" y="1"/>
                  <a:pt x="679" y="143"/>
                  <a:pt x="771" y="345"/>
                </a:cubicBezTo>
                <a:cubicBezTo>
                  <a:pt x="772" y="348"/>
                  <a:pt x="773" y="350"/>
                  <a:pt x="774" y="353"/>
                </a:cubicBezTo>
                <a:close/>
              </a:path>
            </a:pathLst>
          </a:custGeom>
          <a:solidFill>
            <a:srgbClr val="F5A63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46" name="Freeform 13"/>
          <p:cNvSpPr/>
          <p:nvPr/>
        </p:nvSpPr>
        <p:spPr bwMode="auto">
          <a:xfrm>
            <a:off x="6205538" y="2960688"/>
            <a:ext cx="2014537" cy="2654300"/>
          </a:xfrm>
          <a:custGeom>
            <a:gdLst>
              <a:gd fmla="*/ 2147483646 w 588" name="T0"/>
              <a:gd fmla="*/ 2147483646 h 775" name="T1"/>
              <a:gd fmla="*/ 2147483646 w 588" name="T2"/>
              <a:gd fmla="*/ 2147483646 h 775" name="T3"/>
              <a:gd fmla="*/ 2147483646 w 588" name="T4"/>
              <a:gd fmla="*/ 2147483646 h 775" name="T5"/>
              <a:gd fmla="*/ 2147483646 w 588" name="T6"/>
              <a:gd fmla="*/ 2147483646 h 775" name="T7"/>
              <a:gd fmla="*/ 0 w 588" name="T8"/>
              <a:gd fmla="*/ 0 h 775" name="T9"/>
              <a:gd fmla="*/ 2147483646 w 588" name="T10"/>
              <a:gd fmla="*/ 0 h 775" name="T11"/>
              <a:gd fmla="*/ 2147483646 w 588" name="T12"/>
              <a:gd fmla="*/ 2147483646 h 775" name="T13"/>
              <a:gd fmla="*/ 2147483646 w 588" name="T14"/>
              <a:gd fmla="*/ 2147483646 h 77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775" w="588">
                <a:moveTo>
                  <a:pt x="588" y="235"/>
                </a:moveTo>
                <a:cubicBezTo>
                  <a:pt x="588" y="237"/>
                  <a:pt x="588" y="238"/>
                  <a:pt x="588" y="239"/>
                </a:cubicBezTo>
                <a:cubicBezTo>
                  <a:pt x="587" y="478"/>
                  <a:pt x="442" y="684"/>
                  <a:pt x="236" y="775"/>
                </a:cubicBezTo>
                <a:cubicBezTo>
                  <a:pt x="236" y="235"/>
                  <a:pt x="236" y="235"/>
                  <a:pt x="236" y="235"/>
                </a:cubicBezTo>
                <a:cubicBezTo>
                  <a:pt x="236" y="105"/>
                  <a:pt x="130" y="0"/>
                  <a:pt x="0" y="0"/>
                </a:cubicBezTo>
                <a:cubicBezTo>
                  <a:pt x="353" y="0"/>
                  <a:pt x="353" y="0"/>
                  <a:pt x="353" y="0"/>
                </a:cubicBezTo>
                <a:cubicBezTo>
                  <a:pt x="482" y="0"/>
                  <a:pt x="586" y="103"/>
                  <a:pt x="588" y="232"/>
                </a:cubicBezTo>
                <a:cubicBezTo>
                  <a:pt x="588" y="233"/>
                  <a:pt x="588" y="234"/>
                  <a:pt x="588" y="235"/>
                </a:cubicBez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47" name="Freeform 14"/>
          <p:cNvSpPr/>
          <p:nvPr/>
        </p:nvSpPr>
        <p:spPr bwMode="auto">
          <a:xfrm>
            <a:off x="4359275" y="3765550"/>
            <a:ext cx="2654300" cy="2017713"/>
          </a:xfrm>
          <a:custGeom>
            <a:gdLst>
              <a:gd fmla="*/ 2147483646 w 775" name="T0"/>
              <a:gd fmla="*/ 0 h 589" name="T1"/>
              <a:gd fmla="*/ 2147483646 w 775" name="T2"/>
              <a:gd fmla="*/ 2147483646 h 589" name="T3"/>
              <a:gd fmla="*/ 2147483646 w 775" name="T4"/>
              <a:gd fmla="*/ 2147483646 h 589" name="T5"/>
              <a:gd fmla="*/ 2147483646 w 775" name="T6"/>
              <a:gd fmla="*/ 2147483646 h 589" name="T7"/>
              <a:gd fmla="*/ 2147483646 w 775" name="T8"/>
              <a:gd fmla="*/ 2147483646 h 589" name="T9"/>
              <a:gd fmla="*/ 0 w 775" name="T10"/>
              <a:gd fmla="*/ 2147483646 h 589" name="T11"/>
              <a:gd fmla="*/ 2147483646 w 775" name="T12"/>
              <a:gd fmla="*/ 2147483646 h 589" name="T13"/>
              <a:gd fmla="*/ 2147483646 w 775" name="T14"/>
              <a:gd fmla="*/ 0 h 589"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589" w="775">
                <a:moveTo>
                  <a:pt x="775" y="0"/>
                </a:moveTo>
                <a:cubicBezTo>
                  <a:pt x="775" y="353"/>
                  <a:pt x="775" y="353"/>
                  <a:pt x="775" y="353"/>
                </a:cubicBezTo>
                <a:cubicBezTo>
                  <a:pt x="775" y="482"/>
                  <a:pt x="671" y="587"/>
                  <a:pt x="543" y="589"/>
                </a:cubicBezTo>
                <a:cubicBezTo>
                  <a:pt x="542" y="589"/>
                  <a:pt x="540" y="589"/>
                  <a:pt x="539" y="589"/>
                </a:cubicBezTo>
                <a:cubicBezTo>
                  <a:pt x="538" y="589"/>
                  <a:pt x="537" y="589"/>
                  <a:pt x="536" y="589"/>
                </a:cubicBezTo>
                <a:cubicBezTo>
                  <a:pt x="296" y="587"/>
                  <a:pt x="90" y="443"/>
                  <a:pt x="0" y="236"/>
                </a:cubicBezTo>
                <a:cubicBezTo>
                  <a:pt x="539" y="236"/>
                  <a:pt x="539" y="236"/>
                  <a:pt x="539" y="236"/>
                </a:cubicBezTo>
                <a:cubicBezTo>
                  <a:pt x="669" y="236"/>
                  <a:pt x="775" y="131"/>
                  <a:pt x="775" y="0"/>
                </a:cubicBezTo>
                <a:close/>
              </a:path>
            </a:pathLst>
          </a:custGeom>
          <a:solidFill>
            <a:srgbClr val="F5A63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48" name="Freeform 15"/>
          <p:cNvSpPr/>
          <p:nvPr/>
        </p:nvSpPr>
        <p:spPr bwMode="auto">
          <a:xfrm>
            <a:off x="4191000" y="1919288"/>
            <a:ext cx="2014538" cy="2654300"/>
          </a:xfrm>
          <a:custGeom>
            <a:gdLst>
              <a:gd fmla="*/ 2147483646 w 588" name="T0"/>
              <a:gd fmla="*/ 2147483646 h 775" name="T1"/>
              <a:gd fmla="*/ 2147483646 w 588" name="T2"/>
              <a:gd fmla="*/ 2147483646 h 775" name="T3"/>
              <a:gd fmla="*/ 0 w 588" name="T4"/>
              <a:gd fmla="*/ 2147483646 h 775" name="T5"/>
              <a:gd fmla="*/ 0 w 588" name="T6"/>
              <a:gd fmla="*/ 2147483646 h 775" name="T7"/>
              <a:gd fmla="*/ 0 w 588" name="T8"/>
              <a:gd fmla="*/ 2147483646 h 775" name="T9"/>
              <a:gd fmla="*/ 2147483646 w 588" name="T10"/>
              <a:gd fmla="*/ 0 h 775" name="T11"/>
              <a:gd fmla="*/ 2147483646 w 588" name="T12"/>
              <a:gd fmla="*/ 2147483646 h 775" name="T13"/>
              <a:gd fmla="*/ 2147483646 w 588" name="T14"/>
              <a:gd fmla="*/ 2147483646 h 77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775" w="588">
                <a:moveTo>
                  <a:pt x="588" y="775"/>
                </a:moveTo>
                <a:cubicBezTo>
                  <a:pt x="235" y="775"/>
                  <a:pt x="235" y="775"/>
                  <a:pt x="235" y="775"/>
                </a:cubicBezTo>
                <a:cubicBezTo>
                  <a:pt x="107" y="775"/>
                  <a:pt x="2" y="672"/>
                  <a:pt x="0" y="543"/>
                </a:cubicBezTo>
                <a:cubicBezTo>
                  <a:pt x="0" y="542"/>
                  <a:pt x="0" y="541"/>
                  <a:pt x="0" y="539"/>
                </a:cubicBezTo>
                <a:cubicBezTo>
                  <a:pt x="0" y="538"/>
                  <a:pt x="0" y="537"/>
                  <a:pt x="0" y="536"/>
                </a:cubicBezTo>
                <a:cubicBezTo>
                  <a:pt x="1" y="297"/>
                  <a:pt x="146" y="91"/>
                  <a:pt x="353" y="0"/>
                </a:cubicBezTo>
                <a:cubicBezTo>
                  <a:pt x="353" y="539"/>
                  <a:pt x="353" y="539"/>
                  <a:pt x="353" y="539"/>
                </a:cubicBezTo>
                <a:cubicBezTo>
                  <a:pt x="353" y="670"/>
                  <a:pt x="458" y="775"/>
                  <a:pt x="588" y="775"/>
                </a:cubicBez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49" name="矩形 56"/>
          <p:cNvSpPr>
            <a:spLocks noChangeArrowheads="1"/>
          </p:cNvSpPr>
          <p:nvPr/>
        </p:nvSpPr>
        <p:spPr bwMode="auto">
          <a:xfrm>
            <a:off x="4570413" y="3040063"/>
            <a:ext cx="55594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3200">
                <a:solidFill>
                  <a:schemeClr val="bg1"/>
                </a:solidFill>
                <a:latin charset="0" pitchFamily="34" typeface="Impact"/>
                <a:ea charset="-127" panose="020b0503020000020004" pitchFamily="34" typeface="Malgun Gothic"/>
                <a:cs charset="-78" panose="01010101010101010101" pitchFamily="50" typeface="Adobe Naskh Medium"/>
              </a:rPr>
              <a:t>01</a:t>
            </a:r>
          </a:p>
        </p:txBody>
      </p:sp>
      <p:sp>
        <p:nvSpPr>
          <p:cNvPr id="35850" name="矩形 57"/>
          <p:cNvSpPr>
            <a:spLocks noChangeArrowheads="1"/>
          </p:cNvSpPr>
          <p:nvPr/>
        </p:nvSpPr>
        <p:spPr bwMode="auto">
          <a:xfrm>
            <a:off x="6045200" y="2087563"/>
            <a:ext cx="60356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3200">
                <a:solidFill>
                  <a:schemeClr val="bg1"/>
                </a:solidFill>
                <a:latin charset="0" pitchFamily="34" typeface="Impact"/>
                <a:ea charset="-127" panose="020b0503020000020004" pitchFamily="34" typeface="Malgun Gothic"/>
                <a:cs charset="-78" panose="01010101010101010101" pitchFamily="50" typeface="Adobe Naskh Medium"/>
              </a:rPr>
              <a:t>02</a:t>
            </a:r>
          </a:p>
        </p:txBody>
      </p:sp>
      <p:sp>
        <p:nvSpPr>
          <p:cNvPr id="35851" name="矩形 58"/>
          <p:cNvSpPr>
            <a:spLocks noChangeArrowheads="1"/>
          </p:cNvSpPr>
          <p:nvPr/>
        </p:nvSpPr>
        <p:spPr bwMode="auto">
          <a:xfrm>
            <a:off x="7256464" y="3721100"/>
            <a:ext cx="61626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3200">
                <a:solidFill>
                  <a:schemeClr val="bg1"/>
                </a:solidFill>
                <a:latin charset="0" pitchFamily="34" typeface="Impact"/>
                <a:ea charset="-127" panose="020b0503020000020004" pitchFamily="34" typeface="Malgun Gothic"/>
                <a:cs charset="-78" panose="01010101010101010101" pitchFamily="50" typeface="Adobe Naskh Medium"/>
              </a:rPr>
              <a:t>03</a:t>
            </a:r>
          </a:p>
        </p:txBody>
      </p:sp>
      <p:sp>
        <p:nvSpPr>
          <p:cNvPr id="35852" name="矩形 59"/>
          <p:cNvSpPr>
            <a:spLocks noChangeArrowheads="1"/>
          </p:cNvSpPr>
          <p:nvPr/>
        </p:nvSpPr>
        <p:spPr bwMode="auto">
          <a:xfrm>
            <a:off x="5643563" y="4827588"/>
            <a:ext cx="60356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3200">
                <a:solidFill>
                  <a:schemeClr val="bg1"/>
                </a:solidFill>
                <a:latin charset="0" pitchFamily="34" typeface="Impact"/>
                <a:ea charset="-127" panose="020b0503020000020004" pitchFamily="34" typeface="Malgun Gothic"/>
                <a:cs charset="-78" panose="01010101010101010101" pitchFamily="50" typeface="Adobe Naskh Medium"/>
              </a:rPr>
              <a:t>04</a:t>
            </a:r>
          </a:p>
        </p:txBody>
      </p:sp>
      <p:sp>
        <p:nvSpPr>
          <p:cNvPr id="35853" name="矩形 60"/>
          <p:cNvSpPr>
            <a:spLocks noChangeArrowheads="1"/>
          </p:cNvSpPr>
          <p:nvPr/>
        </p:nvSpPr>
        <p:spPr bwMode="auto">
          <a:xfrm>
            <a:off x="5576888" y="3581400"/>
            <a:ext cx="13306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a:solidFill>
                  <a:srgbClr val="7F7F7F"/>
                </a:solidFill>
                <a:latin charset="0" pitchFamily="34" typeface="Impact"/>
                <a:ea charset="-127" panose="020b0503020000020004" pitchFamily="34" typeface="Malgun Gothic"/>
                <a:cs charset="-78" panose="01010101010101010101" pitchFamily="50" typeface="Adobe Naskh Medium"/>
              </a:rPr>
              <a:t>SAMPLE TEXT</a:t>
            </a:r>
          </a:p>
        </p:txBody>
      </p:sp>
      <p:sp>
        <p:nvSpPr>
          <p:cNvPr id="62" name="TextBox 57"/>
          <p:cNvSpPr txBox="1"/>
          <p:nvPr/>
        </p:nvSpPr>
        <p:spPr bwMode="auto">
          <a:xfrm>
            <a:off x="8393114" y="2120900"/>
            <a:ext cx="3176587"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63" name="TextBox 57"/>
          <p:cNvSpPr txBox="1"/>
          <p:nvPr/>
        </p:nvSpPr>
        <p:spPr bwMode="auto">
          <a:xfrm>
            <a:off x="879475" y="2120900"/>
            <a:ext cx="3176588"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64" name="TextBox 57"/>
          <p:cNvSpPr txBox="1"/>
          <p:nvPr/>
        </p:nvSpPr>
        <p:spPr bwMode="auto">
          <a:xfrm>
            <a:off x="8393114" y="4660900"/>
            <a:ext cx="3176587"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65" name="TextBox 57"/>
          <p:cNvSpPr txBox="1"/>
          <p:nvPr/>
        </p:nvSpPr>
        <p:spPr bwMode="auto">
          <a:xfrm>
            <a:off x="879475" y="4660900"/>
            <a:ext cx="3176588"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866"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18" name="Oval 5"/>
          <p:cNvSpPr>
            <a:spLocks noChangeArrowheads="1"/>
          </p:cNvSpPr>
          <p:nvPr/>
        </p:nvSpPr>
        <p:spPr bwMode="auto">
          <a:xfrm>
            <a:off x="5137150" y="2827338"/>
            <a:ext cx="1970088" cy="1979612"/>
          </a:xfrm>
          <a:prstGeom prst="ellipse">
            <a:avLst/>
          </a:prstGeom>
          <a:solidFill>
            <a:srgbClr val="EB5C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9" name="Freeform 6"/>
          <p:cNvSpPr/>
          <p:nvPr/>
        </p:nvSpPr>
        <p:spPr bwMode="auto">
          <a:xfrm>
            <a:off x="3863975" y="1565275"/>
            <a:ext cx="2005013" cy="2389188"/>
          </a:xfrm>
          <a:custGeom>
            <a:gdLst>
              <a:gd fmla="*/ 414 w 414" name="T0"/>
              <a:gd fmla="*/ 150 h 493" name="T1"/>
              <a:gd fmla="*/ 374 w 414" name="T2"/>
              <a:gd fmla="*/ 88 h 493" name="T3"/>
              <a:gd fmla="*/ 411 w 414" name="T4"/>
              <a:gd fmla="*/ 0 h 493" name="T5"/>
              <a:gd fmla="*/ 207 w 414" name="T6"/>
              <a:gd fmla="*/ 75 h 493" name="T7"/>
              <a:gd fmla="*/ 59 w 414" name="T8"/>
              <a:gd fmla="*/ 152 h 493" name="T9"/>
              <a:gd fmla="*/ 56 w 414" name="T10"/>
              <a:gd fmla="*/ 241 h 493" name="T11"/>
              <a:gd fmla="*/ 0 w 414" name="T12"/>
              <a:gd fmla="*/ 458 h 493" name="T13"/>
              <a:gd fmla="*/ 82 w 414" name="T14"/>
              <a:gd fmla="*/ 493 h 493" name="T15"/>
              <a:gd fmla="*/ 149 w 414" name="T16"/>
              <a:gd fmla="*/ 449 h 493" name="T17"/>
              <a:gd fmla="*/ 178 w 414" name="T18"/>
              <a:gd fmla="*/ 330 h 493" name="T19"/>
              <a:gd fmla="*/ 298 w 414" name="T20"/>
              <a:gd fmla="*/ 251 h 493" name="T21"/>
              <a:gd fmla="*/ 307 w 414" name="T22"/>
              <a:gd fmla="*/ 188 h 493" name="T23"/>
              <a:gd fmla="*/ 414 w 414" name="T24"/>
              <a:gd fmla="*/ 150 h 49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92" w="412">
                <a:moveTo>
                  <a:pt x="414" y="150"/>
                </a:moveTo>
                <a:cubicBezTo>
                  <a:pt x="374" y="88"/>
                  <a:pt x="374" y="88"/>
                  <a:pt x="374" y="88"/>
                </a:cubicBezTo>
                <a:cubicBezTo>
                  <a:pt x="411" y="0"/>
                  <a:pt x="411" y="0"/>
                  <a:pt x="411" y="0"/>
                </a:cubicBezTo>
                <a:cubicBezTo>
                  <a:pt x="336" y="9"/>
                  <a:pt x="266" y="35"/>
                  <a:pt x="207" y="75"/>
                </a:cubicBezTo>
                <a:cubicBezTo>
                  <a:pt x="147" y="62"/>
                  <a:pt x="84" y="93"/>
                  <a:pt x="59" y="152"/>
                </a:cubicBezTo>
                <a:cubicBezTo>
                  <a:pt x="47" y="182"/>
                  <a:pt x="47" y="213"/>
                  <a:pt x="56" y="241"/>
                </a:cubicBezTo>
                <a:cubicBezTo>
                  <a:pt x="21" y="306"/>
                  <a:pt x="1" y="380"/>
                  <a:pt x="0" y="458"/>
                </a:cubicBezTo>
                <a:cubicBezTo>
                  <a:pt x="82" y="493"/>
                  <a:pt x="82" y="493"/>
                  <a:pt x="82" y="493"/>
                </a:cubicBezTo>
                <a:cubicBezTo>
                  <a:pt x="149" y="449"/>
                  <a:pt x="149" y="449"/>
                  <a:pt x="149" y="449"/>
                </a:cubicBezTo>
                <a:cubicBezTo>
                  <a:pt x="151" y="407"/>
                  <a:pt x="161" y="367"/>
                  <a:pt x="178" y="330"/>
                </a:cubicBezTo>
                <a:cubicBezTo>
                  <a:pt x="229" y="331"/>
                  <a:pt x="277" y="301"/>
                  <a:pt x="298" y="251"/>
                </a:cubicBezTo>
                <a:cubicBezTo>
                  <a:pt x="306" y="230"/>
                  <a:pt x="309" y="209"/>
                  <a:pt x="307" y="188"/>
                </a:cubicBezTo>
                <a:cubicBezTo>
                  <a:pt x="339" y="169"/>
                  <a:pt x="375" y="156"/>
                  <a:pt x="414" y="150"/>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0" name="Freeform 7"/>
          <p:cNvSpPr/>
          <p:nvPr/>
        </p:nvSpPr>
        <p:spPr bwMode="auto">
          <a:xfrm>
            <a:off x="5949950" y="1546225"/>
            <a:ext cx="2392363" cy="1917700"/>
          </a:xfrm>
          <a:custGeom>
            <a:gdLst>
              <a:gd fmla="*/ 409 w 494" name="T0"/>
              <a:gd fmla="*/ 188 h 396" name="T1"/>
              <a:gd fmla="*/ 331 w 494" name="T2"/>
              <a:gd fmla="*/ 49 h 396" name="T3"/>
              <a:gd fmla="*/ 238 w 494" name="T4"/>
              <a:gd fmla="*/ 47 h 396" name="T5"/>
              <a:gd fmla="*/ 36 w 494" name="T6"/>
              <a:gd fmla="*/ 0 h 396" name="T7"/>
              <a:gd fmla="*/ 0 w 494" name="T8"/>
              <a:gd fmla="*/ 87 h 396" name="T9"/>
              <a:gd fmla="*/ 40 w 494" name="T10"/>
              <a:gd fmla="*/ 149 h 396" name="T11"/>
              <a:gd fmla="*/ 152 w 494" name="T12"/>
              <a:gd fmla="*/ 172 h 396" name="T13"/>
              <a:gd fmla="*/ 232 w 494" name="T14"/>
              <a:gd fmla="*/ 288 h 396" name="T15"/>
              <a:gd fmla="*/ 302 w 494" name="T16"/>
              <a:gd fmla="*/ 296 h 396" name="T17"/>
              <a:gd fmla="*/ 344 w 494" name="T18"/>
              <a:gd fmla="*/ 396 h 396" name="T19"/>
              <a:gd fmla="*/ 413 w 494" name="T20"/>
              <a:gd fmla="*/ 352 h 396" name="T21"/>
              <a:gd fmla="*/ 494 w 494" name="T22"/>
              <a:gd fmla="*/ 386 h 396" name="T23"/>
              <a:gd fmla="*/ 409 w 494" name="T24"/>
              <a:gd fmla="*/ 188 h 39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96" w="492">
                <a:moveTo>
                  <a:pt x="409" y="188"/>
                </a:moveTo>
                <a:cubicBezTo>
                  <a:pt x="418" y="131"/>
                  <a:pt x="387" y="72"/>
                  <a:pt x="331" y="49"/>
                </a:cubicBezTo>
                <a:cubicBezTo>
                  <a:pt x="300" y="36"/>
                  <a:pt x="267" y="36"/>
                  <a:pt x="238" y="47"/>
                </a:cubicBezTo>
                <a:cubicBezTo>
                  <a:pt x="177" y="17"/>
                  <a:pt x="108" y="1"/>
                  <a:pt x="36" y="0"/>
                </a:cubicBezTo>
                <a:cubicBezTo>
                  <a:pt x="0" y="87"/>
                  <a:pt x="0" y="87"/>
                  <a:pt x="0" y="87"/>
                </a:cubicBezTo>
                <a:cubicBezTo>
                  <a:pt x="40" y="149"/>
                  <a:pt x="40" y="149"/>
                  <a:pt x="40" y="149"/>
                </a:cubicBezTo>
                <a:cubicBezTo>
                  <a:pt x="80" y="150"/>
                  <a:pt x="117" y="158"/>
                  <a:pt x="152" y="172"/>
                </a:cubicBezTo>
                <a:cubicBezTo>
                  <a:pt x="154" y="221"/>
                  <a:pt x="183" y="268"/>
                  <a:pt x="232" y="288"/>
                </a:cubicBezTo>
                <a:cubicBezTo>
                  <a:pt x="255" y="297"/>
                  <a:pt x="279" y="300"/>
                  <a:pt x="302" y="296"/>
                </a:cubicBezTo>
                <a:cubicBezTo>
                  <a:pt x="322" y="326"/>
                  <a:pt x="336" y="360"/>
                  <a:pt x="344" y="396"/>
                </a:cubicBezTo>
                <a:cubicBezTo>
                  <a:pt x="413" y="352"/>
                  <a:pt x="413" y="352"/>
                  <a:pt x="413" y="352"/>
                </a:cubicBezTo>
                <a:cubicBezTo>
                  <a:pt x="494" y="386"/>
                  <a:pt x="494" y="386"/>
                  <a:pt x="494" y="386"/>
                </a:cubicBezTo>
                <a:cubicBezTo>
                  <a:pt x="481" y="312"/>
                  <a:pt x="451" y="245"/>
                  <a:pt x="409" y="188"/>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1" name="Freeform 8"/>
          <p:cNvSpPr/>
          <p:nvPr/>
        </p:nvSpPr>
        <p:spPr bwMode="auto">
          <a:xfrm>
            <a:off x="6424613" y="3522663"/>
            <a:ext cx="1966912" cy="2508250"/>
          </a:xfrm>
          <a:custGeom>
            <a:gdLst>
              <a:gd fmla="*/ 370 w 406" name="T0"/>
              <a:gd fmla="*/ 330 h 518" name="T1"/>
              <a:gd fmla="*/ 370 w 406" name="T2"/>
              <a:gd fmla="*/ 231 h 518" name="T3"/>
              <a:gd fmla="*/ 402 w 406" name="T4"/>
              <a:gd fmla="*/ 35 h 518" name="T5"/>
              <a:gd fmla="*/ 320 w 406" name="T6"/>
              <a:gd fmla="*/ 0 h 518" name="T7"/>
              <a:gd fmla="*/ 254 w 406" name="T8"/>
              <a:gd fmla="*/ 43 h 518" name="T9"/>
              <a:gd fmla="*/ 240 w 406" name="T10"/>
              <a:gd fmla="*/ 152 h 518" name="T11"/>
              <a:gd fmla="*/ 132 w 406" name="T12"/>
              <a:gd fmla="*/ 231 h 518" name="T13"/>
              <a:gd fmla="*/ 126 w 406" name="T14"/>
              <a:gd fmla="*/ 313 h 518" name="T15"/>
              <a:gd fmla="*/ 0 w 406" name="T16"/>
              <a:gd fmla="*/ 369 h 518" name="T17"/>
              <a:gd fmla="*/ 47 w 406" name="T18"/>
              <a:gd fmla="*/ 441 h 518" name="T19"/>
              <a:gd fmla="*/ 14 w 406" name="T20"/>
              <a:gd fmla="*/ 518 h 518" name="T21"/>
              <a:gd fmla="*/ 243 w 406" name="T22"/>
              <a:gd fmla="*/ 410 h 518" name="T23"/>
              <a:gd fmla="*/ 370 w 406" name="T24"/>
              <a:gd fmla="*/ 330 h 5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18" w="406">
                <a:moveTo>
                  <a:pt x="370" y="330"/>
                </a:moveTo>
                <a:cubicBezTo>
                  <a:pt x="384" y="297"/>
                  <a:pt x="383" y="261"/>
                  <a:pt x="370" y="231"/>
                </a:cubicBezTo>
                <a:cubicBezTo>
                  <a:pt x="394" y="170"/>
                  <a:pt x="406" y="104"/>
                  <a:pt x="402" y="35"/>
                </a:cubicBezTo>
                <a:cubicBezTo>
                  <a:pt x="320" y="0"/>
                  <a:pt x="320" y="0"/>
                  <a:pt x="320" y="0"/>
                </a:cubicBezTo>
                <a:cubicBezTo>
                  <a:pt x="254" y="43"/>
                  <a:pt x="254" y="43"/>
                  <a:pt x="254" y="43"/>
                </a:cubicBezTo>
                <a:cubicBezTo>
                  <a:pt x="256" y="81"/>
                  <a:pt x="251" y="118"/>
                  <a:pt x="240" y="152"/>
                </a:cubicBezTo>
                <a:cubicBezTo>
                  <a:pt x="194" y="156"/>
                  <a:pt x="151" y="185"/>
                  <a:pt x="132" y="231"/>
                </a:cubicBezTo>
                <a:cubicBezTo>
                  <a:pt x="121" y="258"/>
                  <a:pt x="120" y="287"/>
                  <a:pt x="126" y="313"/>
                </a:cubicBezTo>
                <a:cubicBezTo>
                  <a:pt x="90" y="340"/>
                  <a:pt x="47" y="360"/>
                  <a:pt x="0" y="369"/>
                </a:cubicBezTo>
                <a:cubicBezTo>
                  <a:pt x="47" y="441"/>
                  <a:pt x="47" y="441"/>
                  <a:pt x="47" y="441"/>
                </a:cubicBezTo>
                <a:cubicBezTo>
                  <a:pt x="14" y="518"/>
                  <a:pt x="14" y="518"/>
                  <a:pt x="14" y="518"/>
                </a:cubicBezTo>
                <a:cubicBezTo>
                  <a:pt x="102" y="503"/>
                  <a:pt x="180" y="465"/>
                  <a:pt x="243" y="410"/>
                </a:cubicBezTo>
                <a:cubicBezTo>
                  <a:pt x="297" y="413"/>
                  <a:pt x="349" y="382"/>
                  <a:pt x="370" y="330"/>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2" name="Freeform 9"/>
          <p:cNvSpPr/>
          <p:nvPr/>
        </p:nvSpPr>
        <p:spPr bwMode="auto">
          <a:xfrm>
            <a:off x="3878263" y="4021138"/>
            <a:ext cx="2498725" cy="2054225"/>
          </a:xfrm>
          <a:custGeom>
            <a:gdLst>
              <a:gd fmla="*/ 470 w 516" name="T0"/>
              <a:gd fmla="*/ 272 h 424" name="T1"/>
              <a:gd fmla="*/ 339 w 516" name="T2"/>
              <a:gd fmla="*/ 247 h 424" name="T3"/>
              <a:gd fmla="*/ 259 w 516" name="T4"/>
              <a:gd fmla="*/ 136 h 424" name="T5"/>
              <a:gd fmla="*/ 196 w 516" name="T6"/>
              <a:gd fmla="*/ 127 h 424" name="T7"/>
              <a:gd fmla="*/ 149 w 516" name="T8"/>
              <a:gd fmla="*/ 0 h 424" name="T9"/>
              <a:gd fmla="*/ 84 w 516" name="T10"/>
              <a:gd fmla="*/ 42 h 424" name="T11"/>
              <a:gd fmla="*/ 0 w 516" name="T12"/>
              <a:gd fmla="*/ 7 h 424" name="T13"/>
              <a:gd fmla="*/ 84 w 516" name="T14"/>
              <a:gd fmla="*/ 227 h 424" name="T15"/>
              <a:gd fmla="*/ 161 w 516" name="T16"/>
              <a:gd fmla="*/ 374 h 424" name="T17"/>
              <a:gd fmla="*/ 259 w 516" name="T18"/>
              <a:gd fmla="*/ 374 h 424" name="T19"/>
              <a:gd fmla="*/ 483 w 516" name="T20"/>
              <a:gd fmla="*/ 421 h 424" name="T21"/>
              <a:gd fmla="*/ 516 w 516" name="T22"/>
              <a:gd fmla="*/ 343 h 424" name="T23"/>
              <a:gd fmla="*/ 470 w 516" name="T24"/>
              <a:gd fmla="*/ 272 h 4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22" w="516">
                <a:moveTo>
                  <a:pt x="470" y="272"/>
                </a:moveTo>
                <a:cubicBezTo>
                  <a:pt x="424" y="273"/>
                  <a:pt x="379" y="264"/>
                  <a:pt x="339" y="247"/>
                </a:cubicBezTo>
                <a:cubicBezTo>
                  <a:pt x="336" y="199"/>
                  <a:pt x="306" y="155"/>
                  <a:pt x="259" y="136"/>
                </a:cubicBezTo>
                <a:cubicBezTo>
                  <a:pt x="239" y="127"/>
                  <a:pt x="217" y="124"/>
                  <a:pt x="196" y="127"/>
                </a:cubicBezTo>
                <a:cubicBezTo>
                  <a:pt x="172" y="89"/>
                  <a:pt x="156" y="46"/>
                  <a:pt x="149" y="0"/>
                </a:cubicBezTo>
                <a:cubicBezTo>
                  <a:pt x="84" y="42"/>
                  <a:pt x="84" y="42"/>
                  <a:pt x="84" y="42"/>
                </a:cubicBezTo>
                <a:cubicBezTo>
                  <a:pt x="0" y="7"/>
                  <a:pt x="0" y="7"/>
                  <a:pt x="0" y="7"/>
                </a:cubicBezTo>
                <a:cubicBezTo>
                  <a:pt x="9" y="89"/>
                  <a:pt x="39" y="164"/>
                  <a:pt x="84" y="227"/>
                </a:cubicBezTo>
                <a:cubicBezTo>
                  <a:pt x="71" y="287"/>
                  <a:pt x="102" y="350"/>
                  <a:pt x="161" y="374"/>
                </a:cubicBezTo>
                <a:cubicBezTo>
                  <a:pt x="194" y="388"/>
                  <a:pt x="229" y="387"/>
                  <a:pt x="259" y="374"/>
                </a:cubicBezTo>
                <a:cubicBezTo>
                  <a:pt x="327" y="407"/>
                  <a:pt x="403" y="424"/>
                  <a:pt x="483" y="421"/>
                </a:cubicBezTo>
                <a:cubicBezTo>
                  <a:pt x="516" y="343"/>
                  <a:pt x="516" y="343"/>
                  <a:pt x="516" y="343"/>
                </a:cubicBezTo>
                <a:lnTo>
                  <a:pt x="470" y="272"/>
                </a:ln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23" name="组合 22"/>
          <p:cNvGrpSpPr/>
          <p:nvPr/>
        </p:nvGrpSpPr>
        <p:grpSpPr>
          <a:xfrm>
            <a:off x="4617579" y="5004327"/>
            <a:ext cx="529274" cy="402576"/>
            <a:chOff x="4929188" y="4928507"/>
            <a:chExt cx="411163" cy="312738"/>
          </a:xfrm>
          <a:solidFill>
            <a:srgbClr val="357879"/>
          </a:solidFill>
        </p:grpSpPr>
        <p:sp>
          <p:nvSpPr>
            <p:cNvPr id="24" name="Freeform 10"/>
            <p:cNvSpPr/>
            <p:nvPr/>
          </p:nvSpPr>
          <p:spPr bwMode="auto">
            <a:xfrm>
              <a:off x="4929188" y="4966607"/>
              <a:ext cx="411163" cy="274638"/>
            </a:xfrm>
            <a:custGeom>
              <a:gdLst>
                <a:gd fmla="*/ 259 w 259" name="T0"/>
                <a:gd fmla="*/ 173 h 173" name="T1"/>
                <a:gd fmla="*/ 0 w 259" name="T2"/>
                <a:gd fmla="*/ 173 h 173" name="T3"/>
                <a:gd fmla="*/ 0 w 259" name="T4"/>
                <a:gd fmla="*/ 0 h 173" name="T5"/>
                <a:gd fmla="*/ 128 w 259" name="T6"/>
                <a:gd fmla="*/ 85 h 173" name="T7"/>
                <a:gd fmla="*/ 259 w 259" name="T8"/>
                <a:gd fmla="*/ 0 h 173" name="T9"/>
                <a:gd fmla="*/ 259 w 259" name="T10"/>
                <a:gd fmla="*/ 173 h 173" name="T11"/>
              </a:gdLst>
              <a:cxnLst>
                <a:cxn ang="0">
                  <a:pos x="T0" y="T1"/>
                </a:cxn>
                <a:cxn ang="0">
                  <a:pos x="T2" y="T3"/>
                </a:cxn>
                <a:cxn ang="0">
                  <a:pos x="T4" y="T5"/>
                </a:cxn>
                <a:cxn ang="0">
                  <a:pos x="T6" y="T7"/>
                </a:cxn>
                <a:cxn ang="0">
                  <a:pos x="T8" y="T9"/>
                </a:cxn>
                <a:cxn ang="0">
                  <a:pos x="T10" y="T11"/>
                </a:cxn>
              </a:cxnLst>
              <a:rect b="b" l="0" r="r" t="0"/>
              <a:pathLst>
                <a:path h="173" w="259">
                  <a:moveTo>
                    <a:pt x="259" y="173"/>
                  </a:moveTo>
                  <a:lnTo>
                    <a:pt x="0" y="173"/>
                  </a:lnTo>
                  <a:lnTo>
                    <a:pt x="0" y="0"/>
                  </a:lnTo>
                  <a:lnTo>
                    <a:pt x="128" y="85"/>
                  </a:lnTo>
                  <a:lnTo>
                    <a:pt x="259" y="0"/>
                  </a:lnTo>
                  <a:lnTo>
                    <a:pt x="259" y="173"/>
                  </a:ln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25" name="Freeform 11"/>
            <p:cNvSpPr/>
            <p:nvPr/>
          </p:nvSpPr>
          <p:spPr bwMode="auto">
            <a:xfrm>
              <a:off x="4929188" y="4928507"/>
              <a:ext cx="411163" cy="134938"/>
            </a:xfrm>
            <a:custGeom>
              <a:gdLst>
                <a:gd fmla="*/ 259 w 259" name="T0"/>
                <a:gd fmla="*/ 0 h 85" name="T1"/>
                <a:gd fmla="*/ 0 w 259" name="T2"/>
                <a:gd fmla="*/ 0 h 85" name="T3"/>
                <a:gd fmla="*/ 0 w 259" name="T4"/>
                <a:gd fmla="*/ 2 h 85" name="T5"/>
                <a:gd fmla="*/ 128 w 259" name="T6"/>
                <a:gd fmla="*/ 85 h 85" name="T7"/>
                <a:gd fmla="*/ 259 w 259" name="T8"/>
                <a:gd fmla="*/ 0 h 85" name="T9"/>
              </a:gdLst>
              <a:cxnLst>
                <a:cxn ang="0">
                  <a:pos x="T0" y="T1"/>
                </a:cxn>
                <a:cxn ang="0">
                  <a:pos x="T2" y="T3"/>
                </a:cxn>
                <a:cxn ang="0">
                  <a:pos x="T4" y="T5"/>
                </a:cxn>
                <a:cxn ang="0">
                  <a:pos x="T6" y="T7"/>
                </a:cxn>
                <a:cxn ang="0">
                  <a:pos x="T8" y="T9"/>
                </a:cxn>
              </a:cxnLst>
              <a:rect b="b" l="0" r="r" t="0"/>
              <a:pathLst>
                <a:path h="85" w="259">
                  <a:moveTo>
                    <a:pt x="259" y="0"/>
                  </a:moveTo>
                  <a:lnTo>
                    <a:pt x="0" y="0"/>
                  </a:lnTo>
                  <a:lnTo>
                    <a:pt x="0" y="2"/>
                  </a:lnTo>
                  <a:lnTo>
                    <a:pt x="128" y="85"/>
                  </a:lnTo>
                  <a:lnTo>
                    <a:pt x="259" y="0"/>
                  </a:ln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36875" name="Freeform 12"/>
          <p:cNvSpPr>
            <a:spLocks noEditPoints="1"/>
          </p:cNvSpPr>
          <p:nvPr/>
        </p:nvSpPr>
        <p:spPr bwMode="auto">
          <a:xfrm>
            <a:off x="7519988" y="4513263"/>
            <a:ext cx="434975" cy="576262"/>
          </a:xfrm>
          <a:custGeom>
            <a:gdLst>
              <a:gd fmla="*/ 444114308 w 90" name="T0"/>
              <a:gd fmla="*/ 93804800 h 119" name="T1"/>
              <a:gd fmla="*/ 1776452399 w 90" name="T2"/>
              <a:gd fmla="*/ 117252368 h 119" name="T3"/>
              <a:gd fmla="*/ 1986820808 w 90" name="T4"/>
              <a:gd fmla="*/ 1430490513 h 119" name="T5"/>
              <a:gd fmla="*/ 1729702253 w 90" name="T6"/>
              <a:gd fmla="*/ 2147483646 h 119" name="T7"/>
              <a:gd fmla="*/ 327241359 w 90" name="T8"/>
              <a:gd fmla="*/ 2147483646 h 119" name="T9"/>
              <a:gd fmla="*/ 93495460 w 90" name="T10"/>
              <a:gd fmla="*/ 1430490513 h 119" name="T11"/>
              <a:gd fmla="*/ 93495460 w 90" name="T12"/>
              <a:gd fmla="*/ 867676241 h 119" name="T13"/>
              <a:gd fmla="*/ 444114308 w 90" name="T14"/>
              <a:gd fmla="*/ 93804800 h 119" name="T15"/>
              <a:gd fmla="*/ 327241359 w 90" name="T16"/>
              <a:gd fmla="*/ 1289790577 h 119" name="T17"/>
              <a:gd fmla="*/ 397364162 w 90" name="T18"/>
              <a:gd fmla="*/ 2087114428 h 119" name="T19"/>
              <a:gd fmla="*/ 1028474222 w 90" name="T20"/>
              <a:gd fmla="*/ 2134014407 h 119" name="T21"/>
              <a:gd fmla="*/ 1659579450 w 90" name="T22"/>
              <a:gd fmla="*/ 2087114428 h 119" name="T23"/>
              <a:gd fmla="*/ 1729702253 w 90" name="T24"/>
              <a:gd fmla="*/ 1266338166 h 119" name="T25"/>
              <a:gd fmla="*/ 1659579450 w 90" name="T26"/>
              <a:gd fmla="*/ 422114336 h 119" name="T27"/>
              <a:gd fmla="*/ 514237111 w 90" name="T28"/>
              <a:gd fmla="*/ 375209515 h 119" name="T29"/>
              <a:gd fmla="*/ 327241359 w 90" name="T30"/>
              <a:gd fmla="*/ 1289790577 h 119" name="T31"/>
              <a:gd fmla="*/ 1051846879 w 90" name="T32"/>
              <a:gd fmla="*/ 2147483646 h 119" name="T33"/>
              <a:gd fmla="*/ 981724076 w 90" name="T34"/>
              <a:gd fmla="*/ 2147483646 h 119" name="T35"/>
              <a:gd fmla="*/ 1051846879 w 90" name="T36"/>
              <a:gd fmla="*/ 2147483646 h 119"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119" w="90">
                <a:moveTo>
                  <a:pt x="19" y="4"/>
                </a:moveTo>
                <a:cubicBezTo>
                  <a:pt x="31" y="2"/>
                  <a:pt x="66" y="0"/>
                  <a:pt x="76" y="5"/>
                </a:cubicBezTo>
                <a:cubicBezTo>
                  <a:pt x="89" y="13"/>
                  <a:pt x="85" y="41"/>
                  <a:pt x="85" y="61"/>
                </a:cubicBezTo>
                <a:cubicBezTo>
                  <a:pt x="85" y="81"/>
                  <a:pt x="90" y="109"/>
                  <a:pt x="74" y="115"/>
                </a:cubicBezTo>
                <a:cubicBezTo>
                  <a:pt x="65" y="119"/>
                  <a:pt x="22" y="119"/>
                  <a:pt x="14" y="115"/>
                </a:cubicBezTo>
                <a:cubicBezTo>
                  <a:pt x="0" y="109"/>
                  <a:pt x="4" y="82"/>
                  <a:pt x="4" y="61"/>
                </a:cubicBezTo>
                <a:cubicBezTo>
                  <a:pt x="4" y="51"/>
                  <a:pt x="4" y="44"/>
                  <a:pt x="4" y="37"/>
                </a:cubicBezTo>
                <a:cubicBezTo>
                  <a:pt x="4" y="20"/>
                  <a:pt x="2" y="7"/>
                  <a:pt x="19" y="4"/>
                </a:cubicBezTo>
                <a:close/>
                <a:moveTo>
                  <a:pt x="14" y="55"/>
                </a:moveTo>
                <a:cubicBezTo>
                  <a:pt x="14" y="69"/>
                  <a:pt x="13" y="85"/>
                  <a:pt x="17" y="89"/>
                </a:cubicBezTo>
                <a:cubicBezTo>
                  <a:pt x="22" y="93"/>
                  <a:pt x="38" y="91"/>
                  <a:pt x="44" y="91"/>
                </a:cubicBezTo>
                <a:cubicBezTo>
                  <a:pt x="51" y="91"/>
                  <a:pt x="67" y="93"/>
                  <a:pt x="71" y="89"/>
                </a:cubicBezTo>
                <a:cubicBezTo>
                  <a:pt x="77" y="83"/>
                  <a:pt x="74" y="66"/>
                  <a:pt x="74" y="54"/>
                </a:cubicBezTo>
                <a:cubicBezTo>
                  <a:pt x="74" y="41"/>
                  <a:pt x="77" y="24"/>
                  <a:pt x="71" y="18"/>
                </a:cubicBezTo>
                <a:cubicBezTo>
                  <a:pt x="66" y="13"/>
                  <a:pt x="33" y="13"/>
                  <a:pt x="22" y="16"/>
                </a:cubicBezTo>
                <a:cubicBezTo>
                  <a:pt x="11" y="19"/>
                  <a:pt x="14" y="36"/>
                  <a:pt x="14" y="55"/>
                </a:cubicBezTo>
                <a:close/>
                <a:moveTo>
                  <a:pt x="45" y="110"/>
                </a:moveTo>
                <a:cubicBezTo>
                  <a:pt x="53" y="109"/>
                  <a:pt x="53" y="93"/>
                  <a:pt x="42" y="97"/>
                </a:cubicBezTo>
                <a:cubicBezTo>
                  <a:pt x="34" y="100"/>
                  <a:pt x="38" y="110"/>
                  <a:pt x="45" y="11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27" name="组合 26"/>
          <p:cNvGrpSpPr/>
          <p:nvPr/>
        </p:nvGrpSpPr>
        <p:grpSpPr>
          <a:xfrm>
            <a:off x="7006462" y="2045300"/>
            <a:ext cx="594667" cy="580362"/>
            <a:chOff x="6784975" y="2629807"/>
            <a:chExt cx="461963" cy="450850"/>
          </a:xfrm>
          <a:solidFill>
            <a:srgbClr val="357879"/>
          </a:solidFill>
        </p:grpSpPr>
        <p:sp>
          <p:nvSpPr>
            <p:cNvPr id="28" name="Freeform 13"/>
            <p:cNvSpPr/>
            <p:nvPr/>
          </p:nvSpPr>
          <p:spPr bwMode="auto">
            <a:xfrm>
              <a:off x="7029450" y="2967945"/>
              <a:ext cx="71438" cy="104775"/>
            </a:xfrm>
            <a:custGeom>
              <a:gdLst>
                <a:gd fmla="*/ 0 w 19" name="T0"/>
                <a:gd fmla="*/ 0 h 28" name="T1"/>
                <a:gd fmla="*/ 0 w 19" name="T2"/>
                <a:gd fmla="*/ 28 h 28" name="T3"/>
                <a:gd fmla="*/ 19 w 19" name="T4"/>
                <a:gd fmla="*/ 4 h 28" name="T5"/>
                <a:gd fmla="*/ 0 w 19" name="T6"/>
                <a:gd fmla="*/ 0 h 28" name="T7"/>
              </a:gdLst>
              <a:cxnLst>
                <a:cxn ang="0">
                  <a:pos x="T0" y="T1"/>
                </a:cxn>
                <a:cxn ang="0">
                  <a:pos x="T2" y="T3"/>
                </a:cxn>
                <a:cxn ang="0">
                  <a:pos x="T4" y="T5"/>
                </a:cxn>
                <a:cxn ang="0">
                  <a:pos x="T6" y="T7"/>
                </a:cxn>
              </a:cxnLst>
              <a:rect b="b" l="0" r="r" t="0"/>
              <a:pathLst>
                <a:path h="28" w="19">
                  <a:moveTo>
                    <a:pt x="0" y="0"/>
                  </a:moveTo>
                  <a:cubicBezTo>
                    <a:pt x="0" y="28"/>
                    <a:pt x="0" y="28"/>
                    <a:pt x="0" y="28"/>
                  </a:cubicBezTo>
                  <a:cubicBezTo>
                    <a:pt x="7" y="25"/>
                    <a:pt x="14" y="16"/>
                    <a:pt x="19" y="4"/>
                  </a:cubicBezTo>
                  <a:cubicBezTo>
                    <a:pt x="13" y="2"/>
                    <a:pt x="6" y="0"/>
                    <a:pt x="0" y="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29" name="Freeform 14"/>
            <p:cNvSpPr/>
            <p:nvPr/>
          </p:nvSpPr>
          <p:spPr bwMode="auto">
            <a:xfrm>
              <a:off x="7029450" y="2863170"/>
              <a:ext cx="90488" cy="96838"/>
            </a:xfrm>
            <a:custGeom>
              <a:gdLst>
                <a:gd fmla="*/ 24 w 24" name="T0"/>
                <a:gd fmla="*/ 0 h 26" name="T1"/>
                <a:gd fmla="*/ 0 w 24" name="T2"/>
                <a:gd fmla="*/ 0 h 26" name="T3"/>
                <a:gd fmla="*/ 0 w 24" name="T4"/>
                <a:gd fmla="*/ 21 h 26" name="T5"/>
                <a:gd fmla="*/ 21 w 24" name="T6"/>
                <a:gd fmla="*/ 26 h 26" name="T7"/>
                <a:gd fmla="*/ 24 w 24" name="T8"/>
                <a:gd fmla="*/ 0 h 26" name="T9"/>
              </a:gdLst>
              <a:cxnLst>
                <a:cxn ang="0">
                  <a:pos x="T0" y="T1"/>
                </a:cxn>
                <a:cxn ang="0">
                  <a:pos x="T2" y="T3"/>
                </a:cxn>
                <a:cxn ang="0">
                  <a:pos x="T4" y="T5"/>
                </a:cxn>
                <a:cxn ang="0">
                  <a:pos x="T6" y="T7"/>
                </a:cxn>
                <a:cxn ang="0">
                  <a:pos x="T8" y="T9"/>
                </a:cxn>
              </a:cxnLst>
              <a:rect b="b" l="0" r="r" t="0"/>
              <a:pathLst>
                <a:path h="26" w="24">
                  <a:moveTo>
                    <a:pt x="24" y="0"/>
                  </a:moveTo>
                  <a:cubicBezTo>
                    <a:pt x="0" y="0"/>
                    <a:pt x="0" y="0"/>
                    <a:pt x="0" y="0"/>
                  </a:cubicBezTo>
                  <a:cubicBezTo>
                    <a:pt x="0" y="21"/>
                    <a:pt x="0" y="21"/>
                    <a:pt x="0" y="21"/>
                  </a:cubicBezTo>
                  <a:cubicBezTo>
                    <a:pt x="7" y="21"/>
                    <a:pt x="14" y="23"/>
                    <a:pt x="21" y="26"/>
                  </a:cubicBezTo>
                  <a:cubicBezTo>
                    <a:pt x="23" y="18"/>
                    <a:pt x="24" y="9"/>
                    <a:pt x="24" y="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30" name="Freeform 15"/>
            <p:cNvSpPr/>
            <p:nvPr/>
          </p:nvSpPr>
          <p:spPr bwMode="auto">
            <a:xfrm>
              <a:off x="7029450" y="2742520"/>
              <a:ext cx="90488" cy="96838"/>
            </a:xfrm>
            <a:custGeom>
              <a:gdLst>
                <a:gd fmla="*/ 0 w 24" name="T0"/>
                <a:gd fmla="*/ 5 h 26" name="T1"/>
                <a:gd fmla="*/ 0 w 24" name="T2"/>
                <a:gd fmla="*/ 26 h 26" name="T3"/>
                <a:gd fmla="*/ 24 w 24" name="T4"/>
                <a:gd fmla="*/ 26 h 26" name="T5"/>
                <a:gd fmla="*/ 20 w 24" name="T6"/>
                <a:gd fmla="*/ 0 h 26" name="T7"/>
                <a:gd fmla="*/ 0 w 24" name="T8"/>
                <a:gd fmla="*/ 5 h 26" name="T9"/>
              </a:gdLst>
              <a:cxnLst>
                <a:cxn ang="0">
                  <a:pos x="T0" y="T1"/>
                </a:cxn>
                <a:cxn ang="0">
                  <a:pos x="T2" y="T3"/>
                </a:cxn>
                <a:cxn ang="0">
                  <a:pos x="T4" y="T5"/>
                </a:cxn>
                <a:cxn ang="0">
                  <a:pos x="T6" y="T7"/>
                </a:cxn>
                <a:cxn ang="0">
                  <a:pos x="T8" y="T9"/>
                </a:cxn>
              </a:cxnLst>
              <a:rect b="b" l="0" r="r" t="0"/>
              <a:pathLst>
                <a:path h="26" w="24">
                  <a:moveTo>
                    <a:pt x="0" y="5"/>
                  </a:moveTo>
                  <a:cubicBezTo>
                    <a:pt x="0" y="26"/>
                    <a:pt x="0" y="26"/>
                    <a:pt x="0" y="26"/>
                  </a:cubicBezTo>
                  <a:cubicBezTo>
                    <a:pt x="24" y="26"/>
                    <a:pt x="24" y="26"/>
                    <a:pt x="24" y="26"/>
                  </a:cubicBezTo>
                  <a:cubicBezTo>
                    <a:pt x="24" y="17"/>
                    <a:pt x="22" y="8"/>
                    <a:pt x="20" y="0"/>
                  </a:cubicBezTo>
                  <a:cubicBezTo>
                    <a:pt x="14" y="3"/>
                    <a:pt x="7" y="4"/>
                    <a:pt x="0" y="5"/>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31" name="Freeform 16"/>
            <p:cNvSpPr/>
            <p:nvPr/>
          </p:nvSpPr>
          <p:spPr bwMode="auto">
            <a:xfrm>
              <a:off x="6927850" y="2967945"/>
              <a:ext cx="79375" cy="104775"/>
            </a:xfrm>
            <a:custGeom>
              <a:gdLst>
                <a:gd fmla="*/ 21 w 21" name="T0"/>
                <a:gd fmla="*/ 28 h 28" name="T1"/>
                <a:gd fmla="*/ 21 w 21" name="T2"/>
                <a:gd fmla="*/ 0 h 28" name="T3"/>
                <a:gd fmla="*/ 0 w 21" name="T4"/>
                <a:gd fmla="*/ 4 h 28" name="T5"/>
                <a:gd fmla="*/ 21 w 21" name="T6"/>
                <a:gd fmla="*/ 28 h 28" name="T7"/>
              </a:gdLst>
              <a:cxnLst>
                <a:cxn ang="0">
                  <a:pos x="T0" y="T1"/>
                </a:cxn>
                <a:cxn ang="0">
                  <a:pos x="T2" y="T3"/>
                </a:cxn>
                <a:cxn ang="0">
                  <a:pos x="T4" y="T5"/>
                </a:cxn>
                <a:cxn ang="0">
                  <a:pos x="T6" y="T7"/>
                </a:cxn>
              </a:cxnLst>
              <a:rect b="b" l="0" r="r" t="0"/>
              <a:pathLst>
                <a:path h="28" w="21">
                  <a:moveTo>
                    <a:pt x="21" y="28"/>
                  </a:moveTo>
                  <a:cubicBezTo>
                    <a:pt x="21" y="0"/>
                    <a:pt x="21" y="0"/>
                    <a:pt x="21" y="0"/>
                  </a:cubicBezTo>
                  <a:cubicBezTo>
                    <a:pt x="14" y="0"/>
                    <a:pt x="7" y="1"/>
                    <a:pt x="0" y="4"/>
                  </a:cubicBezTo>
                  <a:cubicBezTo>
                    <a:pt x="5" y="17"/>
                    <a:pt x="13" y="26"/>
                    <a:pt x="21" y="28"/>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32" name="Freeform 17"/>
            <p:cNvSpPr/>
            <p:nvPr/>
          </p:nvSpPr>
          <p:spPr bwMode="auto">
            <a:xfrm>
              <a:off x="6908800" y="2745695"/>
              <a:ext cx="98425" cy="93663"/>
            </a:xfrm>
            <a:custGeom>
              <a:gdLst>
                <a:gd fmla="*/ 0 w 26" name="T0"/>
                <a:gd fmla="*/ 25 h 25" name="T1"/>
                <a:gd fmla="*/ 26 w 26" name="T2"/>
                <a:gd fmla="*/ 25 h 25" name="T3"/>
                <a:gd fmla="*/ 26 w 26" name="T4"/>
                <a:gd fmla="*/ 4 h 25" name="T5"/>
                <a:gd fmla="*/ 4 w 26" name="T6"/>
                <a:gd fmla="*/ 0 h 25" name="T7"/>
                <a:gd fmla="*/ 0 w 26" name="T8"/>
                <a:gd fmla="*/ 25 h 25" name="T9"/>
              </a:gdLst>
              <a:cxnLst>
                <a:cxn ang="0">
                  <a:pos x="T0" y="T1"/>
                </a:cxn>
                <a:cxn ang="0">
                  <a:pos x="T2" y="T3"/>
                </a:cxn>
                <a:cxn ang="0">
                  <a:pos x="T4" y="T5"/>
                </a:cxn>
                <a:cxn ang="0">
                  <a:pos x="T6" y="T7"/>
                </a:cxn>
                <a:cxn ang="0">
                  <a:pos x="T8" y="T9"/>
                </a:cxn>
              </a:cxnLst>
              <a:rect b="b" l="0" r="r" t="0"/>
              <a:pathLst>
                <a:path h="25" w="26">
                  <a:moveTo>
                    <a:pt x="0" y="25"/>
                  </a:moveTo>
                  <a:cubicBezTo>
                    <a:pt x="26" y="25"/>
                    <a:pt x="26" y="25"/>
                    <a:pt x="26" y="25"/>
                  </a:cubicBezTo>
                  <a:cubicBezTo>
                    <a:pt x="26" y="4"/>
                    <a:pt x="26" y="4"/>
                    <a:pt x="26" y="4"/>
                  </a:cubicBezTo>
                  <a:cubicBezTo>
                    <a:pt x="18" y="4"/>
                    <a:pt x="11" y="2"/>
                    <a:pt x="4" y="0"/>
                  </a:cubicBezTo>
                  <a:cubicBezTo>
                    <a:pt x="2" y="7"/>
                    <a:pt x="0" y="16"/>
                    <a:pt x="0" y="25"/>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33" name="Freeform 18"/>
            <p:cNvSpPr/>
            <p:nvPr/>
          </p:nvSpPr>
          <p:spPr bwMode="auto">
            <a:xfrm>
              <a:off x="7029450" y="2640920"/>
              <a:ext cx="66675" cy="93663"/>
            </a:xfrm>
            <a:custGeom>
              <a:gdLst>
                <a:gd fmla="*/ 0 w 18" name="T0"/>
                <a:gd fmla="*/ 0 h 25" name="T1"/>
                <a:gd fmla="*/ 0 w 18" name="T2"/>
                <a:gd fmla="*/ 25 h 25" name="T3"/>
                <a:gd fmla="*/ 18 w 18" name="T4"/>
                <a:gd fmla="*/ 21 h 25" name="T5"/>
                <a:gd fmla="*/ 0 w 18" name="T6"/>
                <a:gd fmla="*/ 0 h 25" name="T7"/>
              </a:gdLst>
              <a:cxnLst>
                <a:cxn ang="0">
                  <a:pos x="T0" y="T1"/>
                </a:cxn>
                <a:cxn ang="0">
                  <a:pos x="T2" y="T3"/>
                </a:cxn>
                <a:cxn ang="0">
                  <a:pos x="T4" y="T5"/>
                </a:cxn>
                <a:cxn ang="0">
                  <a:pos x="T6" y="T7"/>
                </a:cxn>
              </a:cxnLst>
              <a:rect b="b" l="0" r="r" t="0"/>
              <a:pathLst>
                <a:path h="25" w="18">
                  <a:moveTo>
                    <a:pt x="0" y="0"/>
                  </a:moveTo>
                  <a:cubicBezTo>
                    <a:pt x="0" y="25"/>
                    <a:pt x="0" y="25"/>
                    <a:pt x="0" y="25"/>
                  </a:cubicBezTo>
                  <a:cubicBezTo>
                    <a:pt x="6" y="25"/>
                    <a:pt x="12" y="23"/>
                    <a:pt x="18" y="21"/>
                  </a:cubicBezTo>
                  <a:cubicBezTo>
                    <a:pt x="13" y="10"/>
                    <a:pt x="7" y="2"/>
                    <a:pt x="0" y="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34" name="Freeform 19"/>
            <p:cNvSpPr/>
            <p:nvPr/>
          </p:nvSpPr>
          <p:spPr bwMode="auto">
            <a:xfrm>
              <a:off x="6931025" y="2636157"/>
              <a:ext cx="76200" cy="98425"/>
            </a:xfrm>
            <a:custGeom>
              <a:gdLst>
                <a:gd fmla="*/ 20 w 20" name="T0"/>
                <a:gd fmla="*/ 26 h 26" name="T1"/>
                <a:gd fmla="*/ 20 w 20" name="T2"/>
                <a:gd fmla="*/ 0 h 26" name="T3"/>
                <a:gd fmla="*/ 0 w 20" name="T4"/>
                <a:gd fmla="*/ 22 h 26" name="T5"/>
                <a:gd fmla="*/ 20 w 20" name="T6"/>
                <a:gd fmla="*/ 26 h 26" name="T7"/>
              </a:gdLst>
              <a:cxnLst>
                <a:cxn ang="0">
                  <a:pos x="T0" y="T1"/>
                </a:cxn>
                <a:cxn ang="0">
                  <a:pos x="T2" y="T3"/>
                </a:cxn>
                <a:cxn ang="0">
                  <a:pos x="T4" y="T5"/>
                </a:cxn>
                <a:cxn ang="0">
                  <a:pos x="T6" y="T7"/>
                </a:cxn>
              </a:cxnLst>
              <a:rect b="b" l="0" r="r" t="0"/>
              <a:pathLst>
                <a:path h="26" w="20">
                  <a:moveTo>
                    <a:pt x="20" y="26"/>
                  </a:moveTo>
                  <a:cubicBezTo>
                    <a:pt x="20" y="0"/>
                    <a:pt x="20" y="0"/>
                    <a:pt x="20" y="0"/>
                  </a:cubicBezTo>
                  <a:cubicBezTo>
                    <a:pt x="12" y="2"/>
                    <a:pt x="5" y="11"/>
                    <a:pt x="0" y="22"/>
                  </a:cubicBezTo>
                  <a:cubicBezTo>
                    <a:pt x="6" y="25"/>
                    <a:pt x="13" y="26"/>
                    <a:pt x="20" y="26"/>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35" name="Freeform 20"/>
            <p:cNvSpPr/>
            <p:nvPr/>
          </p:nvSpPr>
          <p:spPr bwMode="auto">
            <a:xfrm>
              <a:off x="6908800" y="2863170"/>
              <a:ext cx="98425" cy="96838"/>
            </a:xfrm>
            <a:custGeom>
              <a:gdLst>
                <a:gd fmla="*/ 3 w 26" name="T0"/>
                <a:gd fmla="*/ 26 h 26" name="T1"/>
                <a:gd fmla="*/ 26 w 26" name="T2"/>
                <a:gd fmla="*/ 21 h 26" name="T3"/>
                <a:gd fmla="*/ 26 w 26" name="T4"/>
                <a:gd fmla="*/ 0 h 26" name="T5"/>
                <a:gd fmla="*/ 0 w 26" name="T6"/>
                <a:gd fmla="*/ 0 h 26" name="T7"/>
                <a:gd fmla="*/ 3 w 26" name="T8"/>
                <a:gd fmla="*/ 26 h 26" name="T9"/>
              </a:gdLst>
              <a:cxnLst>
                <a:cxn ang="0">
                  <a:pos x="T0" y="T1"/>
                </a:cxn>
                <a:cxn ang="0">
                  <a:pos x="T2" y="T3"/>
                </a:cxn>
                <a:cxn ang="0">
                  <a:pos x="T4" y="T5"/>
                </a:cxn>
                <a:cxn ang="0">
                  <a:pos x="T6" y="T7"/>
                </a:cxn>
                <a:cxn ang="0">
                  <a:pos x="T8" y="T9"/>
                </a:cxn>
              </a:cxnLst>
              <a:rect b="b" l="0" r="r" t="0"/>
              <a:pathLst>
                <a:path h="26" w="26">
                  <a:moveTo>
                    <a:pt x="3" y="26"/>
                  </a:moveTo>
                  <a:cubicBezTo>
                    <a:pt x="10" y="23"/>
                    <a:pt x="18" y="21"/>
                    <a:pt x="26" y="21"/>
                  </a:cubicBezTo>
                  <a:cubicBezTo>
                    <a:pt x="26" y="0"/>
                    <a:pt x="26" y="0"/>
                    <a:pt x="26" y="0"/>
                  </a:cubicBezTo>
                  <a:cubicBezTo>
                    <a:pt x="0" y="0"/>
                    <a:pt x="0" y="0"/>
                    <a:pt x="0" y="0"/>
                  </a:cubicBezTo>
                  <a:cubicBezTo>
                    <a:pt x="0" y="9"/>
                    <a:pt x="1" y="18"/>
                    <a:pt x="3" y="26"/>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36" name="Freeform 21"/>
            <p:cNvSpPr/>
            <p:nvPr/>
          </p:nvSpPr>
          <p:spPr bwMode="auto">
            <a:xfrm>
              <a:off x="6784975" y="2863170"/>
              <a:ext cx="112713" cy="146050"/>
            </a:xfrm>
            <a:custGeom>
              <a:gdLst>
                <a:gd fmla="*/ 30 w 30" name="T0"/>
                <a:gd fmla="*/ 28 h 39" name="T1"/>
                <a:gd fmla="*/ 27 w 30" name="T2"/>
                <a:gd fmla="*/ 0 h 39" name="T3"/>
                <a:gd fmla="*/ 0 w 30" name="T4"/>
                <a:gd fmla="*/ 0 h 39" name="T5"/>
                <a:gd fmla="*/ 16 w 30" name="T6"/>
                <a:gd fmla="*/ 39 h 39" name="T7"/>
                <a:gd fmla="*/ 30 w 30" name="T8"/>
                <a:gd fmla="*/ 28 h 39" name="T9"/>
              </a:gdLst>
              <a:cxnLst>
                <a:cxn ang="0">
                  <a:pos x="T0" y="T1"/>
                </a:cxn>
                <a:cxn ang="0">
                  <a:pos x="T2" y="T3"/>
                </a:cxn>
                <a:cxn ang="0">
                  <a:pos x="T4" y="T5"/>
                </a:cxn>
                <a:cxn ang="0">
                  <a:pos x="T6" y="T7"/>
                </a:cxn>
                <a:cxn ang="0">
                  <a:pos x="T8" y="T9"/>
                </a:cxn>
              </a:cxnLst>
              <a:rect b="b" l="0" r="r" t="0"/>
              <a:pathLst>
                <a:path h="39" w="30">
                  <a:moveTo>
                    <a:pt x="30" y="28"/>
                  </a:moveTo>
                  <a:cubicBezTo>
                    <a:pt x="28" y="20"/>
                    <a:pt x="27" y="10"/>
                    <a:pt x="27" y="0"/>
                  </a:cubicBezTo>
                  <a:cubicBezTo>
                    <a:pt x="0" y="0"/>
                    <a:pt x="0" y="0"/>
                    <a:pt x="0" y="0"/>
                  </a:cubicBezTo>
                  <a:cubicBezTo>
                    <a:pt x="1" y="15"/>
                    <a:pt x="7" y="28"/>
                    <a:pt x="16" y="39"/>
                  </a:cubicBezTo>
                  <a:cubicBezTo>
                    <a:pt x="20" y="35"/>
                    <a:pt x="25" y="31"/>
                    <a:pt x="30" y="28"/>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37" name="Freeform 22"/>
            <p:cNvSpPr/>
            <p:nvPr/>
          </p:nvSpPr>
          <p:spPr bwMode="auto">
            <a:xfrm>
              <a:off x="7062788" y="2629807"/>
              <a:ext cx="101600" cy="77788"/>
            </a:xfrm>
            <a:custGeom>
              <a:gdLst>
                <a:gd fmla="*/ 0 w 27" name="T0"/>
                <a:gd fmla="*/ 0 h 21" name="T1"/>
                <a:gd fmla="*/ 15 w 27" name="T2"/>
                <a:gd fmla="*/ 21 h 21" name="T3"/>
                <a:gd fmla="*/ 27 w 27" name="T4"/>
                <a:gd fmla="*/ 12 h 21" name="T5"/>
                <a:gd fmla="*/ 0 w 27" name="T6"/>
                <a:gd fmla="*/ 0 h 21" name="T7"/>
              </a:gdLst>
              <a:cxnLst>
                <a:cxn ang="0">
                  <a:pos x="T0" y="T1"/>
                </a:cxn>
                <a:cxn ang="0">
                  <a:pos x="T2" y="T3"/>
                </a:cxn>
                <a:cxn ang="0">
                  <a:pos x="T4" y="T5"/>
                </a:cxn>
                <a:cxn ang="0">
                  <a:pos x="T6" y="T7"/>
                </a:cxn>
              </a:cxnLst>
              <a:rect b="b" l="0" r="r" t="0"/>
              <a:pathLst>
                <a:path h="21" w="27">
                  <a:moveTo>
                    <a:pt x="0" y="0"/>
                  </a:moveTo>
                  <a:cubicBezTo>
                    <a:pt x="6" y="4"/>
                    <a:pt x="11" y="11"/>
                    <a:pt x="15" y="21"/>
                  </a:cubicBezTo>
                  <a:cubicBezTo>
                    <a:pt x="19" y="19"/>
                    <a:pt x="23" y="16"/>
                    <a:pt x="27" y="12"/>
                  </a:cubicBezTo>
                  <a:cubicBezTo>
                    <a:pt x="19" y="6"/>
                    <a:pt x="10" y="2"/>
                    <a:pt x="0" y="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38" name="Freeform 23"/>
            <p:cNvSpPr/>
            <p:nvPr/>
          </p:nvSpPr>
          <p:spPr bwMode="auto">
            <a:xfrm>
              <a:off x="7131050" y="2863170"/>
              <a:ext cx="115888" cy="149225"/>
            </a:xfrm>
            <a:custGeom>
              <a:gdLst>
                <a:gd fmla="*/ 4 w 31" name="T0"/>
                <a:gd fmla="*/ 0 h 40" name="T1"/>
                <a:gd fmla="*/ 0 w 31" name="T2"/>
                <a:gd fmla="*/ 29 h 40" name="T3"/>
                <a:gd fmla="*/ 15 w 31" name="T4"/>
                <a:gd fmla="*/ 40 h 40" name="T5"/>
                <a:gd fmla="*/ 31 w 31" name="T6"/>
                <a:gd fmla="*/ 0 h 40" name="T7"/>
                <a:gd fmla="*/ 4 w 31" name="T8"/>
                <a:gd fmla="*/ 0 h 40" name="T9"/>
              </a:gdLst>
              <a:cxnLst>
                <a:cxn ang="0">
                  <a:pos x="T0" y="T1"/>
                </a:cxn>
                <a:cxn ang="0">
                  <a:pos x="T2" y="T3"/>
                </a:cxn>
                <a:cxn ang="0">
                  <a:pos x="T4" y="T5"/>
                </a:cxn>
                <a:cxn ang="0">
                  <a:pos x="T6" y="T7"/>
                </a:cxn>
                <a:cxn ang="0">
                  <a:pos x="T8" y="T9"/>
                </a:cxn>
              </a:cxnLst>
              <a:rect b="b" l="0" r="r" t="0"/>
              <a:pathLst>
                <a:path h="40" w="31">
                  <a:moveTo>
                    <a:pt x="4" y="0"/>
                  </a:moveTo>
                  <a:cubicBezTo>
                    <a:pt x="4" y="10"/>
                    <a:pt x="2" y="20"/>
                    <a:pt x="0" y="29"/>
                  </a:cubicBezTo>
                  <a:cubicBezTo>
                    <a:pt x="5" y="32"/>
                    <a:pt x="10" y="36"/>
                    <a:pt x="15" y="40"/>
                  </a:cubicBezTo>
                  <a:cubicBezTo>
                    <a:pt x="25" y="30"/>
                    <a:pt x="31" y="15"/>
                    <a:pt x="31" y="0"/>
                  </a:cubicBezTo>
                  <a:cubicBezTo>
                    <a:pt x="4" y="0"/>
                    <a:pt x="4" y="0"/>
                    <a:pt x="4" y="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39" name="Freeform 24"/>
            <p:cNvSpPr/>
            <p:nvPr/>
          </p:nvSpPr>
          <p:spPr bwMode="auto">
            <a:xfrm>
              <a:off x="6867525" y="2629807"/>
              <a:ext cx="93663" cy="77788"/>
            </a:xfrm>
            <a:custGeom>
              <a:gdLst>
                <a:gd fmla="*/ 11 w 25" name="T0"/>
                <a:gd fmla="*/ 21 h 21" name="T1"/>
                <a:gd fmla="*/ 25 w 25" name="T2"/>
                <a:gd fmla="*/ 0 h 21" name="T3"/>
                <a:gd fmla="*/ 0 w 25" name="T4"/>
                <a:gd fmla="*/ 13 h 21" name="T5"/>
                <a:gd fmla="*/ 11 w 25" name="T6"/>
                <a:gd fmla="*/ 21 h 21" name="T7"/>
              </a:gdLst>
              <a:cxnLst>
                <a:cxn ang="0">
                  <a:pos x="T0" y="T1"/>
                </a:cxn>
                <a:cxn ang="0">
                  <a:pos x="T2" y="T3"/>
                </a:cxn>
                <a:cxn ang="0">
                  <a:pos x="T4" y="T5"/>
                </a:cxn>
                <a:cxn ang="0">
                  <a:pos x="T6" y="T7"/>
                </a:cxn>
              </a:cxnLst>
              <a:rect b="b" l="0" r="r" t="0"/>
              <a:pathLst>
                <a:path h="21" w="25">
                  <a:moveTo>
                    <a:pt x="11" y="21"/>
                  </a:moveTo>
                  <a:cubicBezTo>
                    <a:pt x="15" y="12"/>
                    <a:pt x="20" y="5"/>
                    <a:pt x="25" y="0"/>
                  </a:cubicBezTo>
                  <a:cubicBezTo>
                    <a:pt x="16" y="3"/>
                    <a:pt x="7" y="7"/>
                    <a:pt x="0" y="13"/>
                  </a:cubicBezTo>
                  <a:cubicBezTo>
                    <a:pt x="3" y="17"/>
                    <a:pt x="7" y="19"/>
                    <a:pt x="11" y="21"/>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0" name="Freeform 25"/>
            <p:cNvSpPr/>
            <p:nvPr/>
          </p:nvSpPr>
          <p:spPr bwMode="auto">
            <a:xfrm>
              <a:off x="7126288" y="2693307"/>
              <a:ext cx="120650" cy="146050"/>
            </a:xfrm>
            <a:custGeom>
              <a:gdLst>
                <a:gd fmla="*/ 0 w 32" name="T0"/>
                <a:gd fmla="*/ 10 h 39" name="T1"/>
                <a:gd fmla="*/ 5 w 32" name="T2"/>
                <a:gd fmla="*/ 39 h 39" name="T3"/>
                <a:gd fmla="*/ 32 w 32" name="T4"/>
                <a:gd fmla="*/ 39 h 39" name="T5"/>
                <a:gd fmla="*/ 15 w 32" name="T6"/>
                <a:gd fmla="*/ 0 h 39" name="T7"/>
                <a:gd fmla="*/ 0 w 32" name="T8"/>
                <a:gd fmla="*/ 10 h 39" name="T9"/>
              </a:gdLst>
              <a:cxnLst>
                <a:cxn ang="0">
                  <a:pos x="T0" y="T1"/>
                </a:cxn>
                <a:cxn ang="0">
                  <a:pos x="T2" y="T3"/>
                </a:cxn>
                <a:cxn ang="0">
                  <a:pos x="T4" y="T5"/>
                </a:cxn>
                <a:cxn ang="0">
                  <a:pos x="T6" y="T7"/>
                </a:cxn>
                <a:cxn ang="0">
                  <a:pos x="T8" y="T9"/>
                </a:cxn>
              </a:cxnLst>
              <a:rect b="b" l="0" r="r" t="0"/>
              <a:pathLst>
                <a:path h="39" w="32">
                  <a:moveTo>
                    <a:pt x="0" y="10"/>
                  </a:moveTo>
                  <a:cubicBezTo>
                    <a:pt x="3" y="19"/>
                    <a:pt x="4" y="29"/>
                    <a:pt x="5" y="39"/>
                  </a:cubicBezTo>
                  <a:cubicBezTo>
                    <a:pt x="32" y="39"/>
                    <a:pt x="32" y="39"/>
                    <a:pt x="32" y="39"/>
                  </a:cubicBezTo>
                  <a:cubicBezTo>
                    <a:pt x="31" y="24"/>
                    <a:pt x="25" y="10"/>
                    <a:pt x="15" y="0"/>
                  </a:cubicBezTo>
                  <a:cubicBezTo>
                    <a:pt x="10" y="4"/>
                    <a:pt x="6" y="7"/>
                    <a:pt x="0" y="1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1" name="Freeform 26"/>
            <p:cNvSpPr/>
            <p:nvPr/>
          </p:nvSpPr>
          <p:spPr bwMode="auto">
            <a:xfrm>
              <a:off x="6788150" y="2696482"/>
              <a:ext cx="112713" cy="142875"/>
            </a:xfrm>
            <a:custGeom>
              <a:gdLst>
                <a:gd fmla="*/ 26 w 30" name="T0"/>
                <a:gd fmla="*/ 38 h 38" name="T1"/>
                <a:gd fmla="*/ 30 w 30" name="T2"/>
                <a:gd fmla="*/ 10 h 38" name="T3"/>
                <a:gd fmla="*/ 16 w 30" name="T4"/>
                <a:gd fmla="*/ 0 h 38" name="T5"/>
                <a:gd fmla="*/ 0 w 30" name="T6"/>
                <a:gd fmla="*/ 38 h 38" name="T7"/>
                <a:gd fmla="*/ 26 w 30" name="T8"/>
                <a:gd fmla="*/ 38 h 38" name="T9"/>
              </a:gdLst>
              <a:cxnLst>
                <a:cxn ang="0">
                  <a:pos x="T0" y="T1"/>
                </a:cxn>
                <a:cxn ang="0">
                  <a:pos x="T2" y="T3"/>
                </a:cxn>
                <a:cxn ang="0">
                  <a:pos x="T4" y="T5"/>
                </a:cxn>
                <a:cxn ang="0">
                  <a:pos x="T6" y="T7"/>
                </a:cxn>
                <a:cxn ang="0">
                  <a:pos x="T8" y="T9"/>
                </a:cxn>
              </a:cxnLst>
              <a:rect b="b" l="0" r="r" t="0"/>
              <a:pathLst>
                <a:path h="38" w="30">
                  <a:moveTo>
                    <a:pt x="26" y="38"/>
                  </a:moveTo>
                  <a:cubicBezTo>
                    <a:pt x="26" y="28"/>
                    <a:pt x="27" y="18"/>
                    <a:pt x="30" y="10"/>
                  </a:cubicBezTo>
                  <a:cubicBezTo>
                    <a:pt x="25" y="7"/>
                    <a:pt x="20" y="4"/>
                    <a:pt x="16" y="0"/>
                  </a:cubicBezTo>
                  <a:cubicBezTo>
                    <a:pt x="7" y="10"/>
                    <a:pt x="1" y="23"/>
                    <a:pt x="0" y="38"/>
                  </a:cubicBezTo>
                  <a:cubicBezTo>
                    <a:pt x="26" y="38"/>
                    <a:pt x="26" y="38"/>
                    <a:pt x="26" y="38"/>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2" name="Freeform 27"/>
            <p:cNvSpPr/>
            <p:nvPr/>
          </p:nvSpPr>
          <p:spPr bwMode="auto">
            <a:xfrm>
              <a:off x="7070725" y="2994932"/>
              <a:ext cx="96838" cy="85725"/>
            </a:xfrm>
            <a:custGeom>
              <a:gdLst>
                <a:gd fmla="*/ 14 w 26" name="T0"/>
                <a:gd fmla="*/ 0 h 23" name="T1"/>
                <a:gd fmla="*/ 0 w 26" name="T2"/>
                <a:gd fmla="*/ 23 h 23" name="T3"/>
                <a:gd fmla="*/ 26 w 26" name="T4"/>
                <a:gd fmla="*/ 10 h 23" name="T5"/>
                <a:gd fmla="*/ 14 w 26" name="T6"/>
                <a:gd fmla="*/ 0 h 23" name="T7"/>
              </a:gdLst>
              <a:cxnLst>
                <a:cxn ang="0">
                  <a:pos x="T0" y="T1"/>
                </a:cxn>
                <a:cxn ang="0">
                  <a:pos x="T2" y="T3"/>
                </a:cxn>
                <a:cxn ang="0">
                  <a:pos x="T4" y="T5"/>
                </a:cxn>
                <a:cxn ang="0">
                  <a:pos x="T6" y="T7"/>
                </a:cxn>
              </a:cxnLst>
              <a:rect b="b" l="0" r="r" t="0"/>
              <a:pathLst>
                <a:path h="23" w="26">
                  <a:moveTo>
                    <a:pt x="14" y="0"/>
                  </a:moveTo>
                  <a:cubicBezTo>
                    <a:pt x="10" y="10"/>
                    <a:pt x="5" y="18"/>
                    <a:pt x="0" y="23"/>
                  </a:cubicBezTo>
                  <a:cubicBezTo>
                    <a:pt x="9" y="21"/>
                    <a:pt x="18" y="16"/>
                    <a:pt x="26" y="10"/>
                  </a:cubicBezTo>
                  <a:cubicBezTo>
                    <a:pt x="22" y="6"/>
                    <a:pt x="18" y="3"/>
                    <a:pt x="14" y="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43" name="Freeform 28"/>
            <p:cNvSpPr/>
            <p:nvPr/>
          </p:nvSpPr>
          <p:spPr bwMode="auto">
            <a:xfrm>
              <a:off x="6862763" y="2994932"/>
              <a:ext cx="95250" cy="82550"/>
            </a:xfrm>
            <a:custGeom>
              <a:gdLst>
                <a:gd fmla="*/ 11 w 25" name="T0"/>
                <a:gd fmla="*/ 0 h 22" name="T1"/>
                <a:gd fmla="*/ 0 w 25" name="T2"/>
                <a:gd fmla="*/ 9 h 22" name="T3"/>
                <a:gd fmla="*/ 25 w 25" name="T4"/>
                <a:gd fmla="*/ 22 h 22" name="T5"/>
                <a:gd fmla="*/ 11 w 25" name="T6"/>
                <a:gd fmla="*/ 0 h 22" name="T7"/>
              </a:gdLst>
              <a:cxnLst>
                <a:cxn ang="0">
                  <a:pos x="T0" y="T1"/>
                </a:cxn>
                <a:cxn ang="0">
                  <a:pos x="T2" y="T3"/>
                </a:cxn>
                <a:cxn ang="0">
                  <a:pos x="T4" y="T5"/>
                </a:cxn>
                <a:cxn ang="0">
                  <a:pos x="T6" y="T7"/>
                </a:cxn>
              </a:cxnLst>
              <a:rect b="b" l="0" r="r" t="0"/>
              <a:pathLst>
                <a:path h="22" w="25">
                  <a:moveTo>
                    <a:pt x="11" y="0"/>
                  </a:moveTo>
                  <a:cubicBezTo>
                    <a:pt x="7" y="2"/>
                    <a:pt x="3" y="5"/>
                    <a:pt x="0" y="9"/>
                  </a:cubicBezTo>
                  <a:cubicBezTo>
                    <a:pt x="7" y="15"/>
                    <a:pt x="15" y="20"/>
                    <a:pt x="25" y="22"/>
                  </a:cubicBezTo>
                  <a:cubicBezTo>
                    <a:pt x="19" y="18"/>
                    <a:pt x="15" y="10"/>
                    <a:pt x="11" y="0"/>
                  </a:cubicBezTo>
                  <a:close/>
                </a:path>
              </a:pathLst>
            </a:custGeom>
            <a:solidFill>
              <a:schemeClr val="bg1"/>
            </a:solidFill>
            <a:ln>
              <a:noFill/>
            </a:ln>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36877" name="Freeform 29"/>
          <p:cNvSpPr>
            <a:spLocks noEditPoints="1"/>
          </p:cNvSpPr>
          <p:nvPr/>
        </p:nvSpPr>
        <p:spPr bwMode="auto">
          <a:xfrm>
            <a:off x="4422775" y="2228850"/>
            <a:ext cx="554038" cy="561975"/>
          </a:xfrm>
          <a:custGeom>
            <a:gdLst>
              <a:gd fmla="*/ 2147483646 w 114" name="T0"/>
              <a:gd fmla="*/ 2147483646 h 116" name="T1"/>
              <a:gd fmla="*/ 1983169301 w 114" name="T2"/>
              <a:gd fmla="*/ 1689849136 h 116" name="T3"/>
              <a:gd fmla="*/ 2101213415 w 114" name="T4"/>
              <a:gd fmla="*/ 1079626644 h 116" name="T5"/>
              <a:gd fmla="*/ 1015192015 w 114" name="T6"/>
              <a:gd fmla="*/ 23472145 h 116" name="T7"/>
              <a:gd fmla="*/ 23609795 w 114" name="T8"/>
              <a:gd fmla="*/ 1173505537 h 116" name="T9"/>
              <a:gd fmla="*/ 1133240989 w 114" name="T10"/>
              <a:gd fmla="*/ 2147483646 h 116" name="T11"/>
              <a:gd fmla="*/ 1699861484 w 114" name="T12"/>
              <a:gd fmla="*/ 2041897406 h 116" name="T13"/>
              <a:gd fmla="*/ 2147483646 w 114" name="T14"/>
              <a:gd fmla="*/ 2147483646 h 116" name="T15"/>
              <a:gd fmla="*/ 2147483646 w 114" name="T16"/>
              <a:gd fmla="*/ 2147483646 h 116" name="T17"/>
              <a:gd fmla="*/ 2147483646 w 114" name="T18"/>
              <a:gd fmla="*/ 2147483646 h 116" name="T19"/>
              <a:gd fmla="*/ 2147483646 w 114" name="T20"/>
              <a:gd fmla="*/ 2147483646 h 116" name="T21"/>
              <a:gd fmla="*/ 354137202 w 114" name="T22"/>
              <a:gd fmla="*/ 1173505537 h 116" name="T23"/>
              <a:gd fmla="*/ 1038801810 w 114" name="T24"/>
              <a:gd fmla="*/ 375520415 h 116" name="T25"/>
              <a:gd fmla="*/ 1770686008 w 114" name="T26"/>
              <a:gd fmla="*/ 1103093945 h 116" name="T27"/>
              <a:gd fmla="*/ 1109631194 w 114" name="T28"/>
              <a:gd fmla="*/ 1877606921 h 116" name="T29"/>
              <a:gd fmla="*/ 354137202 w 114" name="T30"/>
              <a:gd fmla="*/ 1173505537 h 11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15" w="114">
                <a:moveTo>
                  <a:pt x="113" y="100"/>
                </a:moveTo>
                <a:cubicBezTo>
                  <a:pt x="84" y="72"/>
                  <a:pt x="84" y="72"/>
                  <a:pt x="84" y="72"/>
                </a:cubicBezTo>
                <a:cubicBezTo>
                  <a:pt x="88" y="65"/>
                  <a:pt x="90" y="56"/>
                  <a:pt x="89" y="46"/>
                </a:cubicBezTo>
                <a:cubicBezTo>
                  <a:pt x="88" y="21"/>
                  <a:pt x="67" y="0"/>
                  <a:pt x="43" y="1"/>
                </a:cubicBezTo>
                <a:cubicBezTo>
                  <a:pt x="18" y="3"/>
                  <a:pt x="0" y="24"/>
                  <a:pt x="1" y="50"/>
                </a:cubicBezTo>
                <a:cubicBezTo>
                  <a:pt x="3" y="76"/>
                  <a:pt x="24" y="96"/>
                  <a:pt x="48" y="95"/>
                </a:cubicBezTo>
                <a:cubicBezTo>
                  <a:pt x="57" y="95"/>
                  <a:pt x="65" y="92"/>
                  <a:pt x="72" y="87"/>
                </a:cubicBezTo>
                <a:cubicBezTo>
                  <a:pt x="100" y="115"/>
                  <a:pt x="100" y="115"/>
                  <a:pt x="100" y="115"/>
                </a:cubicBezTo>
                <a:cubicBezTo>
                  <a:pt x="101" y="116"/>
                  <a:pt x="103" y="115"/>
                  <a:pt x="104" y="114"/>
                </a:cubicBezTo>
                <a:cubicBezTo>
                  <a:pt x="113" y="103"/>
                  <a:pt x="113" y="103"/>
                  <a:pt x="113" y="103"/>
                </a:cubicBezTo>
                <a:cubicBezTo>
                  <a:pt x="114" y="102"/>
                  <a:pt x="114" y="101"/>
                  <a:pt x="113" y="100"/>
                </a:cubicBezTo>
                <a:close/>
                <a:moveTo>
                  <a:pt x="15" y="50"/>
                </a:moveTo>
                <a:cubicBezTo>
                  <a:pt x="14" y="32"/>
                  <a:pt x="27" y="17"/>
                  <a:pt x="44" y="16"/>
                </a:cubicBezTo>
                <a:cubicBezTo>
                  <a:pt x="60" y="16"/>
                  <a:pt x="74" y="29"/>
                  <a:pt x="75" y="47"/>
                </a:cubicBezTo>
                <a:cubicBezTo>
                  <a:pt x="76" y="65"/>
                  <a:pt x="64" y="80"/>
                  <a:pt x="47" y="80"/>
                </a:cubicBezTo>
                <a:cubicBezTo>
                  <a:pt x="31" y="81"/>
                  <a:pt x="16" y="67"/>
                  <a:pt x="15" y="5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5" name="TextBox 57"/>
          <p:cNvSpPr txBox="1"/>
          <p:nvPr/>
        </p:nvSpPr>
        <p:spPr bwMode="auto">
          <a:xfrm>
            <a:off x="952500" y="22733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46" name="TextBox 57"/>
          <p:cNvSpPr txBox="1"/>
          <p:nvPr/>
        </p:nvSpPr>
        <p:spPr bwMode="auto">
          <a:xfrm>
            <a:off x="8643939" y="22733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47" name="TextBox 57"/>
          <p:cNvSpPr txBox="1"/>
          <p:nvPr/>
        </p:nvSpPr>
        <p:spPr bwMode="auto">
          <a:xfrm>
            <a:off x="952500" y="4525963"/>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48" name="TextBox 57"/>
          <p:cNvSpPr txBox="1"/>
          <p:nvPr/>
        </p:nvSpPr>
        <p:spPr bwMode="auto">
          <a:xfrm>
            <a:off x="8643939" y="4525963"/>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36882" name="Freeform 226"/>
          <p:cNvSpPr>
            <a:spLocks noEditPoints="1"/>
          </p:cNvSpPr>
          <p:nvPr/>
        </p:nvSpPr>
        <p:spPr bwMode="auto">
          <a:xfrm>
            <a:off x="5621338" y="3333750"/>
            <a:ext cx="930275" cy="846138"/>
          </a:xfrm>
          <a:custGeom>
            <a:gdLst>
              <a:gd fmla="*/ 2147483646 w 351" name="T0"/>
              <a:gd fmla="*/ 781393854 h 319" name="T1"/>
              <a:gd fmla="*/ 1849935324 w 351" name="T2"/>
              <a:gd fmla="*/ 0 h 319" name="T3"/>
              <a:gd fmla="*/ 0 w 351" name="T4"/>
              <a:gd fmla="*/ 809552478 h 319" name="T5"/>
              <a:gd fmla="*/ 450173589 w 351" name="T6"/>
              <a:gd fmla="*/ 1823254979 h 319" name="T7"/>
              <a:gd fmla="*/ 450173589 w 351" name="T8"/>
              <a:gd fmla="*/ 2147483646 h 319" name="T9"/>
              <a:gd fmla="*/ 2147483646 w 351" name="T10"/>
              <a:gd fmla="*/ 2147483646 h 319" name="T11"/>
              <a:gd fmla="*/ 2147483646 w 351" name="T12"/>
              <a:gd fmla="*/ 781393854 h 319" name="T13"/>
              <a:gd fmla="*/ 2147483646 w 351" name="T14"/>
              <a:gd fmla="*/ 781393854 h 319" name="T15"/>
              <a:gd fmla="*/ 450173589 w 351" name="T16"/>
              <a:gd fmla="*/ 922186974 h 319" name="T17"/>
              <a:gd fmla="*/ 393901228 w 351" name="T18"/>
              <a:gd fmla="*/ 950345598 h 319" name="T19"/>
              <a:gd fmla="*/ 450173589 w 351" name="T20"/>
              <a:gd fmla="*/ 1105215376 h 319" name="T21"/>
              <a:gd fmla="*/ 450173589 w 351" name="T22"/>
              <a:gd fmla="*/ 1485354146 h 319" name="T23"/>
              <a:gd fmla="*/ 196950614 w 351" name="T24"/>
              <a:gd fmla="*/ 879949038 h 319" name="T25"/>
              <a:gd fmla="*/ 1779594872 w 351" name="T26"/>
              <a:gd fmla="*/ 211187026 h 319" name="T27"/>
              <a:gd fmla="*/ 2018749757 w 351" name="T28"/>
              <a:gd fmla="*/ 781393854 h 319" name="T29"/>
              <a:gd fmla="*/ 1864000764 w 351" name="T30"/>
              <a:gd fmla="*/ 781393854 h 319" name="T31"/>
              <a:gd fmla="*/ 1702220375 w 351" name="T32"/>
              <a:gd fmla="*/ 408297393 h 319" name="T33"/>
              <a:gd fmla="*/ 801873197 w 351" name="T34"/>
              <a:gd fmla="*/ 781393854 h 319" name="T35"/>
              <a:gd fmla="*/ 450173589 w 351" name="T36"/>
              <a:gd fmla="*/ 781393854 h 319" name="T37"/>
              <a:gd fmla="*/ 450173589 w 351" name="T38"/>
              <a:gd fmla="*/ 922186974 h 319" name="T39"/>
              <a:gd fmla="*/ 2147483646 w 351" name="T40"/>
              <a:gd fmla="*/ 2090759254 h 319" name="T41"/>
              <a:gd fmla="*/ 590854492 w 351" name="T42"/>
              <a:gd fmla="*/ 2090759254 h 319" name="T43"/>
              <a:gd fmla="*/ 590854492 w 351" name="T44"/>
              <a:gd fmla="*/ 922186974 h 319" name="T45"/>
              <a:gd fmla="*/ 2147483646 w 351" name="T46"/>
              <a:gd fmla="*/ 922186974 h 319" name="T47"/>
              <a:gd fmla="*/ 2147483646 w 351" name="T48"/>
              <a:gd fmla="*/ 2090759254 h 319" name="T49"/>
              <a:gd fmla="*/ 2147483646 w 351" name="T50"/>
              <a:gd fmla="*/ 1077056752 h 319" name="T51"/>
              <a:gd fmla="*/ 745600836 w 351" name="T52"/>
              <a:gd fmla="*/ 1077056752 h 319" name="T53"/>
              <a:gd fmla="*/ 745600836 w 351" name="T54"/>
              <a:gd fmla="*/ 1949966134 h 319" name="T55"/>
              <a:gd fmla="*/ 2147483646 w 351" name="T56"/>
              <a:gd fmla="*/ 1949966134 h 319" name="T57"/>
              <a:gd fmla="*/ 2147483646 w 351" name="T58"/>
              <a:gd fmla="*/ 1077056752 h 319"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319" w="351">
                <a:moveTo>
                  <a:pt x="311" y="111"/>
                </a:moveTo>
                <a:lnTo>
                  <a:pt x="263" y="0"/>
                </a:lnTo>
                <a:lnTo>
                  <a:pt x="0" y="115"/>
                </a:lnTo>
                <a:lnTo>
                  <a:pt x="64" y="259"/>
                </a:lnTo>
                <a:lnTo>
                  <a:pt x="64" y="319"/>
                </a:lnTo>
                <a:lnTo>
                  <a:pt x="351" y="319"/>
                </a:lnTo>
                <a:lnTo>
                  <a:pt x="351" y="111"/>
                </a:lnTo>
                <a:lnTo>
                  <a:pt x="311" y="111"/>
                </a:lnTo>
                <a:close/>
                <a:moveTo>
                  <a:pt x="64" y="131"/>
                </a:moveTo>
                <a:lnTo>
                  <a:pt x="56" y="135"/>
                </a:lnTo>
                <a:lnTo>
                  <a:pt x="64" y="157"/>
                </a:lnTo>
                <a:lnTo>
                  <a:pt x="64" y="211"/>
                </a:lnTo>
                <a:lnTo>
                  <a:pt x="28" y="125"/>
                </a:lnTo>
                <a:lnTo>
                  <a:pt x="253" y="30"/>
                </a:lnTo>
                <a:lnTo>
                  <a:pt x="287" y="111"/>
                </a:lnTo>
                <a:lnTo>
                  <a:pt x="265" y="111"/>
                </a:lnTo>
                <a:lnTo>
                  <a:pt x="242" y="58"/>
                </a:lnTo>
                <a:lnTo>
                  <a:pt x="114" y="111"/>
                </a:lnTo>
                <a:lnTo>
                  <a:pt x="64" y="111"/>
                </a:lnTo>
                <a:lnTo>
                  <a:pt x="64" y="131"/>
                </a:lnTo>
                <a:close/>
                <a:moveTo>
                  <a:pt x="329" y="297"/>
                </a:moveTo>
                <a:lnTo>
                  <a:pt x="84" y="297"/>
                </a:lnTo>
                <a:lnTo>
                  <a:pt x="84" y="131"/>
                </a:lnTo>
                <a:lnTo>
                  <a:pt x="329" y="131"/>
                </a:lnTo>
                <a:lnTo>
                  <a:pt x="329" y="297"/>
                </a:lnTo>
                <a:close/>
                <a:moveTo>
                  <a:pt x="309" y="153"/>
                </a:moveTo>
                <a:lnTo>
                  <a:pt x="106" y="153"/>
                </a:lnTo>
                <a:lnTo>
                  <a:pt x="106" y="277"/>
                </a:lnTo>
                <a:lnTo>
                  <a:pt x="309" y="277"/>
                </a:lnTo>
                <a:lnTo>
                  <a:pt x="309" y="15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890"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50" name="泪滴形 49"/>
          <p:cNvSpPr/>
          <p:nvPr/>
        </p:nvSpPr>
        <p:spPr>
          <a:xfrm rot="8100000">
            <a:off x="1327150" y="2209800"/>
            <a:ext cx="1657350" cy="1657350"/>
          </a:xfrm>
          <a:prstGeom prst="teardrop">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1" name="泪滴形 50"/>
          <p:cNvSpPr/>
          <p:nvPr/>
        </p:nvSpPr>
        <p:spPr>
          <a:xfrm rot="8100000">
            <a:off x="4043363" y="2209800"/>
            <a:ext cx="1657350" cy="1657350"/>
          </a:xfrm>
          <a:prstGeom prst="teardrop">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2" name="泪滴形 51"/>
          <p:cNvSpPr/>
          <p:nvPr/>
        </p:nvSpPr>
        <p:spPr>
          <a:xfrm rot="8100000">
            <a:off x="6757988" y="2209800"/>
            <a:ext cx="1657350" cy="1657350"/>
          </a:xfrm>
          <a:prstGeom prst="teardrop">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3" name="泪滴形 52"/>
          <p:cNvSpPr/>
          <p:nvPr/>
        </p:nvSpPr>
        <p:spPr>
          <a:xfrm rot="8100000">
            <a:off x="9474200" y="2209800"/>
            <a:ext cx="1657350" cy="1657350"/>
          </a:xfrm>
          <a:prstGeom prst="teardrop">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7897" name="Freeform 36"/>
          <p:cNvSpPr>
            <a:spLocks noEditPoints="1"/>
          </p:cNvSpPr>
          <p:nvPr/>
        </p:nvSpPr>
        <p:spPr bwMode="auto">
          <a:xfrm>
            <a:off x="1695450" y="2705100"/>
            <a:ext cx="876300" cy="666750"/>
          </a:xfrm>
          <a:custGeom>
            <a:gdLst>
              <a:gd fmla="*/ 2147483646 w 286" name="T0"/>
              <a:gd fmla="*/ 2147483646 h 217" name="T1"/>
              <a:gd fmla="*/ 2147483646 w 286" name="T2"/>
              <a:gd fmla="*/ 2147483646 h 217" name="T3"/>
              <a:gd fmla="*/ 2147483646 w 286" name="T4"/>
              <a:gd fmla="*/ 2147483646 h 217" name="T5"/>
              <a:gd fmla="*/ 2147483646 w 286" name="T6"/>
              <a:gd fmla="*/ 2147483646 h 217" name="T7"/>
              <a:gd fmla="*/ 2147483646 w 286" name="T8"/>
              <a:gd fmla="*/ 2147483646 h 217" name="T9"/>
              <a:gd fmla="*/ 2147483646 w 286" name="T10"/>
              <a:gd fmla="*/ 2147483646 h 217" name="T11"/>
              <a:gd fmla="*/ 2147483646 w 286" name="T12"/>
              <a:gd fmla="*/ 2147483646 h 217" name="T13"/>
              <a:gd fmla="*/ 2147483646 w 286" name="T14"/>
              <a:gd fmla="*/ 2147483646 h 217" name="T15"/>
              <a:gd fmla="*/ 2147483646 w 286" name="T16"/>
              <a:gd fmla="*/ 2147483646 h 217" name="T17"/>
              <a:gd fmla="*/ 2147483646 w 286" name="T18"/>
              <a:gd fmla="*/ 2147483646 h 217" name="T19"/>
              <a:gd fmla="*/ 2147483646 w 286" name="T20"/>
              <a:gd fmla="*/ 2147483646 h 217" name="T21"/>
              <a:gd fmla="*/ 2147483646 w 286" name="T22"/>
              <a:gd fmla="*/ 2147483646 h 217" name="T23"/>
              <a:gd fmla="*/ 2147483646 w 286" name="T24"/>
              <a:gd fmla="*/ 2147483646 h 217" name="T25"/>
              <a:gd fmla="*/ 2147483646 w 286" name="T26"/>
              <a:gd fmla="*/ 2147483646 h 217" name="T27"/>
              <a:gd fmla="*/ 2147483646 w 286" name="T28"/>
              <a:gd fmla="*/ 2147483646 h 217" name="T29"/>
              <a:gd fmla="*/ 2147483646 w 286" name="T30"/>
              <a:gd fmla="*/ 0 h 217" name="T31"/>
              <a:gd fmla="*/ 2147483646 w 286" name="T32"/>
              <a:gd fmla="*/ 2147483646 h 217" name="T33"/>
              <a:gd fmla="*/ 2147483646 w 286" name="T34"/>
              <a:gd fmla="*/ 2147483646 h 217" name="T35"/>
              <a:gd fmla="*/ 2147483646 w 286" name="T36"/>
              <a:gd fmla="*/ 2147483646 h 217" name="T37"/>
              <a:gd fmla="*/ 2147483646 w 286" name="T38"/>
              <a:gd fmla="*/ 2147483646 h 217" name="T39"/>
              <a:gd fmla="*/ 2147483646 w 286" name="T40"/>
              <a:gd fmla="*/ 2147483646 h 217" name="T41"/>
              <a:gd fmla="*/ 2147483646 w 286" name="T42"/>
              <a:gd fmla="*/ 2147483646 h 217" name="T43"/>
              <a:gd fmla="*/ 2147483646 w 286" name="T44"/>
              <a:gd fmla="*/ 2147483646 h 217" name="T45"/>
              <a:gd fmla="*/ 2147483646 w 286" name="T46"/>
              <a:gd fmla="*/ 2147483646 h 217" name="T47"/>
              <a:gd fmla="*/ 2147483646 w 286" name="T48"/>
              <a:gd fmla="*/ 2147483646 h 217" name="T49"/>
              <a:gd fmla="*/ 2147483646 w 286" name="T50"/>
              <a:gd fmla="*/ 2147483646 h 217" name="T51"/>
              <a:gd fmla="*/ 2147483646 w 286" name="T52"/>
              <a:gd fmla="*/ 2147483646 h 217" name="T53"/>
              <a:gd fmla="*/ 2147483646 w 286" name="T54"/>
              <a:gd fmla="*/ 2147483646 h 217" name="T55"/>
              <a:gd fmla="*/ 2147483646 w 286" name="T56"/>
              <a:gd fmla="*/ 2147483646 h 217" name="T57"/>
              <a:gd fmla="*/ 2147483646 w 286" name="T58"/>
              <a:gd fmla="*/ 2147483646 h 217" name="T59"/>
              <a:gd fmla="*/ 2147483646 w 286" name="T60"/>
              <a:gd fmla="*/ 2147483646 h 217" name="T61"/>
              <a:gd fmla="*/ 2147483646 w 286" name="T62"/>
              <a:gd fmla="*/ 2147483646 h 217" name="T63"/>
              <a:gd fmla="*/ 2147483646 w 286" name="T64"/>
              <a:gd fmla="*/ 2147483646 h 217" name="T65"/>
              <a:gd fmla="*/ 2147483646 w 286" name="T66"/>
              <a:gd fmla="*/ 2147483646 h 217" name="T67"/>
              <a:gd fmla="*/ 2147483646 w 286" name="T68"/>
              <a:gd fmla="*/ 2147483646 h 217" name="T69"/>
              <a:gd fmla="*/ 2147483646 w 286" name="T70"/>
              <a:gd fmla="*/ 2147483646 h 217"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216" w="286">
                <a:moveTo>
                  <a:pt x="100" y="62"/>
                </a:moveTo>
                <a:cubicBezTo>
                  <a:pt x="89" y="53"/>
                  <a:pt x="89" y="53"/>
                  <a:pt x="89" y="53"/>
                </a:cubicBezTo>
                <a:cubicBezTo>
                  <a:pt x="102" y="38"/>
                  <a:pt x="122" y="28"/>
                  <a:pt x="144" y="28"/>
                </a:cubicBezTo>
                <a:cubicBezTo>
                  <a:pt x="165" y="28"/>
                  <a:pt x="184" y="37"/>
                  <a:pt x="197" y="51"/>
                </a:cubicBezTo>
                <a:cubicBezTo>
                  <a:pt x="191" y="56"/>
                  <a:pt x="191" y="56"/>
                  <a:pt x="191" y="56"/>
                </a:cubicBezTo>
                <a:cubicBezTo>
                  <a:pt x="187" y="60"/>
                  <a:pt x="187" y="60"/>
                  <a:pt x="187" y="60"/>
                </a:cubicBezTo>
                <a:cubicBezTo>
                  <a:pt x="176" y="49"/>
                  <a:pt x="161" y="41"/>
                  <a:pt x="144" y="41"/>
                </a:cubicBezTo>
                <a:cubicBezTo>
                  <a:pt x="126" y="41"/>
                  <a:pt x="110" y="50"/>
                  <a:pt x="100" y="62"/>
                </a:cubicBezTo>
                <a:close/>
                <a:moveTo>
                  <a:pt x="110" y="71"/>
                </a:moveTo>
                <a:cubicBezTo>
                  <a:pt x="120" y="80"/>
                  <a:pt x="120" y="80"/>
                  <a:pt x="120" y="80"/>
                </a:cubicBezTo>
                <a:cubicBezTo>
                  <a:pt x="126" y="73"/>
                  <a:pt x="134" y="69"/>
                  <a:pt x="144" y="69"/>
                </a:cubicBezTo>
                <a:cubicBezTo>
                  <a:pt x="153" y="69"/>
                  <a:pt x="160" y="72"/>
                  <a:pt x="166" y="78"/>
                </a:cubicBezTo>
                <a:cubicBezTo>
                  <a:pt x="176" y="69"/>
                  <a:pt x="176" y="69"/>
                  <a:pt x="176" y="69"/>
                </a:cubicBezTo>
                <a:cubicBezTo>
                  <a:pt x="168" y="60"/>
                  <a:pt x="157" y="55"/>
                  <a:pt x="144" y="55"/>
                </a:cubicBezTo>
                <a:cubicBezTo>
                  <a:pt x="130" y="55"/>
                  <a:pt x="118" y="61"/>
                  <a:pt x="110" y="71"/>
                </a:cubicBezTo>
                <a:close/>
                <a:moveTo>
                  <a:pt x="144" y="82"/>
                </a:moveTo>
                <a:cubicBezTo>
                  <a:pt x="135" y="82"/>
                  <a:pt x="128" y="90"/>
                  <a:pt x="128" y="99"/>
                </a:cubicBezTo>
                <a:cubicBezTo>
                  <a:pt x="128" y="108"/>
                  <a:pt x="135" y="115"/>
                  <a:pt x="144" y="115"/>
                </a:cubicBezTo>
                <a:cubicBezTo>
                  <a:pt x="153" y="115"/>
                  <a:pt x="160" y="108"/>
                  <a:pt x="160" y="99"/>
                </a:cubicBezTo>
                <a:cubicBezTo>
                  <a:pt x="160" y="90"/>
                  <a:pt x="153" y="82"/>
                  <a:pt x="144" y="82"/>
                </a:cubicBezTo>
                <a:close/>
                <a:moveTo>
                  <a:pt x="275" y="206"/>
                </a:moveTo>
                <a:cubicBezTo>
                  <a:pt x="11" y="206"/>
                  <a:pt x="11" y="206"/>
                  <a:pt x="11" y="206"/>
                </a:cubicBezTo>
                <a:cubicBezTo>
                  <a:pt x="8" y="206"/>
                  <a:pt x="5" y="205"/>
                  <a:pt x="2" y="204"/>
                </a:cubicBezTo>
                <a:cubicBezTo>
                  <a:pt x="2" y="207"/>
                  <a:pt x="2" y="217"/>
                  <a:pt x="11" y="217"/>
                </a:cubicBezTo>
                <a:cubicBezTo>
                  <a:pt x="13" y="217"/>
                  <a:pt x="273" y="217"/>
                  <a:pt x="275" y="217"/>
                </a:cubicBezTo>
                <a:cubicBezTo>
                  <a:pt x="284" y="217"/>
                  <a:pt x="284" y="207"/>
                  <a:pt x="284" y="204"/>
                </a:cubicBezTo>
                <a:cubicBezTo>
                  <a:pt x="281" y="205"/>
                  <a:pt x="278" y="206"/>
                  <a:pt x="275" y="206"/>
                </a:cubicBezTo>
                <a:close/>
                <a:moveTo>
                  <a:pt x="282" y="177"/>
                </a:moveTo>
                <a:cubicBezTo>
                  <a:pt x="255" y="134"/>
                  <a:pt x="255" y="134"/>
                  <a:pt x="255" y="134"/>
                </a:cubicBezTo>
                <a:cubicBezTo>
                  <a:pt x="255" y="21"/>
                  <a:pt x="255" y="21"/>
                  <a:pt x="255" y="21"/>
                </a:cubicBezTo>
                <a:cubicBezTo>
                  <a:pt x="255" y="9"/>
                  <a:pt x="245" y="0"/>
                  <a:pt x="234" y="0"/>
                </a:cubicBezTo>
                <a:cubicBezTo>
                  <a:pt x="52" y="0"/>
                  <a:pt x="52" y="0"/>
                  <a:pt x="52" y="0"/>
                </a:cubicBezTo>
                <a:cubicBezTo>
                  <a:pt x="41" y="0"/>
                  <a:pt x="31" y="9"/>
                  <a:pt x="31" y="21"/>
                </a:cubicBezTo>
                <a:cubicBezTo>
                  <a:pt x="31" y="134"/>
                  <a:pt x="31" y="134"/>
                  <a:pt x="31" y="134"/>
                </a:cubicBezTo>
                <a:cubicBezTo>
                  <a:pt x="4" y="177"/>
                  <a:pt x="4" y="177"/>
                  <a:pt x="4" y="177"/>
                </a:cubicBezTo>
                <a:cubicBezTo>
                  <a:pt x="1" y="181"/>
                  <a:pt x="0" y="185"/>
                  <a:pt x="2" y="189"/>
                </a:cubicBezTo>
                <a:cubicBezTo>
                  <a:pt x="4" y="192"/>
                  <a:pt x="7" y="194"/>
                  <a:pt x="11" y="194"/>
                </a:cubicBezTo>
                <a:cubicBezTo>
                  <a:pt x="275" y="194"/>
                  <a:pt x="275" y="194"/>
                  <a:pt x="275" y="194"/>
                </a:cubicBezTo>
                <a:cubicBezTo>
                  <a:pt x="279" y="194"/>
                  <a:pt x="283" y="192"/>
                  <a:pt x="284" y="188"/>
                </a:cubicBezTo>
                <a:cubicBezTo>
                  <a:pt x="286" y="184"/>
                  <a:pt x="284" y="180"/>
                  <a:pt x="282" y="177"/>
                </a:cubicBezTo>
                <a:close/>
                <a:moveTo>
                  <a:pt x="46" y="24"/>
                </a:moveTo>
                <a:cubicBezTo>
                  <a:pt x="46" y="22"/>
                  <a:pt x="47" y="19"/>
                  <a:pt x="49" y="17"/>
                </a:cubicBezTo>
                <a:cubicBezTo>
                  <a:pt x="51" y="15"/>
                  <a:pt x="53" y="14"/>
                  <a:pt x="56" y="14"/>
                </a:cubicBezTo>
                <a:cubicBezTo>
                  <a:pt x="230" y="14"/>
                  <a:pt x="230" y="14"/>
                  <a:pt x="230" y="14"/>
                </a:cubicBezTo>
                <a:cubicBezTo>
                  <a:pt x="233" y="14"/>
                  <a:pt x="235" y="15"/>
                  <a:pt x="237" y="17"/>
                </a:cubicBezTo>
                <a:cubicBezTo>
                  <a:pt x="239" y="19"/>
                  <a:pt x="240" y="22"/>
                  <a:pt x="240" y="24"/>
                </a:cubicBezTo>
                <a:cubicBezTo>
                  <a:pt x="240" y="120"/>
                  <a:pt x="240" y="120"/>
                  <a:pt x="240" y="120"/>
                </a:cubicBezTo>
                <a:cubicBezTo>
                  <a:pt x="240" y="123"/>
                  <a:pt x="239" y="125"/>
                  <a:pt x="237" y="127"/>
                </a:cubicBezTo>
                <a:cubicBezTo>
                  <a:pt x="235" y="129"/>
                  <a:pt x="233" y="130"/>
                  <a:pt x="230" y="130"/>
                </a:cubicBezTo>
                <a:cubicBezTo>
                  <a:pt x="228" y="130"/>
                  <a:pt x="56" y="130"/>
                  <a:pt x="56" y="130"/>
                </a:cubicBezTo>
                <a:cubicBezTo>
                  <a:pt x="53" y="130"/>
                  <a:pt x="51" y="129"/>
                  <a:pt x="49" y="127"/>
                </a:cubicBezTo>
                <a:cubicBezTo>
                  <a:pt x="47" y="125"/>
                  <a:pt x="46" y="123"/>
                  <a:pt x="46" y="120"/>
                </a:cubicBezTo>
                <a:lnTo>
                  <a:pt x="46" y="24"/>
                </a:lnTo>
                <a:close/>
                <a:moveTo>
                  <a:pt x="43" y="143"/>
                </a:moveTo>
                <a:cubicBezTo>
                  <a:pt x="243" y="143"/>
                  <a:pt x="243" y="143"/>
                  <a:pt x="243" y="143"/>
                </a:cubicBezTo>
                <a:cubicBezTo>
                  <a:pt x="248" y="151"/>
                  <a:pt x="248" y="151"/>
                  <a:pt x="248" y="151"/>
                </a:cubicBezTo>
                <a:cubicBezTo>
                  <a:pt x="38" y="151"/>
                  <a:pt x="38" y="151"/>
                  <a:pt x="38" y="151"/>
                </a:cubicBezTo>
                <a:lnTo>
                  <a:pt x="43" y="143"/>
                </a:lnTo>
                <a:close/>
                <a:moveTo>
                  <a:pt x="34" y="157"/>
                </a:moveTo>
                <a:cubicBezTo>
                  <a:pt x="252" y="157"/>
                  <a:pt x="252" y="157"/>
                  <a:pt x="252" y="157"/>
                </a:cubicBezTo>
                <a:cubicBezTo>
                  <a:pt x="257" y="165"/>
                  <a:pt x="257" y="165"/>
                  <a:pt x="257" y="165"/>
                </a:cubicBezTo>
                <a:cubicBezTo>
                  <a:pt x="29" y="165"/>
                  <a:pt x="29" y="165"/>
                  <a:pt x="29" y="165"/>
                </a:cubicBezTo>
                <a:lnTo>
                  <a:pt x="34" y="157"/>
                </a:lnTo>
                <a:close/>
                <a:moveTo>
                  <a:pt x="97" y="179"/>
                </a:moveTo>
                <a:cubicBezTo>
                  <a:pt x="20" y="179"/>
                  <a:pt x="20" y="179"/>
                  <a:pt x="20" y="179"/>
                </a:cubicBezTo>
                <a:cubicBezTo>
                  <a:pt x="25" y="171"/>
                  <a:pt x="25" y="171"/>
                  <a:pt x="25" y="171"/>
                </a:cubicBezTo>
                <a:cubicBezTo>
                  <a:pt x="100" y="171"/>
                  <a:pt x="100" y="171"/>
                  <a:pt x="100" y="171"/>
                </a:cubicBezTo>
                <a:lnTo>
                  <a:pt x="97" y="179"/>
                </a:lnTo>
                <a:close/>
                <a:moveTo>
                  <a:pt x="189" y="179"/>
                </a:moveTo>
                <a:cubicBezTo>
                  <a:pt x="186" y="171"/>
                  <a:pt x="186" y="171"/>
                  <a:pt x="186" y="171"/>
                </a:cubicBezTo>
                <a:cubicBezTo>
                  <a:pt x="261" y="171"/>
                  <a:pt x="261" y="171"/>
                  <a:pt x="261" y="171"/>
                </a:cubicBezTo>
                <a:cubicBezTo>
                  <a:pt x="266" y="179"/>
                  <a:pt x="266" y="179"/>
                  <a:pt x="266" y="179"/>
                </a:cubicBezTo>
                <a:lnTo>
                  <a:pt x="189" y="17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898" name="Freeform 28"/>
          <p:cNvSpPr>
            <a:spLocks noEditPoints="1"/>
          </p:cNvSpPr>
          <p:nvPr/>
        </p:nvSpPr>
        <p:spPr bwMode="auto">
          <a:xfrm>
            <a:off x="4502150" y="2649538"/>
            <a:ext cx="777875" cy="777875"/>
          </a:xfrm>
          <a:custGeom>
            <a:gdLst>
              <a:gd fmla="*/ 2147483646 w 207" name="T0"/>
              <a:gd fmla="*/ 2147483646 h 207" name="T1"/>
              <a:gd fmla="*/ 2147483646 w 207" name="T2"/>
              <a:gd fmla="*/ 2147483646 h 207" name="T3"/>
              <a:gd fmla="*/ 2147483646 w 207" name="T4"/>
              <a:gd fmla="*/ 2147483646 h 207" name="T5"/>
              <a:gd fmla="*/ 2147483646 w 207" name="T6"/>
              <a:gd fmla="*/ 2147483646 h 207" name="T7"/>
              <a:gd fmla="*/ 2147483646 w 207" name="T8"/>
              <a:gd fmla="*/ 2147483646 h 207" name="T9"/>
              <a:gd fmla="*/ 2147483646 w 207" name="T10"/>
              <a:gd fmla="*/ 2147483646 h 207" name="T11"/>
              <a:gd fmla="*/ 2147483646 w 207" name="T12"/>
              <a:gd fmla="*/ 2147483646 h 207" name="T13"/>
              <a:gd fmla="*/ 2147483646 w 207" name="T14"/>
              <a:gd fmla="*/ 2147483646 h 207" name="T15"/>
              <a:gd fmla="*/ 2147483646 w 207" name="T16"/>
              <a:gd fmla="*/ 2147483646 h 207" name="T17"/>
              <a:gd fmla="*/ 2147483646 w 207" name="T18"/>
              <a:gd fmla="*/ 2147483646 h 207" name="T19"/>
              <a:gd fmla="*/ 2147483646 w 207" name="T20"/>
              <a:gd fmla="*/ 2147483646 h 207" name="T21"/>
              <a:gd fmla="*/ 2147483646 w 207" name="T22"/>
              <a:gd fmla="*/ 2147483646 h 207" name="T23"/>
              <a:gd fmla="*/ 2147483646 w 207" name="T24"/>
              <a:gd fmla="*/ 2147483646 h 207" name="T25"/>
              <a:gd fmla="*/ 2147483646 w 207" name="T26"/>
              <a:gd fmla="*/ 2147483646 h 207" name="T27"/>
              <a:gd fmla="*/ 0 w 207" name="T28"/>
              <a:gd fmla="*/ 2147483646 h 207" name="T29"/>
              <a:gd fmla="*/ 2147483646 w 207" name="T30"/>
              <a:gd fmla="*/ 2147483646 h 207" name="T31"/>
              <a:gd fmla="*/ 2147483646 w 207" name="T32"/>
              <a:gd fmla="*/ 0 h 207" name="T33"/>
              <a:gd fmla="*/ 2147483646 w 207" name="T34"/>
              <a:gd fmla="*/ 2147483646 h 207" name="T35"/>
              <a:gd fmla="*/ 2147483646 w 207" name="T36"/>
              <a:gd fmla="*/ 2147483646 h 207" name="T37"/>
              <a:gd fmla="*/ 2147483646 w 207" name="T38"/>
              <a:gd fmla="*/ 2147483646 h 207" name="T39"/>
              <a:gd fmla="*/ 2147483646 w 207" name="T40"/>
              <a:gd fmla="*/ 2147483646 h 207" name="T41"/>
              <a:gd fmla="*/ 2147483646 w 207" name="T42"/>
              <a:gd fmla="*/ 2147483646 h 207" name="T43"/>
              <a:gd fmla="*/ 2147483646 w 207" name="T44"/>
              <a:gd fmla="*/ 2147483646 h 207" name="T45"/>
              <a:gd fmla="*/ 2147483646 w 207" name="T46"/>
              <a:gd fmla="*/ 2147483646 h 207" name="T47"/>
              <a:gd fmla="*/ 2147483646 w 207" name="T48"/>
              <a:gd fmla="*/ 2147483646 h 207" name="T49"/>
              <a:gd fmla="*/ 2147483646 w 207" name="T50"/>
              <a:gd fmla="*/ 2147483646 h 207" name="T51"/>
              <a:gd fmla="*/ 2147483646 w 207" name="T52"/>
              <a:gd fmla="*/ 2147483646 h 207" name="T53"/>
              <a:gd fmla="*/ 2147483646 w 207" name="T54"/>
              <a:gd fmla="*/ 2147483646 h 207" name="T55"/>
              <a:gd fmla="*/ 2147483646 w 207" name="T56"/>
              <a:gd fmla="*/ 2147483646 h 207" name="T57"/>
              <a:gd fmla="*/ 2147483646 w 207" name="T58"/>
              <a:gd fmla="*/ 2147483646 h 207" name="T59"/>
              <a:gd fmla="*/ 2147483646 w 207" name="T60"/>
              <a:gd fmla="*/ 2147483646 h 207" name="T61"/>
              <a:gd fmla="*/ 2147483646 w 207" name="T62"/>
              <a:gd fmla="*/ 2147483646 h 207" name="T63"/>
              <a:gd fmla="*/ 2147483646 w 207" name="T64"/>
              <a:gd fmla="*/ 2147483646 h 207" name="T65"/>
              <a:gd fmla="*/ 2147483646 w 207" name="T66"/>
              <a:gd fmla="*/ 2147483646 h 207" name="T67"/>
              <a:gd fmla="*/ 2147483646 w 207" name="T68"/>
              <a:gd fmla="*/ 2147483646 h 207" name="T69"/>
              <a:gd fmla="*/ 2147483646 w 207" name="T70"/>
              <a:gd fmla="*/ 2147483646 h 207" name="T71"/>
              <a:gd fmla="*/ 2147483646 w 207" name="T72"/>
              <a:gd fmla="*/ 2147483646 h 207" name="T73"/>
              <a:gd fmla="*/ 2147483646 w 207" name="T74"/>
              <a:gd fmla="*/ 2147483646 h 207"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206" w="206">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899" name="Freeform 12"/>
          <p:cNvSpPr>
            <a:spLocks noEditPoints="1"/>
          </p:cNvSpPr>
          <p:nvPr/>
        </p:nvSpPr>
        <p:spPr bwMode="auto">
          <a:xfrm>
            <a:off x="7208838" y="2630488"/>
            <a:ext cx="773112" cy="814387"/>
          </a:xfrm>
          <a:custGeom>
            <a:gdLst>
              <a:gd fmla="*/ 2147483646 w 96" name="T0"/>
              <a:gd fmla="*/ 2147483646 h 101" name="T1"/>
              <a:gd fmla="*/ 2147483646 w 96" name="T2"/>
              <a:gd fmla="*/ 2147483646 h 101" name="T3"/>
              <a:gd fmla="*/ 2147483646 w 96" name="T4"/>
              <a:gd fmla="*/ 2147483646 h 101" name="T5"/>
              <a:gd fmla="*/ 2147483646 w 96" name="T6"/>
              <a:gd fmla="*/ 2147483646 h 101" name="T7"/>
              <a:gd fmla="*/ 2147483646 w 96" name="T8"/>
              <a:gd fmla="*/ 2147483646 h 101" name="T9"/>
              <a:gd fmla="*/ 2147483646 w 96" name="T10"/>
              <a:gd fmla="*/ 2147483646 h 101" name="T11"/>
              <a:gd fmla="*/ 2147483646 w 96" name="T12"/>
              <a:gd fmla="*/ 2147483646 h 101" name="T13"/>
              <a:gd fmla="*/ 2147483646 w 96" name="T14"/>
              <a:gd fmla="*/ 2147483646 h 101" name="T15"/>
              <a:gd fmla="*/ 2147483646 w 96" name="T16"/>
              <a:gd fmla="*/ 2147483646 h 101" name="T17"/>
              <a:gd fmla="*/ 2147483646 w 96" name="T18"/>
              <a:gd fmla="*/ 2147483646 h 101" name="T19"/>
              <a:gd fmla="*/ 2147483646 w 96" name="T20"/>
              <a:gd fmla="*/ 2147483646 h 101" name="T21"/>
              <a:gd fmla="*/ 2147483646 w 96" name="T22"/>
              <a:gd fmla="*/ 2147483646 h 101" name="T23"/>
              <a:gd fmla="*/ 2147483646 w 96" name="T24"/>
              <a:gd fmla="*/ 2147483646 h 101" name="T25"/>
              <a:gd fmla="*/ 2147483646 w 96" name="T26"/>
              <a:gd fmla="*/ 2147483646 h 101" name="T27"/>
              <a:gd fmla="*/ 2147483646 w 96" name="T28"/>
              <a:gd fmla="*/ 2147483646 h 101" name="T29"/>
              <a:gd fmla="*/ 2147483646 w 96" name="T30"/>
              <a:gd fmla="*/ 2147483646 h 101" name="T31"/>
              <a:gd fmla="*/ 2147483646 w 96" name="T32"/>
              <a:gd fmla="*/ 2147483646 h 101" name="T33"/>
              <a:gd fmla="*/ 2147483646 w 96" name="T34"/>
              <a:gd fmla="*/ 2147483646 h 101" name="T35"/>
              <a:gd fmla="*/ 2147483646 w 96" name="T36"/>
              <a:gd fmla="*/ 2147483646 h 101" name="T37"/>
              <a:gd fmla="*/ 2147483646 w 96" name="T38"/>
              <a:gd fmla="*/ 2147483646 h 101" name="T39"/>
              <a:gd fmla="*/ 2147483646 w 96" name="T40"/>
              <a:gd fmla="*/ 2147483646 h 101" name="T41"/>
              <a:gd fmla="*/ 2147483646 w 96" name="T42"/>
              <a:gd fmla="*/ 2147483646 h 101" name="T43"/>
              <a:gd fmla="*/ 2147483646 w 96" name="T44"/>
              <a:gd fmla="*/ 2147483646 h 101" name="T45"/>
              <a:gd fmla="*/ 2147483646 w 96" name="T46"/>
              <a:gd fmla="*/ 2147483646 h 101" name="T47"/>
              <a:gd fmla="*/ 2147483646 w 96" name="T48"/>
              <a:gd fmla="*/ 2147483646 h 101" name="T49"/>
              <a:gd fmla="*/ 2147483646 w 96" name="T50"/>
              <a:gd fmla="*/ 2147483646 h 101" name="T51"/>
              <a:gd fmla="*/ 2147483646 w 96" name="T52"/>
              <a:gd fmla="*/ 2147483646 h 101" name="T53"/>
              <a:gd fmla="*/ 2147483646 w 96" name="T54"/>
              <a:gd fmla="*/ 2147483646 h 101" name="T55"/>
              <a:gd fmla="*/ 2147483646 w 96" name="T56"/>
              <a:gd fmla="*/ 2147483646 h 101" name="T57"/>
              <a:gd fmla="*/ 2147483646 w 96" name="T58"/>
              <a:gd fmla="*/ 0 h 101" name="T59"/>
              <a:gd fmla="*/ 2147483646 w 96" name="T60"/>
              <a:gd fmla="*/ 2147483646 h 101" name="T61"/>
              <a:gd fmla="*/ 2147483646 w 96" name="T62"/>
              <a:gd fmla="*/ 2147483646 h 101" name="T63"/>
              <a:gd fmla="*/ 2147483646 w 96" name="T64"/>
              <a:gd fmla="*/ 0 h 101" name="T65"/>
              <a:gd fmla="*/ 2147483646 w 96" name="T66"/>
              <a:gd fmla="*/ 2147483646 h 101" name="T67"/>
              <a:gd fmla="*/ 2147483646 w 96" name="T68"/>
              <a:gd fmla="*/ 2147483646 h 101" name="T69"/>
              <a:gd fmla="*/ 2147483646 w 96" name="T70"/>
              <a:gd fmla="*/ 2147483646 h 101" name="T71"/>
              <a:gd fmla="*/ 2147483646 w 96" name="T72"/>
              <a:gd fmla="*/ 2147483646 h 101" name="T73"/>
              <a:gd fmla="*/ 2147483646 w 96" name="T74"/>
              <a:gd fmla="*/ 2147483646 h 101" name="T75"/>
              <a:gd fmla="*/ 2147483646 w 96" name="T76"/>
              <a:gd fmla="*/ 2147483646 h 101" name="T77"/>
              <a:gd fmla="*/ 2147483646 w 96" name="T78"/>
              <a:gd fmla="*/ 2147483646 h 101" name="T79"/>
              <a:gd fmla="*/ 2147483646 w 96" name="T80"/>
              <a:gd fmla="*/ 2147483646 h 101" name="T81"/>
              <a:gd fmla="*/ 2147483646 w 96" name="T82"/>
              <a:gd fmla="*/ 2147483646 h 101" name="T83"/>
              <a:gd fmla="*/ 2147483646 w 96" name="T84"/>
              <a:gd fmla="*/ 2147483646 h 101" name="T85"/>
              <a:gd fmla="*/ 2147483646 w 96" name="T86"/>
              <a:gd fmla="*/ 2147483646 h 101" name="T87"/>
              <a:gd fmla="*/ 2147483646 w 96" name="T88"/>
              <a:gd fmla="*/ 2147483646 h 101" name="T89"/>
              <a:gd fmla="*/ 2147483646 w 96" name="T90"/>
              <a:gd fmla="*/ 2147483646 h 101" name="T91"/>
              <a:gd fmla="*/ 2147483646 w 96" name="T92"/>
              <a:gd fmla="*/ 2147483646 h 101" name="T93"/>
              <a:gd fmla="*/ 2147483646 w 96" name="T94"/>
              <a:gd fmla="*/ 2147483646 h 101" name="T95"/>
              <a:gd fmla="*/ 2147483646 w 96" name="T96"/>
              <a:gd fmla="*/ 2147483646 h 101" name="T97"/>
              <a:gd fmla="*/ 2147483646 w 96" name="T98"/>
              <a:gd fmla="*/ 2147483646 h 101" name="T99"/>
              <a:gd fmla="*/ 2147483646 w 96" name="T100"/>
              <a:gd fmla="*/ 2147483646 h 101" name="T101"/>
              <a:gd fmla="*/ 2147483646 w 96" name="T102"/>
              <a:gd fmla="*/ 2147483646 h 101" name="T103"/>
              <a:gd fmla="*/ 2147483646 w 96" name="T104"/>
              <a:gd fmla="*/ 2147483646 h 101" name="T105"/>
              <a:gd fmla="*/ 2147483646 w 96" name="T106"/>
              <a:gd fmla="*/ 2147483646 h 101" name="T107"/>
              <a:gd fmla="*/ 2147483646 w 96" name="T108"/>
              <a:gd fmla="*/ 2147483646 h 101" name="T109"/>
              <a:gd fmla="*/ 2147483646 w 96" name="T110"/>
              <a:gd fmla="*/ 2147483646 h 101" name="T111"/>
              <a:gd fmla="*/ 2147483646 w 96" name="T112"/>
              <a:gd fmla="*/ 2147483646 h 101" name="T113"/>
              <a:gd fmla="*/ 2147483646 w 96" name="T114"/>
              <a:gd fmla="*/ 2147483646 h 101" name="T115"/>
              <a:gd fmla="*/ 2147483646 w 96" name="T116"/>
              <a:gd fmla="*/ 2147483646 h 101" name="T117"/>
              <a:gd fmla="*/ 2147483646 w 96" name="T118"/>
              <a:gd fmla="*/ 2147483646 h 101"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100" w="96">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00" name="Freeform 10"/>
          <p:cNvSpPr>
            <a:spLocks noEditPoints="1"/>
          </p:cNvSpPr>
          <p:nvPr/>
        </p:nvSpPr>
        <p:spPr bwMode="auto">
          <a:xfrm>
            <a:off x="9969500" y="2616200"/>
            <a:ext cx="744538" cy="844550"/>
          </a:xfrm>
          <a:custGeom>
            <a:gdLst>
              <a:gd fmla="*/ 2147483646 w 90" name="T0"/>
              <a:gd fmla="*/ 2147483646 h 102" name="T1"/>
              <a:gd fmla="*/ 2147483646 w 90" name="T2"/>
              <a:gd fmla="*/ 2147483646 h 102" name="T3"/>
              <a:gd fmla="*/ 2147483646 w 90" name="T4"/>
              <a:gd fmla="*/ 2147483646 h 102" name="T5"/>
              <a:gd fmla="*/ 2147483646 w 90" name="T6"/>
              <a:gd fmla="*/ 2147483646 h 102" name="T7"/>
              <a:gd fmla="*/ 2147483646 w 90" name="T8"/>
              <a:gd fmla="*/ 2147483646 h 102" name="T9"/>
              <a:gd fmla="*/ 2147483646 w 90" name="T10"/>
              <a:gd fmla="*/ 2147483646 h 102" name="T11"/>
              <a:gd fmla="*/ 2147483646 w 90" name="T12"/>
              <a:gd fmla="*/ 2147483646 h 102" name="T13"/>
              <a:gd fmla="*/ 2147483646 w 90" name="T14"/>
              <a:gd fmla="*/ 2147483646 h 102" name="T15"/>
              <a:gd fmla="*/ 2147483646 w 90" name="T16"/>
              <a:gd fmla="*/ 2147483646 h 102" name="T17"/>
              <a:gd fmla="*/ 0 w 90" name="T18"/>
              <a:gd fmla="*/ 2147483646 h 102" name="T19"/>
              <a:gd fmla="*/ 0 w 90" name="T20"/>
              <a:gd fmla="*/ 2147483646 h 102" name="T21"/>
              <a:gd fmla="*/ 0 w 90" name="T22"/>
              <a:gd fmla="*/ 2147483646 h 102" name="T23"/>
              <a:gd fmla="*/ 2147483646 w 90" name="T24"/>
              <a:gd fmla="*/ 2147483646 h 102" name="T25"/>
              <a:gd fmla="*/ 2147483646 w 90" name="T26"/>
              <a:gd fmla="*/ 2147483646 h 102" name="T27"/>
              <a:gd fmla="*/ 2147483646 w 90" name="T28"/>
              <a:gd fmla="*/ 2147483646 h 102" name="T29"/>
              <a:gd fmla="*/ 2147483646 w 90" name="T30"/>
              <a:gd fmla="*/ 2147483646 h 102" name="T31"/>
              <a:gd fmla="*/ 2147483646 w 90" name="T32"/>
              <a:gd fmla="*/ 2147483646 h 102" name="T33"/>
              <a:gd fmla="*/ 2147483646 w 90" name="T34"/>
              <a:gd fmla="*/ 2147483646 h 102" name="T35"/>
              <a:gd fmla="*/ 2147483646 w 90" name="T36"/>
              <a:gd fmla="*/ 0 h 102" name="T37"/>
              <a:gd fmla="*/ 2147483646 w 90" name="T38"/>
              <a:gd fmla="*/ 2147483646 h 102" name="T39"/>
              <a:gd fmla="*/ 2147483646 w 90" name="T40"/>
              <a:gd fmla="*/ 2147483646 h 102" name="T41"/>
              <a:gd fmla="*/ 2147483646 w 90" name="T42"/>
              <a:gd fmla="*/ 2147483646 h 102" name="T43"/>
              <a:gd fmla="*/ 2147483646 w 90" name="T44"/>
              <a:gd fmla="*/ 2147483646 h 102" name="T45"/>
              <a:gd fmla="*/ 2147483646 w 90" name="T46"/>
              <a:gd fmla="*/ 2147483646 h 102" name="T47"/>
              <a:gd fmla="*/ 2147483646 w 90" name="T48"/>
              <a:gd fmla="*/ 2147483646 h 102" name="T49"/>
              <a:gd fmla="*/ 2147483646 w 90" name="T50"/>
              <a:gd fmla="*/ 2147483646 h 102" name="T51"/>
              <a:gd fmla="*/ 2147483646 w 90" name="T52"/>
              <a:gd fmla="*/ 2147483646 h 102" name="T53"/>
              <a:gd fmla="*/ 2147483646 w 90" name="T54"/>
              <a:gd fmla="*/ 2147483646 h 102" name="T55"/>
              <a:gd fmla="*/ 2147483646 w 90" name="T56"/>
              <a:gd fmla="*/ 2147483646 h 102" name="T57"/>
              <a:gd fmla="*/ 2147483646 w 90" name="T58"/>
              <a:gd fmla="*/ 2147483646 h 102" name="T59"/>
              <a:gd fmla="*/ 2147483646 w 90" name="T60"/>
              <a:gd fmla="*/ 2147483646 h 102" name="T61"/>
              <a:gd fmla="*/ 2147483646 w 90" name="T62"/>
              <a:gd fmla="*/ 2147483646 h 102" name="T63"/>
              <a:gd fmla="*/ 2147483646 w 90" name="T64"/>
              <a:gd fmla="*/ 2147483646 h 102" name="T65"/>
              <a:gd fmla="*/ 2147483646 w 90" name="T66"/>
              <a:gd fmla="*/ 2147483646 h 102" name="T67"/>
              <a:gd fmla="*/ 2147483646 w 90" name="T68"/>
              <a:gd fmla="*/ 2147483646 h 102" name="T69"/>
              <a:gd fmla="*/ 2147483646 w 90" name="T70"/>
              <a:gd fmla="*/ 2147483646 h 102" name="T71"/>
              <a:gd fmla="*/ 2147483646 w 90" name="T72"/>
              <a:gd fmla="*/ 2147483646 h 102" name="T73"/>
              <a:gd fmla="*/ 2147483646 w 90" name="T74"/>
              <a:gd fmla="*/ 2147483646 h 102" name="T75"/>
              <a:gd fmla="*/ 2147483646 w 90" name="T76"/>
              <a:gd fmla="*/ 2147483646 h 102" name="T77"/>
              <a:gd fmla="*/ 2147483646 w 90" name="T78"/>
              <a:gd fmla="*/ 2147483646 h 102" name="T79"/>
              <a:gd fmla="*/ 2147483646 w 90" name="T80"/>
              <a:gd fmla="*/ 2147483646 h 102" name="T81"/>
              <a:gd fmla="*/ 2147483646 w 90" name="T82"/>
              <a:gd fmla="*/ 2147483646 h 102"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102" w="90">
                <a:moveTo>
                  <a:pt x="14" y="40"/>
                </a:moveTo>
                <a:cubicBezTo>
                  <a:pt x="65" y="40"/>
                  <a:pt x="65" y="40"/>
                  <a:pt x="65" y="40"/>
                </a:cubicBezTo>
                <a:cubicBezTo>
                  <a:pt x="72" y="40"/>
                  <a:pt x="79" y="47"/>
                  <a:pt x="79" y="54"/>
                </a:cubicBezTo>
                <a:cubicBezTo>
                  <a:pt x="79" y="63"/>
                  <a:pt x="79" y="63"/>
                  <a:pt x="79" y="63"/>
                </a:cubicBezTo>
                <a:cubicBezTo>
                  <a:pt x="44" y="63"/>
                  <a:pt x="44" y="63"/>
                  <a:pt x="44" y="63"/>
                </a:cubicBezTo>
                <a:cubicBezTo>
                  <a:pt x="44" y="81"/>
                  <a:pt x="44" y="81"/>
                  <a:pt x="44" y="81"/>
                </a:cubicBezTo>
                <a:cubicBezTo>
                  <a:pt x="79" y="81"/>
                  <a:pt x="79" y="81"/>
                  <a:pt x="79" y="81"/>
                </a:cubicBezTo>
                <a:cubicBezTo>
                  <a:pt x="79" y="89"/>
                  <a:pt x="79" y="89"/>
                  <a:pt x="79" y="89"/>
                </a:cubicBezTo>
                <a:cubicBezTo>
                  <a:pt x="79" y="96"/>
                  <a:pt x="72" y="102"/>
                  <a:pt x="65" y="102"/>
                </a:cubicBezTo>
                <a:cubicBezTo>
                  <a:pt x="0" y="102"/>
                  <a:pt x="0" y="102"/>
                  <a:pt x="0" y="102"/>
                </a:cubicBezTo>
                <a:cubicBezTo>
                  <a:pt x="0" y="36"/>
                  <a:pt x="0" y="36"/>
                  <a:pt x="0" y="36"/>
                </a:cubicBezTo>
                <a:cubicBezTo>
                  <a:pt x="0" y="36"/>
                  <a:pt x="0" y="35"/>
                  <a:pt x="0" y="35"/>
                </a:cubicBezTo>
                <a:cubicBezTo>
                  <a:pt x="0" y="33"/>
                  <a:pt x="0" y="30"/>
                  <a:pt x="1" y="28"/>
                </a:cubicBezTo>
                <a:cubicBezTo>
                  <a:pt x="3" y="24"/>
                  <a:pt x="5" y="22"/>
                  <a:pt x="7" y="20"/>
                </a:cubicBezTo>
                <a:cubicBezTo>
                  <a:pt x="8" y="19"/>
                  <a:pt x="8" y="19"/>
                  <a:pt x="8" y="19"/>
                </a:cubicBezTo>
                <a:cubicBezTo>
                  <a:pt x="10" y="19"/>
                  <a:pt x="10" y="19"/>
                  <a:pt x="10" y="19"/>
                </a:cubicBezTo>
                <a:cubicBezTo>
                  <a:pt x="30" y="19"/>
                  <a:pt x="30" y="19"/>
                  <a:pt x="30" y="19"/>
                </a:cubicBezTo>
                <a:cubicBezTo>
                  <a:pt x="45" y="3"/>
                  <a:pt x="45" y="3"/>
                  <a:pt x="45" y="3"/>
                </a:cubicBezTo>
                <a:cubicBezTo>
                  <a:pt x="48" y="0"/>
                  <a:pt x="48" y="0"/>
                  <a:pt x="48" y="0"/>
                </a:cubicBezTo>
                <a:cubicBezTo>
                  <a:pt x="51" y="3"/>
                  <a:pt x="51" y="3"/>
                  <a:pt x="51" y="3"/>
                </a:cubicBezTo>
                <a:cubicBezTo>
                  <a:pt x="70" y="19"/>
                  <a:pt x="70" y="19"/>
                  <a:pt x="70" y="19"/>
                </a:cubicBezTo>
                <a:cubicBezTo>
                  <a:pt x="74" y="19"/>
                  <a:pt x="74" y="19"/>
                  <a:pt x="74" y="19"/>
                </a:cubicBezTo>
                <a:cubicBezTo>
                  <a:pt x="74" y="23"/>
                  <a:pt x="74" y="23"/>
                  <a:pt x="74" y="23"/>
                </a:cubicBezTo>
                <a:cubicBezTo>
                  <a:pt x="87" y="34"/>
                  <a:pt x="87" y="34"/>
                  <a:pt x="87" y="34"/>
                </a:cubicBezTo>
                <a:cubicBezTo>
                  <a:pt x="90" y="37"/>
                  <a:pt x="90" y="37"/>
                  <a:pt x="90" y="37"/>
                </a:cubicBezTo>
                <a:cubicBezTo>
                  <a:pt x="81" y="47"/>
                  <a:pt x="81" y="47"/>
                  <a:pt x="81" y="47"/>
                </a:cubicBezTo>
                <a:cubicBezTo>
                  <a:pt x="75" y="41"/>
                  <a:pt x="75" y="41"/>
                  <a:pt x="75" y="41"/>
                </a:cubicBezTo>
                <a:cubicBezTo>
                  <a:pt x="78" y="38"/>
                  <a:pt x="78" y="38"/>
                  <a:pt x="78" y="38"/>
                </a:cubicBezTo>
                <a:cubicBezTo>
                  <a:pt x="49" y="12"/>
                  <a:pt x="49" y="12"/>
                  <a:pt x="49" y="12"/>
                </a:cubicBezTo>
                <a:cubicBezTo>
                  <a:pt x="25" y="37"/>
                  <a:pt x="25" y="37"/>
                  <a:pt x="25" y="37"/>
                </a:cubicBezTo>
                <a:cubicBezTo>
                  <a:pt x="13" y="37"/>
                  <a:pt x="13" y="37"/>
                  <a:pt x="13" y="37"/>
                </a:cubicBezTo>
                <a:cubicBezTo>
                  <a:pt x="22" y="28"/>
                  <a:pt x="22" y="28"/>
                  <a:pt x="22" y="28"/>
                </a:cubicBezTo>
                <a:cubicBezTo>
                  <a:pt x="11" y="28"/>
                  <a:pt x="11" y="28"/>
                  <a:pt x="11" y="28"/>
                </a:cubicBezTo>
                <a:cubicBezTo>
                  <a:pt x="10" y="29"/>
                  <a:pt x="10" y="30"/>
                  <a:pt x="9" y="31"/>
                </a:cubicBezTo>
                <a:cubicBezTo>
                  <a:pt x="9" y="32"/>
                  <a:pt x="9" y="33"/>
                  <a:pt x="9" y="34"/>
                </a:cubicBezTo>
                <a:cubicBezTo>
                  <a:pt x="9" y="36"/>
                  <a:pt x="9" y="37"/>
                  <a:pt x="10" y="38"/>
                </a:cubicBezTo>
                <a:cubicBezTo>
                  <a:pt x="11" y="39"/>
                  <a:pt x="12" y="40"/>
                  <a:pt x="14" y="40"/>
                </a:cubicBezTo>
                <a:close/>
                <a:moveTo>
                  <a:pt x="57" y="67"/>
                </a:moveTo>
                <a:cubicBezTo>
                  <a:pt x="53" y="67"/>
                  <a:pt x="51" y="69"/>
                  <a:pt x="51" y="73"/>
                </a:cubicBezTo>
                <a:cubicBezTo>
                  <a:pt x="51" y="76"/>
                  <a:pt x="53" y="79"/>
                  <a:pt x="57" y="79"/>
                </a:cubicBezTo>
                <a:cubicBezTo>
                  <a:pt x="60" y="79"/>
                  <a:pt x="63" y="76"/>
                  <a:pt x="63" y="73"/>
                </a:cubicBezTo>
                <a:cubicBezTo>
                  <a:pt x="63" y="69"/>
                  <a:pt x="60" y="67"/>
                  <a:pt x="57" y="6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 name="TextBox 57"/>
          <p:cNvSpPr txBox="1"/>
          <p:nvPr/>
        </p:nvSpPr>
        <p:spPr bwMode="auto">
          <a:xfrm>
            <a:off x="819150" y="44767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59" name="TextBox 57"/>
          <p:cNvSpPr txBox="1"/>
          <p:nvPr/>
        </p:nvSpPr>
        <p:spPr bwMode="auto">
          <a:xfrm>
            <a:off x="3535363" y="44767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60" name="TextBox 57"/>
          <p:cNvSpPr txBox="1"/>
          <p:nvPr/>
        </p:nvSpPr>
        <p:spPr bwMode="auto">
          <a:xfrm>
            <a:off x="6249987" y="44767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61" name="TextBox 57"/>
          <p:cNvSpPr txBox="1"/>
          <p:nvPr/>
        </p:nvSpPr>
        <p:spPr bwMode="auto">
          <a:xfrm>
            <a:off x="8966199" y="44767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914"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17" name="Freeform 9"/>
          <p:cNvSpPr/>
          <p:nvPr/>
        </p:nvSpPr>
        <p:spPr bwMode="auto">
          <a:xfrm>
            <a:off x="1600200" y="2562225"/>
            <a:ext cx="2654300" cy="2076450"/>
          </a:xfrm>
          <a:custGeom>
            <a:cxnLst>
              <a:cxn ang="0">
                <a:pos x="669" y="221"/>
              </a:cxn>
              <a:cxn ang="0">
                <a:pos x="454" y="63"/>
              </a:cxn>
              <a:cxn ang="0">
                <a:pos x="432" y="47"/>
              </a:cxn>
              <a:cxn ang="0">
                <a:pos x="279" y="0"/>
              </a:cxn>
              <a:cxn ang="0">
                <a:pos x="211" y="9"/>
              </a:cxn>
              <a:cxn ang="0">
                <a:pos x="0" y="279"/>
              </a:cxn>
              <a:cxn ang="0">
                <a:pos x="211" y="549"/>
              </a:cxn>
              <a:cxn ang="0">
                <a:pos x="279" y="557"/>
              </a:cxn>
              <a:cxn ang="0">
                <a:pos x="432" y="511"/>
              </a:cxn>
              <a:cxn ang="0">
                <a:pos x="454" y="495"/>
              </a:cxn>
              <a:cxn ang="0">
                <a:pos x="669" y="337"/>
              </a:cxn>
              <a:cxn ang="0">
                <a:pos x="669" y="221"/>
              </a:cxn>
            </a:cxnLst>
            <a:rect b="b" l="0" r="r" t="0"/>
            <a:pathLst>
              <a:path h="557" w="712">
                <a:moveTo>
                  <a:pt x="669" y="221"/>
                </a:moveTo>
                <a:cubicBezTo>
                  <a:pt x="454" y="63"/>
                  <a:pt x="454" y="63"/>
                  <a:pt x="454" y="63"/>
                </a:cubicBezTo>
                <a:cubicBezTo>
                  <a:pt x="447" y="57"/>
                  <a:pt x="440" y="52"/>
                  <a:pt x="432" y="47"/>
                </a:cubicBezTo>
                <a:cubicBezTo>
                  <a:pt x="388" y="17"/>
                  <a:pt x="336" y="0"/>
                  <a:pt x="279" y="0"/>
                </a:cubicBezTo>
                <a:cubicBezTo>
                  <a:pt x="255" y="0"/>
                  <a:pt x="233" y="3"/>
                  <a:pt x="211" y="9"/>
                </a:cubicBezTo>
                <a:cubicBezTo>
                  <a:pt x="90" y="39"/>
                  <a:pt x="0" y="148"/>
                  <a:pt x="0" y="279"/>
                </a:cubicBezTo>
                <a:cubicBezTo>
                  <a:pt x="0" y="409"/>
                  <a:pt x="90" y="518"/>
                  <a:pt x="211" y="549"/>
                </a:cubicBezTo>
                <a:cubicBezTo>
                  <a:pt x="233" y="554"/>
                  <a:pt x="255" y="557"/>
                  <a:pt x="279" y="557"/>
                </a:cubicBezTo>
                <a:cubicBezTo>
                  <a:pt x="336" y="557"/>
                  <a:pt x="388" y="540"/>
                  <a:pt x="432" y="511"/>
                </a:cubicBezTo>
                <a:cubicBezTo>
                  <a:pt x="440" y="506"/>
                  <a:pt x="447" y="500"/>
                  <a:pt x="454" y="495"/>
                </a:cubicBezTo>
                <a:cubicBezTo>
                  <a:pt x="669" y="337"/>
                  <a:pt x="669" y="337"/>
                  <a:pt x="669" y="337"/>
                </a:cubicBezTo>
                <a:cubicBezTo>
                  <a:pt x="712" y="305"/>
                  <a:pt x="712" y="253"/>
                  <a:pt x="669" y="221"/>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18" name="Freeform 6"/>
          <p:cNvSpPr/>
          <p:nvPr/>
        </p:nvSpPr>
        <p:spPr bwMode="auto">
          <a:xfrm>
            <a:off x="3759200" y="2562225"/>
            <a:ext cx="2509838" cy="2076450"/>
          </a:xfrm>
          <a:custGeom>
            <a:cxnLst>
              <a:cxn ang="0">
                <a:pos x="629" y="221"/>
              </a:cxn>
              <a:cxn ang="0">
                <a:pos x="415" y="63"/>
              </a:cxn>
              <a:cxn ang="0">
                <a:pos x="393" y="47"/>
              </a:cxn>
              <a:cxn ang="0">
                <a:pos x="239" y="0"/>
              </a:cxn>
              <a:cxn ang="0">
                <a:pos x="172" y="9"/>
              </a:cxn>
              <a:cxn ang="0">
                <a:pos x="0" y="137"/>
              </a:cxn>
              <a:cxn ang="0">
                <a:pos x="98" y="209"/>
              </a:cxn>
              <a:cxn ang="0">
                <a:pos x="137" y="279"/>
              </a:cxn>
              <a:cxn ang="0">
                <a:pos x="98" y="349"/>
              </a:cxn>
              <a:cxn ang="0">
                <a:pos x="0" y="421"/>
              </a:cxn>
              <a:cxn ang="0">
                <a:pos x="172" y="549"/>
              </a:cxn>
              <a:cxn ang="0">
                <a:pos x="239" y="557"/>
              </a:cxn>
              <a:cxn ang="0">
                <a:pos x="393" y="511"/>
              </a:cxn>
              <a:cxn ang="0">
                <a:pos x="415" y="495"/>
              </a:cxn>
              <a:cxn ang="0">
                <a:pos x="629" y="337"/>
              </a:cxn>
              <a:cxn ang="0">
                <a:pos x="629" y="221"/>
              </a:cxn>
            </a:cxnLst>
            <a:rect b="b" l="0" r="r" t="0"/>
            <a:pathLst>
              <a:path h="557" w="673">
                <a:moveTo>
                  <a:pt x="629" y="221"/>
                </a:moveTo>
                <a:cubicBezTo>
                  <a:pt x="415" y="63"/>
                  <a:pt x="415" y="63"/>
                  <a:pt x="415" y="63"/>
                </a:cubicBezTo>
                <a:cubicBezTo>
                  <a:pt x="408" y="57"/>
                  <a:pt x="401" y="52"/>
                  <a:pt x="393" y="47"/>
                </a:cubicBezTo>
                <a:cubicBezTo>
                  <a:pt x="349" y="17"/>
                  <a:pt x="296" y="0"/>
                  <a:pt x="239" y="0"/>
                </a:cubicBezTo>
                <a:cubicBezTo>
                  <a:pt x="216" y="0"/>
                  <a:pt x="193" y="3"/>
                  <a:pt x="172" y="9"/>
                </a:cubicBezTo>
                <a:cubicBezTo>
                  <a:pt x="99" y="27"/>
                  <a:pt x="38"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8" y="484"/>
                  <a:pt x="99" y="530"/>
                  <a:pt x="172" y="549"/>
                </a:cubicBezTo>
                <a:cubicBezTo>
                  <a:pt x="193" y="554"/>
                  <a:pt x="216" y="557"/>
                  <a:pt x="239" y="557"/>
                </a:cubicBezTo>
                <a:cubicBezTo>
                  <a:pt x="296" y="557"/>
                  <a:pt x="349" y="540"/>
                  <a:pt x="393" y="511"/>
                </a:cubicBezTo>
                <a:cubicBezTo>
                  <a:pt x="401" y="506"/>
                  <a:pt x="408" y="500"/>
                  <a:pt x="415" y="495"/>
                </a:cubicBezTo>
                <a:cubicBezTo>
                  <a:pt x="629" y="337"/>
                  <a:pt x="629" y="337"/>
                  <a:pt x="629" y="337"/>
                </a:cubicBezTo>
                <a:cubicBezTo>
                  <a:pt x="673" y="305"/>
                  <a:pt x="673" y="253"/>
                  <a:pt x="629" y="221"/>
                </a:cubicBezTo>
                <a:close/>
              </a:path>
            </a:pathLst>
          </a:custGeom>
          <a:solidFill>
            <a:srgbClr val="F6B3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19" name="Freeform 7"/>
          <p:cNvSpPr/>
          <p:nvPr/>
        </p:nvSpPr>
        <p:spPr bwMode="auto">
          <a:xfrm>
            <a:off x="5772150" y="2562225"/>
            <a:ext cx="2509838" cy="2076450"/>
          </a:xfrm>
          <a:custGeom>
            <a:cxnLst>
              <a:cxn ang="0">
                <a:pos x="629" y="221"/>
              </a:cxn>
              <a:cxn ang="0">
                <a:pos x="414" y="63"/>
              </a:cxn>
              <a:cxn ang="0">
                <a:pos x="393" y="47"/>
              </a:cxn>
              <a:cxn ang="0">
                <a:pos x="239" y="0"/>
              </a:cxn>
              <a:cxn ang="0">
                <a:pos x="171" y="9"/>
              </a:cxn>
              <a:cxn ang="0">
                <a:pos x="0" y="137"/>
              </a:cxn>
              <a:cxn ang="0">
                <a:pos x="98" y="209"/>
              </a:cxn>
              <a:cxn ang="0">
                <a:pos x="137" y="279"/>
              </a:cxn>
              <a:cxn ang="0">
                <a:pos x="98" y="349"/>
              </a:cxn>
              <a:cxn ang="0">
                <a:pos x="0" y="421"/>
              </a:cxn>
              <a:cxn ang="0">
                <a:pos x="171" y="549"/>
              </a:cxn>
              <a:cxn ang="0">
                <a:pos x="239" y="557"/>
              </a:cxn>
              <a:cxn ang="0">
                <a:pos x="393" y="511"/>
              </a:cxn>
              <a:cxn ang="0">
                <a:pos x="414" y="495"/>
              </a:cxn>
              <a:cxn ang="0">
                <a:pos x="629" y="337"/>
              </a:cxn>
              <a:cxn ang="0">
                <a:pos x="629" y="221"/>
              </a:cxn>
            </a:cxnLst>
            <a:rect b="b" l="0" r="r" t="0"/>
            <a:pathLst>
              <a:path h="557" w="673">
                <a:moveTo>
                  <a:pt x="629" y="221"/>
                </a:moveTo>
                <a:cubicBezTo>
                  <a:pt x="414" y="63"/>
                  <a:pt x="414" y="63"/>
                  <a:pt x="414" y="63"/>
                </a:cubicBezTo>
                <a:cubicBezTo>
                  <a:pt x="407" y="57"/>
                  <a:pt x="400" y="52"/>
                  <a:pt x="393" y="47"/>
                </a:cubicBezTo>
                <a:cubicBezTo>
                  <a:pt x="349" y="17"/>
                  <a:pt x="296" y="0"/>
                  <a:pt x="239" y="0"/>
                </a:cubicBezTo>
                <a:cubicBezTo>
                  <a:pt x="216" y="0"/>
                  <a:pt x="193" y="3"/>
                  <a:pt x="171" y="9"/>
                </a:cubicBezTo>
                <a:cubicBezTo>
                  <a:pt x="99" y="27"/>
                  <a:pt x="37"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7" y="484"/>
                  <a:pt x="99" y="530"/>
                  <a:pt x="171" y="549"/>
                </a:cubicBezTo>
                <a:cubicBezTo>
                  <a:pt x="193" y="554"/>
                  <a:pt x="216" y="557"/>
                  <a:pt x="239" y="557"/>
                </a:cubicBezTo>
                <a:cubicBezTo>
                  <a:pt x="296" y="557"/>
                  <a:pt x="349" y="540"/>
                  <a:pt x="393" y="511"/>
                </a:cubicBezTo>
                <a:cubicBezTo>
                  <a:pt x="400" y="506"/>
                  <a:pt x="407" y="500"/>
                  <a:pt x="414" y="495"/>
                </a:cubicBezTo>
                <a:cubicBezTo>
                  <a:pt x="629" y="337"/>
                  <a:pt x="629" y="337"/>
                  <a:pt x="629" y="337"/>
                </a:cubicBezTo>
                <a:cubicBezTo>
                  <a:pt x="673" y="305"/>
                  <a:pt x="673" y="253"/>
                  <a:pt x="629" y="221"/>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0" name="Freeform 8"/>
          <p:cNvSpPr/>
          <p:nvPr/>
        </p:nvSpPr>
        <p:spPr bwMode="auto">
          <a:xfrm>
            <a:off x="7785100" y="2562225"/>
            <a:ext cx="2506663" cy="2076450"/>
          </a:xfrm>
          <a:custGeom>
            <a:cxnLst>
              <a:cxn ang="0">
                <a:pos x="629" y="221"/>
              </a:cxn>
              <a:cxn ang="0">
                <a:pos x="414" y="63"/>
              </a:cxn>
              <a:cxn ang="0">
                <a:pos x="393" y="47"/>
              </a:cxn>
              <a:cxn ang="0">
                <a:pos x="239" y="0"/>
              </a:cxn>
              <a:cxn ang="0">
                <a:pos x="171" y="9"/>
              </a:cxn>
              <a:cxn ang="0">
                <a:pos x="0" y="137"/>
              </a:cxn>
              <a:cxn ang="0">
                <a:pos x="98" y="209"/>
              </a:cxn>
              <a:cxn ang="0">
                <a:pos x="136" y="279"/>
              </a:cxn>
              <a:cxn ang="0">
                <a:pos x="98" y="349"/>
              </a:cxn>
              <a:cxn ang="0">
                <a:pos x="0" y="421"/>
              </a:cxn>
              <a:cxn ang="0">
                <a:pos x="171" y="549"/>
              </a:cxn>
              <a:cxn ang="0">
                <a:pos x="239" y="557"/>
              </a:cxn>
              <a:cxn ang="0">
                <a:pos x="393" y="511"/>
              </a:cxn>
              <a:cxn ang="0">
                <a:pos x="414" y="495"/>
              </a:cxn>
              <a:cxn ang="0">
                <a:pos x="629" y="337"/>
              </a:cxn>
              <a:cxn ang="0">
                <a:pos x="629" y="221"/>
              </a:cxn>
            </a:cxnLst>
            <a:rect b="b" l="0" r="r" t="0"/>
            <a:pathLst>
              <a:path h="557" w="672">
                <a:moveTo>
                  <a:pt x="629" y="221"/>
                </a:moveTo>
                <a:cubicBezTo>
                  <a:pt x="414" y="63"/>
                  <a:pt x="414" y="63"/>
                  <a:pt x="414" y="63"/>
                </a:cubicBezTo>
                <a:cubicBezTo>
                  <a:pt x="407" y="57"/>
                  <a:pt x="400" y="52"/>
                  <a:pt x="393" y="47"/>
                </a:cubicBezTo>
                <a:cubicBezTo>
                  <a:pt x="349" y="17"/>
                  <a:pt x="296" y="0"/>
                  <a:pt x="239" y="0"/>
                </a:cubicBezTo>
                <a:cubicBezTo>
                  <a:pt x="215" y="0"/>
                  <a:pt x="193" y="3"/>
                  <a:pt x="171" y="9"/>
                </a:cubicBezTo>
                <a:cubicBezTo>
                  <a:pt x="98" y="27"/>
                  <a:pt x="37" y="74"/>
                  <a:pt x="0" y="137"/>
                </a:cubicBezTo>
                <a:cubicBezTo>
                  <a:pt x="98" y="209"/>
                  <a:pt x="98" y="209"/>
                  <a:pt x="98" y="209"/>
                </a:cubicBezTo>
                <a:cubicBezTo>
                  <a:pt x="123" y="227"/>
                  <a:pt x="136" y="252"/>
                  <a:pt x="136" y="279"/>
                </a:cubicBezTo>
                <a:cubicBezTo>
                  <a:pt x="136" y="305"/>
                  <a:pt x="123" y="330"/>
                  <a:pt x="98" y="349"/>
                </a:cubicBezTo>
                <a:cubicBezTo>
                  <a:pt x="0" y="421"/>
                  <a:pt x="0" y="421"/>
                  <a:pt x="0" y="421"/>
                </a:cubicBezTo>
                <a:cubicBezTo>
                  <a:pt x="37" y="484"/>
                  <a:pt x="98" y="530"/>
                  <a:pt x="171" y="549"/>
                </a:cubicBezTo>
                <a:cubicBezTo>
                  <a:pt x="193" y="554"/>
                  <a:pt x="215" y="557"/>
                  <a:pt x="239" y="557"/>
                </a:cubicBezTo>
                <a:cubicBezTo>
                  <a:pt x="296" y="557"/>
                  <a:pt x="349" y="540"/>
                  <a:pt x="393" y="511"/>
                </a:cubicBezTo>
                <a:cubicBezTo>
                  <a:pt x="400" y="506"/>
                  <a:pt x="407" y="500"/>
                  <a:pt x="414" y="495"/>
                </a:cubicBezTo>
                <a:cubicBezTo>
                  <a:pt x="629" y="337"/>
                  <a:pt x="629" y="337"/>
                  <a:pt x="629" y="337"/>
                </a:cubicBezTo>
                <a:cubicBezTo>
                  <a:pt x="672" y="305"/>
                  <a:pt x="672" y="253"/>
                  <a:pt x="629" y="221"/>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38921" name="Oval 27"/>
          <p:cNvSpPr>
            <a:spLocks noChangeArrowheads="1"/>
          </p:cNvSpPr>
          <p:nvPr/>
        </p:nvSpPr>
        <p:spPr bwMode="auto">
          <a:xfrm>
            <a:off x="1906588" y="3370263"/>
            <a:ext cx="2497137" cy="4603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z="2800">
                <a:solidFill>
                  <a:schemeClr val="bg1"/>
                </a:solidFill>
                <a:latin charset="-122" panose="020b0503020204020204" pitchFamily="34" typeface="微软雅黑"/>
                <a:ea charset="-122" panose="020b0503020204020204" pitchFamily="34" typeface="微软雅黑"/>
                <a:cs charset="0" panose="020b0604020202020204" pitchFamily="34" typeface="Arial"/>
              </a:rPr>
              <a:t>标题</a:t>
            </a:r>
          </a:p>
        </p:txBody>
      </p:sp>
      <p:sp>
        <p:nvSpPr>
          <p:cNvPr id="38922" name="Oval 27"/>
          <p:cNvSpPr>
            <a:spLocks noChangeArrowheads="1"/>
          </p:cNvSpPr>
          <p:nvPr/>
        </p:nvSpPr>
        <p:spPr bwMode="auto">
          <a:xfrm>
            <a:off x="3921125" y="3370263"/>
            <a:ext cx="2497138" cy="4603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z="2800">
                <a:solidFill>
                  <a:schemeClr val="bg1"/>
                </a:solidFill>
                <a:latin charset="-122" panose="020b0503020204020204" pitchFamily="34" typeface="微软雅黑"/>
                <a:ea charset="-122" panose="020b0503020204020204" pitchFamily="34" typeface="微软雅黑"/>
                <a:cs charset="0" panose="020b0604020202020204" pitchFamily="34" typeface="Arial"/>
              </a:rPr>
              <a:t>标题</a:t>
            </a:r>
          </a:p>
        </p:txBody>
      </p:sp>
      <p:sp>
        <p:nvSpPr>
          <p:cNvPr id="38923" name="Oval 27"/>
          <p:cNvSpPr>
            <a:spLocks noChangeArrowheads="1"/>
          </p:cNvSpPr>
          <p:nvPr/>
        </p:nvSpPr>
        <p:spPr bwMode="auto">
          <a:xfrm>
            <a:off x="5934075" y="3370263"/>
            <a:ext cx="2497138" cy="4603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z="2800">
                <a:solidFill>
                  <a:schemeClr val="bg1"/>
                </a:solidFill>
                <a:latin charset="-122" panose="020b0503020204020204" pitchFamily="34" typeface="微软雅黑"/>
                <a:ea charset="-122" panose="020b0503020204020204" pitchFamily="34" typeface="微软雅黑"/>
                <a:cs charset="0" panose="020b0604020202020204" pitchFamily="34" typeface="Arial"/>
              </a:rPr>
              <a:t>标题</a:t>
            </a:r>
          </a:p>
        </p:txBody>
      </p:sp>
      <p:sp>
        <p:nvSpPr>
          <p:cNvPr id="38924" name="Oval 27"/>
          <p:cNvSpPr>
            <a:spLocks noChangeArrowheads="1"/>
          </p:cNvSpPr>
          <p:nvPr/>
        </p:nvSpPr>
        <p:spPr bwMode="auto">
          <a:xfrm>
            <a:off x="7943850" y="3370263"/>
            <a:ext cx="2497138" cy="4603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z="2800">
                <a:solidFill>
                  <a:schemeClr val="bg1"/>
                </a:solidFill>
                <a:latin charset="-122" panose="020b0503020204020204" pitchFamily="34" typeface="微软雅黑"/>
                <a:ea charset="-122" panose="020b0503020204020204" pitchFamily="34" typeface="微软雅黑"/>
                <a:cs charset="0" panose="020b0604020202020204" pitchFamily="34" typeface="Arial"/>
              </a:rPr>
              <a:t>标题</a:t>
            </a:r>
          </a:p>
        </p:txBody>
      </p:sp>
      <p:sp>
        <p:nvSpPr>
          <p:cNvPr id="25" name="TextBox 57"/>
          <p:cNvSpPr txBox="1"/>
          <p:nvPr/>
        </p:nvSpPr>
        <p:spPr bwMode="auto">
          <a:xfrm>
            <a:off x="1287463" y="48656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26" name="TextBox 57"/>
          <p:cNvSpPr txBox="1"/>
          <p:nvPr/>
        </p:nvSpPr>
        <p:spPr bwMode="auto">
          <a:xfrm>
            <a:off x="3370263" y="16017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27" name="TextBox 57"/>
          <p:cNvSpPr txBox="1"/>
          <p:nvPr/>
        </p:nvSpPr>
        <p:spPr bwMode="auto">
          <a:xfrm>
            <a:off x="5589588" y="48656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28" name="TextBox 57"/>
          <p:cNvSpPr txBox="1"/>
          <p:nvPr/>
        </p:nvSpPr>
        <p:spPr bwMode="auto">
          <a:xfrm>
            <a:off x="7285039" y="16017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938"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grpSp>
        <p:nvGrpSpPr>
          <p:cNvPr id="29" name="组合 28"/>
          <p:cNvGrpSpPr/>
          <p:nvPr/>
        </p:nvGrpSpPr>
        <p:grpSpPr>
          <a:xfrm>
            <a:off x="1430826" y="1610626"/>
            <a:ext cx="5000624" cy="4167186"/>
            <a:chOff x="3311525" y="1416050"/>
            <a:chExt cx="5362576" cy="4468813"/>
          </a:xfrm>
          <a:solidFill>
            <a:srgbClr val="EA510D"/>
          </a:solidFill>
        </p:grpSpPr>
        <p:sp>
          <p:nvSpPr>
            <p:cNvPr id="30" name="Freeform 262"/>
            <p:cNvSpPr/>
            <p:nvPr/>
          </p:nvSpPr>
          <p:spPr bwMode="auto">
            <a:xfrm>
              <a:off x="7300913" y="2155825"/>
              <a:ext cx="1373188" cy="1376363"/>
            </a:xfrm>
            <a:custGeom>
              <a:gdLst>
                <a:gd fmla="*/ 124 w 700" name="T0"/>
                <a:gd fmla="*/ 127 h 701" name="T1"/>
                <a:gd fmla="*/ 575 w 700" name="T2"/>
                <a:gd fmla="*/ 127 h 701" name="T3"/>
                <a:gd fmla="*/ 575 w 700" name="T4"/>
                <a:gd fmla="*/ 577 h 701" name="T5"/>
                <a:gd fmla="*/ 163 w 700" name="T6"/>
                <a:gd fmla="*/ 609 h 701" name="T7"/>
                <a:gd fmla="*/ 49 w 700" name="T8"/>
                <a:gd fmla="*/ 647 h 701" name="T9"/>
                <a:gd fmla="*/ 88 w 700" name="T10"/>
                <a:gd fmla="*/ 532 h 701" name="T11"/>
                <a:gd fmla="*/ 124 w 700" name="T12"/>
                <a:gd fmla="*/ 127 h 701" name="T13"/>
              </a:gdLst>
              <a:cxnLst>
                <a:cxn ang="0">
                  <a:pos x="T0" y="T1"/>
                </a:cxn>
                <a:cxn ang="0">
                  <a:pos x="T2" y="T3"/>
                </a:cxn>
                <a:cxn ang="0">
                  <a:pos x="T4" y="T5"/>
                </a:cxn>
                <a:cxn ang="0">
                  <a:pos x="T6" y="T7"/>
                </a:cxn>
                <a:cxn ang="0">
                  <a:pos x="T8" y="T9"/>
                </a:cxn>
                <a:cxn ang="0">
                  <a:pos x="T10" y="T11"/>
                </a:cxn>
                <a:cxn ang="0">
                  <a:pos x="T12" y="T13"/>
                </a:cxn>
              </a:cxnLst>
              <a:rect b="b" l="0" r="r" t="0"/>
              <a:pathLst>
                <a:path h="701" w="700">
                  <a:moveTo>
                    <a:pt x="124" y="127"/>
                  </a:moveTo>
                  <a:cubicBezTo>
                    <a:pt x="249" y="0"/>
                    <a:pt x="452" y="0"/>
                    <a:pt x="575" y="127"/>
                  </a:cubicBezTo>
                  <a:cubicBezTo>
                    <a:pt x="700" y="249"/>
                    <a:pt x="700" y="452"/>
                    <a:pt x="575" y="577"/>
                  </a:cubicBezTo>
                  <a:cubicBezTo>
                    <a:pt x="463" y="690"/>
                    <a:pt x="286" y="701"/>
                    <a:pt x="163" y="609"/>
                  </a:cubicBezTo>
                  <a:cubicBezTo>
                    <a:pt x="49" y="647"/>
                    <a:pt x="49" y="647"/>
                    <a:pt x="49" y="647"/>
                  </a:cubicBezTo>
                  <a:cubicBezTo>
                    <a:pt x="88" y="532"/>
                    <a:pt x="88" y="532"/>
                    <a:pt x="88" y="532"/>
                  </a:cubicBezTo>
                  <a:cubicBezTo>
                    <a:pt x="0" y="409"/>
                    <a:pt x="12" y="237"/>
                    <a:pt x="124" y="127"/>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1" name="Freeform 520"/>
            <p:cNvSpPr/>
            <p:nvPr/>
          </p:nvSpPr>
          <p:spPr bwMode="auto">
            <a:xfrm>
              <a:off x="3311525" y="2549525"/>
              <a:ext cx="1204913" cy="1206500"/>
            </a:xfrm>
            <a:custGeom>
              <a:gdLst>
                <a:gd fmla="*/ 108 w 614" name="T0"/>
                <a:gd fmla="*/ 508 h 615" name="T1"/>
                <a:gd fmla="*/ 108 w 614" name="T2"/>
                <a:gd fmla="*/ 111 h 615" name="T3"/>
                <a:gd fmla="*/ 505 w 614" name="T4"/>
                <a:gd fmla="*/ 111 h 615" name="T5"/>
                <a:gd fmla="*/ 534 w 614" name="T6"/>
                <a:gd fmla="*/ 472 h 615" name="T7"/>
                <a:gd fmla="*/ 567 w 614" name="T8"/>
                <a:gd fmla="*/ 575 h 615" name="T9"/>
                <a:gd fmla="*/ 466 w 614" name="T10"/>
                <a:gd fmla="*/ 538 h 615" name="T11"/>
                <a:gd fmla="*/ 108 w 614" name="T12"/>
                <a:gd fmla="*/ 508 h 615" name="T13"/>
              </a:gdLst>
              <a:cxnLst>
                <a:cxn ang="0">
                  <a:pos x="T0" y="T1"/>
                </a:cxn>
                <a:cxn ang="0">
                  <a:pos x="T2" y="T3"/>
                </a:cxn>
                <a:cxn ang="0">
                  <a:pos x="T4" y="T5"/>
                </a:cxn>
                <a:cxn ang="0">
                  <a:pos x="T6" y="T7"/>
                </a:cxn>
                <a:cxn ang="0">
                  <a:pos x="T8" y="T9"/>
                </a:cxn>
                <a:cxn ang="0">
                  <a:pos x="T10" y="T11"/>
                </a:cxn>
                <a:cxn ang="0">
                  <a:pos x="T12" y="T13"/>
                </a:cxn>
              </a:cxnLst>
              <a:rect b="b" l="0" r="r" t="0"/>
              <a:pathLst>
                <a:path h="615" w="614">
                  <a:moveTo>
                    <a:pt x="108" y="508"/>
                  </a:moveTo>
                  <a:cubicBezTo>
                    <a:pt x="0" y="398"/>
                    <a:pt x="0" y="220"/>
                    <a:pt x="108" y="111"/>
                  </a:cubicBezTo>
                  <a:cubicBezTo>
                    <a:pt x="219" y="0"/>
                    <a:pt x="397" y="0"/>
                    <a:pt x="505" y="111"/>
                  </a:cubicBezTo>
                  <a:cubicBezTo>
                    <a:pt x="603" y="210"/>
                    <a:pt x="614" y="365"/>
                    <a:pt x="534" y="472"/>
                  </a:cubicBezTo>
                  <a:cubicBezTo>
                    <a:pt x="567" y="575"/>
                    <a:pt x="567" y="575"/>
                    <a:pt x="567" y="575"/>
                  </a:cubicBezTo>
                  <a:cubicBezTo>
                    <a:pt x="466" y="538"/>
                    <a:pt x="466" y="538"/>
                    <a:pt x="466" y="538"/>
                  </a:cubicBezTo>
                  <a:cubicBezTo>
                    <a:pt x="356" y="615"/>
                    <a:pt x="206" y="605"/>
                    <a:pt x="108" y="508"/>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2" name="Freeform 778"/>
            <p:cNvSpPr/>
            <p:nvPr/>
          </p:nvSpPr>
          <p:spPr bwMode="auto">
            <a:xfrm>
              <a:off x="5151438" y="1416050"/>
              <a:ext cx="1470025" cy="1711325"/>
            </a:xfrm>
            <a:custGeom>
              <a:gdLst>
                <a:gd fmla="*/ 0 w 749" name="T0"/>
                <a:gd fmla="*/ 376 h 872" name="T1"/>
                <a:gd fmla="*/ 374 w 749" name="T2"/>
                <a:gd fmla="*/ 0 h 872" name="T3"/>
                <a:gd fmla="*/ 749 w 749" name="T4"/>
                <a:gd fmla="*/ 376 h 872" name="T5"/>
                <a:gd fmla="*/ 433 w 749" name="T6"/>
                <a:gd fmla="*/ 746 h 872" name="T7"/>
                <a:gd fmla="*/ 367 w 749" name="T8"/>
                <a:gd fmla="*/ 872 h 872" name="T9"/>
                <a:gd fmla="*/ 305 w 749" name="T10"/>
                <a:gd fmla="*/ 746 h 872" name="T11"/>
                <a:gd fmla="*/ 0 w 749" name="T12"/>
                <a:gd fmla="*/ 376 h 872" name="T13"/>
              </a:gdLst>
              <a:cxnLst>
                <a:cxn ang="0">
                  <a:pos x="T0" y="T1"/>
                </a:cxn>
                <a:cxn ang="0">
                  <a:pos x="T2" y="T3"/>
                </a:cxn>
                <a:cxn ang="0">
                  <a:pos x="T4" y="T5"/>
                </a:cxn>
                <a:cxn ang="0">
                  <a:pos x="T6" y="T7"/>
                </a:cxn>
                <a:cxn ang="0">
                  <a:pos x="T8" y="T9"/>
                </a:cxn>
                <a:cxn ang="0">
                  <a:pos x="T10" y="T11"/>
                </a:cxn>
                <a:cxn ang="0">
                  <a:pos x="T12" y="T13"/>
                </a:cxn>
              </a:cxnLst>
              <a:rect b="b" l="0" r="r" t="0"/>
              <a:pathLst>
                <a:path h="872" w="749">
                  <a:moveTo>
                    <a:pt x="0" y="376"/>
                  </a:moveTo>
                  <a:cubicBezTo>
                    <a:pt x="0" y="168"/>
                    <a:pt x="166" y="0"/>
                    <a:pt x="374" y="0"/>
                  </a:cubicBezTo>
                  <a:cubicBezTo>
                    <a:pt x="581" y="0"/>
                    <a:pt x="749" y="168"/>
                    <a:pt x="749" y="376"/>
                  </a:cubicBezTo>
                  <a:cubicBezTo>
                    <a:pt x="749" y="563"/>
                    <a:pt x="611" y="718"/>
                    <a:pt x="433" y="746"/>
                  </a:cubicBezTo>
                  <a:cubicBezTo>
                    <a:pt x="367" y="872"/>
                    <a:pt x="367" y="872"/>
                    <a:pt x="367" y="872"/>
                  </a:cubicBezTo>
                  <a:cubicBezTo>
                    <a:pt x="305" y="746"/>
                    <a:pt x="305" y="746"/>
                    <a:pt x="305" y="746"/>
                  </a:cubicBezTo>
                  <a:cubicBezTo>
                    <a:pt x="129" y="713"/>
                    <a:pt x="0" y="560"/>
                    <a:pt x="0" y="376"/>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 name="Freeform 1228"/>
            <p:cNvSpPr/>
            <p:nvPr/>
          </p:nvSpPr>
          <p:spPr bwMode="auto">
            <a:xfrm>
              <a:off x="4943475" y="4535488"/>
              <a:ext cx="1714500" cy="1349375"/>
            </a:xfrm>
            <a:custGeom>
              <a:gdLst>
                <a:gd fmla="*/ 718 w 873" name="T0"/>
                <a:gd fmla="*/ 171 h 687" name="T1"/>
                <a:gd fmla="*/ 564 w 873" name="T2"/>
                <a:gd fmla="*/ 30 h 687" name="T3"/>
                <a:gd fmla="*/ 561 w 873" name="T4"/>
                <a:gd fmla="*/ 0 h 687" name="T5"/>
                <a:gd fmla="*/ 438 w 873" name="T6"/>
                <a:gd fmla="*/ 48 h 687" name="T7"/>
                <a:gd fmla="*/ 311 w 873" name="T8"/>
                <a:gd fmla="*/ 0 h 687" name="T9"/>
                <a:gd fmla="*/ 309 w 873" name="T10"/>
                <a:gd fmla="*/ 30 h 687" name="T11"/>
                <a:gd fmla="*/ 155 w 873" name="T12"/>
                <a:gd fmla="*/ 171 h 687" name="T13"/>
                <a:gd fmla="*/ 0 w 873" name="T14"/>
                <a:gd fmla="*/ 404 h 687" name="T15"/>
                <a:gd fmla="*/ 0 w 873" name="T16"/>
                <a:gd fmla="*/ 556 h 687" name="T17"/>
                <a:gd fmla="*/ 438 w 873" name="T18"/>
                <a:gd fmla="*/ 677 h 687" name="T19"/>
                <a:gd fmla="*/ 873 w 873" name="T20"/>
                <a:gd fmla="*/ 556 h 687" name="T21"/>
                <a:gd fmla="*/ 873 w 873" name="T22"/>
                <a:gd fmla="*/ 404 h 687" name="T23"/>
                <a:gd fmla="*/ 718 w 873" name="T24"/>
                <a:gd fmla="*/ 171 h 68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87" w="873">
                  <a:moveTo>
                    <a:pt x="718" y="171"/>
                  </a:moveTo>
                  <a:cubicBezTo>
                    <a:pt x="635" y="171"/>
                    <a:pt x="564" y="108"/>
                    <a:pt x="564" y="30"/>
                  </a:cubicBezTo>
                  <a:cubicBezTo>
                    <a:pt x="564" y="20"/>
                    <a:pt x="563" y="9"/>
                    <a:pt x="561" y="0"/>
                  </a:cubicBezTo>
                  <a:cubicBezTo>
                    <a:pt x="525" y="30"/>
                    <a:pt x="480" y="48"/>
                    <a:pt x="438" y="48"/>
                  </a:cubicBezTo>
                  <a:cubicBezTo>
                    <a:pt x="391" y="48"/>
                    <a:pt x="349" y="30"/>
                    <a:pt x="311" y="0"/>
                  </a:cubicBezTo>
                  <a:cubicBezTo>
                    <a:pt x="311" y="9"/>
                    <a:pt x="309" y="20"/>
                    <a:pt x="309" y="30"/>
                  </a:cubicBezTo>
                  <a:cubicBezTo>
                    <a:pt x="309" y="108"/>
                    <a:pt x="239" y="171"/>
                    <a:pt x="155" y="171"/>
                  </a:cubicBezTo>
                  <a:cubicBezTo>
                    <a:pt x="69" y="171"/>
                    <a:pt x="0" y="275"/>
                    <a:pt x="0" y="404"/>
                  </a:cubicBezTo>
                  <a:cubicBezTo>
                    <a:pt x="0" y="556"/>
                    <a:pt x="0" y="556"/>
                    <a:pt x="0" y="556"/>
                  </a:cubicBezTo>
                  <a:cubicBezTo>
                    <a:pt x="0" y="687"/>
                    <a:pt x="309" y="677"/>
                    <a:pt x="438" y="677"/>
                  </a:cubicBezTo>
                  <a:cubicBezTo>
                    <a:pt x="564" y="677"/>
                    <a:pt x="873" y="687"/>
                    <a:pt x="873" y="556"/>
                  </a:cubicBezTo>
                  <a:cubicBezTo>
                    <a:pt x="873" y="404"/>
                    <a:pt x="873" y="404"/>
                    <a:pt x="873" y="404"/>
                  </a:cubicBezTo>
                  <a:cubicBezTo>
                    <a:pt x="873" y="275"/>
                    <a:pt x="804" y="171"/>
                    <a:pt x="718" y="171"/>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4" name="Freeform 1229"/>
            <p:cNvSpPr/>
            <p:nvPr/>
          </p:nvSpPr>
          <p:spPr bwMode="auto">
            <a:xfrm>
              <a:off x="5287963" y="3416300"/>
              <a:ext cx="1025525" cy="1152525"/>
            </a:xfrm>
            <a:custGeom>
              <a:gdLst>
                <a:gd fmla="*/ 495 w 523" name="T0"/>
                <a:gd fmla="*/ 163 h 587" name="T1"/>
                <a:gd fmla="*/ 484 w 523" name="T2"/>
                <a:gd fmla="*/ 166 h 587" name="T3"/>
                <a:gd fmla="*/ 475 w 523" name="T4"/>
                <a:gd fmla="*/ 128 h 587" name="T5"/>
                <a:gd fmla="*/ 470 w 523" name="T6"/>
                <a:gd fmla="*/ 128 h 587" name="T7"/>
                <a:gd fmla="*/ 228 w 523" name="T8"/>
                <a:gd fmla="*/ 0 h 587" name="T9"/>
                <a:gd fmla="*/ 169 w 523" name="T10"/>
                <a:gd fmla="*/ 46 h 587" name="T11"/>
                <a:gd fmla="*/ 50 w 523" name="T12"/>
                <a:gd fmla="*/ 169 h 587" name="T13"/>
                <a:gd fmla="*/ 30 w 523" name="T14"/>
                <a:gd fmla="*/ 207 h 587" name="T15"/>
                <a:gd fmla="*/ 29 w 523" name="T16"/>
                <a:gd fmla="*/ 166 h 587" name="T17"/>
                <a:gd fmla="*/ 29 w 523" name="T18"/>
                <a:gd fmla="*/ 163 h 587" name="T19"/>
                <a:gd fmla="*/ 0 w 523" name="T20"/>
                <a:gd fmla="*/ 191 h 587" name="T21"/>
                <a:gd fmla="*/ 0 w 523" name="T22"/>
                <a:gd fmla="*/ 330 h 587" name="T23"/>
                <a:gd fmla="*/ 30 w 523" name="T24"/>
                <a:gd fmla="*/ 361 h 587" name="T25"/>
                <a:gd fmla="*/ 40 w 523" name="T26"/>
                <a:gd fmla="*/ 358 h 587" name="T27"/>
                <a:gd fmla="*/ 263 w 523" name="T28"/>
                <a:gd fmla="*/ 587 h 587" name="T29"/>
                <a:gd fmla="*/ 484 w 523" name="T30"/>
                <a:gd fmla="*/ 358 h 587" name="T31"/>
                <a:gd fmla="*/ 495 w 523" name="T32"/>
                <a:gd fmla="*/ 361 h 587" name="T33"/>
                <a:gd fmla="*/ 523 w 523" name="T34"/>
                <a:gd fmla="*/ 330 h 587" name="T35"/>
                <a:gd fmla="*/ 523 w 523" name="T36"/>
                <a:gd fmla="*/ 191 h 587" name="T37"/>
                <a:gd fmla="*/ 495 w 523" name="T38"/>
                <a:gd fmla="*/ 163 h 5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87" w="523">
                  <a:moveTo>
                    <a:pt x="495" y="163"/>
                  </a:moveTo>
                  <a:cubicBezTo>
                    <a:pt x="490" y="163"/>
                    <a:pt x="486" y="163"/>
                    <a:pt x="484" y="166"/>
                  </a:cubicBezTo>
                  <a:cubicBezTo>
                    <a:pt x="479" y="152"/>
                    <a:pt x="477" y="140"/>
                    <a:pt x="475" y="128"/>
                  </a:cubicBezTo>
                  <a:cubicBezTo>
                    <a:pt x="470" y="128"/>
                    <a:pt x="470" y="128"/>
                    <a:pt x="470" y="128"/>
                  </a:cubicBezTo>
                  <a:cubicBezTo>
                    <a:pt x="346" y="126"/>
                    <a:pt x="263" y="43"/>
                    <a:pt x="228" y="0"/>
                  </a:cubicBezTo>
                  <a:cubicBezTo>
                    <a:pt x="222" y="17"/>
                    <a:pt x="204" y="33"/>
                    <a:pt x="169" y="46"/>
                  </a:cubicBezTo>
                  <a:cubicBezTo>
                    <a:pt x="106" y="69"/>
                    <a:pt x="53" y="169"/>
                    <a:pt x="50" y="169"/>
                  </a:cubicBezTo>
                  <a:cubicBezTo>
                    <a:pt x="30" y="207"/>
                    <a:pt x="30" y="207"/>
                    <a:pt x="30" y="207"/>
                  </a:cubicBezTo>
                  <a:cubicBezTo>
                    <a:pt x="29" y="166"/>
                    <a:pt x="29" y="166"/>
                    <a:pt x="29" y="166"/>
                  </a:cubicBezTo>
                  <a:cubicBezTo>
                    <a:pt x="29" y="163"/>
                    <a:pt x="29" y="163"/>
                    <a:pt x="29" y="163"/>
                  </a:cubicBezTo>
                  <a:cubicBezTo>
                    <a:pt x="12" y="163"/>
                    <a:pt x="0" y="176"/>
                    <a:pt x="0" y="191"/>
                  </a:cubicBezTo>
                  <a:cubicBezTo>
                    <a:pt x="0" y="330"/>
                    <a:pt x="0" y="330"/>
                    <a:pt x="0" y="330"/>
                  </a:cubicBezTo>
                  <a:cubicBezTo>
                    <a:pt x="0" y="347"/>
                    <a:pt x="12" y="361"/>
                    <a:pt x="30" y="361"/>
                  </a:cubicBezTo>
                  <a:cubicBezTo>
                    <a:pt x="34" y="361"/>
                    <a:pt x="37" y="360"/>
                    <a:pt x="40" y="358"/>
                  </a:cubicBezTo>
                  <a:cubicBezTo>
                    <a:pt x="70" y="491"/>
                    <a:pt x="158" y="587"/>
                    <a:pt x="263" y="587"/>
                  </a:cubicBezTo>
                  <a:cubicBezTo>
                    <a:pt x="366" y="587"/>
                    <a:pt x="454" y="491"/>
                    <a:pt x="484" y="358"/>
                  </a:cubicBezTo>
                  <a:cubicBezTo>
                    <a:pt x="486" y="360"/>
                    <a:pt x="490" y="361"/>
                    <a:pt x="495" y="361"/>
                  </a:cubicBezTo>
                  <a:cubicBezTo>
                    <a:pt x="511" y="361"/>
                    <a:pt x="523" y="347"/>
                    <a:pt x="523" y="330"/>
                  </a:cubicBezTo>
                  <a:cubicBezTo>
                    <a:pt x="523" y="191"/>
                    <a:pt x="523" y="191"/>
                    <a:pt x="523" y="191"/>
                  </a:cubicBezTo>
                  <a:cubicBezTo>
                    <a:pt x="523" y="176"/>
                    <a:pt x="511" y="163"/>
                    <a:pt x="495" y="163"/>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5" name="Freeform 1230"/>
            <p:cNvSpPr/>
            <p:nvPr/>
          </p:nvSpPr>
          <p:spPr bwMode="auto">
            <a:xfrm>
              <a:off x="5345113" y="3267075"/>
              <a:ext cx="882650" cy="447675"/>
            </a:xfrm>
            <a:custGeom>
              <a:gdLst>
                <a:gd fmla="*/ 450 w 450" name="T0"/>
                <a:gd fmla="*/ 179 h 228" name="T1"/>
                <a:gd fmla="*/ 450 w 450" name="T2"/>
                <a:gd fmla="*/ 179 h 228" name="T3"/>
                <a:gd fmla="*/ 400 w 450" name="T4"/>
                <a:gd fmla="*/ 59 h 228" name="T5"/>
                <a:gd fmla="*/ 242 w 450" name="T6"/>
                <a:gd fmla="*/ 0 h 228" name="T7"/>
                <a:gd fmla="*/ 213 w 450" name="T8"/>
                <a:gd fmla="*/ 1 h 228" name="T9"/>
                <a:gd fmla="*/ 56 w 450" name="T10"/>
                <a:gd fmla="*/ 70 h 228" name="T11"/>
                <a:gd fmla="*/ 0 w 450" name="T12"/>
                <a:gd fmla="*/ 226 h 228" name="T13"/>
                <a:gd fmla="*/ 4 w 450" name="T14"/>
                <a:gd fmla="*/ 228 h 228" name="T15"/>
                <a:gd fmla="*/ 24 w 450" name="T16"/>
                <a:gd fmla="*/ 202 h 228" name="T17"/>
                <a:gd fmla="*/ 25 w 450" name="T18"/>
                <a:gd fmla="*/ 194 h 228" name="T19"/>
                <a:gd fmla="*/ 24 w 450" name="T20"/>
                <a:gd fmla="*/ 199 h 228" name="T21"/>
                <a:gd fmla="*/ 131 w 450" name="T22"/>
                <a:gd fmla="*/ 100 h 228" name="T23"/>
                <a:gd fmla="*/ 195 w 450" name="T24"/>
                <a:gd fmla="*/ 46 h 228" name="T25"/>
                <a:gd fmla="*/ 429 w 450" name="T26"/>
                <a:gd fmla="*/ 179 h 228" name="T27"/>
                <a:gd fmla="*/ 437 w 450" name="T28"/>
                <a:gd fmla="*/ 179 h 228" name="T29"/>
                <a:gd fmla="*/ 450 w 450" name="T30"/>
                <a:gd fmla="*/ 179 h 22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28" w="450">
                  <a:moveTo>
                    <a:pt x="450" y="179"/>
                  </a:moveTo>
                  <a:cubicBezTo>
                    <a:pt x="450" y="179"/>
                    <a:pt x="450" y="179"/>
                    <a:pt x="450" y="179"/>
                  </a:cubicBezTo>
                  <a:cubicBezTo>
                    <a:pt x="450" y="156"/>
                    <a:pt x="442" y="103"/>
                    <a:pt x="400" y="59"/>
                  </a:cubicBezTo>
                  <a:cubicBezTo>
                    <a:pt x="365" y="22"/>
                    <a:pt x="310" y="0"/>
                    <a:pt x="242" y="0"/>
                  </a:cubicBezTo>
                  <a:cubicBezTo>
                    <a:pt x="231" y="0"/>
                    <a:pt x="222" y="0"/>
                    <a:pt x="213" y="1"/>
                  </a:cubicBezTo>
                  <a:cubicBezTo>
                    <a:pt x="210" y="1"/>
                    <a:pt x="118" y="5"/>
                    <a:pt x="56" y="70"/>
                  </a:cubicBezTo>
                  <a:cubicBezTo>
                    <a:pt x="19" y="108"/>
                    <a:pt x="0" y="162"/>
                    <a:pt x="0" y="226"/>
                  </a:cubicBezTo>
                  <a:cubicBezTo>
                    <a:pt x="1" y="226"/>
                    <a:pt x="4" y="228"/>
                    <a:pt x="4" y="228"/>
                  </a:cubicBezTo>
                  <a:cubicBezTo>
                    <a:pt x="24" y="202"/>
                    <a:pt x="24" y="202"/>
                    <a:pt x="24" y="202"/>
                  </a:cubicBezTo>
                  <a:cubicBezTo>
                    <a:pt x="24" y="199"/>
                    <a:pt x="24" y="194"/>
                    <a:pt x="25" y="194"/>
                  </a:cubicBezTo>
                  <a:cubicBezTo>
                    <a:pt x="24" y="194"/>
                    <a:pt x="24" y="195"/>
                    <a:pt x="24" y="199"/>
                  </a:cubicBezTo>
                  <a:cubicBezTo>
                    <a:pt x="48" y="162"/>
                    <a:pt x="87" y="114"/>
                    <a:pt x="131" y="100"/>
                  </a:cubicBezTo>
                  <a:cubicBezTo>
                    <a:pt x="187" y="81"/>
                    <a:pt x="195" y="48"/>
                    <a:pt x="195" y="46"/>
                  </a:cubicBezTo>
                  <a:cubicBezTo>
                    <a:pt x="197" y="49"/>
                    <a:pt x="287" y="168"/>
                    <a:pt x="429" y="179"/>
                  </a:cubicBezTo>
                  <a:cubicBezTo>
                    <a:pt x="437" y="179"/>
                    <a:pt x="437" y="179"/>
                    <a:pt x="437" y="179"/>
                  </a:cubicBezTo>
                  <a:cubicBezTo>
                    <a:pt x="441" y="179"/>
                    <a:pt x="446" y="179"/>
                    <a:pt x="450" y="179"/>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6" name="Freeform 1231"/>
            <p:cNvSpPr/>
            <p:nvPr/>
          </p:nvSpPr>
          <p:spPr bwMode="auto">
            <a:xfrm>
              <a:off x="6303963" y="4408488"/>
              <a:ext cx="1327150" cy="1120775"/>
            </a:xfrm>
            <a:custGeom>
              <a:gdLst>
                <a:gd fmla="*/ 547 w 676" name="T0"/>
                <a:gd fmla="*/ 142 h 571" name="T1"/>
                <a:gd fmla="*/ 420 w 676" name="T2"/>
                <a:gd fmla="*/ 25 h 571" name="T3"/>
                <a:gd fmla="*/ 417 w 676" name="T4"/>
                <a:gd fmla="*/ 0 h 571" name="T5"/>
                <a:gd fmla="*/ 312 w 676" name="T6"/>
                <a:gd fmla="*/ 37 h 571" name="T7"/>
                <a:gd fmla="*/ 208 w 676" name="T8"/>
                <a:gd fmla="*/ 0 h 571" name="T9"/>
                <a:gd fmla="*/ 207 w 676" name="T10"/>
                <a:gd fmla="*/ 25 h 571" name="T11"/>
                <a:gd fmla="*/ 78 w 676" name="T12"/>
                <a:gd fmla="*/ 142 h 571" name="T13"/>
                <a:gd fmla="*/ 0 w 676" name="T14"/>
                <a:gd fmla="*/ 179 h 571" name="T15"/>
                <a:gd fmla="*/ 25 w 676" name="T16"/>
                <a:gd fmla="*/ 182 h 571" name="T17"/>
                <a:gd fmla="*/ 177 w 676" name="T18"/>
                <a:gd fmla="*/ 272 h 571" name="T19"/>
                <a:gd fmla="*/ 234 w 676" name="T20"/>
                <a:gd fmla="*/ 469 h 571" name="T21"/>
                <a:gd fmla="*/ 234 w 676" name="T22"/>
                <a:gd fmla="*/ 565 h 571" name="T23"/>
                <a:gd fmla="*/ 312 w 676" name="T24"/>
                <a:gd fmla="*/ 565 h 571" name="T25"/>
                <a:gd fmla="*/ 676 w 676" name="T26"/>
                <a:gd fmla="*/ 466 h 571" name="T27"/>
                <a:gd fmla="*/ 676 w 676" name="T28"/>
                <a:gd fmla="*/ 336 h 571" name="T29"/>
                <a:gd fmla="*/ 547 w 676" name="T30"/>
                <a:gd fmla="*/ 142 h 57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71" w="676">
                  <a:moveTo>
                    <a:pt x="547" y="142"/>
                  </a:moveTo>
                  <a:cubicBezTo>
                    <a:pt x="477" y="142"/>
                    <a:pt x="420" y="91"/>
                    <a:pt x="420" y="25"/>
                  </a:cubicBezTo>
                  <a:cubicBezTo>
                    <a:pt x="420" y="16"/>
                    <a:pt x="418" y="8"/>
                    <a:pt x="417" y="0"/>
                  </a:cubicBezTo>
                  <a:cubicBezTo>
                    <a:pt x="385" y="25"/>
                    <a:pt x="349" y="37"/>
                    <a:pt x="312" y="37"/>
                  </a:cubicBezTo>
                  <a:cubicBezTo>
                    <a:pt x="275" y="37"/>
                    <a:pt x="240" y="25"/>
                    <a:pt x="208" y="0"/>
                  </a:cubicBezTo>
                  <a:cubicBezTo>
                    <a:pt x="207" y="8"/>
                    <a:pt x="207" y="16"/>
                    <a:pt x="207" y="25"/>
                  </a:cubicBezTo>
                  <a:cubicBezTo>
                    <a:pt x="207" y="91"/>
                    <a:pt x="148" y="142"/>
                    <a:pt x="78" y="142"/>
                  </a:cubicBezTo>
                  <a:cubicBezTo>
                    <a:pt x="50" y="142"/>
                    <a:pt x="23" y="157"/>
                    <a:pt x="0" y="179"/>
                  </a:cubicBezTo>
                  <a:cubicBezTo>
                    <a:pt x="10" y="180"/>
                    <a:pt x="17" y="182"/>
                    <a:pt x="25" y="182"/>
                  </a:cubicBezTo>
                  <a:cubicBezTo>
                    <a:pt x="82" y="182"/>
                    <a:pt x="138" y="213"/>
                    <a:pt x="177" y="272"/>
                  </a:cubicBezTo>
                  <a:cubicBezTo>
                    <a:pt x="213" y="324"/>
                    <a:pt x="234" y="394"/>
                    <a:pt x="234" y="469"/>
                  </a:cubicBezTo>
                  <a:cubicBezTo>
                    <a:pt x="234" y="565"/>
                    <a:pt x="234" y="565"/>
                    <a:pt x="234" y="565"/>
                  </a:cubicBezTo>
                  <a:cubicBezTo>
                    <a:pt x="264" y="565"/>
                    <a:pt x="292" y="565"/>
                    <a:pt x="312" y="565"/>
                  </a:cubicBezTo>
                  <a:cubicBezTo>
                    <a:pt x="420" y="565"/>
                    <a:pt x="676" y="571"/>
                    <a:pt x="676" y="466"/>
                  </a:cubicBezTo>
                  <a:cubicBezTo>
                    <a:pt x="676" y="336"/>
                    <a:pt x="676" y="336"/>
                    <a:pt x="676" y="336"/>
                  </a:cubicBezTo>
                  <a:cubicBezTo>
                    <a:pt x="676" y="230"/>
                    <a:pt x="617" y="142"/>
                    <a:pt x="547" y="142"/>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7" name="Freeform 1232"/>
            <p:cNvSpPr/>
            <p:nvPr/>
          </p:nvSpPr>
          <p:spPr bwMode="auto">
            <a:xfrm>
              <a:off x="6488113" y="3473450"/>
              <a:ext cx="855663" cy="965200"/>
            </a:xfrm>
            <a:custGeom>
              <a:gdLst>
                <a:gd fmla="*/ 25 w 436" name="T0"/>
                <a:gd fmla="*/ 301 h 492" name="T1"/>
                <a:gd fmla="*/ 34 w 436" name="T2"/>
                <a:gd fmla="*/ 299 h 492" name="T3"/>
                <a:gd fmla="*/ 218 w 436" name="T4"/>
                <a:gd fmla="*/ 492 h 492" name="T5"/>
                <a:gd fmla="*/ 404 w 436" name="T6"/>
                <a:gd fmla="*/ 299 h 492" name="T7"/>
                <a:gd fmla="*/ 414 w 436" name="T8"/>
                <a:gd fmla="*/ 301 h 492" name="T9"/>
                <a:gd fmla="*/ 436 w 436" name="T10"/>
                <a:gd fmla="*/ 277 h 492" name="T11"/>
                <a:gd fmla="*/ 436 w 436" name="T12"/>
                <a:gd fmla="*/ 160 h 492" name="T13"/>
                <a:gd fmla="*/ 414 w 436" name="T14"/>
                <a:gd fmla="*/ 137 h 492" name="T15"/>
                <a:gd fmla="*/ 404 w 436" name="T16"/>
                <a:gd fmla="*/ 138 h 492" name="T17"/>
                <a:gd fmla="*/ 397 w 436" name="T18"/>
                <a:gd fmla="*/ 107 h 492" name="T19"/>
                <a:gd fmla="*/ 393 w 436" name="T20"/>
                <a:gd fmla="*/ 107 h 492" name="T21"/>
                <a:gd fmla="*/ 190 w 436" name="T22"/>
                <a:gd fmla="*/ 0 h 492" name="T23"/>
                <a:gd fmla="*/ 140 w 436" name="T24"/>
                <a:gd fmla="*/ 40 h 492" name="T25"/>
                <a:gd fmla="*/ 42 w 436" name="T26"/>
                <a:gd fmla="*/ 140 h 492" name="T27"/>
                <a:gd fmla="*/ 25 w 436" name="T28"/>
                <a:gd fmla="*/ 173 h 492" name="T29"/>
                <a:gd fmla="*/ 24 w 436" name="T30"/>
                <a:gd fmla="*/ 138 h 492" name="T31"/>
                <a:gd fmla="*/ 24 w 436" name="T32"/>
                <a:gd fmla="*/ 137 h 492" name="T33"/>
                <a:gd fmla="*/ 0 w 436" name="T34"/>
                <a:gd fmla="*/ 160 h 492" name="T35"/>
                <a:gd fmla="*/ 0 w 436" name="T36"/>
                <a:gd fmla="*/ 277 h 492" name="T37"/>
                <a:gd fmla="*/ 25 w 436" name="T38"/>
                <a:gd fmla="*/ 301 h 49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92" w="436">
                  <a:moveTo>
                    <a:pt x="25" y="301"/>
                  </a:moveTo>
                  <a:cubicBezTo>
                    <a:pt x="27" y="301"/>
                    <a:pt x="32" y="300"/>
                    <a:pt x="34" y="299"/>
                  </a:cubicBezTo>
                  <a:cubicBezTo>
                    <a:pt x="57" y="411"/>
                    <a:pt x="132" y="492"/>
                    <a:pt x="218" y="492"/>
                  </a:cubicBezTo>
                  <a:cubicBezTo>
                    <a:pt x="307" y="492"/>
                    <a:pt x="378" y="411"/>
                    <a:pt x="404" y="299"/>
                  </a:cubicBezTo>
                  <a:cubicBezTo>
                    <a:pt x="405" y="300"/>
                    <a:pt x="409" y="301"/>
                    <a:pt x="414" y="301"/>
                  </a:cubicBezTo>
                  <a:cubicBezTo>
                    <a:pt x="426" y="301"/>
                    <a:pt x="436" y="290"/>
                    <a:pt x="436" y="277"/>
                  </a:cubicBezTo>
                  <a:cubicBezTo>
                    <a:pt x="436" y="160"/>
                    <a:pt x="436" y="160"/>
                    <a:pt x="436" y="160"/>
                  </a:cubicBezTo>
                  <a:cubicBezTo>
                    <a:pt x="436" y="147"/>
                    <a:pt x="426" y="137"/>
                    <a:pt x="414" y="137"/>
                  </a:cubicBezTo>
                  <a:cubicBezTo>
                    <a:pt x="409" y="137"/>
                    <a:pt x="405" y="137"/>
                    <a:pt x="404" y="138"/>
                  </a:cubicBezTo>
                  <a:cubicBezTo>
                    <a:pt x="400" y="127"/>
                    <a:pt x="399" y="116"/>
                    <a:pt x="397" y="107"/>
                  </a:cubicBezTo>
                  <a:cubicBezTo>
                    <a:pt x="393" y="107"/>
                    <a:pt x="393" y="107"/>
                    <a:pt x="393" y="107"/>
                  </a:cubicBezTo>
                  <a:cubicBezTo>
                    <a:pt x="288" y="106"/>
                    <a:pt x="218" y="35"/>
                    <a:pt x="190" y="0"/>
                  </a:cubicBezTo>
                  <a:cubicBezTo>
                    <a:pt x="183" y="14"/>
                    <a:pt x="170" y="27"/>
                    <a:pt x="140" y="40"/>
                  </a:cubicBezTo>
                  <a:cubicBezTo>
                    <a:pt x="89" y="57"/>
                    <a:pt x="42" y="140"/>
                    <a:pt x="42" y="140"/>
                  </a:cubicBezTo>
                  <a:cubicBezTo>
                    <a:pt x="25" y="173"/>
                    <a:pt x="25" y="173"/>
                    <a:pt x="25" y="173"/>
                  </a:cubicBezTo>
                  <a:cubicBezTo>
                    <a:pt x="24" y="138"/>
                    <a:pt x="24" y="138"/>
                    <a:pt x="24" y="138"/>
                  </a:cubicBezTo>
                  <a:cubicBezTo>
                    <a:pt x="24" y="137"/>
                    <a:pt x="24" y="137"/>
                    <a:pt x="24" y="137"/>
                  </a:cubicBezTo>
                  <a:cubicBezTo>
                    <a:pt x="10" y="137"/>
                    <a:pt x="0" y="147"/>
                    <a:pt x="0" y="160"/>
                  </a:cubicBezTo>
                  <a:cubicBezTo>
                    <a:pt x="0" y="277"/>
                    <a:pt x="0" y="277"/>
                    <a:pt x="0" y="277"/>
                  </a:cubicBezTo>
                  <a:cubicBezTo>
                    <a:pt x="0" y="290"/>
                    <a:pt x="11" y="301"/>
                    <a:pt x="25" y="301"/>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8" name="Freeform 1233"/>
            <p:cNvSpPr/>
            <p:nvPr/>
          </p:nvSpPr>
          <p:spPr bwMode="auto">
            <a:xfrm>
              <a:off x="6535738" y="3349625"/>
              <a:ext cx="738188" cy="377825"/>
            </a:xfrm>
            <a:custGeom>
              <a:gdLst>
                <a:gd fmla="*/ 18 w 376" name="T0"/>
                <a:gd fmla="*/ 168 h 192" name="T1"/>
                <a:gd fmla="*/ 20 w 376" name="T2"/>
                <a:gd fmla="*/ 162 h 192" name="T3"/>
                <a:gd fmla="*/ 20 w 376" name="T4"/>
                <a:gd fmla="*/ 163 h 192" name="T5"/>
                <a:gd fmla="*/ 109 w 376" name="T6"/>
                <a:gd fmla="*/ 84 h 192" name="T7"/>
                <a:gd fmla="*/ 164 w 376" name="T8"/>
                <a:gd fmla="*/ 40 h 192" name="T9"/>
                <a:gd fmla="*/ 359 w 376" name="T10"/>
                <a:gd fmla="*/ 150 h 192" name="T11"/>
                <a:gd fmla="*/ 364 w 376" name="T12"/>
                <a:gd fmla="*/ 150 h 192" name="T13"/>
                <a:gd fmla="*/ 364 w 376" name="T14"/>
                <a:gd fmla="*/ 152 h 192" name="T15"/>
                <a:gd fmla="*/ 376 w 376" name="T16"/>
                <a:gd fmla="*/ 152 h 192" name="T17"/>
                <a:gd fmla="*/ 376 w 376" name="T18"/>
                <a:gd fmla="*/ 150 h 192" name="T19"/>
                <a:gd fmla="*/ 335 w 376" name="T20"/>
                <a:gd fmla="*/ 49 h 192" name="T21"/>
                <a:gd fmla="*/ 202 w 376" name="T22"/>
                <a:gd fmla="*/ 0 h 192" name="T23"/>
                <a:gd fmla="*/ 179 w 376" name="T24"/>
                <a:gd fmla="*/ 0 h 192" name="T25"/>
                <a:gd fmla="*/ 47 w 376" name="T26"/>
                <a:gd fmla="*/ 58 h 192" name="T27"/>
                <a:gd fmla="*/ 0 w 376" name="T28"/>
                <a:gd fmla="*/ 189 h 192" name="T29"/>
                <a:gd fmla="*/ 3 w 376" name="T30"/>
                <a:gd fmla="*/ 192 h 192" name="T31"/>
                <a:gd fmla="*/ 18 w 376" name="T32"/>
                <a:gd fmla="*/ 168 h 19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92" w="376">
                  <a:moveTo>
                    <a:pt x="18" y="168"/>
                  </a:moveTo>
                  <a:cubicBezTo>
                    <a:pt x="20" y="163"/>
                    <a:pt x="20" y="163"/>
                    <a:pt x="20" y="162"/>
                  </a:cubicBezTo>
                  <a:cubicBezTo>
                    <a:pt x="20" y="163"/>
                    <a:pt x="20" y="163"/>
                    <a:pt x="20" y="163"/>
                  </a:cubicBezTo>
                  <a:cubicBezTo>
                    <a:pt x="39" y="136"/>
                    <a:pt x="74" y="96"/>
                    <a:pt x="109" y="84"/>
                  </a:cubicBezTo>
                  <a:cubicBezTo>
                    <a:pt x="156" y="67"/>
                    <a:pt x="164" y="40"/>
                    <a:pt x="164" y="40"/>
                  </a:cubicBezTo>
                  <a:cubicBezTo>
                    <a:pt x="164" y="40"/>
                    <a:pt x="241" y="141"/>
                    <a:pt x="359" y="150"/>
                  </a:cubicBezTo>
                  <a:cubicBezTo>
                    <a:pt x="364" y="150"/>
                    <a:pt x="364" y="150"/>
                    <a:pt x="364" y="150"/>
                  </a:cubicBezTo>
                  <a:cubicBezTo>
                    <a:pt x="364" y="152"/>
                    <a:pt x="364" y="152"/>
                    <a:pt x="364" y="152"/>
                  </a:cubicBezTo>
                  <a:cubicBezTo>
                    <a:pt x="370" y="152"/>
                    <a:pt x="373" y="152"/>
                    <a:pt x="376" y="152"/>
                  </a:cubicBezTo>
                  <a:cubicBezTo>
                    <a:pt x="376" y="152"/>
                    <a:pt x="376" y="152"/>
                    <a:pt x="376" y="150"/>
                  </a:cubicBezTo>
                  <a:cubicBezTo>
                    <a:pt x="376" y="130"/>
                    <a:pt x="370" y="84"/>
                    <a:pt x="335" y="49"/>
                  </a:cubicBezTo>
                  <a:cubicBezTo>
                    <a:pt x="304" y="16"/>
                    <a:pt x="260" y="0"/>
                    <a:pt x="202" y="0"/>
                  </a:cubicBezTo>
                  <a:cubicBezTo>
                    <a:pt x="194" y="0"/>
                    <a:pt x="187" y="0"/>
                    <a:pt x="179" y="0"/>
                  </a:cubicBezTo>
                  <a:cubicBezTo>
                    <a:pt x="175" y="0"/>
                    <a:pt x="99" y="1"/>
                    <a:pt x="47" y="58"/>
                  </a:cubicBezTo>
                  <a:cubicBezTo>
                    <a:pt x="14" y="88"/>
                    <a:pt x="0" y="134"/>
                    <a:pt x="0" y="189"/>
                  </a:cubicBezTo>
                  <a:cubicBezTo>
                    <a:pt x="1" y="189"/>
                    <a:pt x="2" y="190"/>
                    <a:pt x="3" y="192"/>
                  </a:cubicBezTo>
                  <a:lnTo>
                    <a:pt x="18" y="168"/>
                  </a:ln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9" name="Freeform 1234"/>
            <p:cNvSpPr/>
            <p:nvPr/>
          </p:nvSpPr>
          <p:spPr bwMode="auto">
            <a:xfrm>
              <a:off x="4202113" y="4475163"/>
              <a:ext cx="1087438" cy="925513"/>
            </a:xfrm>
            <a:custGeom>
              <a:gdLst>
                <a:gd fmla="*/ 381 w 554" name="T0"/>
                <a:gd fmla="*/ 238 h 472" name="T1"/>
                <a:gd fmla="*/ 533 w 554" name="T2"/>
                <a:gd fmla="*/ 148 h 472" name="T3"/>
                <a:gd fmla="*/ 554 w 554" name="T4"/>
                <a:gd fmla="*/ 145 h 472" name="T5"/>
                <a:gd fmla="*/ 494 w 554" name="T6"/>
                <a:gd fmla="*/ 119 h 472" name="T7"/>
                <a:gd fmla="*/ 388 w 554" name="T8"/>
                <a:gd fmla="*/ 22 h 472" name="T9"/>
                <a:gd fmla="*/ 384 w 554" name="T10"/>
                <a:gd fmla="*/ 0 h 472" name="T11"/>
                <a:gd fmla="*/ 301 w 554" name="T12"/>
                <a:gd fmla="*/ 32 h 472" name="T13"/>
                <a:gd fmla="*/ 213 w 554" name="T14"/>
                <a:gd fmla="*/ 0 h 472" name="T15"/>
                <a:gd fmla="*/ 211 w 554" name="T16"/>
                <a:gd fmla="*/ 22 h 472" name="T17"/>
                <a:gd fmla="*/ 106 w 554" name="T18"/>
                <a:gd fmla="*/ 119 h 472" name="T19"/>
                <a:gd fmla="*/ 0 w 554" name="T20"/>
                <a:gd fmla="*/ 277 h 472" name="T21"/>
                <a:gd fmla="*/ 0 w 554" name="T22"/>
                <a:gd fmla="*/ 384 h 472" name="T23"/>
                <a:gd fmla="*/ 301 w 554" name="T24"/>
                <a:gd fmla="*/ 468 h 472" name="T25"/>
                <a:gd fmla="*/ 324 w 554" name="T26"/>
                <a:gd fmla="*/ 468 h 472" name="T27"/>
                <a:gd fmla="*/ 324 w 554" name="T28"/>
                <a:gd fmla="*/ 435 h 472" name="T29"/>
                <a:gd fmla="*/ 381 w 554" name="T30"/>
                <a:gd fmla="*/ 238 h 47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72" w="554">
                  <a:moveTo>
                    <a:pt x="381" y="238"/>
                  </a:moveTo>
                  <a:cubicBezTo>
                    <a:pt x="421" y="179"/>
                    <a:pt x="474" y="148"/>
                    <a:pt x="533" y="148"/>
                  </a:cubicBezTo>
                  <a:cubicBezTo>
                    <a:pt x="540" y="148"/>
                    <a:pt x="546" y="148"/>
                    <a:pt x="554" y="145"/>
                  </a:cubicBezTo>
                  <a:cubicBezTo>
                    <a:pt x="538" y="128"/>
                    <a:pt x="517" y="119"/>
                    <a:pt x="494" y="119"/>
                  </a:cubicBezTo>
                  <a:cubicBezTo>
                    <a:pt x="436" y="119"/>
                    <a:pt x="388" y="73"/>
                    <a:pt x="388" y="22"/>
                  </a:cubicBezTo>
                  <a:cubicBezTo>
                    <a:pt x="388" y="15"/>
                    <a:pt x="388" y="7"/>
                    <a:pt x="384" y="0"/>
                  </a:cubicBezTo>
                  <a:cubicBezTo>
                    <a:pt x="359" y="20"/>
                    <a:pt x="332" y="32"/>
                    <a:pt x="301" y="32"/>
                  </a:cubicBezTo>
                  <a:cubicBezTo>
                    <a:pt x="269" y="32"/>
                    <a:pt x="241" y="20"/>
                    <a:pt x="213" y="0"/>
                  </a:cubicBezTo>
                  <a:cubicBezTo>
                    <a:pt x="212" y="7"/>
                    <a:pt x="211" y="15"/>
                    <a:pt x="211" y="22"/>
                  </a:cubicBezTo>
                  <a:cubicBezTo>
                    <a:pt x="211" y="73"/>
                    <a:pt x="164" y="119"/>
                    <a:pt x="106" y="119"/>
                  </a:cubicBezTo>
                  <a:cubicBezTo>
                    <a:pt x="47" y="119"/>
                    <a:pt x="0" y="189"/>
                    <a:pt x="0" y="277"/>
                  </a:cubicBezTo>
                  <a:cubicBezTo>
                    <a:pt x="0" y="384"/>
                    <a:pt x="0" y="384"/>
                    <a:pt x="0" y="384"/>
                  </a:cubicBezTo>
                  <a:cubicBezTo>
                    <a:pt x="0" y="472"/>
                    <a:pt x="211" y="468"/>
                    <a:pt x="301" y="468"/>
                  </a:cubicBezTo>
                  <a:cubicBezTo>
                    <a:pt x="308" y="468"/>
                    <a:pt x="315" y="468"/>
                    <a:pt x="324" y="468"/>
                  </a:cubicBezTo>
                  <a:cubicBezTo>
                    <a:pt x="324" y="435"/>
                    <a:pt x="324" y="435"/>
                    <a:pt x="324" y="435"/>
                  </a:cubicBezTo>
                  <a:cubicBezTo>
                    <a:pt x="324" y="360"/>
                    <a:pt x="345" y="290"/>
                    <a:pt x="381" y="238"/>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0" name="Freeform 1235"/>
            <p:cNvSpPr/>
            <p:nvPr/>
          </p:nvSpPr>
          <p:spPr bwMode="auto">
            <a:xfrm>
              <a:off x="4437063" y="3706813"/>
              <a:ext cx="709613" cy="795338"/>
            </a:xfrm>
            <a:custGeom>
              <a:gdLst>
                <a:gd fmla="*/ 19 w 361" name="T0"/>
                <a:gd fmla="*/ 245 h 405" name="T1"/>
                <a:gd fmla="*/ 26 w 361" name="T2"/>
                <a:gd fmla="*/ 245 h 405" name="T3"/>
                <a:gd fmla="*/ 181 w 361" name="T4"/>
                <a:gd fmla="*/ 405 h 405" name="T5"/>
                <a:gd fmla="*/ 333 w 361" name="T6"/>
                <a:gd fmla="*/ 245 h 405" name="T7"/>
                <a:gd fmla="*/ 341 w 361" name="T8"/>
                <a:gd fmla="*/ 245 h 405" name="T9"/>
                <a:gd fmla="*/ 361 w 361" name="T10"/>
                <a:gd fmla="*/ 228 h 405" name="T11"/>
                <a:gd fmla="*/ 361 w 361" name="T12"/>
                <a:gd fmla="*/ 130 h 405" name="T13"/>
                <a:gd fmla="*/ 341 w 361" name="T14"/>
                <a:gd fmla="*/ 110 h 405" name="T15"/>
                <a:gd fmla="*/ 333 w 361" name="T16"/>
                <a:gd fmla="*/ 111 h 405" name="T17"/>
                <a:gd fmla="*/ 326 w 361" name="T18"/>
                <a:gd fmla="*/ 87 h 405" name="T19"/>
                <a:gd fmla="*/ 321 w 361" name="T20"/>
                <a:gd fmla="*/ 87 h 405" name="T21"/>
                <a:gd fmla="*/ 158 w 361" name="T22"/>
                <a:gd fmla="*/ 0 h 405" name="T23"/>
                <a:gd fmla="*/ 114 w 361" name="T24"/>
                <a:gd fmla="*/ 30 h 405" name="T25"/>
                <a:gd fmla="*/ 34 w 361" name="T26"/>
                <a:gd fmla="*/ 115 h 405" name="T27"/>
                <a:gd fmla="*/ 20 w 361" name="T28"/>
                <a:gd fmla="*/ 142 h 405" name="T29"/>
                <a:gd fmla="*/ 19 w 361" name="T30"/>
                <a:gd fmla="*/ 114 h 405" name="T31"/>
                <a:gd fmla="*/ 19 w 361" name="T32"/>
                <a:gd fmla="*/ 110 h 405" name="T33"/>
                <a:gd fmla="*/ 0 w 361" name="T34"/>
                <a:gd fmla="*/ 130 h 405" name="T35"/>
                <a:gd fmla="*/ 0 w 361" name="T36"/>
                <a:gd fmla="*/ 228 h 405" name="T37"/>
                <a:gd fmla="*/ 19 w 361" name="T38"/>
                <a:gd fmla="*/ 245 h 40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05" w="361">
                  <a:moveTo>
                    <a:pt x="19" y="245"/>
                  </a:moveTo>
                  <a:cubicBezTo>
                    <a:pt x="21" y="245"/>
                    <a:pt x="25" y="245"/>
                    <a:pt x="26" y="245"/>
                  </a:cubicBezTo>
                  <a:cubicBezTo>
                    <a:pt x="46" y="335"/>
                    <a:pt x="108" y="405"/>
                    <a:pt x="181" y="405"/>
                  </a:cubicBezTo>
                  <a:cubicBezTo>
                    <a:pt x="252" y="405"/>
                    <a:pt x="313" y="335"/>
                    <a:pt x="333" y="245"/>
                  </a:cubicBezTo>
                  <a:cubicBezTo>
                    <a:pt x="335" y="245"/>
                    <a:pt x="337" y="245"/>
                    <a:pt x="341" y="245"/>
                  </a:cubicBezTo>
                  <a:cubicBezTo>
                    <a:pt x="352" y="245"/>
                    <a:pt x="361" y="238"/>
                    <a:pt x="361" y="228"/>
                  </a:cubicBezTo>
                  <a:cubicBezTo>
                    <a:pt x="361" y="130"/>
                    <a:pt x="361" y="130"/>
                    <a:pt x="361" y="130"/>
                  </a:cubicBezTo>
                  <a:cubicBezTo>
                    <a:pt x="361" y="119"/>
                    <a:pt x="352" y="110"/>
                    <a:pt x="341" y="110"/>
                  </a:cubicBezTo>
                  <a:cubicBezTo>
                    <a:pt x="337" y="110"/>
                    <a:pt x="335" y="110"/>
                    <a:pt x="333" y="111"/>
                  </a:cubicBezTo>
                  <a:cubicBezTo>
                    <a:pt x="331" y="101"/>
                    <a:pt x="327" y="94"/>
                    <a:pt x="326" y="87"/>
                  </a:cubicBezTo>
                  <a:cubicBezTo>
                    <a:pt x="321" y="87"/>
                    <a:pt x="321" y="87"/>
                    <a:pt x="321" y="87"/>
                  </a:cubicBezTo>
                  <a:cubicBezTo>
                    <a:pt x="238" y="83"/>
                    <a:pt x="180" y="27"/>
                    <a:pt x="158" y="0"/>
                  </a:cubicBezTo>
                  <a:cubicBezTo>
                    <a:pt x="150" y="10"/>
                    <a:pt x="139" y="21"/>
                    <a:pt x="114" y="30"/>
                  </a:cubicBezTo>
                  <a:cubicBezTo>
                    <a:pt x="72" y="46"/>
                    <a:pt x="34" y="115"/>
                    <a:pt x="34" y="115"/>
                  </a:cubicBezTo>
                  <a:cubicBezTo>
                    <a:pt x="20" y="142"/>
                    <a:pt x="20" y="142"/>
                    <a:pt x="20" y="142"/>
                  </a:cubicBezTo>
                  <a:cubicBezTo>
                    <a:pt x="19" y="114"/>
                    <a:pt x="19" y="114"/>
                    <a:pt x="19" y="114"/>
                  </a:cubicBezTo>
                  <a:cubicBezTo>
                    <a:pt x="19" y="110"/>
                    <a:pt x="19" y="110"/>
                    <a:pt x="19" y="110"/>
                  </a:cubicBezTo>
                  <a:cubicBezTo>
                    <a:pt x="9" y="110"/>
                    <a:pt x="0" y="119"/>
                    <a:pt x="0" y="130"/>
                  </a:cubicBezTo>
                  <a:cubicBezTo>
                    <a:pt x="0" y="228"/>
                    <a:pt x="0" y="228"/>
                    <a:pt x="0" y="228"/>
                  </a:cubicBezTo>
                  <a:cubicBezTo>
                    <a:pt x="0" y="238"/>
                    <a:pt x="9" y="245"/>
                    <a:pt x="19" y="245"/>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1" name="Freeform 1236"/>
            <p:cNvSpPr/>
            <p:nvPr/>
          </p:nvSpPr>
          <p:spPr bwMode="auto">
            <a:xfrm>
              <a:off x="4475163" y="3597275"/>
              <a:ext cx="614363" cy="315913"/>
            </a:xfrm>
            <a:custGeom>
              <a:gdLst>
                <a:gd fmla="*/ 15 w 313" name="T0"/>
                <a:gd fmla="*/ 139 h 161" name="T1"/>
                <a:gd fmla="*/ 19 w 313" name="T2"/>
                <a:gd fmla="*/ 134 h 161" name="T3"/>
                <a:gd fmla="*/ 16 w 313" name="T4"/>
                <a:gd fmla="*/ 139 h 161" name="T5"/>
                <a:gd fmla="*/ 90 w 313" name="T6"/>
                <a:gd fmla="*/ 71 h 161" name="T7"/>
                <a:gd fmla="*/ 136 w 313" name="T8"/>
                <a:gd fmla="*/ 34 h 161" name="T9"/>
                <a:gd fmla="*/ 296 w 313" name="T10"/>
                <a:gd fmla="*/ 125 h 161" name="T11"/>
                <a:gd fmla="*/ 301 w 313" name="T12"/>
                <a:gd fmla="*/ 125 h 161" name="T13"/>
                <a:gd fmla="*/ 301 w 313" name="T14"/>
                <a:gd fmla="*/ 126 h 161" name="T15"/>
                <a:gd fmla="*/ 313 w 313" name="T16"/>
                <a:gd fmla="*/ 126 h 161" name="T17"/>
                <a:gd fmla="*/ 313 w 313" name="T18"/>
                <a:gd fmla="*/ 125 h 161" name="T19"/>
                <a:gd fmla="*/ 277 w 313" name="T20"/>
                <a:gd fmla="*/ 43 h 161" name="T21"/>
                <a:gd fmla="*/ 167 w 313" name="T22"/>
                <a:gd fmla="*/ 0 h 161" name="T23"/>
                <a:gd fmla="*/ 147 w 313" name="T24"/>
                <a:gd fmla="*/ 3 h 161" name="T25"/>
                <a:gd fmla="*/ 40 w 313" name="T26"/>
                <a:gd fmla="*/ 50 h 161" name="T27"/>
                <a:gd fmla="*/ 0 w 313" name="T28"/>
                <a:gd fmla="*/ 157 h 161" name="T29"/>
                <a:gd fmla="*/ 4 w 313" name="T30"/>
                <a:gd fmla="*/ 161 h 161" name="T31"/>
                <a:gd fmla="*/ 15 w 313" name="T32"/>
                <a:gd fmla="*/ 139 h 16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1" w="313">
                  <a:moveTo>
                    <a:pt x="15" y="139"/>
                  </a:moveTo>
                  <a:cubicBezTo>
                    <a:pt x="15" y="139"/>
                    <a:pt x="16" y="136"/>
                    <a:pt x="19" y="134"/>
                  </a:cubicBezTo>
                  <a:cubicBezTo>
                    <a:pt x="16" y="139"/>
                    <a:pt x="16" y="139"/>
                    <a:pt x="16" y="139"/>
                  </a:cubicBezTo>
                  <a:cubicBezTo>
                    <a:pt x="33" y="113"/>
                    <a:pt x="61" y="82"/>
                    <a:pt x="90" y="71"/>
                  </a:cubicBezTo>
                  <a:cubicBezTo>
                    <a:pt x="129" y="57"/>
                    <a:pt x="136" y="36"/>
                    <a:pt x="136" y="34"/>
                  </a:cubicBezTo>
                  <a:cubicBezTo>
                    <a:pt x="136" y="36"/>
                    <a:pt x="199" y="119"/>
                    <a:pt x="296" y="125"/>
                  </a:cubicBezTo>
                  <a:cubicBezTo>
                    <a:pt x="301" y="125"/>
                    <a:pt x="301" y="125"/>
                    <a:pt x="301" y="125"/>
                  </a:cubicBezTo>
                  <a:cubicBezTo>
                    <a:pt x="301" y="126"/>
                    <a:pt x="301" y="126"/>
                    <a:pt x="301" y="126"/>
                  </a:cubicBezTo>
                  <a:cubicBezTo>
                    <a:pt x="305" y="126"/>
                    <a:pt x="308" y="126"/>
                    <a:pt x="313" y="126"/>
                  </a:cubicBezTo>
                  <a:cubicBezTo>
                    <a:pt x="313" y="125"/>
                    <a:pt x="313" y="125"/>
                    <a:pt x="313" y="125"/>
                  </a:cubicBezTo>
                  <a:cubicBezTo>
                    <a:pt x="312" y="110"/>
                    <a:pt x="306" y="71"/>
                    <a:pt x="277" y="43"/>
                  </a:cubicBezTo>
                  <a:cubicBezTo>
                    <a:pt x="251" y="15"/>
                    <a:pt x="213" y="0"/>
                    <a:pt x="167" y="0"/>
                  </a:cubicBezTo>
                  <a:cubicBezTo>
                    <a:pt x="161" y="0"/>
                    <a:pt x="154" y="3"/>
                    <a:pt x="147" y="3"/>
                  </a:cubicBezTo>
                  <a:cubicBezTo>
                    <a:pt x="145" y="3"/>
                    <a:pt x="82" y="4"/>
                    <a:pt x="40" y="50"/>
                  </a:cubicBezTo>
                  <a:cubicBezTo>
                    <a:pt x="13" y="76"/>
                    <a:pt x="0" y="113"/>
                    <a:pt x="0" y="157"/>
                  </a:cubicBezTo>
                  <a:cubicBezTo>
                    <a:pt x="1" y="157"/>
                    <a:pt x="2" y="157"/>
                    <a:pt x="4" y="161"/>
                  </a:cubicBezTo>
                  <a:lnTo>
                    <a:pt x="15" y="139"/>
                  </a:ln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42" name="组合 41"/>
          <p:cNvGrpSpPr/>
          <p:nvPr/>
        </p:nvGrpSpPr>
        <p:grpSpPr>
          <a:xfrm>
            <a:off x="1703794" y="2925215"/>
            <a:ext cx="593725" cy="593725"/>
            <a:chOff x="7274206" y="1633070"/>
            <a:chExt cx="593725" cy="593725"/>
          </a:xfrm>
          <a:solidFill>
            <a:schemeClr val="bg1"/>
          </a:solidFill>
        </p:grpSpPr>
        <p:sp>
          <p:nvSpPr>
            <p:cNvPr id="43" name="Freeform 44"/>
            <p:cNvSpPr>
              <a:spLocks noEditPoints="1"/>
            </p:cNvSpPr>
            <p:nvPr/>
          </p:nvSpPr>
          <p:spPr bwMode="auto">
            <a:xfrm>
              <a:off x="7274206" y="1633070"/>
              <a:ext cx="593725" cy="593725"/>
            </a:xfrm>
            <a:custGeom>
              <a:gdLst>
                <a:gd fmla="*/ 84 w 168" name="T0"/>
                <a:gd fmla="*/ 0 h 168" name="T1"/>
                <a:gd fmla="*/ 0 w 168" name="T2"/>
                <a:gd fmla="*/ 84 h 168" name="T3"/>
                <a:gd fmla="*/ 6 w 168" name="T4"/>
                <a:gd fmla="*/ 114 h 168" name="T5"/>
                <a:gd fmla="*/ 9 w 168" name="T6"/>
                <a:gd fmla="*/ 121 h 168" name="T7"/>
                <a:gd fmla="*/ 38 w 168" name="T8"/>
                <a:gd fmla="*/ 154 h 168" name="T9"/>
                <a:gd fmla="*/ 44 w 168" name="T10"/>
                <a:gd fmla="*/ 158 h 168" name="T11"/>
                <a:gd fmla="*/ 84 w 168" name="T12"/>
                <a:gd fmla="*/ 168 h 168" name="T13"/>
                <a:gd fmla="*/ 124 w 168" name="T14"/>
                <a:gd fmla="*/ 158 h 168" name="T15"/>
                <a:gd fmla="*/ 130 w 168" name="T16"/>
                <a:gd fmla="*/ 154 h 168" name="T17"/>
                <a:gd fmla="*/ 159 w 168" name="T18"/>
                <a:gd fmla="*/ 121 h 168" name="T19"/>
                <a:gd fmla="*/ 162 w 168" name="T20"/>
                <a:gd fmla="*/ 114 h 168" name="T21"/>
                <a:gd fmla="*/ 168 w 168" name="T22"/>
                <a:gd fmla="*/ 84 h 168" name="T23"/>
                <a:gd fmla="*/ 84 w 168" name="T24"/>
                <a:gd fmla="*/ 0 h 168" name="T25"/>
                <a:gd fmla="*/ 49 w 168" name="T26"/>
                <a:gd fmla="*/ 147 h 168" name="T27"/>
                <a:gd fmla="*/ 18 w 168" name="T28"/>
                <a:gd fmla="*/ 112 h 168" name="T29"/>
                <a:gd fmla="*/ 30 w 168" name="T30"/>
                <a:gd fmla="*/ 108 h 168" name="T31"/>
                <a:gd fmla="*/ 54 w 168" name="T32"/>
                <a:gd fmla="*/ 132 h 168" name="T33"/>
                <a:gd fmla="*/ 49 w 168" name="T34"/>
                <a:gd fmla="*/ 147 h 168" name="T35"/>
                <a:gd fmla="*/ 119 w 168" name="T36"/>
                <a:gd fmla="*/ 147 h 168" name="T37"/>
                <a:gd fmla="*/ 114 w 168" name="T38"/>
                <a:gd fmla="*/ 132 h 168" name="T39"/>
                <a:gd fmla="*/ 138 w 168" name="T40"/>
                <a:gd fmla="*/ 108 h 168" name="T41"/>
                <a:gd fmla="*/ 150 w 168" name="T42"/>
                <a:gd fmla="*/ 112 h 168" name="T43"/>
                <a:gd fmla="*/ 119 w 168" name="T44"/>
                <a:gd fmla="*/ 147 h 168" name="T45"/>
                <a:gd fmla="*/ 153 w 168" name="T46"/>
                <a:gd fmla="*/ 106 h 168" name="T47"/>
                <a:gd fmla="*/ 138 w 168" name="T48"/>
                <a:gd fmla="*/ 102 h 168" name="T49"/>
                <a:gd fmla="*/ 108 w 168" name="T50"/>
                <a:gd fmla="*/ 132 h 168" name="T51"/>
                <a:gd fmla="*/ 114 w 168" name="T52"/>
                <a:gd fmla="*/ 149 h 168" name="T53"/>
                <a:gd fmla="*/ 84 w 168" name="T54"/>
                <a:gd fmla="*/ 156 h 168" name="T55"/>
                <a:gd fmla="*/ 54 w 168" name="T56"/>
                <a:gd fmla="*/ 149 h 168" name="T57"/>
                <a:gd fmla="*/ 60 w 168" name="T58"/>
                <a:gd fmla="*/ 132 h 168" name="T59"/>
                <a:gd fmla="*/ 30 w 168" name="T60"/>
                <a:gd fmla="*/ 102 h 168" name="T61"/>
                <a:gd fmla="*/ 15 w 168" name="T62"/>
                <a:gd fmla="*/ 106 h 168" name="T63"/>
                <a:gd fmla="*/ 12 w 168" name="T64"/>
                <a:gd fmla="*/ 84 h 168" name="T65"/>
                <a:gd fmla="*/ 84 w 168" name="T66"/>
                <a:gd fmla="*/ 12 h 168" name="T67"/>
                <a:gd fmla="*/ 156 w 168" name="T68"/>
                <a:gd fmla="*/ 84 h 168" name="T69"/>
                <a:gd fmla="*/ 153 w 168" name="T70"/>
                <a:gd fmla="*/ 106 h 16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8" w="168">
                  <a:moveTo>
                    <a:pt x="84" y="0"/>
                  </a:moveTo>
                  <a:cubicBezTo>
                    <a:pt x="38" y="0"/>
                    <a:pt x="0" y="38"/>
                    <a:pt x="0" y="84"/>
                  </a:cubicBezTo>
                  <a:cubicBezTo>
                    <a:pt x="0" y="95"/>
                    <a:pt x="2" y="105"/>
                    <a:pt x="6" y="114"/>
                  </a:cubicBezTo>
                  <a:cubicBezTo>
                    <a:pt x="7" y="117"/>
                    <a:pt x="8" y="119"/>
                    <a:pt x="9" y="121"/>
                  </a:cubicBezTo>
                  <a:cubicBezTo>
                    <a:pt x="15" y="135"/>
                    <a:pt x="26" y="146"/>
                    <a:pt x="38" y="154"/>
                  </a:cubicBezTo>
                  <a:cubicBezTo>
                    <a:pt x="40" y="156"/>
                    <a:pt x="42" y="157"/>
                    <a:pt x="44" y="158"/>
                  </a:cubicBezTo>
                  <a:cubicBezTo>
                    <a:pt x="56" y="164"/>
                    <a:pt x="70" y="168"/>
                    <a:pt x="84" y="168"/>
                  </a:cubicBezTo>
                  <a:cubicBezTo>
                    <a:pt x="98" y="168"/>
                    <a:pt x="112" y="164"/>
                    <a:pt x="124" y="158"/>
                  </a:cubicBezTo>
                  <a:cubicBezTo>
                    <a:pt x="126" y="157"/>
                    <a:pt x="128" y="156"/>
                    <a:pt x="130" y="154"/>
                  </a:cubicBezTo>
                  <a:cubicBezTo>
                    <a:pt x="142" y="146"/>
                    <a:pt x="153" y="135"/>
                    <a:pt x="159" y="121"/>
                  </a:cubicBezTo>
                  <a:cubicBezTo>
                    <a:pt x="160" y="119"/>
                    <a:pt x="161" y="117"/>
                    <a:pt x="162" y="114"/>
                  </a:cubicBezTo>
                  <a:cubicBezTo>
                    <a:pt x="166" y="105"/>
                    <a:pt x="168" y="95"/>
                    <a:pt x="168" y="84"/>
                  </a:cubicBezTo>
                  <a:cubicBezTo>
                    <a:pt x="168" y="38"/>
                    <a:pt x="130" y="0"/>
                    <a:pt x="84" y="0"/>
                  </a:cubicBezTo>
                  <a:moveTo>
                    <a:pt x="49" y="147"/>
                  </a:moveTo>
                  <a:cubicBezTo>
                    <a:pt x="35" y="139"/>
                    <a:pt x="24" y="127"/>
                    <a:pt x="18" y="112"/>
                  </a:cubicBezTo>
                  <a:cubicBezTo>
                    <a:pt x="21" y="109"/>
                    <a:pt x="25" y="108"/>
                    <a:pt x="30" y="108"/>
                  </a:cubicBezTo>
                  <a:cubicBezTo>
                    <a:pt x="43" y="108"/>
                    <a:pt x="54" y="119"/>
                    <a:pt x="54" y="132"/>
                  </a:cubicBezTo>
                  <a:cubicBezTo>
                    <a:pt x="54" y="138"/>
                    <a:pt x="52" y="143"/>
                    <a:pt x="49" y="147"/>
                  </a:cubicBezTo>
                  <a:moveTo>
                    <a:pt x="119" y="147"/>
                  </a:moveTo>
                  <a:cubicBezTo>
                    <a:pt x="116" y="143"/>
                    <a:pt x="114" y="138"/>
                    <a:pt x="114" y="132"/>
                  </a:cubicBezTo>
                  <a:cubicBezTo>
                    <a:pt x="114" y="119"/>
                    <a:pt x="125" y="108"/>
                    <a:pt x="138" y="108"/>
                  </a:cubicBezTo>
                  <a:cubicBezTo>
                    <a:pt x="143" y="108"/>
                    <a:pt x="147" y="109"/>
                    <a:pt x="150" y="112"/>
                  </a:cubicBezTo>
                  <a:cubicBezTo>
                    <a:pt x="144" y="127"/>
                    <a:pt x="133" y="139"/>
                    <a:pt x="119" y="147"/>
                  </a:cubicBezTo>
                  <a:moveTo>
                    <a:pt x="153" y="106"/>
                  </a:moveTo>
                  <a:cubicBezTo>
                    <a:pt x="148" y="103"/>
                    <a:pt x="143" y="102"/>
                    <a:pt x="138" y="102"/>
                  </a:cubicBezTo>
                  <a:cubicBezTo>
                    <a:pt x="121" y="102"/>
                    <a:pt x="108" y="115"/>
                    <a:pt x="108" y="132"/>
                  </a:cubicBezTo>
                  <a:cubicBezTo>
                    <a:pt x="108" y="139"/>
                    <a:pt x="110" y="145"/>
                    <a:pt x="114" y="149"/>
                  </a:cubicBezTo>
                  <a:cubicBezTo>
                    <a:pt x="105" y="154"/>
                    <a:pt x="95" y="156"/>
                    <a:pt x="84" y="156"/>
                  </a:cubicBezTo>
                  <a:cubicBezTo>
                    <a:pt x="73" y="156"/>
                    <a:pt x="63" y="154"/>
                    <a:pt x="54" y="149"/>
                  </a:cubicBezTo>
                  <a:cubicBezTo>
                    <a:pt x="58" y="145"/>
                    <a:pt x="60" y="139"/>
                    <a:pt x="60" y="132"/>
                  </a:cubicBezTo>
                  <a:cubicBezTo>
                    <a:pt x="60" y="115"/>
                    <a:pt x="47" y="102"/>
                    <a:pt x="30" y="102"/>
                  </a:cubicBezTo>
                  <a:cubicBezTo>
                    <a:pt x="25" y="102"/>
                    <a:pt x="20" y="103"/>
                    <a:pt x="15" y="106"/>
                  </a:cubicBezTo>
                  <a:cubicBezTo>
                    <a:pt x="13" y="99"/>
                    <a:pt x="12" y="92"/>
                    <a:pt x="12" y="84"/>
                  </a:cubicBezTo>
                  <a:cubicBezTo>
                    <a:pt x="12" y="44"/>
                    <a:pt x="44" y="12"/>
                    <a:pt x="84" y="12"/>
                  </a:cubicBezTo>
                  <a:cubicBezTo>
                    <a:pt x="124" y="12"/>
                    <a:pt x="156" y="44"/>
                    <a:pt x="156" y="84"/>
                  </a:cubicBezTo>
                  <a:cubicBezTo>
                    <a:pt x="156" y="92"/>
                    <a:pt x="155" y="99"/>
                    <a:pt x="153" y="106"/>
                  </a:cubicBezTo>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4" name="Oval 45"/>
            <p:cNvSpPr>
              <a:spLocks noChangeArrowheads="1"/>
            </p:cNvSpPr>
            <p:nvPr/>
          </p:nvSpPr>
          <p:spPr bwMode="auto">
            <a:xfrm>
              <a:off x="7548844" y="1717208"/>
              <a:ext cx="42863" cy="42863"/>
            </a:xfrm>
            <a:prstGeom prst="ellipse">
              <a:avLst/>
            </a:pr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5" name="Freeform 46"/>
            <p:cNvSpPr/>
            <p:nvPr/>
          </p:nvSpPr>
          <p:spPr bwMode="auto">
            <a:xfrm>
              <a:off x="7640919" y="1739433"/>
              <a:ext cx="49213" cy="49213"/>
            </a:xfrm>
            <a:custGeom>
              <a:gdLst>
                <a:gd fmla="*/ 10 w 14" name="T0"/>
                <a:gd fmla="*/ 2 h 14" name="T1"/>
                <a:gd fmla="*/ 2 w 14" name="T2"/>
                <a:gd fmla="*/ 4 h 14" name="T3"/>
                <a:gd fmla="*/ 4 w 14" name="T4"/>
                <a:gd fmla="*/ 12 h 14" name="T5"/>
                <a:gd fmla="*/ 12 w 14" name="T6"/>
                <a:gd fmla="*/ 10 h 14" name="T7"/>
                <a:gd fmla="*/ 10 w 14" name="T8"/>
                <a:gd fmla="*/ 2 h 14" name="T9"/>
              </a:gdLst>
              <a:cxnLst>
                <a:cxn ang="0">
                  <a:pos x="T0" y="T1"/>
                </a:cxn>
                <a:cxn ang="0">
                  <a:pos x="T2" y="T3"/>
                </a:cxn>
                <a:cxn ang="0">
                  <a:pos x="T4" y="T5"/>
                </a:cxn>
                <a:cxn ang="0">
                  <a:pos x="T6" y="T7"/>
                </a:cxn>
                <a:cxn ang="0">
                  <a:pos x="T8" y="T9"/>
                </a:cxn>
              </a:cxnLst>
              <a:rect b="b" l="0" r="r" t="0"/>
              <a:pathLst>
                <a:path h="14" w="14">
                  <a:moveTo>
                    <a:pt x="10" y="2"/>
                  </a:moveTo>
                  <a:cubicBezTo>
                    <a:pt x="7" y="0"/>
                    <a:pt x="3" y="1"/>
                    <a:pt x="2" y="4"/>
                  </a:cubicBezTo>
                  <a:cubicBezTo>
                    <a:pt x="0" y="7"/>
                    <a:pt x="1" y="11"/>
                    <a:pt x="4" y="12"/>
                  </a:cubicBezTo>
                  <a:cubicBezTo>
                    <a:pt x="7" y="14"/>
                    <a:pt x="11" y="13"/>
                    <a:pt x="12" y="10"/>
                  </a:cubicBezTo>
                  <a:cubicBezTo>
                    <a:pt x="14" y="7"/>
                    <a:pt x="13" y="4"/>
                    <a:pt x="10" y="2"/>
                  </a:cubicBezTo>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6" name="Freeform 47"/>
            <p:cNvSpPr/>
            <p:nvPr/>
          </p:nvSpPr>
          <p:spPr bwMode="auto">
            <a:xfrm>
              <a:off x="7712356" y="1809283"/>
              <a:ext cx="49213" cy="50800"/>
            </a:xfrm>
            <a:custGeom>
              <a:gdLst>
                <a:gd fmla="*/ 4 w 14" name="T0"/>
                <a:gd fmla="*/ 2 h 14" name="T1"/>
                <a:gd fmla="*/ 2 w 14" name="T2"/>
                <a:gd fmla="*/ 10 h 14" name="T3"/>
                <a:gd fmla="*/ 10 w 14" name="T4"/>
                <a:gd fmla="*/ 12 h 14" name="T5"/>
                <a:gd fmla="*/ 12 w 14" name="T6"/>
                <a:gd fmla="*/ 4 h 14" name="T7"/>
                <a:gd fmla="*/ 4 w 14" name="T8"/>
                <a:gd fmla="*/ 2 h 14" name="T9"/>
              </a:gdLst>
              <a:cxnLst>
                <a:cxn ang="0">
                  <a:pos x="T0" y="T1"/>
                </a:cxn>
                <a:cxn ang="0">
                  <a:pos x="T2" y="T3"/>
                </a:cxn>
                <a:cxn ang="0">
                  <a:pos x="T4" y="T5"/>
                </a:cxn>
                <a:cxn ang="0">
                  <a:pos x="T6" y="T7"/>
                </a:cxn>
                <a:cxn ang="0">
                  <a:pos x="T8" y="T9"/>
                </a:cxn>
              </a:cxnLst>
              <a:rect b="b" l="0" r="r" t="0"/>
              <a:pathLst>
                <a:path h="14" w="14">
                  <a:moveTo>
                    <a:pt x="4" y="2"/>
                  </a:moveTo>
                  <a:cubicBezTo>
                    <a:pt x="1" y="3"/>
                    <a:pt x="0" y="7"/>
                    <a:pt x="2" y="10"/>
                  </a:cubicBezTo>
                  <a:cubicBezTo>
                    <a:pt x="3" y="13"/>
                    <a:pt x="7" y="14"/>
                    <a:pt x="10" y="12"/>
                  </a:cubicBezTo>
                  <a:cubicBezTo>
                    <a:pt x="13" y="11"/>
                    <a:pt x="14" y="7"/>
                    <a:pt x="12" y="4"/>
                  </a:cubicBezTo>
                  <a:cubicBezTo>
                    <a:pt x="10" y="1"/>
                    <a:pt x="7" y="0"/>
                    <a:pt x="4" y="2"/>
                  </a:cubicBezTo>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7" name="Oval 48"/>
            <p:cNvSpPr>
              <a:spLocks noChangeArrowheads="1"/>
            </p:cNvSpPr>
            <p:nvPr/>
          </p:nvSpPr>
          <p:spPr bwMode="auto">
            <a:xfrm>
              <a:off x="7740931" y="1909295"/>
              <a:ext cx="41275" cy="42863"/>
            </a:xfrm>
            <a:prstGeom prst="ellipse">
              <a:avLst/>
            </a:pr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8" name="Freeform 49"/>
            <p:cNvSpPr/>
            <p:nvPr/>
          </p:nvSpPr>
          <p:spPr bwMode="auto">
            <a:xfrm>
              <a:off x="7450419" y="1739433"/>
              <a:ext cx="49213" cy="49213"/>
            </a:xfrm>
            <a:custGeom>
              <a:gdLst>
                <a:gd fmla="*/ 12 w 14" name="T0"/>
                <a:gd fmla="*/ 4 h 14" name="T1"/>
                <a:gd fmla="*/ 4 w 14" name="T2"/>
                <a:gd fmla="*/ 2 h 14" name="T3"/>
                <a:gd fmla="*/ 2 w 14" name="T4"/>
                <a:gd fmla="*/ 10 h 14" name="T5"/>
                <a:gd fmla="*/ 10 w 14" name="T6"/>
                <a:gd fmla="*/ 12 h 14" name="T7"/>
                <a:gd fmla="*/ 12 w 14" name="T8"/>
                <a:gd fmla="*/ 4 h 14" name="T9"/>
              </a:gdLst>
              <a:cxnLst>
                <a:cxn ang="0">
                  <a:pos x="T0" y="T1"/>
                </a:cxn>
                <a:cxn ang="0">
                  <a:pos x="T2" y="T3"/>
                </a:cxn>
                <a:cxn ang="0">
                  <a:pos x="T4" y="T5"/>
                </a:cxn>
                <a:cxn ang="0">
                  <a:pos x="T6" y="T7"/>
                </a:cxn>
                <a:cxn ang="0">
                  <a:pos x="T8" y="T9"/>
                </a:cxn>
              </a:cxnLst>
              <a:rect b="b" l="0" r="r" t="0"/>
              <a:pathLst>
                <a:path h="14" w="14">
                  <a:moveTo>
                    <a:pt x="12" y="4"/>
                  </a:moveTo>
                  <a:cubicBezTo>
                    <a:pt x="11" y="1"/>
                    <a:pt x="7" y="0"/>
                    <a:pt x="4" y="2"/>
                  </a:cubicBezTo>
                  <a:cubicBezTo>
                    <a:pt x="1" y="4"/>
                    <a:pt x="0" y="7"/>
                    <a:pt x="2" y="10"/>
                  </a:cubicBezTo>
                  <a:cubicBezTo>
                    <a:pt x="3" y="13"/>
                    <a:pt x="7" y="14"/>
                    <a:pt x="10" y="12"/>
                  </a:cubicBezTo>
                  <a:cubicBezTo>
                    <a:pt x="13" y="11"/>
                    <a:pt x="14" y="7"/>
                    <a:pt x="12" y="4"/>
                  </a:cubicBezTo>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9" name="Freeform 50"/>
            <p:cNvSpPr/>
            <p:nvPr/>
          </p:nvSpPr>
          <p:spPr bwMode="auto">
            <a:xfrm>
              <a:off x="7378981" y="1809283"/>
              <a:ext cx="50800" cy="50800"/>
            </a:xfrm>
            <a:custGeom>
              <a:gdLst>
                <a:gd fmla="*/ 10 w 14" name="T0"/>
                <a:gd fmla="*/ 2 h 14" name="T1"/>
                <a:gd fmla="*/ 2 w 14" name="T2"/>
                <a:gd fmla="*/ 4 h 14" name="T3"/>
                <a:gd fmla="*/ 4 w 14" name="T4"/>
                <a:gd fmla="*/ 12 h 14" name="T5"/>
                <a:gd fmla="*/ 12 w 14" name="T6"/>
                <a:gd fmla="*/ 10 h 14" name="T7"/>
                <a:gd fmla="*/ 10 w 14" name="T8"/>
                <a:gd fmla="*/ 2 h 14" name="T9"/>
              </a:gdLst>
              <a:cxnLst>
                <a:cxn ang="0">
                  <a:pos x="T0" y="T1"/>
                </a:cxn>
                <a:cxn ang="0">
                  <a:pos x="T2" y="T3"/>
                </a:cxn>
                <a:cxn ang="0">
                  <a:pos x="T4" y="T5"/>
                </a:cxn>
                <a:cxn ang="0">
                  <a:pos x="T6" y="T7"/>
                </a:cxn>
                <a:cxn ang="0">
                  <a:pos x="T8" y="T9"/>
                </a:cxn>
              </a:cxnLst>
              <a:rect b="b" l="0" r="r" t="0"/>
              <a:pathLst>
                <a:path h="14" w="14">
                  <a:moveTo>
                    <a:pt x="10" y="2"/>
                  </a:moveTo>
                  <a:cubicBezTo>
                    <a:pt x="7" y="0"/>
                    <a:pt x="4" y="1"/>
                    <a:pt x="2" y="4"/>
                  </a:cubicBezTo>
                  <a:cubicBezTo>
                    <a:pt x="0" y="7"/>
                    <a:pt x="1" y="11"/>
                    <a:pt x="4" y="12"/>
                  </a:cubicBezTo>
                  <a:cubicBezTo>
                    <a:pt x="7" y="14"/>
                    <a:pt x="11" y="13"/>
                    <a:pt x="12" y="10"/>
                  </a:cubicBezTo>
                  <a:cubicBezTo>
                    <a:pt x="14" y="7"/>
                    <a:pt x="13" y="3"/>
                    <a:pt x="10" y="2"/>
                  </a:cubicBezTo>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0" name="Oval 51"/>
            <p:cNvSpPr>
              <a:spLocks noChangeArrowheads="1"/>
            </p:cNvSpPr>
            <p:nvPr/>
          </p:nvSpPr>
          <p:spPr bwMode="auto">
            <a:xfrm>
              <a:off x="7358344" y="1909295"/>
              <a:ext cx="42863" cy="42863"/>
            </a:xfrm>
            <a:prstGeom prst="ellipse">
              <a:avLst/>
            </a:pr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1" name="Freeform 52"/>
            <p:cNvSpPr/>
            <p:nvPr/>
          </p:nvSpPr>
          <p:spPr bwMode="auto">
            <a:xfrm>
              <a:off x="7490106" y="1826745"/>
              <a:ext cx="122238" cy="166688"/>
            </a:xfrm>
            <a:custGeom>
              <a:gdLst>
                <a:gd fmla="*/ 24 w 35" name="T0"/>
                <a:gd fmla="*/ 23 h 47" name="T1"/>
                <a:gd fmla="*/ 0 w 35" name="T2"/>
                <a:gd fmla="*/ 0 h 47" name="T3"/>
                <a:gd fmla="*/ 12 w 35" name="T4"/>
                <a:gd fmla="*/ 31 h 47" name="T5"/>
                <a:gd fmla="*/ 11 w 35" name="T6"/>
                <a:gd fmla="*/ 35 h 47" name="T7"/>
                <a:gd fmla="*/ 23 w 35" name="T8"/>
                <a:gd fmla="*/ 47 h 47" name="T9"/>
                <a:gd fmla="*/ 29 w 35" name="T10"/>
                <a:gd fmla="*/ 45 h 47" name="T11"/>
                <a:gd fmla="*/ 30 w 35" name="T12"/>
                <a:gd fmla="*/ 45 h 47" name="T13"/>
                <a:gd fmla="*/ 30 w 35" name="T14"/>
                <a:gd fmla="*/ 45 h 47" name="T15"/>
                <a:gd fmla="*/ 35 w 35" name="T16"/>
                <a:gd fmla="*/ 35 h 47" name="T17"/>
                <a:gd fmla="*/ 24 w 35" name="T18"/>
                <a:gd fmla="*/ 23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35">
                  <a:moveTo>
                    <a:pt x="24" y="23"/>
                  </a:moveTo>
                  <a:cubicBezTo>
                    <a:pt x="14" y="11"/>
                    <a:pt x="0" y="0"/>
                    <a:pt x="0" y="0"/>
                  </a:cubicBezTo>
                  <a:cubicBezTo>
                    <a:pt x="0" y="0"/>
                    <a:pt x="5" y="18"/>
                    <a:pt x="12" y="31"/>
                  </a:cubicBezTo>
                  <a:cubicBezTo>
                    <a:pt x="11" y="33"/>
                    <a:pt x="11" y="34"/>
                    <a:pt x="11" y="35"/>
                  </a:cubicBezTo>
                  <a:cubicBezTo>
                    <a:pt x="11" y="42"/>
                    <a:pt x="16" y="47"/>
                    <a:pt x="23" y="47"/>
                  </a:cubicBezTo>
                  <a:cubicBezTo>
                    <a:pt x="25" y="47"/>
                    <a:pt x="27" y="46"/>
                    <a:pt x="29" y="45"/>
                  </a:cubicBezTo>
                  <a:cubicBezTo>
                    <a:pt x="29" y="45"/>
                    <a:pt x="30" y="45"/>
                    <a:pt x="30" y="45"/>
                  </a:cubicBezTo>
                  <a:cubicBezTo>
                    <a:pt x="30" y="45"/>
                    <a:pt x="30" y="45"/>
                    <a:pt x="30" y="45"/>
                  </a:cubicBezTo>
                  <a:cubicBezTo>
                    <a:pt x="33" y="43"/>
                    <a:pt x="35" y="39"/>
                    <a:pt x="35" y="35"/>
                  </a:cubicBezTo>
                  <a:cubicBezTo>
                    <a:pt x="35" y="29"/>
                    <a:pt x="30" y="24"/>
                    <a:pt x="24" y="23"/>
                  </a:cubicBezTo>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39943" name="Freeform 28"/>
          <p:cNvSpPr>
            <a:spLocks noEditPoints="1"/>
          </p:cNvSpPr>
          <p:nvPr/>
        </p:nvSpPr>
        <p:spPr bwMode="auto">
          <a:xfrm>
            <a:off x="3436938" y="1911350"/>
            <a:ext cx="792162" cy="793750"/>
          </a:xfrm>
          <a:custGeom>
            <a:gdLst>
              <a:gd fmla="*/ 2147483646 w 144" name="T0"/>
              <a:gd fmla="*/ 1854949653 h 144" name="T1"/>
              <a:gd fmla="*/ 2147483646 w 144" name="T2"/>
              <a:gd fmla="*/ 1398813498 h 144" name="T3"/>
              <a:gd fmla="*/ 2147483646 w 144" name="T4"/>
              <a:gd fmla="*/ 1003498437 h 144" name="T5"/>
              <a:gd fmla="*/ 2147483646 w 144" name="T6"/>
              <a:gd fmla="*/ 516951736 h 144" name="T7"/>
              <a:gd fmla="*/ 2147483646 w 144" name="T8"/>
              <a:gd fmla="*/ 668998958 h 144" name="T9"/>
              <a:gd fmla="*/ 2147483646 w 144" name="T10"/>
              <a:gd fmla="*/ 577772830 h 144" name="T11"/>
              <a:gd fmla="*/ 2147483646 w 144" name="T12"/>
              <a:gd fmla="*/ 182452257 h 144" name="T13"/>
              <a:gd fmla="*/ 1996737840 w 144" name="T14"/>
              <a:gd fmla="*/ 0 h 144" name="T15"/>
              <a:gd fmla="*/ 1845467905 w 144" name="T16"/>
              <a:gd fmla="*/ 364910026 h 144" name="T17"/>
              <a:gd fmla="*/ 1391663600 w 144" name="T18"/>
              <a:gd fmla="*/ 699409505 h 144" name="T19"/>
              <a:gd fmla="*/ 998366170 w 144" name="T20"/>
              <a:gd fmla="*/ 516951736 h 144" name="T21"/>
              <a:gd fmla="*/ 514311179 w 144" name="T22"/>
              <a:gd fmla="*/ 760225087 h 144" name="T23"/>
              <a:gd fmla="*/ 665581114 w 144" name="T24"/>
              <a:gd fmla="*/ 1155540148 h 144" name="T25"/>
              <a:gd fmla="*/ 574818052 w 144" name="T26"/>
              <a:gd fmla="*/ 1702902431 h 144" name="T27"/>
              <a:gd fmla="*/ 181520622 w 144" name="T28"/>
              <a:gd fmla="*/ 1854949653 h 144" name="T29"/>
              <a:gd fmla="*/ 0 w 144" name="T30"/>
              <a:gd fmla="*/ 2147483646 h 144" name="T31"/>
              <a:gd fmla="*/ 363041243 w 144" name="T32"/>
              <a:gd fmla="*/ 2147483646 h 144" name="T33"/>
              <a:gd fmla="*/ 695831800 w 144" name="T34"/>
              <a:gd fmla="*/ 2147483646 h 144" name="T35"/>
              <a:gd fmla="*/ 514311179 w 144" name="T36"/>
              <a:gd fmla="*/ 2147483646 h 144" name="T37"/>
              <a:gd fmla="*/ 756338674 w 144" name="T38"/>
              <a:gd fmla="*/ 2147483646 h 144" name="T39"/>
              <a:gd fmla="*/ 1149636105 w 144" name="T40"/>
              <a:gd fmla="*/ 2147483646 h 144" name="T41"/>
              <a:gd fmla="*/ 1694203471 w 144" name="T42"/>
              <a:gd fmla="*/ 2147483646 h 144" name="T43"/>
              <a:gd fmla="*/ 1845467905 w 144" name="T44"/>
              <a:gd fmla="*/ 2147483646 h 144" name="T45"/>
              <a:gd fmla="*/ 2147483646 w 144" name="T46"/>
              <a:gd fmla="*/ 2147483646 h 144" name="T47"/>
              <a:gd fmla="*/ 2147483646 w 144" name="T48"/>
              <a:gd fmla="*/ 2147483646 h 144" name="T49"/>
              <a:gd fmla="*/ 2147483646 w 144" name="T50"/>
              <a:gd fmla="*/ 2147483646 h 144" name="T51"/>
              <a:gd fmla="*/ 2147483646 w 144" name="T52"/>
              <a:gd fmla="*/ 2147483646 h 144" name="T53"/>
              <a:gd fmla="*/ 2147483646 w 144" name="T54"/>
              <a:gd fmla="*/ 2147483646 h 144" name="T55"/>
              <a:gd fmla="*/ 2147483646 w 144" name="T56"/>
              <a:gd fmla="*/ 2147483646 h 144" name="T57"/>
              <a:gd fmla="*/ 2147483646 w 144" name="T58"/>
              <a:gd fmla="*/ 2147483646 h 144" name="T59"/>
              <a:gd fmla="*/ 2147483646 w 144" name="T60"/>
              <a:gd fmla="*/ 2147483646 h 144" name="T61"/>
              <a:gd fmla="*/ 2147483646 w 144" name="T62"/>
              <a:gd fmla="*/ 2006996875 h 144" name="T63"/>
              <a:gd fmla="*/ 2147483646 w 144" name="T64"/>
              <a:gd fmla="*/ 2147483646 h 144" name="T65"/>
              <a:gd fmla="*/ 1331156726 w 144" name="T66"/>
              <a:gd fmla="*/ 2147483646 h 144" name="T67"/>
              <a:gd fmla="*/ 2147483646 w 144" name="T68"/>
              <a:gd fmla="*/ 2147483646 h 144"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144" w="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9944" name="Freeform 70"/>
          <p:cNvSpPr/>
          <p:nvPr/>
        </p:nvSpPr>
        <p:spPr bwMode="auto">
          <a:xfrm>
            <a:off x="5437188" y="2576513"/>
            <a:ext cx="708025" cy="669925"/>
          </a:xfrm>
          <a:custGeom>
            <a:gdLst>
              <a:gd fmla="*/ 718667755 w 348" name="T0"/>
              <a:gd fmla="*/ 0 h 330" name="T1"/>
              <a:gd fmla="*/ 892137949 w 348" name="T2"/>
              <a:gd fmla="*/ 506903826 h 330" name="T3"/>
              <a:gd fmla="*/ 1437333476 w 348" name="T4"/>
              <a:gd fmla="*/ 515147964 h 330" name="T5"/>
              <a:gd fmla="*/ 1003655956 w 348" name="T6"/>
              <a:gd fmla="*/ 844840387 h 330" name="T7"/>
              <a:gd fmla="*/ 1160605567 w 348" name="T8"/>
              <a:gd fmla="*/ 1359988352 h 330" name="T9"/>
              <a:gd fmla="*/ 718667755 w 348" name="T10"/>
              <a:gd fmla="*/ 1059143305 h 330" name="T11"/>
              <a:gd fmla="*/ 276727909 w 348" name="T12"/>
              <a:gd fmla="*/ 1359988352 h 330" name="T13"/>
              <a:gd fmla="*/ 433677520 w 348" name="T14"/>
              <a:gd fmla="*/ 844840387 h 330" name="T15"/>
              <a:gd fmla="*/ 0 w 348" name="T16"/>
              <a:gd fmla="*/ 515147964 h 330" name="T17"/>
              <a:gd fmla="*/ 545195526 w 348" name="T18"/>
              <a:gd fmla="*/ 506903826 h 330" name="T19"/>
              <a:gd fmla="*/ 718667755 w 348" name="T20"/>
              <a:gd fmla="*/ 0 h 33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330" w="348">
                <a:moveTo>
                  <a:pt x="174" y="0"/>
                </a:moveTo>
                <a:lnTo>
                  <a:pt x="216" y="123"/>
                </a:lnTo>
                <a:lnTo>
                  <a:pt x="348" y="125"/>
                </a:lnTo>
                <a:lnTo>
                  <a:pt x="243" y="205"/>
                </a:lnTo>
                <a:lnTo>
                  <a:pt x="281" y="330"/>
                </a:lnTo>
                <a:lnTo>
                  <a:pt x="174" y="257"/>
                </a:lnTo>
                <a:lnTo>
                  <a:pt x="67" y="330"/>
                </a:lnTo>
                <a:lnTo>
                  <a:pt x="105" y="205"/>
                </a:lnTo>
                <a:lnTo>
                  <a:pt x="0" y="125"/>
                </a:lnTo>
                <a:lnTo>
                  <a:pt x="132" y="123"/>
                </a:lnTo>
                <a:lnTo>
                  <a:pt x="174"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 name="TextBox 57"/>
          <p:cNvSpPr txBox="1"/>
          <p:nvPr/>
        </p:nvSpPr>
        <p:spPr bwMode="auto">
          <a:xfrm>
            <a:off x="7432674" y="20859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55" name="TextBox 57"/>
          <p:cNvSpPr txBox="1"/>
          <p:nvPr/>
        </p:nvSpPr>
        <p:spPr bwMode="auto">
          <a:xfrm>
            <a:off x="7432674" y="3313113"/>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56" name="TextBox 57"/>
          <p:cNvSpPr txBox="1"/>
          <p:nvPr/>
        </p:nvSpPr>
        <p:spPr bwMode="auto">
          <a:xfrm>
            <a:off x="7432674" y="45418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962"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57" name="椭圆 56"/>
          <p:cNvSpPr/>
          <p:nvPr/>
        </p:nvSpPr>
        <p:spPr>
          <a:xfrm>
            <a:off x="4429125" y="2009775"/>
            <a:ext cx="1790700" cy="1790700"/>
          </a:xfrm>
          <a:prstGeom prst="ellipse">
            <a:avLst/>
          </a:prstGeom>
          <a:solidFill>
            <a:schemeClr val="bg1">
              <a:lumMod val="85000"/>
              <a:alpha val="61000"/>
            </a:schemeClr>
          </a:solidFill>
        </p:spPr>
        <p:txBody>
          <a:bodyPr/>
          <a:lstStyle/>
          <a:p>
            <a:pPr eaLnBrk="1" fontAlgn="auto" hangingPunct="1">
              <a:spcBef>
                <a:spcPct val="0"/>
              </a:spcBef>
              <a:spcAft>
                <a:spcPct val="0"/>
              </a:spcAft>
              <a:defRPr/>
            </a:pPr>
            <a:endParaRPr altLang="en-US" lang="zh-CN">
              <a:latin typeface="+mn-lt"/>
              <a:ea typeface="+mn-ea"/>
            </a:endParaRPr>
          </a:p>
        </p:txBody>
      </p:sp>
      <p:sp>
        <p:nvSpPr>
          <p:cNvPr id="58" name="椭圆 57"/>
          <p:cNvSpPr/>
          <p:nvPr/>
        </p:nvSpPr>
        <p:spPr>
          <a:xfrm>
            <a:off x="5895975" y="2009775"/>
            <a:ext cx="1790700" cy="1790700"/>
          </a:xfrm>
          <a:prstGeom prst="ellipse">
            <a:avLst/>
          </a:prstGeom>
          <a:solidFill>
            <a:schemeClr val="bg1">
              <a:lumMod val="85000"/>
              <a:alpha val="61000"/>
            </a:schemeClr>
          </a:solidFill>
        </p:spPr>
        <p:txBody>
          <a:bodyPr/>
          <a:lstStyle/>
          <a:p>
            <a:pPr eaLnBrk="1" fontAlgn="auto" hangingPunct="1">
              <a:spcBef>
                <a:spcPct val="0"/>
              </a:spcBef>
              <a:spcAft>
                <a:spcPct val="0"/>
              </a:spcAft>
              <a:defRPr/>
            </a:pPr>
            <a:endParaRPr altLang="en-US" lang="zh-CN">
              <a:latin typeface="+mn-lt"/>
              <a:ea typeface="+mn-ea"/>
            </a:endParaRPr>
          </a:p>
        </p:txBody>
      </p:sp>
      <p:sp>
        <p:nvSpPr>
          <p:cNvPr id="59" name="椭圆 58"/>
          <p:cNvSpPr/>
          <p:nvPr/>
        </p:nvSpPr>
        <p:spPr>
          <a:xfrm>
            <a:off x="4429125" y="3563938"/>
            <a:ext cx="1790700" cy="1790700"/>
          </a:xfrm>
          <a:prstGeom prst="ellipse">
            <a:avLst/>
          </a:prstGeom>
          <a:solidFill>
            <a:schemeClr val="bg1">
              <a:lumMod val="85000"/>
              <a:alpha val="61000"/>
            </a:schemeClr>
          </a:solidFill>
        </p:spPr>
        <p:txBody>
          <a:bodyPr/>
          <a:lstStyle/>
          <a:p>
            <a:pPr eaLnBrk="1" fontAlgn="auto" hangingPunct="1">
              <a:spcBef>
                <a:spcPct val="0"/>
              </a:spcBef>
              <a:spcAft>
                <a:spcPct val="0"/>
              </a:spcAft>
              <a:defRPr/>
            </a:pPr>
            <a:endParaRPr altLang="en-US" lang="zh-CN">
              <a:latin typeface="+mn-lt"/>
              <a:ea typeface="+mn-ea"/>
            </a:endParaRPr>
          </a:p>
        </p:txBody>
      </p:sp>
      <p:sp>
        <p:nvSpPr>
          <p:cNvPr id="60" name="椭圆 59"/>
          <p:cNvSpPr/>
          <p:nvPr/>
        </p:nvSpPr>
        <p:spPr>
          <a:xfrm>
            <a:off x="5895975" y="3563938"/>
            <a:ext cx="1790700" cy="1790700"/>
          </a:xfrm>
          <a:prstGeom prst="ellipse">
            <a:avLst/>
          </a:prstGeom>
          <a:solidFill>
            <a:schemeClr val="bg1">
              <a:lumMod val="85000"/>
              <a:alpha val="61000"/>
            </a:schemeClr>
          </a:solidFill>
        </p:spPr>
        <p:txBody>
          <a:bodyPr/>
          <a:lstStyle/>
          <a:p>
            <a:pPr eaLnBrk="1" fontAlgn="auto" hangingPunct="1">
              <a:spcBef>
                <a:spcPct val="0"/>
              </a:spcBef>
              <a:spcAft>
                <a:spcPct val="0"/>
              </a:spcAft>
              <a:defRPr/>
            </a:pPr>
            <a:endParaRPr altLang="en-US" lang="zh-CN">
              <a:latin typeface="+mn-lt"/>
              <a:ea typeface="+mn-ea"/>
            </a:endParaRPr>
          </a:p>
        </p:txBody>
      </p:sp>
      <p:sp>
        <p:nvSpPr>
          <p:cNvPr id="61" name="TextBox 57"/>
          <p:cNvSpPr txBox="1"/>
          <p:nvPr/>
        </p:nvSpPr>
        <p:spPr bwMode="auto">
          <a:xfrm>
            <a:off x="1438275" y="248602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62" name="TextBox 57"/>
          <p:cNvSpPr txBox="1"/>
          <p:nvPr/>
        </p:nvSpPr>
        <p:spPr bwMode="auto">
          <a:xfrm>
            <a:off x="8056564" y="248602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63" name="TextBox 57"/>
          <p:cNvSpPr txBox="1"/>
          <p:nvPr/>
        </p:nvSpPr>
        <p:spPr bwMode="auto">
          <a:xfrm>
            <a:off x="1438275" y="4157663"/>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64" name="TextBox 57"/>
          <p:cNvSpPr txBox="1"/>
          <p:nvPr/>
        </p:nvSpPr>
        <p:spPr bwMode="auto">
          <a:xfrm>
            <a:off x="8056564" y="4157663"/>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40973" name="Freeform 33"/>
          <p:cNvSpPr>
            <a:spLocks noEditPoints="1"/>
          </p:cNvSpPr>
          <p:nvPr/>
        </p:nvSpPr>
        <p:spPr bwMode="auto">
          <a:xfrm>
            <a:off x="5048250" y="2579688"/>
            <a:ext cx="542925" cy="650875"/>
          </a:xfrm>
          <a:custGeom>
            <a:gdLst>
              <a:gd fmla="*/ 2086411007 w 120" name="T0"/>
              <a:gd fmla="*/ 1228400003 h 144" name="T1"/>
              <a:gd fmla="*/ 2086411007 w 120" name="T2"/>
              <a:gd fmla="*/ 859878194 h 144" name="T3"/>
              <a:gd fmla="*/ 1227300060 w 120" name="T4"/>
              <a:gd fmla="*/ 0 h 144" name="T5"/>
              <a:gd fmla="*/ 368189113 w 120" name="T6"/>
              <a:gd fmla="*/ 859878194 h 144" name="T7"/>
              <a:gd fmla="*/ 368189113 w 120" name="T8"/>
              <a:gd fmla="*/ 1228400003 h 144" name="T9"/>
              <a:gd fmla="*/ 0 w 120" name="T10"/>
              <a:gd fmla="*/ 1228400003 h 144" name="T11"/>
              <a:gd fmla="*/ 0 w 120" name="T12"/>
              <a:gd fmla="*/ 2147483646 h 144" name="T13"/>
              <a:gd fmla="*/ 2147483646 w 120" name="T14"/>
              <a:gd fmla="*/ 2147483646 h 144" name="T15"/>
              <a:gd fmla="*/ 2147483646 w 120" name="T16"/>
              <a:gd fmla="*/ 1228400003 h 144" name="T17"/>
              <a:gd fmla="*/ 2086411007 w 120" name="T18"/>
              <a:gd fmla="*/ 1228400003 h 144" name="T19"/>
              <a:gd fmla="*/ 1350028256 w 120" name="T20"/>
              <a:gd fmla="*/ 2147483646 h 144" name="T21"/>
              <a:gd fmla="*/ 1350028256 w 120" name="T22"/>
              <a:gd fmla="*/ 2147483646 h 144" name="T23"/>
              <a:gd fmla="*/ 1104571864 w 120" name="T24"/>
              <a:gd fmla="*/ 2147483646 h 144" name="T25"/>
              <a:gd fmla="*/ 1104571864 w 120" name="T26"/>
              <a:gd fmla="*/ 2147483646 h 144" name="T27"/>
              <a:gd fmla="*/ 981839143 w 120" name="T28"/>
              <a:gd fmla="*/ 1965439102 h 144" name="T29"/>
              <a:gd fmla="*/ 1227300060 w 120" name="T30"/>
              <a:gd fmla="*/ 1719756389 h 144" name="T31"/>
              <a:gd fmla="*/ 1472760977 w 120" name="T32"/>
              <a:gd fmla="*/ 1965439102 h 144" name="T33"/>
              <a:gd fmla="*/ 1350028256 w 120" name="T34"/>
              <a:gd fmla="*/ 2147483646 h 144" name="T35"/>
              <a:gd fmla="*/ 1840950090 w 120" name="T36"/>
              <a:gd fmla="*/ 1228400003 h 144" name="T37"/>
              <a:gd fmla="*/ 613650030 w 120" name="T38"/>
              <a:gd fmla="*/ 1228400003 h 144" name="T39"/>
              <a:gd fmla="*/ 613650030 w 120" name="T40"/>
              <a:gd fmla="*/ 859878194 h 144" name="T41"/>
              <a:gd fmla="*/ 1227300060 w 120" name="T42"/>
              <a:gd fmla="*/ 245678193 h 144" name="T43"/>
              <a:gd fmla="*/ 1840950090 w 120" name="T44"/>
              <a:gd fmla="*/ 859878194 h 144" name="T45"/>
              <a:gd fmla="*/ 1840950090 w 120" name="T46"/>
              <a:gd fmla="*/ 1228400003 h 144"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144" w="120">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66" name="组合 65"/>
          <p:cNvGrpSpPr/>
          <p:nvPr/>
        </p:nvGrpSpPr>
        <p:grpSpPr>
          <a:xfrm>
            <a:off x="6410894" y="2575136"/>
            <a:ext cx="790006" cy="659978"/>
            <a:chOff x="2345019" y="1656883"/>
            <a:chExt cx="636588" cy="531812"/>
          </a:xfrm>
          <a:solidFill>
            <a:srgbClr val="EB5C51"/>
          </a:solidFill>
        </p:grpSpPr>
        <p:sp>
          <p:nvSpPr>
            <p:cNvPr id="67" name="Freeform 35"/>
            <p:cNvSpPr/>
            <p:nvPr/>
          </p:nvSpPr>
          <p:spPr bwMode="auto">
            <a:xfrm>
              <a:off x="2345019" y="1794995"/>
              <a:ext cx="488950" cy="393700"/>
            </a:xfrm>
            <a:custGeom>
              <a:gdLst>
                <a:gd fmla="*/ 123 w 138" name="T0"/>
                <a:gd fmla="*/ 83 h 111" name="T1"/>
                <a:gd fmla="*/ 89 w 138" name="T2"/>
                <a:gd fmla="*/ 93 h 111" name="T3"/>
                <a:gd fmla="*/ 85 w 138" name="T4"/>
                <a:gd fmla="*/ 93 h 111" name="T5"/>
                <a:gd fmla="*/ 83 w 138" name="T6"/>
                <a:gd fmla="*/ 92 h 111" name="T7"/>
                <a:gd fmla="*/ 79 w 138" name="T8"/>
                <a:gd fmla="*/ 92 h 111" name="T9"/>
                <a:gd fmla="*/ 77 w 138" name="T10"/>
                <a:gd fmla="*/ 91 h 111" name="T11"/>
                <a:gd fmla="*/ 74 w 138" name="T12"/>
                <a:gd fmla="*/ 91 h 111" name="T13"/>
                <a:gd fmla="*/ 72 w 138" name="T14"/>
                <a:gd fmla="*/ 90 h 111" name="T15"/>
                <a:gd fmla="*/ 68 w 138" name="T16"/>
                <a:gd fmla="*/ 89 h 111" name="T17"/>
                <a:gd fmla="*/ 67 w 138" name="T18"/>
                <a:gd fmla="*/ 88 h 111" name="T19"/>
                <a:gd fmla="*/ 63 w 138" name="T20"/>
                <a:gd fmla="*/ 86 h 111" name="T21"/>
                <a:gd fmla="*/ 63 w 138" name="T22"/>
                <a:gd fmla="*/ 86 h 111" name="T23"/>
                <a:gd fmla="*/ 50 w 138" name="T24"/>
                <a:gd fmla="*/ 76 h 111" name="T25"/>
                <a:gd fmla="*/ 50 w 138" name="T26"/>
                <a:gd fmla="*/ 76 h 111" name="T27"/>
                <a:gd fmla="*/ 46 w 138" name="T28"/>
                <a:gd fmla="*/ 72 h 111" name="T29"/>
                <a:gd fmla="*/ 45 w 138" name="T30"/>
                <a:gd fmla="*/ 71 h 111" name="T31"/>
                <a:gd fmla="*/ 33 w 138" name="T32"/>
                <a:gd fmla="*/ 36 h 111" name="T33"/>
                <a:gd fmla="*/ 48 w 138" name="T34"/>
                <a:gd fmla="*/ 36 h 111" name="T35"/>
                <a:gd fmla="*/ 24 w 138" name="T36"/>
                <a:gd fmla="*/ 0 h 111" name="T37"/>
                <a:gd fmla="*/ 0 w 138" name="T38"/>
                <a:gd fmla="*/ 36 h 111" name="T39"/>
                <a:gd fmla="*/ 15 w 138" name="T40"/>
                <a:gd fmla="*/ 36 h 111" name="T41"/>
                <a:gd fmla="*/ 28 w 138" name="T42"/>
                <a:gd fmla="*/ 78 h 111" name="T43"/>
                <a:gd fmla="*/ 29 w 138" name="T44"/>
                <a:gd fmla="*/ 79 h 111" name="T45"/>
                <a:gd fmla="*/ 31 w 138" name="T46"/>
                <a:gd fmla="*/ 83 h 111" name="T47"/>
                <a:gd fmla="*/ 32 w 138" name="T48"/>
                <a:gd fmla="*/ 84 h 111" name="T49"/>
                <a:gd fmla="*/ 37 w 138" name="T50"/>
                <a:gd fmla="*/ 89 h 111" name="T51"/>
                <a:gd fmla="*/ 37 w 138" name="T52"/>
                <a:gd fmla="*/ 89 h 111" name="T53"/>
                <a:gd fmla="*/ 54 w 138" name="T54"/>
                <a:gd fmla="*/ 102 h 111" name="T55"/>
                <a:gd fmla="*/ 54 w 138" name="T56"/>
                <a:gd fmla="*/ 102 h 111" name="T57"/>
                <a:gd fmla="*/ 60 w 138" name="T58"/>
                <a:gd fmla="*/ 105 h 111" name="T59"/>
                <a:gd fmla="*/ 61 w 138" name="T60"/>
                <a:gd fmla="*/ 105 h 111" name="T61"/>
                <a:gd fmla="*/ 66 w 138" name="T62"/>
                <a:gd fmla="*/ 107 h 111" name="T63"/>
                <a:gd fmla="*/ 68 w 138" name="T64"/>
                <a:gd fmla="*/ 108 h 111" name="T65"/>
                <a:gd fmla="*/ 73 w 138" name="T66"/>
                <a:gd fmla="*/ 109 h 111" name="T67"/>
                <a:gd fmla="*/ 76 w 138" name="T68"/>
                <a:gd fmla="*/ 110 h 111" name="T69"/>
                <a:gd fmla="*/ 77 w 138" name="T70"/>
                <a:gd fmla="*/ 110 h 111" name="T71"/>
                <a:gd fmla="*/ 81 w 138" name="T72"/>
                <a:gd fmla="*/ 110 h 111" name="T73"/>
                <a:gd fmla="*/ 83 w 138" name="T74"/>
                <a:gd fmla="*/ 111 h 111" name="T75"/>
                <a:gd fmla="*/ 90 w 138" name="T76"/>
                <a:gd fmla="*/ 111 h 111" name="T77"/>
                <a:gd fmla="*/ 133 w 138" name="T78"/>
                <a:gd fmla="*/ 97 h 111" name="T79"/>
                <a:gd fmla="*/ 135 w 138" name="T80"/>
                <a:gd fmla="*/ 85 h 111" name="T81"/>
                <a:gd fmla="*/ 123 w 138" name="T82"/>
                <a:gd fmla="*/ 83 h 11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10" w="138">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68" name="Freeform 36"/>
            <p:cNvSpPr/>
            <p:nvPr/>
          </p:nvSpPr>
          <p:spPr bwMode="auto">
            <a:xfrm>
              <a:off x="2494244" y="1656883"/>
              <a:ext cx="487363" cy="393700"/>
            </a:xfrm>
            <a:custGeom>
              <a:gdLst>
                <a:gd fmla="*/ 123 w 138" name="T0"/>
                <a:gd fmla="*/ 75 h 111" name="T1"/>
                <a:gd fmla="*/ 110 w 138" name="T2"/>
                <a:gd fmla="*/ 33 h 111" name="T3"/>
                <a:gd fmla="*/ 109 w 138" name="T4"/>
                <a:gd fmla="*/ 32 h 111" name="T5"/>
                <a:gd fmla="*/ 106 w 138" name="T6"/>
                <a:gd fmla="*/ 28 h 111" name="T7"/>
                <a:gd fmla="*/ 106 w 138" name="T8"/>
                <a:gd fmla="*/ 27 h 111" name="T9"/>
                <a:gd fmla="*/ 78 w 138" name="T10"/>
                <a:gd fmla="*/ 6 h 111" name="T11"/>
                <a:gd fmla="*/ 77 w 138" name="T12"/>
                <a:gd fmla="*/ 6 h 111" name="T13"/>
                <a:gd fmla="*/ 72 w 138" name="T14"/>
                <a:gd fmla="*/ 4 h 111" name="T15"/>
                <a:gd fmla="*/ 70 w 138" name="T16"/>
                <a:gd fmla="*/ 3 h 111" name="T17"/>
                <a:gd fmla="*/ 65 w 138" name="T18"/>
                <a:gd fmla="*/ 2 h 111" name="T19"/>
                <a:gd fmla="*/ 62 w 138" name="T20"/>
                <a:gd fmla="*/ 1 h 111" name="T21"/>
                <a:gd fmla="*/ 61 w 138" name="T22"/>
                <a:gd fmla="*/ 1 h 111" name="T23"/>
                <a:gd fmla="*/ 57 w 138" name="T24"/>
                <a:gd fmla="*/ 1 h 111" name="T25"/>
                <a:gd fmla="*/ 55 w 138" name="T26"/>
                <a:gd fmla="*/ 0 h 111" name="T27"/>
                <a:gd fmla="*/ 49 w 138" name="T28"/>
                <a:gd fmla="*/ 0 h 111" name="T29"/>
                <a:gd fmla="*/ 48 w 138" name="T30"/>
                <a:gd fmla="*/ 0 h 111" name="T31"/>
                <a:gd fmla="*/ 48 w 138" name="T32"/>
                <a:gd fmla="*/ 0 h 111" name="T33"/>
                <a:gd fmla="*/ 5 w 138" name="T34"/>
                <a:gd fmla="*/ 14 h 111" name="T35"/>
                <a:gd fmla="*/ 3 w 138" name="T36"/>
                <a:gd fmla="*/ 26 h 111" name="T37"/>
                <a:gd fmla="*/ 15 w 138" name="T38"/>
                <a:gd fmla="*/ 28 h 111" name="T39"/>
                <a:gd fmla="*/ 48 w 138" name="T40"/>
                <a:gd fmla="*/ 18 h 111" name="T41"/>
                <a:gd fmla="*/ 53 w 138" name="T42"/>
                <a:gd fmla="*/ 18 h 111" name="T43"/>
                <a:gd fmla="*/ 55 w 138" name="T44"/>
                <a:gd fmla="*/ 18 h 111" name="T45"/>
                <a:gd fmla="*/ 59 w 138" name="T46"/>
                <a:gd fmla="*/ 19 h 111" name="T47"/>
                <a:gd fmla="*/ 61 w 138" name="T48"/>
                <a:gd fmla="*/ 19 h 111" name="T49"/>
                <a:gd fmla="*/ 65 w 138" name="T50"/>
                <a:gd fmla="*/ 20 h 111" name="T51"/>
                <a:gd fmla="*/ 66 w 138" name="T52"/>
                <a:gd fmla="*/ 21 h 111" name="T53"/>
                <a:gd fmla="*/ 70 w 138" name="T54"/>
                <a:gd fmla="*/ 22 h 111" name="T55"/>
                <a:gd fmla="*/ 70 w 138" name="T56"/>
                <a:gd fmla="*/ 23 h 111" name="T57"/>
                <a:gd fmla="*/ 92 w 138" name="T58"/>
                <a:gd fmla="*/ 39 h 111" name="T59"/>
                <a:gd fmla="*/ 92 w 138" name="T60"/>
                <a:gd fmla="*/ 39 h 111" name="T61"/>
                <a:gd fmla="*/ 105 w 138" name="T62"/>
                <a:gd fmla="*/ 75 h 111" name="T63"/>
                <a:gd fmla="*/ 90 w 138" name="T64"/>
                <a:gd fmla="*/ 75 h 111" name="T65"/>
                <a:gd fmla="*/ 114 w 138" name="T66"/>
                <a:gd fmla="*/ 111 h 111" name="T67"/>
                <a:gd fmla="*/ 138 w 138" name="T68"/>
                <a:gd fmla="*/ 75 h 111" name="T69"/>
                <a:gd fmla="*/ 123 w 138" name="T70"/>
                <a:gd fmla="*/ 75 h 11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10" w="138">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40975" name="Freeform 188"/>
          <p:cNvSpPr/>
          <p:nvPr/>
        </p:nvSpPr>
        <p:spPr bwMode="auto">
          <a:xfrm>
            <a:off x="4992688" y="4157663"/>
            <a:ext cx="661987" cy="628650"/>
          </a:xfrm>
          <a:custGeom>
            <a:gdLst>
              <a:gd fmla="*/ 2147483646 w 165" name="T0"/>
              <a:gd fmla="*/ 2125651021 h 156" name="T1"/>
              <a:gd fmla="*/ 2147483646 w 165" name="T2"/>
              <a:gd fmla="*/ 1930934743 h 156" name="T3"/>
              <a:gd fmla="*/ 1916805425 w 165" name="T4"/>
              <a:gd fmla="*/ 1752446501 h 156" name="T5"/>
              <a:gd fmla="*/ 1804050984 w 165" name="T6"/>
              <a:gd fmla="*/ 1719994460 h 156" name="T7"/>
              <a:gd fmla="*/ 1691296544 w 165" name="T8"/>
              <a:gd fmla="*/ 1525278182 h 156" name="T9"/>
              <a:gd fmla="*/ 1626867155 w 165" name="T10"/>
              <a:gd fmla="*/ 1525278182 h 156" name="T11"/>
              <a:gd fmla="*/ 1691296544 w 165" name="T12"/>
              <a:gd fmla="*/ 1379241981 h 156" name="T13"/>
              <a:gd fmla="*/ 1723513245 w 165" name="T14"/>
              <a:gd fmla="*/ 1200749709 h 156" name="T15"/>
              <a:gd fmla="*/ 1804050984 w 165" name="T16"/>
              <a:gd fmla="*/ 1135845626 h 156" name="T17"/>
              <a:gd fmla="*/ 1836267685 w 165" name="T18"/>
              <a:gd fmla="*/ 1022261466 h 156" name="T19"/>
              <a:gd fmla="*/ 1836267685 w 165" name="T20"/>
              <a:gd fmla="*/ 827545188 h 156" name="T21"/>
              <a:gd fmla="*/ 1804050984 w 165" name="T22"/>
              <a:gd fmla="*/ 746413070 h 156" name="T23"/>
              <a:gd fmla="*/ 1820159335 w 165" name="T24"/>
              <a:gd fmla="*/ 486792710 h 156" name="T25"/>
              <a:gd fmla="*/ 1787942634 w 165" name="T26"/>
              <a:gd fmla="*/ 308300438 h 156" name="T27"/>
              <a:gd fmla="*/ 1723513245 w 165" name="T28"/>
              <a:gd fmla="*/ 194716278 h 156" name="T29"/>
              <a:gd fmla="*/ 1642975505 w 165" name="T30"/>
              <a:gd fmla="*/ 178488242 h 156" name="T31"/>
              <a:gd fmla="*/ 1594650454 w 165" name="T32"/>
              <a:gd fmla="*/ 129812195 h 156" name="T33"/>
              <a:gd fmla="*/ 1030886277 w 165" name="T34"/>
              <a:gd fmla="*/ 146036201 h 156" name="T35"/>
              <a:gd fmla="*/ 821485747 w 165" name="T36"/>
              <a:gd fmla="*/ 746413070 h 156" name="T37"/>
              <a:gd fmla="*/ 789273058 w 165" name="T38"/>
              <a:gd fmla="*/ 859997230 h 156" name="T39"/>
              <a:gd fmla="*/ 869810798 w 165" name="T40"/>
              <a:gd fmla="*/ 1168297667 h 156" name="T41"/>
              <a:gd fmla="*/ 934240187 w 165" name="T42"/>
              <a:gd fmla="*/ 1184525703 h 156" name="T43"/>
              <a:gd fmla="*/ 950348537 w 165" name="T44"/>
              <a:gd fmla="*/ 1395465987 h 156" name="T45"/>
              <a:gd fmla="*/ 1014777926 w 165" name="T46"/>
              <a:gd fmla="*/ 1525278182 h 156" name="T47"/>
              <a:gd fmla="*/ 966456888 w 165" name="T48"/>
              <a:gd fmla="*/ 1525278182 h 156" name="T49"/>
              <a:gd fmla="*/ 853702447 w 165" name="T50"/>
              <a:gd fmla="*/ 1719994460 h 156" name="T51"/>
              <a:gd fmla="*/ 740948007 w 165" name="T52"/>
              <a:gd fmla="*/ 1752446501 h 156" name="T53"/>
              <a:gd fmla="*/ 322150958 w 165" name="T54"/>
              <a:gd fmla="*/ 1930934743 h 156" name="T55"/>
              <a:gd fmla="*/ 16108350 w 165" name="T56"/>
              <a:gd fmla="*/ 2125651021 h 156" name="T57"/>
              <a:gd fmla="*/ 0 w 165" name="T58"/>
              <a:gd fmla="*/ 2147483646 h 156" name="T59"/>
              <a:gd fmla="*/ 1159745055 w 165" name="T60"/>
              <a:gd fmla="*/ 2147483646 h 156" name="T61"/>
              <a:gd fmla="*/ 1256391145 w 165" name="T62"/>
              <a:gd fmla="*/ 1947162779 h 156" name="T63"/>
              <a:gd fmla="*/ 1175853406 w 165" name="T64"/>
              <a:gd fmla="*/ 1801126578 h 156" name="T65"/>
              <a:gd fmla="*/ 1336928885 w 165" name="T66"/>
              <a:gd fmla="*/ 1719994460 h 156" name="T67"/>
              <a:gd fmla="*/ 1481900026 w 165" name="T68"/>
              <a:gd fmla="*/ 1801126578 h 156" name="T69"/>
              <a:gd fmla="*/ 1401362286 w 165" name="T70"/>
              <a:gd fmla="*/ 1947162779 h 156" name="T71"/>
              <a:gd fmla="*/ 1546329415 w 165" name="T72"/>
              <a:gd fmla="*/ 2147483646 h 156" name="T73"/>
              <a:gd fmla="*/ 2147483646 w 165" name="T74"/>
              <a:gd fmla="*/ 2147483646 h 156" name="T75"/>
              <a:gd fmla="*/ 2147483646 w 165" name="T76"/>
              <a:gd fmla="*/ 2125651021 h 15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156" w="165">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76" name="Freeform 374"/>
          <p:cNvSpPr>
            <a:spLocks noEditPoints="1"/>
          </p:cNvSpPr>
          <p:nvPr/>
        </p:nvSpPr>
        <p:spPr bwMode="auto">
          <a:xfrm>
            <a:off x="6461125" y="4164013"/>
            <a:ext cx="660400" cy="647700"/>
          </a:xfrm>
          <a:custGeom>
            <a:gdLst>
              <a:gd fmla="*/ 1945640715 w 142" name="T0"/>
              <a:gd fmla="*/ 195474928 h 139" name="T1"/>
              <a:gd fmla="*/ 2147483646 w 142" name="T2"/>
              <a:gd fmla="*/ 825332890 h 139" name="T3"/>
              <a:gd fmla="*/ 2147483646 w 142" name="T4"/>
              <a:gd fmla="*/ 456106612 h 139" name="T5"/>
              <a:gd fmla="*/ 1642986837 w 142" name="T6"/>
              <a:gd fmla="*/ 130313512 h 139" name="T7"/>
              <a:gd fmla="*/ 1448419975 w 142" name="T8"/>
              <a:gd fmla="*/ 108594594 h 139" name="T9"/>
              <a:gd fmla="*/ 0 w 142" name="T10"/>
              <a:gd fmla="*/ 1563790105 h 139" name="T11"/>
              <a:gd fmla="*/ 1448419975 w 142" name="T12"/>
              <a:gd fmla="*/ 2147483646 h 139" name="T13"/>
              <a:gd fmla="*/ 2147483646 w 142" name="T14"/>
              <a:gd fmla="*/ 1563790105 h 139" name="T15"/>
              <a:gd fmla="*/ 1945640715 w 142" name="T16"/>
              <a:gd fmla="*/ 195474928 h 139" name="T17"/>
              <a:gd fmla="*/ 929582761 w 142" name="T18"/>
              <a:gd fmla="*/ 2147483646 h 139" name="T19"/>
              <a:gd fmla="*/ 540458338 w 142" name="T20"/>
              <a:gd fmla="*/ 2085053473 h 139" name="T21"/>
              <a:gd fmla="*/ 929582761 w 142" name="T22"/>
              <a:gd fmla="*/ 1694103617 h 139" name="T23"/>
              <a:gd fmla="*/ 1318711834 w 142" name="T24"/>
              <a:gd fmla="*/ 2085053473 h 139" name="T25"/>
              <a:gd fmla="*/ 929582761 w 142" name="T26"/>
              <a:gd fmla="*/ 2147483646 h 139" name="T27"/>
              <a:gd fmla="*/ 929582761 w 142" name="T28"/>
              <a:gd fmla="*/ 1433471933 h 139" name="T29"/>
              <a:gd fmla="*/ 540458338 w 142" name="T30"/>
              <a:gd fmla="*/ 1042526737 h 139" name="T31"/>
              <a:gd fmla="*/ 929582761 w 142" name="T32"/>
              <a:gd fmla="*/ 629857962 h 139" name="T33"/>
              <a:gd fmla="*/ 1318711834 w 142" name="T34"/>
              <a:gd fmla="*/ 1042526737 h 139" name="T35"/>
              <a:gd fmla="*/ 929582761 w 142" name="T36"/>
              <a:gd fmla="*/ 1433471933 h 139" name="T37"/>
              <a:gd fmla="*/ 1967261839 w 142" name="T38"/>
              <a:gd fmla="*/ 2147483646 h 139" name="T39"/>
              <a:gd fmla="*/ 1578132766 w 142" name="T40"/>
              <a:gd fmla="*/ 2085053473 h 139" name="T41"/>
              <a:gd fmla="*/ 1967261839 w 142" name="T42"/>
              <a:gd fmla="*/ 1694103617 h 139" name="T43"/>
              <a:gd fmla="*/ 2147483646 w 142" name="T44"/>
              <a:gd fmla="*/ 2085053473 h 139" name="T45"/>
              <a:gd fmla="*/ 1967261839 w 142" name="T46"/>
              <a:gd fmla="*/ 2147483646 h 139" name="T47"/>
              <a:gd fmla="*/ 1967261839 w 142" name="T48"/>
              <a:gd fmla="*/ 1433471933 h 139" name="T49"/>
              <a:gd fmla="*/ 1578132766 w 142" name="T50"/>
              <a:gd fmla="*/ 1042526737 h 139" name="T51"/>
              <a:gd fmla="*/ 1967261839 w 142" name="T52"/>
              <a:gd fmla="*/ 629857962 h 139" name="T53"/>
              <a:gd fmla="*/ 2147483646 w 142" name="T54"/>
              <a:gd fmla="*/ 1042526737 h 139" name="T55"/>
              <a:gd fmla="*/ 1967261839 w 142" name="T56"/>
              <a:gd fmla="*/ 1433471933 h 13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139" w="142">
                <a:moveTo>
                  <a:pt x="90" y="9"/>
                </a:moveTo>
                <a:cubicBezTo>
                  <a:pt x="132" y="12"/>
                  <a:pt x="142" y="38"/>
                  <a:pt x="142" y="38"/>
                </a:cubicBezTo>
                <a:cubicBezTo>
                  <a:pt x="140" y="21"/>
                  <a:pt x="140" y="21"/>
                  <a:pt x="140" y="21"/>
                </a:cubicBezTo>
                <a:cubicBezTo>
                  <a:pt x="125" y="0"/>
                  <a:pt x="96" y="1"/>
                  <a:pt x="76" y="6"/>
                </a:cubicBezTo>
                <a:cubicBezTo>
                  <a:pt x="73" y="5"/>
                  <a:pt x="70" y="5"/>
                  <a:pt x="67" y="5"/>
                </a:cubicBezTo>
                <a:cubicBezTo>
                  <a:pt x="30" y="5"/>
                  <a:pt x="0" y="35"/>
                  <a:pt x="0" y="72"/>
                </a:cubicBezTo>
                <a:cubicBezTo>
                  <a:pt x="0" y="109"/>
                  <a:pt x="30" y="139"/>
                  <a:pt x="67" y="139"/>
                </a:cubicBezTo>
                <a:cubicBezTo>
                  <a:pt x="104" y="139"/>
                  <a:pt x="134" y="109"/>
                  <a:pt x="134" y="72"/>
                </a:cubicBezTo>
                <a:cubicBezTo>
                  <a:pt x="134" y="43"/>
                  <a:pt x="116" y="18"/>
                  <a:pt x="90" y="9"/>
                </a:cubicBezTo>
                <a:close/>
                <a:moveTo>
                  <a:pt x="43" y="114"/>
                </a:moveTo>
                <a:cubicBezTo>
                  <a:pt x="33" y="114"/>
                  <a:pt x="25" y="106"/>
                  <a:pt x="25" y="96"/>
                </a:cubicBezTo>
                <a:cubicBezTo>
                  <a:pt x="25" y="86"/>
                  <a:pt x="33" y="78"/>
                  <a:pt x="43" y="78"/>
                </a:cubicBezTo>
                <a:cubicBezTo>
                  <a:pt x="53" y="78"/>
                  <a:pt x="61" y="86"/>
                  <a:pt x="61" y="96"/>
                </a:cubicBezTo>
                <a:cubicBezTo>
                  <a:pt x="61" y="106"/>
                  <a:pt x="53" y="114"/>
                  <a:pt x="43" y="114"/>
                </a:cubicBezTo>
                <a:close/>
                <a:moveTo>
                  <a:pt x="43" y="66"/>
                </a:moveTo>
                <a:cubicBezTo>
                  <a:pt x="33" y="66"/>
                  <a:pt x="25" y="58"/>
                  <a:pt x="25" y="48"/>
                </a:cubicBezTo>
                <a:cubicBezTo>
                  <a:pt x="25" y="38"/>
                  <a:pt x="33" y="29"/>
                  <a:pt x="43" y="29"/>
                </a:cubicBezTo>
                <a:cubicBezTo>
                  <a:pt x="53" y="29"/>
                  <a:pt x="61" y="38"/>
                  <a:pt x="61" y="48"/>
                </a:cubicBezTo>
                <a:cubicBezTo>
                  <a:pt x="61" y="58"/>
                  <a:pt x="53" y="66"/>
                  <a:pt x="43" y="66"/>
                </a:cubicBezTo>
                <a:close/>
                <a:moveTo>
                  <a:pt x="91" y="114"/>
                </a:moveTo>
                <a:cubicBezTo>
                  <a:pt x="81" y="114"/>
                  <a:pt x="73" y="106"/>
                  <a:pt x="73" y="96"/>
                </a:cubicBezTo>
                <a:cubicBezTo>
                  <a:pt x="73" y="86"/>
                  <a:pt x="81" y="78"/>
                  <a:pt x="91" y="78"/>
                </a:cubicBezTo>
                <a:cubicBezTo>
                  <a:pt x="101" y="78"/>
                  <a:pt x="109" y="86"/>
                  <a:pt x="109" y="96"/>
                </a:cubicBezTo>
                <a:cubicBezTo>
                  <a:pt x="109" y="106"/>
                  <a:pt x="101" y="114"/>
                  <a:pt x="91" y="114"/>
                </a:cubicBezTo>
                <a:close/>
                <a:moveTo>
                  <a:pt x="91" y="66"/>
                </a:moveTo>
                <a:cubicBezTo>
                  <a:pt x="81" y="66"/>
                  <a:pt x="73" y="58"/>
                  <a:pt x="73" y="48"/>
                </a:cubicBezTo>
                <a:cubicBezTo>
                  <a:pt x="73" y="38"/>
                  <a:pt x="81" y="29"/>
                  <a:pt x="91" y="29"/>
                </a:cubicBezTo>
                <a:cubicBezTo>
                  <a:pt x="101" y="29"/>
                  <a:pt x="109" y="38"/>
                  <a:pt x="109" y="48"/>
                </a:cubicBezTo>
                <a:cubicBezTo>
                  <a:pt x="109" y="58"/>
                  <a:pt x="101" y="66"/>
                  <a:pt x="91" y="66"/>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986"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19" name="Freeform 7"/>
          <p:cNvSpPr/>
          <p:nvPr/>
        </p:nvSpPr>
        <p:spPr bwMode="auto">
          <a:xfrm>
            <a:off x="1422400" y="3835400"/>
            <a:ext cx="2316163" cy="1662113"/>
          </a:xfrm>
          <a:custGeom>
            <a:gdLst>
              <a:gd fmla="*/ 961 w 961" name="T0"/>
              <a:gd fmla="*/ 388 h 689" name="T1"/>
              <a:gd fmla="*/ 863 w 961" name="T2"/>
              <a:gd fmla="*/ 495 h 689" name="T3"/>
              <a:gd fmla="*/ 652 w 961" name="T4"/>
              <a:gd fmla="*/ 633 h 689" name="T5"/>
              <a:gd fmla="*/ 368 w 961" name="T6"/>
              <a:gd fmla="*/ 676 h 689" name="T7"/>
              <a:gd fmla="*/ 119 w 961" name="T8"/>
              <a:gd fmla="*/ 554 h 689" name="T9"/>
              <a:gd fmla="*/ 109 w 961" name="T10"/>
              <a:gd fmla="*/ 544 h 689" name="T11"/>
              <a:gd fmla="*/ 22 w 961" name="T12"/>
              <a:gd fmla="*/ 386 h 689" name="T13"/>
              <a:gd fmla="*/ 5 w 961" name="T14"/>
              <a:gd fmla="*/ 217 h 689" name="T15"/>
              <a:gd fmla="*/ 44 w 961" name="T16"/>
              <a:gd fmla="*/ 83 h 689" name="T17"/>
              <a:gd fmla="*/ 117 w 961" name="T18"/>
              <a:gd fmla="*/ 12 h 689" name="T19"/>
              <a:gd fmla="*/ 201 w 961" name="T20"/>
              <a:gd fmla="*/ 6 h 689" name="T21"/>
              <a:gd fmla="*/ 280 w 961" name="T22"/>
              <a:gd fmla="*/ 39 h 689" name="T23"/>
              <a:gd fmla="*/ 354 w 961" name="T24"/>
              <a:gd fmla="*/ 89 h 689" name="T25"/>
              <a:gd fmla="*/ 420 w 961" name="T26"/>
              <a:gd fmla="*/ 150 h 689" name="T27"/>
              <a:gd fmla="*/ 425 w 961" name="T28"/>
              <a:gd fmla="*/ 155 h 689" name="T29"/>
              <a:gd fmla="*/ 531 w 961" name="T30"/>
              <a:gd fmla="*/ 270 h 689" name="T31"/>
              <a:gd fmla="*/ 679 w 961" name="T32"/>
              <a:gd fmla="*/ 366 h 689" name="T33"/>
              <a:gd fmla="*/ 848 w 961" name="T34"/>
              <a:gd fmla="*/ 399 h 689" name="T35"/>
              <a:gd fmla="*/ 961 w 961" name="T36"/>
              <a:gd fmla="*/ 388 h 6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89" w="961">
                <a:moveTo>
                  <a:pt x="961" y="388"/>
                </a:moveTo>
                <a:cubicBezTo>
                  <a:pt x="947" y="405"/>
                  <a:pt x="915" y="447"/>
                  <a:pt x="863" y="495"/>
                </a:cubicBezTo>
                <a:cubicBezTo>
                  <a:pt x="811" y="543"/>
                  <a:pt x="739" y="597"/>
                  <a:pt x="652" y="633"/>
                </a:cubicBezTo>
                <a:cubicBezTo>
                  <a:pt x="565" y="670"/>
                  <a:pt x="464" y="689"/>
                  <a:pt x="368" y="676"/>
                </a:cubicBezTo>
                <a:cubicBezTo>
                  <a:pt x="273" y="664"/>
                  <a:pt x="182" y="620"/>
                  <a:pt x="119" y="554"/>
                </a:cubicBezTo>
                <a:cubicBezTo>
                  <a:pt x="116" y="551"/>
                  <a:pt x="113" y="547"/>
                  <a:pt x="109" y="544"/>
                </a:cubicBezTo>
                <a:cubicBezTo>
                  <a:pt x="68" y="499"/>
                  <a:pt x="39" y="443"/>
                  <a:pt x="22" y="386"/>
                </a:cubicBezTo>
                <a:cubicBezTo>
                  <a:pt x="5" y="328"/>
                  <a:pt x="0" y="269"/>
                  <a:pt x="5" y="217"/>
                </a:cubicBezTo>
                <a:cubicBezTo>
                  <a:pt x="10" y="164"/>
                  <a:pt x="24" y="118"/>
                  <a:pt x="44" y="83"/>
                </a:cubicBezTo>
                <a:cubicBezTo>
                  <a:pt x="64" y="48"/>
                  <a:pt x="89" y="25"/>
                  <a:pt x="117" y="12"/>
                </a:cubicBezTo>
                <a:cubicBezTo>
                  <a:pt x="145" y="0"/>
                  <a:pt x="173" y="0"/>
                  <a:pt x="201" y="6"/>
                </a:cubicBezTo>
                <a:cubicBezTo>
                  <a:pt x="228" y="12"/>
                  <a:pt x="255" y="24"/>
                  <a:pt x="280" y="39"/>
                </a:cubicBezTo>
                <a:cubicBezTo>
                  <a:pt x="306" y="53"/>
                  <a:pt x="331" y="70"/>
                  <a:pt x="354" y="89"/>
                </a:cubicBezTo>
                <a:cubicBezTo>
                  <a:pt x="377" y="107"/>
                  <a:pt x="399" y="127"/>
                  <a:pt x="420" y="150"/>
                </a:cubicBezTo>
                <a:cubicBezTo>
                  <a:pt x="422" y="152"/>
                  <a:pt x="423" y="154"/>
                  <a:pt x="425" y="155"/>
                </a:cubicBezTo>
                <a:cubicBezTo>
                  <a:pt x="457" y="189"/>
                  <a:pt x="489" y="232"/>
                  <a:pt x="531" y="270"/>
                </a:cubicBezTo>
                <a:cubicBezTo>
                  <a:pt x="572" y="309"/>
                  <a:pt x="623" y="343"/>
                  <a:pt x="679" y="366"/>
                </a:cubicBezTo>
                <a:cubicBezTo>
                  <a:pt x="735" y="388"/>
                  <a:pt x="796" y="399"/>
                  <a:pt x="848" y="399"/>
                </a:cubicBezTo>
                <a:cubicBezTo>
                  <a:pt x="900" y="400"/>
                  <a:pt x="943" y="390"/>
                  <a:pt x="961" y="388"/>
                </a:cubicBezTo>
                <a:close/>
              </a:path>
            </a:pathLst>
          </a:custGeom>
          <a:solidFill>
            <a:schemeClr val="accent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1990" name="Freeform 8"/>
          <p:cNvSpPr/>
          <p:nvPr/>
        </p:nvSpPr>
        <p:spPr bwMode="auto">
          <a:xfrm>
            <a:off x="3675063" y="4791075"/>
            <a:ext cx="25400" cy="22225"/>
          </a:xfrm>
          <a:custGeom>
            <a:gdLst>
              <a:gd fmla="*/ 24803100 w 10" name="T0"/>
              <a:gd fmla="*/ 48485072 h 9" name="T1"/>
              <a:gd fmla="*/ 18602960 w 10" name="T2"/>
              <a:gd fmla="*/ 48485072 h 9" name="T3"/>
              <a:gd fmla="*/ 18602960 w 10" name="T4"/>
              <a:gd fmla="*/ 36362569 h 9" name="T5"/>
              <a:gd fmla="*/ 31005780 w 10" name="T6"/>
              <a:gd fmla="*/ 24242536 h 9" name="T7"/>
              <a:gd fmla="*/ 12402820 w 10" name="T8"/>
              <a:gd fmla="*/ 24242536 h 9" name="T9"/>
              <a:gd fmla="*/ 6200140 w 10" name="T10"/>
              <a:gd fmla="*/ 18182519 h 9" name="T11"/>
              <a:gd fmla="*/ 12402820 w 10" name="T12"/>
              <a:gd fmla="*/ 6060017 h 9" name="T13"/>
              <a:gd fmla="*/ 49606200 w 10" name="T14"/>
              <a:gd fmla="*/ 0 h 9" name="T15"/>
              <a:gd fmla="*/ 62009020 w 10" name="T16"/>
              <a:gd fmla="*/ 6060017 h 9" name="T17"/>
              <a:gd fmla="*/ 62009020 w 10" name="T18"/>
              <a:gd fmla="*/ 18182519 h 9" name="T19"/>
              <a:gd fmla="*/ 37205920 w 10" name="T20"/>
              <a:gd fmla="*/ 48485072 h 9" name="T21"/>
              <a:gd fmla="*/ 24803100 w 10" name="T22"/>
              <a:gd fmla="*/ 48485072 h 9"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9" w="10">
                <a:moveTo>
                  <a:pt x="4" y="8"/>
                </a:moveTo>
                <a:cubicBezTo>
                  <a:pt x="3" y="8"/>
                  <a:pt x="3" y="8"/>
                  <a:pt x="3" y="8"/>
                </a:cubicBezTo>
                <a:cubicBezTo>
                  <a:pt x="3" y="7"/>
                  <a:pt x="3" y="6"/>
                  <a:pt x="3" y="6"/>
                </a:cubicBezTo>
                <a:cubicBezTo>
                  <a:pt x="4" y="5"/>
                  <a:pt x="4" y="5"/>
                  <a:pt x="5" y="4"/>
                </a:cubicBezTo>
                <a:cubicBezTo>
                  <a:pt x="4" y="4"/>
                  <a:pt x="3" y="4"/>
                  <a:pt x="2" y="4"/>
                </a:cubicBezTo>
                <a:cubicBezTo>
                  <a:pt x="2" y="5"/>
                  <a:pt x="1" y="4"/>
                  <a:pt x="1" y="3"/>
                </a:cubicBezTo>
                <a:cubicBezTo>
                  <a:pt x="0" y="2"/>
                  <a:pt x="1" y="1"/>
                  <a:pt x="2" y="1"/>
                </a:cubicBezTo>
                <a:cubicBezTo>
                  <a:pt x="4" y="1"/>
                  <a:pt x="6" y="1"/>
                  <a:pt x="8" y="0"/>
                </a:cubicBezTo>
                <a:cubicBezTo>
                  <a:pt x="9" y="0"/>
                  <a:pt x="10" y="0"/>
                  <a:pt x="10" y="1"/>
                </a:cubicBezTo>
                <a:cubicBezTo>
                  <a:pt x="10" y="2"/>
                  <a:pt x="10" y="2"/>
                  <a:pt x="10" y="3"/>
                </a:cubicBezTo>
                <a:cubicBezTo>
                  <a:pt x="8" y="4"/>
                  <a:pt x="7" y="6"/>
                  <a:pt x="6" y="8"/>
                </a:cubicBezTo>
                <a:cubicBezTo>
                  <a:pt x="5" y="8"/>
                  <a:pt x="4" y="9"/>
                  <a:pt x="4" y="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991" name="Freeform 11"/>
          <p:cNvSpPr/>
          <p:nvPr/>
        </p:nvSpPr>
        <p:spPr bwMode="auto">
          <a:xfrm>
            <a:off x="2482850" y="3171825"/>
            <a:ext cx="2009775" cy="1441450"/>
          </a:xfrm>
          <a:custGeom>
            <a:gdLst>
              <a:gd fmla="*/ 0 w 834" name="T0"/>
              <a:gd fmla="*/ 1952359659 h 598" name="T1"/>
              <a:gd fmla="*/ 493664841 w 834" name="T2"/>
              <a:gd fmla="*/ 2147483646 h 598" name="T3"/>
              <a:gd fmla="*/ 1562301247 w 834" name="T4"/>
              <a:gd fmla="*/ 2147483646 h 598" name="T5"/>
              <a:gd fmla="*/ 2147483646 w 834" name="T6"/>
              <a:gd fmla="*/ 2147483646 h 598" name="T7"/>
              <a:gd fmla="*/ 2147483646 w 834" name="T8"/>
              <a:gd fmla="*/ 2147483646 h 598" name="T9"/>
              <a:gd fmla="*/ 2147483646 w 834" name="T10"/>
              <a:gd fmla="*/ 2147483646 h 598" name="T11"/>
              <a:gd fmla="*/ 2147483646 w 834" name="T12"/>
              <a:gd fmla="*/ 1946550471 h 598" name="T13"/>
              <a:gd fmla="*/ 2147483646 w 834" name="T14"/>
              <a:gd fmla="*/ 1092392518 h 598" name="T15"/>
              <a:gd fmla="*/ 2147483646 w 834" name="T16"/>
              <a:gd fmla="*/ 418362784 h 598" name="T17"/>
              <a:gd fmla="*/ 2147483646 w 834" name="T18"/>
              <a:gd fmla="*/ 63915532 h 598" name="T19"/>
              <a:gd fmla="*/ 2147483646 w 834" name="T20"/>
              <a:gd fmla="*/ 34864771 h 598" name="T21"/>
              <a:gd fmla="*/ 2147483646 w 834" name="T22"/>
              <a:gd fmla="*/ 197560605 h 598" name="T23"/>
              <a:gd fmla="*/ 2147483646 w 834" name="T24"/>
              <a:gd fmla="*/ 447415956 h 598" name="T25"/>
              <a:gd fmla="*/ 2147483646 w 834" name="T26"/>
              <a:gd fmla="*/ 755377651 h 598" name="T27"/>
              <a:gd fmla="*/ 2147483646 w 834" name="T28"/>
              <a:gd fmla="*/ 784430823 h 598" name="T29"/>
              <a:gd fmla="*/ 2147483646 w 834" name="T30"/>
              <a:gd fmla="*/ 1365489442 h 598" name="T31"/>
              <a:gd fmla="*/ 1417105847 w 834" name="T32"/>
              <a:gd fmla="*/ 1841958570 h 598" name="T33"/>
              <a:gd fmla="*/ 569166352 w 834" name="T34"/>
              <a:gd fmla="*/ 2010466003 h 598" name="T35"/>
              <a:gd fmla="*/ 0 w 834" name="T36"/>
              <a:gd fmla="*/ 1952359659 h 59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598" w="834">
                <a:moveTo>
                  <a:pt x="0" y="336"/>
                </a:moveTo>
                <a:cubicBezTo>
                  <a:pt x="12" y="352"/>
                  <a:pt x="40" y="388"/>
                  <a:pt x="85" y="430"/>
                </a:cubicBezTo>
                <a:cubicBezTo>
                  <a:pt x="130" y="471"/>
                  <a:pt x="193" y="518"/>
                  <a:pt x="269" y="550"/>
                </a:cubicBezTo>
                <a:cubicBezTo>
                  <a:pt x="343" y="581"/>
                  <a:pt x="431" y="598"/>
                  <a:pt x="514" y="587"/>
                </a:cubicBezTo>
                <a:cubicBezTo>
                  <a:pt x="597" y="576"/>
                  <a:pt x="675" y="538"/>
                  <a:pt x="731" y="481"/>
                </a:cubicBezTo>
                <a:cubicBezTo>
                  <a:pt x="733" y="478"/>
                  <a:pt x="736" y="475"/>
                  <a:pt x="739" y="472"/>
                </a:cubicBezTo>
                <a:cubicBezTo>
                  <a:pt x="774" y="433"/>
                  <a:pt x="800" y="385"/>
                  <a:pt x="815" y="335"/>
                </a:cubicBezTo>
                <a:cubicBezTo>
                  <a:pt x="829" y="285"/>
                  <a:pt x="834" y="234"/>
                  <a:pt x="829" y="188"/>
                </a:cubicBezTo>
                <a:cubicBezTo>
                  <a:pt x="825" y="143"/>
                  <a:pt x="813" y="103"/>
                  <a:pt x="796" y="72"/>
                </a:cubicBezTo>
                <a:cubicBezTo>
                  <a:pt x="778" y="42"/>
                  <a:pt x="756" y="22"/>
                  <a:pt x="732" y="11"/>
                </a:cubicBezTo>
                <a:cubicBezTo>
                  <a:pt x="708" y="0"/>
                  <a:pt x="683" y="1"/>
                  <a:pt x="660" y="6"/>
                </a:cubicBezTo>
                <a:cubicBezTo>
                  <a:pt x="636" y="11"/>
                  <a:pt x="613" y="22"/>
                  <a:pt x="590" y="34"/>
                </a:cubicBezTo>
                <a:cubicBezTo>
                  <a:pt x="568" y="47"/>
                  <a:pt x="547" y="61"/>
                  <a:pt x="527" y="77"/>
                </a:cubicBezTo>
                <a:cubicBezTo>
                  <a:pt x="507" y="93"/>
                  <a:pt x="487" y="110"/>
                  <a:pt x="469" y="130"/>
                </a:cubicBezTo>
                <a:cubicBezTo>
                  <a:pt x="468" y="132"/>
                  <a:pt x="467" y="134"/>
                  <a:pt x="465" y="135"/>
                </a:cubicBezTo>
                <a:cubicBezTo>
                  <a:pt x="438" y="165"/>
                  <a:pt x="410" y="201"/>
                  <a:pt x="373" y="235"/>
                </a:cubicBezTo>
                <a:cubicBezTo>
                  <a:pt x="337" y="268"/>
                  <a:pt x="293" y="298"/>
                  <a:pt x="244" y="317"/>
                </a:cubicBezTo>
                <a:cubicBezTo>
                  <a:pt x="196" y="337"/>
                  <a:pt x="144" y="346"/>
                  <a:pt x="98" y="346"/>
                </a:cubicBezTo>
                <a:cubicBezTo>
                  <a:pt x="53" y="347"/>
                  <a:pt x="16" y="338"/>
                  <a:pt x="0" y="336"/>
                </a:cubicBez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992" name="Freeform 12"/>
          <p:cNvSpPr/>
          <p:nvPr/>
        </p:nvSpPr>
        <p:spPr bwMode="auto">
          <a:xfrm>
            <a:off x="2517775" y="4000500"/>
            <a:ext cx="19050" cy="17463"/>
          </a:xfrm>
          <a:custGeom>
            <a:gdLst>
              <a:gd fmla="*/ 27682031 w 8" name="T0"/>
              <a:gd fmla="*/ 43502828 h 7" name="T1"/>
              <a:gd fmla="*/ 33218438 w 8" name="T2"/>
              <a:gd fmla="*/ 43502828 h 7" name="T3"/>
              <a:gd fmla="*/ 33218438 w 8" name="T4"/>
              <a:gd fmla="*/ 31074161 h 7" name="T5"/>
              <a:gd fmla="*/ 27682031 w 8" name="T6"/>
              <a:gd fmla="*/ 18643000 h 7" name="T7"/>
              <a:gd fmla="*/ 38754844 w 8" name="T8"/>
              <a:gd fmla="*/ 24859828 h 7" name="T9"/>
              <a:gd fmla="*/ 44291250 w 8" name="T10"/>
              <a:gd fmla="*/ 12428667 h 7" name="T11"/>
              <a:gd fmla="*/ 38754844 w 8" name="T12"/>
              <a:gd fmla="*/ 6214333 h 7" name="T13"/>
              <a:gd fmla="*/ 11072813 w 8" name="T14"/>
              <a:gd fmla="*/ 0 h 7" name="T15"/>
              <a:gd fmla="*/ 0 w 8" name="T16"/>
              <a:gd fmla="*/ 6214333 h 7" name="T17"/>
              <a:gd fmla="*/ 0 w 8" name="T18"/>
              <a:gd fmla="*/ 12428667 h 7" name="T19"/>
              <a:gd fmla="*/ 22145625 w 8" name="T20"/>
              <a:gd fmla="*/ 43502828 h 7" name="T21"/>
              <a:gd fmla="*/ 27682031 w 8" name="T22"/>
              <a:gd fmla="*/ 43502828 h 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7" w="8">
                <a:moveTo>
                  <a:pt x="5" y="7"/>
                </a:moveTo>
                <a:cubicBezTo>
                  <a:pt x="6" y="7"/>
                  <a:pt x="6" y="7"/>
                  <a:pt x="6" y="7"/>
                </a:cubicBezTo>
                <a:cubicBezTo>
                  <a:pt x="6" y="6"/>
                  <a:pt x="6" y="5"/>
                  <a:pt x="6" y="5"/>
                </a:cubicBezTo>
                <a:cubicBezTo>
                  <a:pt x="6" y="4"/>
                  <a:pt x="5" y="4"/>
                  <a:pt x="5" y="3"/>
                </a:cubicBezTo>
                <a:cubicBezTo>
                  <a:pt x="5" y="3"/>
                  <a:pt x="6" y="4"/>
                  <a:pt x="7" y="4"/>
                </a:cubicBezTo>
                <a:cubicBezTo>
                  <a:pt x="7" y="4"/>
                  <a:pt x="8" y="3"/>
                  <a:pt x="8" y="2"/>
                </a:cubicBezTo>
                <a:cubicBezTo>
                  <a:pt x="8" y="2"/>
                  <a:pt x="8" y="1"/>
                  <a:pt x="7" y="1"/>
                </a:cubicBezTo>
                <a:cubicBezTo>
                  <a:pt x="5" y="1"/>
                  <a:pt x="3" y="0"/>
                  <a:pt x="2" y="0"/>
                </a:cubicBezTo>
                <a:cubicBezTo>
                  <a:pt x="1" y="0"/>
                  <a:pt x="1" y="0"/>
                  <a:pt x="0" y="1"/>
                </a:cubicBezTo>
                <a:cubicBezTo>
                  <a:pt x="0" y="1"/>
                  <a:pt x="0" y="2"/>
                  <a:pt x="0" y="2"/>
                </a:cubicBezTo>
                <a:cubicBezTo>
                  <a:pt x="1" y="4"/>
                  <a:pt x="3" y="5"/>
                  <a:pt x="4" y="7"/>
                </a:cubicBezTo>
                <a:cubicBezTo>
                  <a:pt x="4" y="7"/>
                  <a:pt x="5" y="7"/>
                  <a:pt x="5" y="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 name="Freeform 15"/>
          <p:cNvSpPr/>
          <p:nvPr/>
        </p:nvSpPr>
        <p:spPr bwMode="auto">
          <a:xfrm>
            <a:off x="1731963" y="2506663"/>
            <a:ext cx="1876425" cy="1344612"/>
          </a:xfrm>
          <a:custGeom>
            <a:gdLst>
              <a:gd fmla="*/ 779 w 779" name="T0"/>
              <a:gd fmla="*/ 314 h 558" name="T1"/>
              <a:gd fmla="*/ 700 w 779" name="T2"/>
              <a:gd fmla="*/ 401 h 558" name="T3"/>
              <a:gd fmla="*/ 528 w 779" name="T4"/>
              <a:gd fmla="*/ 513 h 558" name="T5"/>
              <a:gd fmla="*/ 299 w 779" name="T6"/>
              <a:gd fmla="*/ 548 h 558" name="T7"/>
              <a:gd fmla="*/ 97 w 779" name="T8"/>
              <a:gd fmla="*/ 449 h 558" name="T9"/>
              <a:gd fmla="*/ 89 w 779" name="T10"/>
              <a:gd fmla="*/ 441 h 558" name="T11"/>
              <a:gd fmla="*/ 18 w 779" name="T12"/>
              <a:gd fmla="*/ 313 h 558" name="T13"/>
              <a:gd fmla="*/ 4 w 779" name="T14"/>
              <a:gd fmla="*/ 176 h 558" name="T15"/>
              <a:gd fmla="*/ 36 w 779" name="T16"/>
              <a:gd fmla="*/ 67 h 558" name="T17"/>
              <a:gd fmla="*/ 95 w 779" name="T18"/>
              <a:gd fmla="*/ 10 h 558" name="T19"/>
              <a:gd fmla="*/ 163 w 779" name="T20"/>
              <a:gd fmla="*/ 5 h 558" name="T21"/>
              <a:gd fmla="*/ 227 w 779" name="T22"/>
              <a:gd fmla="*/ 31 h 558" name="T23"/>
              <a:gd fmla="*/ 287 w 779" name="T24"/>
              <a:gd fmla="*/ 72 h 558" name="T25"/>
              <a:gd fmla="*/ 341 w 779" name="T26"/>
              <a:gd fmla="*/ 121 h 558" name="T27"/>
              <a:gd fmla="*/ 344 w 779" name="T28"/>
              <a:gd fmla="*/ 126 h 558" name="T29"/>
              <a:gd fmla="*/ 431 w 779" name="T30"/>
              <a:gd fmla="*/ 219 h 558" name="T31"/>
              <a:gd fmla="*/ 551 w 779" name="T32"/>
              <a:gd fmla="*/ 296 h 558" name="T33"/>
              <a:gd fmla="*/ 687 w 779" name="T34"/>
              <a:gd fmla="*/ 323 h 558" name="T35"/>
              <a:gd fmla="*/ 779 w 779" name="T36"/>
              <a:gd fmla="*/ 314 h 55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58" w="779">
                <a:moveTo>
                  <a:pt x="779" y="314"/>
                </a:moveTo>
                <a:cubicBezTo>
                  <a:pt x="768" y="328"/>
                  <a:pt x="742" y="362"/>
                  <a:pt x="700" y="401"/>
                </a:cubicBezTo>
                <a:cubicBezTo>
                  <a:pt x="658" y="440"/>
                  <a:pt x="599" y="484"/>
                  <a:pt x="528" y="513"/>
                </a:cubicBezTo>
                <a:cubicBezTo>
                  <a:pt x="458" y="543"/>
                  <a:pt x="376" y="558"/>
                  <a:pt x="299" y="548"/>
                </a:cubicBezTo>
                <a:cubicBezTo>
                  <a:pt x="221" y="538"/>
                  <a:pt x="148" y="502"/>
                  <a:pt x="97" y="449"/>
                </a:cubicBezTo>
                <a:cubicBezTo>
                  <a:pt x="94" y="446"/>
                  <a:pt x="91" y="444"/>
                  <a:pt x="89" y="441"/>
                </a:cubicBezTo>
                <a:cubicBezTo>
                  <a:pt x="56" y="404"/>
                  <a:pt x="32" y="359"/>
                  <a:pt x="18" y="313"/>
                </a:cubicBezTo>
                <a:cubicBezTo>
                  <a:pt x="4" y="266"/>
                  <a:pt x="0" y="218"/>
                  <a:pt x="4" y="176"/>
                </a:cubicBezTo>
                <a:cubicBezTo>
                  <a:pt x="8" y="133"/>
                  <a:pt x="20" y="95"/>
                  <a:pt x="36" y="67"/>
                </a:cubicBezTo>
                <a:cubicBezTo>
                  <a:pt x="52" y="39"/>
                  <a:pt x="72" y="20"/>
                  <a:pt x="95" y="10"/>
                </a:cubicBezTo>
                <a:cubicBezTo>
                  <a:pt x="118" y="0"/>
                  <a:pt x="141" y="0"/>
                  <a:pt x="163" y="5"/>
                </a:cubicBezTo>
                <a:cubicBezTo>
                  <a:pt x="185" y="10"/>
                  <a:pt x="207" y="20"/>
                  <a:pt x="227" y="31"/>
                </a:cubicBezTo>
                <a:cubicBezTo>
                  <a:pt x="248" y="43"/>
                  <a:pt x="268" y="57"/>
                  <a:pt x="287" y="72"/>
                </a:cubicBezTo>
                <a:cubicBezTo>
                  <a:pt x="306" y="86"/>
                  <a:pt x="324" y="103"/>
                  <a:pt x="341" y="121"/>
                </a:cubicBezTo>
                <a:cubicBezTo>
                  <a:pt x="342" y="123"/>
                  <a:pt x="343" y="124"/>
                  <a:pt x="344" y="126"/>
                </a:cubicBezTo>
                <a:cubicBezTo>
                  <a:pt x="370" y="153"/>
                  <a:pt x="397" y="188"/>
                  <a:pt x="431" y="219"/>
                </a:cubicBezTo>
                <a:cubicBezTo>
                  <a:pt x="464" y="250"/>
                  <a:pt x="505" y="278"/>
                  <a:pt x="551" y="296"/>
                </a:cubicBezTo>
                <a:cubicBezTo>
                  <a:pt x="596" y="315"/>
                  <a:pt x="645" y="323"/>
                  <a:pt x="687" y="323"/>
                </a:cubicBezTo>
                <a:cubicBezTo>
                  <a:pt x="730" y="324"/>
                  <a:pt x="765" y="316"/>
                  <a:pt x="779" y="314"/>
                </a:cubicBezTo>
                <a:close/>
              </a:path>
            </a:pathLst>
          </a:custGeom>
          <a:solidFill>
            <a:schemeClr val="accent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1994" name="Freeform 16"/>
          <p:cNvSpPr/>
          <p:nvPr/>
        </p:nvSpPr>
        <p:spPr bwMode="auto">
          <a:xfrm>
            <a:off x="3557588" y="3279775"/>
            <a:ext cx="19050" cy="17463"/>
          </a:xfrm>
          <a:custGeom>
            <a:gdLst>
              <a:gd fmla="*/ 16609219 w 8" name="T0"/>
              <a:gd fmla="*/ 37288494 h 7" name="T1"/>
              <a:gd fmla="*/ 16609219 w 8" name="T2"/>
              <a:gd fmla="*/ 37288494 h 7" name="T3"/>
              <a:gd fmla="*/ 16609219 w 8" name="T4"/>
              <a:gd fmla="*/ 24859828 h 7" name="T5"/>
              <a:gd fmla="*/ 22145625 w 8" name="T6"/>
              <a:gd fmla="*/ 18643000 h 7" name="T7"/>
              <a:gd fmla="*/ 11072813 w 8" name="T8"/>
              <a:gd fmla="*/ 18643000 h 7" name="T9"/>
              <a:gd fmla="*/ 5536406 w 8" name="T10"/>
              <a:gd fmla="*/ 12428667 h 7" name="T11"/>
              <a:gd fmla="*/ 11072813 w 8" name="T12"/>
              <a:gd fmla="*/ 6214333 h 7" name="T13"/>
              <a:gd fmla="*/ 38754844 w 8" name="T14"/>
              <a:gd fmla="*/ 0 h 7" name="T15"/>
              <a:gd fmla="*/ 44291250 w 8" name="T16"/>
              <a:gd fmla="*/ 6214333 h 7" name="T17"/>
              <a:gd fmla="*/ 44291250 w 8" name="T18"/>
              <a:gd fmla="*/ 12428667 h 7" name="T19"/>
              <a:gd fmla="*/ 27682031 w 8" name="T20"/>
              <a:gd fmla="*/ 37288494 h 7" name="T21"/>
              <a:gd fmla="*/ 16609219 w 8" name="T22"/>
              <a:gd fmla="*/ 37288494 h 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7" w="8">
                <a:moveTo>
                  <a:pt x="3" y="6"/>
                </a:moveTo>
                <a:cubicBezTo>
                  <a:pt x="3" y="6"/>
                  <a:pt x="3" y="6"/>
                  <a:pt x="3" y="6"/>
                </a:cubicBezTo>
                <a:cubicBezTo>
                  <a:pt x="2" y="6"/>
                  <a:pt x="2" y="5"/>
                  <a:pt x="3" y="4"/>
                </a:cubicBezTo>
                <a:cubicBezTo>
                  <a:pt x="3" y="4"/>
                  <a:pt x="3" y="4"/>
                  <a:pt x="4" y="3"/>
                </a:cubicBezTo>
                <a:cubicBezTo>
                  <a:pt x="3" y="3"/>
                  <a:pt x="3" y="3"/>
                  <a:pt x="2" y="3"/>
                </a:cubicBezTo>
                <a:cubicBezTo>
                  <a:pt x="1" y="3"/>
                  <a:pt x="1" y="3"/>
                  <a:pt x="1" y="2"/>
                </a:cubicBezTo>
                <a:cubicBezTo>
                  <a:pt x="0" y="2"/>
                  <a:pt x="1" y="1"/>
                  <a:pt x="2" y="1"/>
                </a:cubicBezTo>
                <a:cubicBezTo>
                  <a:pt x="3" y="1"/>
                  <a:pt x="5" y="0"/>
                  <a:pt x="7" y="0"/>
                </a:cubicBezTo>
                <a:cubicBezTo>
                  <a:pt x="7" y="0"/>
                  <a:pt x="8" y="0"/>
                  <a:pt x="8" y="1"/>
                </a:cubicBezTo>
                <a:cubicBezTo>
                  <a:pt x="8" y="1"/>
                  <a:pt x="8" y="2"/>
                  <a:pt x="8" y="2"/>
                </a:cubicBezTo>
                <a:cubicBezTo>
                  <a:pt x="7" y="3"/>
                  <a:pt x="6" y="5"/>
                  <a:pt x="5" y="6"/>
                </a:cubicBezTo>
                <a:cubicBezTo>
                  <a:pt x="4" y="7"/>
                  <a:pt x="4" y="7"/>
                  <a:pt x="3" y="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995" name="Freeform 19"/>
          <p:cNvSpPr/>
          <p:nvPr/>
        </p:nvSpPr>
        <p:spPr bwMode="auto">
          <a:xfrm>
            <a:off x="2640013" y="2016125"/>
            <a:ext cx="1568450" cy="1125538"/>
          </a:xfrm>
          <a:custGeom>
            <a:gdLst>
              <a:gd fmla="*/ 0 w 651" name="T0"/>
              <a:gd fmla="*/ 1527422550 h 467" name="T1"/>
              <a:gd fmla="*/ 383342672 w 651" name="T2"/>
              <a:gd fmla="*/ 1951384034 h 467" name="T3"/>
              <a:gd fmla="*/ 1213922477 w 651" name="T4"/>
              <a:gd fmla="*/ 2147483646 h 467" name="T5"/>
              <a:gd fmla="*/ 2147483646 w 651" name="T6"/>
              <a:gd fmla="*/ 2147483646 h 467" name="T7"/>
              <a:gd fmla="*/ 2147483646 w 651" name="T8"/>
              <a:gd fmla="*/ 2147483646 h 467" name="T9"/>
              <a:gd fmla="*/ 2147483646 w 651" name="T10"/>
              <a:gd fmla="*/ 2143038813 h 467" name="T11"/>
              <a:gd fmla="*/ 2147483646 w 651" name="T12"/>
              <a:gd fmla="*/ 1521616509 h 467" name="T13"/>
              <a:gd fmla="*/ 2147483646 w 651" name="T14"/>
              <a:gd fmla="*/ 853731419 h 467" name="T15"/>
              <a:gd fmla="*/ 2147483646 w 651" name="T16"/>
              <a:gd fmla="*/ 331038320 h 467" name="T17"/>
              <a:gd fmla="*/ 2147483646 w 651" name="T18"/>
              <a:gd fmla="*/ 52268828 h 467" name="T19"/>
              <a:gd fmla="*/ 2147483646 w 651" name="T20"/>
              <a:gd fmla="*/ 29037434 h 467" name="T21"/>
              <a:gd fmla="*/ 2147483646 w 651" name="T22"/>
              <a:gd fmla="*/ 156808894 h 467" name="T23"/>
              <a:gd fmla="*/ 2147483646 w 651" name="T24"/>
              <a:gd fmla="*/ 348461262 h 467" name="T25"/>
              <a:gd fmla="*/ 2125813525 w 651" name="T26"/>
              <a:gd fmla="*/ 592384869 h 467" name="T27"/>
              <a:gd fmla="*/ 2108389515 w 651" name="T28"/>
              <a:gd fmla="*/ 615616263 h 467" name="T29"/>
              <a:gd fmla="*/ 1690196414 w 651" name="T30"/>
              <a:gd fmla="*/ 1062806730 h 467" name="T31"/>
              <a:gd fmla="*/ 1109373599 w 651" name="T32"/>
              <a:gd fmla="*/ 1440307837 h 467" name="T33"/>
              <a:gd fmla="*/ 441425917 w 651" name="T34"/>
              <a:gd fmla="*/ 1573885337 h 467" name="T35"/>
              <a:gd fmla="*/ 0 w 651" name="T36"/>
              <a:gd fmla="*/ 1527422550 h 46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467" w="651">
                <a:moveTo>
                  <a:pt x="0" y="263"/>
                </a:moveTo>
                <a:cubicBezTo>
                  <a:pt x="9" y="275"/>
                  <a:pt x="31" y="303"/>
                  <a:pt x="66" y="336"/>
                </a:cubicBezTo>
                <a:cubicBezTo>
                  <a:pt x="101" y="368"/>
                  <a:pt x="150" y="405"/>
                  <a:pt x="209" y="430"/>
                </a:cubicBezTo>
                <a:cubicBezTo>
                  <a:pt x="268" y="455"/>
                  <a:pt x="336" y="467"/>
                  <a:pt x="401" y="459"/>
                </a:cubicBezTo>
                <a:cubicBezTo>
                  <a:pt x="466" y="450"/>
                  <a:pt x="527" y="421"/>
                  <a:pt x="570" y="376"/>
                </a:cubicBezTo>
                <a:cubicBezTo>
                  <a:pt x="573" y="374"/>
                  <a:pt x="575" y="371"/>
                  <a:pt x="577" y="369"/>
                </a:cubicBezTo>
                <a:cubicBezTo>
                  <a:pt x="605" y="339"/>
                  <a:pt x="625" y="301"/>
                  <a:pt x="636" y="262"/>
                </a:cubicBezTo>
                <a:cubicBezTo>
                  <a:pt x="648" y="223"/>
                  <a:pt x="651" y="183"/>
                  <a:pt x="648" y="147"/>
                </a:cubicBezTo>
                <a:cubicBezTo>
                  <a:pt x="644" y="112"/>
                  <a:pt x="635" y="80"/>
                  <a:pt x="621" y="57"/>
                </a:cubicBezTo>
                <a:cubicBezTo>
                  <a:pt x="608" y="33"/>
                  <a:pt x="591" y="17"/>
                  <a:pt x="572" y="9"/>
                </a:cubicBezTo>
                <a:cubicBezTo>
                  <a:pt x="553" y="0"/>
                  <a:pt x="534" y="0"/>
                  <a:pt x="515" y="5"/>
                </a:cubicBezTo>
                <a:cubicBezTo>
                  <a:pt x="496" y="9"/>
                  <a:pt x="478" y="17"/>
                  <a:pt x="461" y="27"/>
                </a:cubicBezTo>
                <a:cubicBezTo>
                  <a:pt x="444" y="36"/>
                  <a:pt x="427" y="48"/>
                  <a:pt x="411" y="60"/>
                </a:cubicBezTo>
                <a:cubicBezTo>
                  <a:pt x="395" y="73"/>
                  <a:pt x="380" y="86"/>
                  <a:pt x="366" y="102"/>
                </a:cubicBezTo>
                <a:cubicBezTo>
                  <a:pt x="365" y="103"/>
                  <a:pt x="364" y="104"/>
                  <a:pt x="363" y="106"/>
                </a:cubicBezTo>
                <a:cubicBezTo>
                  <a:pt x="342" y="129"/>
                  <a:pt x="320" y="157"/>
                  <a:pt x="291" y="183"/>
                </a:cubicBezTo>
                <a:cubicBezTo>
                  <a:pt x="263" y="210"/>
                  <a:pt x="228" y="233"/>
                  <a:pt x="191" y="248"/>
                </a:cubicBezTo>
                <a:cubicBezTo>
                  <a:pt x="153" y="264"/>
                  <a:pt x="112" y="271"/>
                  <a:pt x="76" y="271"/>
                </a:cubicBezTo>
                <a:cubicBezTo>
                  <a:pt x="41" y="271"/>
                  <a:pt x="12" y="265"/>
                  <a:pt x="0" y="263"/>
                </a:cubicBezTo>
                <a:close/>
              </a:path>
            </a:pathLst>
          </a:custGeom>
          <a:solidFill>
            <a:srgbClr val="EB5C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996" name="Freeform 20"/>
          <p:cNvSpPr/>
          <p:nvPr/>
        </p:nvSpPr>
        <p:spPr bwMode="auto">
          <a:xfrm>
            <a:off x="2663825" y="2665413"/>
            <a:ext cx="15875" cy="14287"/>
          </a:xfrm>
          <a:custGeom>
            <a:gdLst>
              <a:gd fmla="*/ 26363839 w 7" name="T0"/>
              <a:gd fmla="*/ 27681063 h 6" name="T1"/>
              <a:gd fmla="*/ 26363839 w 7" name="T2"/>
              <a:gd fmla="*/ 27681063 h 6" name="T3"/>
              <a:gd fmla="*/ 26363839 w 7" name="T4"/>
              <a:gd fmla="*/ 22144850 h 6" name="T5"/>
              <a:gd fmla="*/ 21091071 w 7" name="T6"/>
              <a:gd fmla="*/ 16608637 h 6" name="T7"/>
              <a:gd fmla="*/ 31636607 w 7" name="T8"/>
              <a:gd fmla="*/ 16608637 h 6" name="T9"/>
              <a:gd fmla="*/ 36909375 w 7" name="T10"/>
              <a:gd fmla="*/ 11072425 h 6" name="T11"/>
              <a:gd fmla="*/ 31636607 w 7" name="T12"/>
              <a:gd fmla="*/ 5536213 h 6" name="T13"/>
              <a:gd fmla="*/ 10545536 w 7" name="T14"/>
              <a:gd fmla="*/ 0 h 6" name="T15"/>
              <a:gd fmla="*/ 5272768 w 7" name="T16"/>
              <a:gd fmla="*/ 0 h 6" name="T17"/>
              <a:gd fmla="*/ 5272768 w 7" name="T18"/>
              <a:gd fmla="*/ 11072425 h 6" name="T19"/>
              <a:gd fmla="*/ 15818304 w 7" name="T20"/>
              <a:gd fmla="*/ 27681063 h 6" name="T21"/>
              <a:gd fmla="*/ 26363839 w 7" name="T22"/>
              <a:gd fmla="*/ 27681063 h 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6" w="7">
                <a:moveTo>
                  <a:pt x="5" y="5"/>
                </a:moveTo>
                <a:cubicBezTo>
                  <a:pt x="5" y="5"/>
                  <a:pt x="5" y="5"/>
                  <a:pt x="5" y="5"/>
                </a:cubicBezTo>
                <a:cubicBezTo>
                  <a:pt x="5" y="5"/>
                  <a:pt x="5" y="4"/>
                  <a:pt x="5" y="4"/>
                </a:cubicBezTo>
                <a:cubicBezTo>
                  <a:pt x="5" y="3"/>
                  <a:pt x="4" y="3"/>
                  <a:pt x="4" y="3"/>
                </a:cubicBezTo>
                <a:cubicBezTo>
                  <a:pt x="5" y="3"/>
                  <a:pt x="5" y="3"/>
                  <a:pt x="6" y="3"/>
                </a:cubicBezTo>
                <a:cubicBezTo>
                  <a:pt x="6" y="3"/>
                  <a:pt x="7" y="2"/>
                  <a:pt x="7" y="2"/>
                </a:cubicBezTo>
                <a:cubicBezTo>
                  <a:pt x="7" y="1"/>
                  <a:pt x="7" y="1"/>
                  <a:pt x="6" y="1"/>
                </a:cubicBezTo>
                <a:cubicBezTo>
                  <a:pt x="4" y="0"/>
                  <a:pt x="3" y="0"/>
                  <a:pt x="2" y="0"/>
                </a:cubicBezTo>
                <a:cubicBezTo>
                  <a:pt x="1" y="0"/>
                  <a:pt x="1" y="0"/>
                  <a:pt x="1" y="0"/>
                </a:cubicBezTo>
                <a:cubicBezTo>
                  <a:pt x="0" y="1"/>
                  <a:pt x="0" y="1"/>
                  <a:pt x="1" y="2"/>
                </a:cubicBezTo>
                <a:cubicBezTo>
                  <a:pt x="2" y="3"/>
                  <a:pt x="2" y="4"/>
                  <a:pt x="3" y="5"/>
                </a:cubicBezTo>
                <a:cubicBezTo>
                  <a:pt x="4" y="5"/>
                  <a:pt x="4" y="6"/>
                  <a:pt x="5"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997" name="Freeform 22"/>
          <p:cNvSpPr/>
          <p:nvPr/>
        </p:nvSpPr>
        <p:spPr bwMode="auto">
          <a:xfrm>
            <a:off x="1758950" y="4144963"/>
            <a:ext cx="390525" cy="285750"/>
          </a:xfrm>
          <a:custGeom>
            <a:gdLst>
              <a:gd fmla="*/ 806182560 w 163" name="T0"/>
              <a:gd fmla="*/ 213515282 h 119" name="T1"/>
              <a:gd fmla="*/ 863767028 w 163" name="T2"/>
              <a:gd fmla="*/ 115414185 h 119" name="T3"/>
              <a:gd fmla="*/ 748598091 w 163" name="T4"/>
              <a:gd fmla="*/ 0 h 119" name="T5"/>
              <a:gd fmla="*/ 633429154 w 163" name="T6"/>
              <a:gd fmla="*/ 115414185 h 119" name="T7"/>
              <a:gd fmla="*/ 691013623 w 163" name="T8"/>
              <a:gd fmla="*/ 213515282 h 119" name="T9"/>
              <a:gd fmla="*/ 627671905 w 163" name="T10"/>
              <a:gd fmla="*/ 300075920 h 119" name="T11"/>
              <a:gd fmla="*/ 558570543 w 163" name="T12"/>
              <a:gd fmla="*/ 173121277 h 119" name="T13"/>
              <a:gd fmla="*/ 472192642 w 163" name="T14"/>
              <a:gd fmla="*/ 213515282 h 119" name="T15"/>
              <a:gd fmla="*/ 558570543 w 163" name="T16"/>
              <a:gd fmla="*/ 386638960 h 119" name="T17"/>
              <a:gd fmla="*/ 472192642 w 163" name="T18"/>
              <a:gd fmla="*/ 473199599 h 119" name="T19"/>
              <a:gd fmla="*/ 385817137 w 163" name="T20"/>
              <a:gd fmla="*/ 386638960 h 119" name="T21"/>
              <a:gd fmla="*/ 472192642 w 163" name="T22"/>
              <a:gd fmla="*/ 213515282 h 119" name="T23"/>
              <a:gd fmla="*/ 391574386 w 163" name="T24"/>
              <a:gd fmla="*/ 173121277 h 119" name="T25"/>
              <a:gd fmla="*/ 316715775 w 163" name="T26"/>
              <a:gd fmla="*/ 305848550 h 119" name="T27"/>
              <a:gd fmla="*/ 247614413 w 163" name="T28"/>
              <a:gd fmla="*/ 213515282 h 119" name="T29"/>
              <a:gd fmla="*/ 305198881 w 163" name="T30"/>
              <a:gd fmla="*/ 115414185 h 119" name="T31"/>
              <a:gd fmla="*/ 190029944 w 163" name="T32"/>
              <a:gd fmla="*/ 0 h 119" name="T33"/>
              <a:gd fmla="*/ 74861007 w 163" name="T34"/>
              <a:gd fmla="*/ 115414185 h 119" name="T35"/>
              <a:gd fmla="*/ 132445476 w 163" name="T36"/>
              <a:gd fmla="*/ 213515282 h 119" name="T37"/>
              <a:gd fmla="*/ 0 w 163" name="T38"/>
              <a:gd fmla="*/ 686714880 h 119" name="T39"/>
              <a:gd fmla="*/ 259131306 w 163" name="T40"/>
              <a:gd fmla="*/ 686714880 h 119" name="T41"/>
              <a:gd fmla="*/ 380057492 w 163" name="T42"/>
              <a:gd fmla="*/ 686714880 h 119" name="T43"/>
              <a:gd fmla="*/ 558570543 w 163" name="T44"/>
              <a:gd fmla="*/ 686714880 h 119" name="T45"/>
              <a:gd fmla="*/ 691013623 w 163" name="T46"/>
              <a:gd fmla="*/ 686714880 h 119" name="T47"/>
              <a:gd fmla="*/ 938628035 w 163" name="T48"/>
              <a:gd fmla="*/ 686714880 h 119" name="T49"/>
              <a:gd fmla="*/ 806182560 w 163" name="T50"/>
              <a:gd fmla="*/ 213515282 h 11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119" w="163">
                <a:moveTo>
                  <a:pt x="140" y="37"/>
                </a:moveTo>
                <a:cubicBezTo>
                  <a:pt x="146" y="33"/>
                  <a:pt x="150" y="27"/>
                  <a:pt x="150" y="20"/>
                </a:cubicBezTo>
                <a:cubicBezTo>
                  <a:pt x="150" y="9"/>
                  <a:pt x="141" y="0"/>
                  <a:pt x="130" y="0"/>
                </a:cubicBezTo>
                <a:cubicBezTo>
                  <a:pt x="119" y="0"/>
                  <a:pt x="110" y="9"/>
                  <a:pt x="110" y="20"/>
                </a:cubicBezTo>
                <a:cubicBezTo>
                  <a:pt x="110" y="27"/>
                  <a:pt x="114" y="33"/>
                  <a:pt x="120" y="37"/>
                </a:cubicBezTo>
                <a:cubicBezTo>
                  <a:pt x="116" y="40"/>
                  <a:pt x="113" y="46"/>
                  <a:pt x="109" y="52"/>
                </a:cubicBezTo>
                <a:cubicBezTo>
                  <a:pt x="106" y="43"/>
                  <a:pt x="102" y="35"/>
                  <a:pt x="97" y="30"/>
                </a:cubicBezTo>
                <a:cubicBezTo>
                  <a:pt x="82" y="37"/>
                  <a:pt x="82" y="37"/>
                  <a:pt x="82" y="37"/>
                </a:cubicBezTo>
                <a:cubicBezTo>
                  <a:pt x="97" y="67"/>
                  <a:pt x="97" y="67"/>
                  <a:pt x="97" y="67"/>
                </a:cubicBezTo>
                <a:cubicBezTo>
                  <a:pt x="82" y="82"/>
                  <a:pt x="82" y="82"/>
                  <a:pt x="82" y="82"/>
                </a:cubicBezTo>
                <a:cubicBezTo>
                  <a:pt x="67" y="67"/>
                  <a:pt x="67" y="67"/>
                  <a:pt x="67" y="67"/>
                </a:cubicBezTo>
                <a:cubicBezTo>
                  <a:pt x="82" y="37"/>
                  <a:pt x="82" y="37"/>
                  <a:pt x="82" y="37"/>
                </a:cubicBezTo>
                <a:cubicBezTo>
                  <a:pt x="68" y="30"/>
                  <a:pt x="68" y="30"/>
                  <a:pt x="68" y="30"/>
                </a:cubicBezTo>
                <a:cubicBezTo>
                  <a:pt x="63" y="35"/>
                  <a:pt x="58" y="43"/>
                  <a:pt x="55" y="53"/>
                </a:cubicBezTo>
                <a:cubicBezTo>
                  <a:pt x="51" y="46"/>
                  <a:pt x="48" y="40"/>
                  <a:pt x="43" y="37"/>
                </a:cubicBezTo>
                <a:cubicBezTo>
                  <a:pt x="49" y="33"/>
                  <a:pt x="53" y="27"/>
                  <a:pt x="53" y="20"/>
                </a:cubicBezTo>
                <a:cubicBezTo>
                  <a:pt x="53" y="9"/>
                  <a:pt x="44" y="0"/>
                  <a:pt x="33" y="0"/>
                </a:cubicBezTo>
                <a:cubicBezTo>
                  <a:pt x="22" y="0"/>
                  <a:pt x="13" y="9"/>
                  <a:pt x="13" y="20"/>
                </a:cubicBezTo>
                <a:cubicBezTo>
                  <a:pt x="13" y="27"/>
                  <a:pt x="17" y="33"/>
                  <a:pt x="23" y="37"/>
                </a:cubicBezTo>
                <a:cubicBezTo>
                  <a:pt x="10" y="48"/>
                  <a:pt x="0" y="81"/>
                  <a:pt x="0" y="119"/>
                </a:cubicBezTo>
                <a:cubicBezTo>
                  <a:pt x="45" y="119"/>
                  <a:pt x="45" y="119"/>
                  <a:pt x="45" y="119"/>
                </a:cubicBezTo>
                <a:cubicBezTo>
                  <a:pt x="66" y="119"/>
                  <a:pt x="66" y="119"/>
                  <a:pt x="66" y="119"/>
                </a:cubicBezTo>
                <a:cubicBezTo>
                  <a:pt x="97" y="119"/>
                  <a:pt x="97" y="119"/>
                  <a:pt x="97" y="119"/>
                </a:cubicBezTo>
                <a:cubicBezTo>
                  <a:pt x="120" y="119"/>
                  <a:pt x="120" y="119"/>
                  <a:pt x="120" y="119"/>
                </a:cubicBezTo>
                <a:cubicBezTo>
                  <a:pt x="163" y="119"/>
                  <a:pt x="163" y="119"/>
                  <a:pt x="163" y="119"/>
                </a:cubicBezTo>
                <a:cubicBezTo>
                  <a:pt x="163" y="81"/>
                  <a:pt x="154" y="48"/>
                  <a:pt x="140" y="3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998" name="Freeform 23"/>
          <p:cNvSpPr/>
          <p:nvPr/>
        </p:nvSpPr>
        <p:spPr bwMode="auto">
          <a:xfrm>
            <a:off x="1901825" y="4108450"/>
            <a:ext cx="109538" cy="109538"/>
          </a:xfrm>
          <a:custGeom>
            <a:gdLst>
              <a:gd fmla="*/ 64330450 w 45" name="T0"/>
              <a:gd fmla="*/ 248266660 h 45" name="T1"/>
              <a:gd fmla="*/ 46784897 w 45" name="T2"/>
              <a:gd fmla="*/ 265999645 h 45" name="T3"/>
              <a:gd fmla="*/ 216386234 w 45" name="T4"/>
              <a:gd fmla="*/ 265999645 h 45" name="T5"/>
              <a:gd fmla="*/ 192991351 w 45" name="T6"/>
              <a:gd fmla="*/ 248266660 h 45" name="T7"/>
              <a:gd fmla="*/ 263171130 w 45" name="T8"/>
              <a:gd fmla="*/ 130043514 h 45" name="T9"/>
              <a:gd fmla="*/ 128660901 w 45" name="T10"/>
              <a:gd fmla="*/ 0 h 45" name="T11"/>
              <a:gd fmla="*/ 0 w 45" name="T12"/>
              <a:gd fmla="*/ 130043514 h 45" name="T13"/>
              <a:gd fmla="*/ 64330450 w 45" name="T14"/>
              <a:gd fmla="*/ 248266660 h 4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5" w="45">
                <a:moveTo>
                  <a:pt x="11" y="42"/>
                </a:moveTo>
                <a:cubicBezTo>
                  <a:pt x="10" y="42"/>
                  <a:pt x="9" y="43"/>
                  <a:pt x="8" y="45"/>
                </a:cubicBezTo>
                <a:cubicBezTo>
                  <a:pt x="37" y="45"/>
                  <a:pt x="37" y="45"/>
                  <a:pt x="37" y="45"/>
                </a:cubicBezTo>
                <a:cubicBezTo>
                  <a:pt x="36" y="43"/>
                  <a:pt x="34" y="42"/>
                  <a:pt x="33" y="42"/>
                </a:cubicBezTo>
                <a:cubicBezTo>
                  <a:pt x="40" y="38"/>
                  <a:pt x="45" y="30"/>
                  <a:pt x="45" y="22"/>
                </a:cubicBezTo>
                <a:cubicBezTo>
                  <a:pt x="45" y="10"/>
                  <a:pt x="35" y="0"/>
                  <a:pt x="22" y="0"/>
                </a:cubicBezTo>
                <a:cubicBezTo>
                  <a:pt x="10" y="0"/>
                  <a:pt x="0" y="10"/>
                  <a:pt x="0" y="22"/>
                </a:cubicBezTo>
                <a:cubicBezTo>
                  <a:pt x="0" y="30"/>
                  <a:pt x="4" y="38"/>
                  <a:pt x="11" y="4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999" name="Freeform 24"/>
          <p:cNvSpPr/>
          <p:nvPr/>
        </p:nvSpPr>
        <p:spPr bwMode="auto">
          <a:xfrm>
            <a:off x="3925888" y="3414713"/>
            <a:ext cx="287337" cy="334962"/>
          </a:xfrm>
          <a:custGeom>
            <a:gdLst>
              <a:gd fmla="*/ 0 w 247" name="T0"/>
              <a:gd fmla="*/ 165732012 h 289" name="T1"/>
              <a:gd fmla="*/ 0 w 247" name="T2"/>
              <a:gd fmla="*/ 389402018 h 289" name="T3"/>
              <a:gd fmla="*/ 112247559 w 247" name="T4"/>
              <a:gd fmla="*/ 389402018 h 289" name="T5"/>
              <a:gd fmla="*/ 112247559 w 247" name="T6"/>
              <a:gd fmla="*/ 382664530 h 289" name="T7"/>
              <a:gd fmla="*/ 112247559 w 247" name="T8"/>
              <a:gd fmla="*/ 382664530 h 289" name="T9"/>
              <a:gd fmla="*/ 112247559 w 247" name="T10"/>
              <a:gd fmla="*/ 220975243 h 289" name="T11"/>
              <a:gd fmla="*/ 221789265 w 247" name="T12"/>
              <a:gd fmla="*/ 220975243 h 289" name="T13"/>
              <a:gd fmla="*/ 221789265 w 247" name="T14"/>
              <a:gd fmla="*/ 382664530 h 289" name="T15"/>
              <a:gd fmla="*/ 224493955 w 247" name="T16"/>
              <a:gd fmla="*/ 382664530 h 289" name="T17"/>
              <a:gd fmla="*/ 224493955 w 247" name="T18"/>
              <a:gd fmla="*/ 389402018 h 289" name="T19"/>
              <a:gd fmla="*/ 334036824 w 247" name="T20"/>
              <a:gd fmla="*/ 389402018 h 289" name="T21"/>
              <a:gd fmla="*/ 334036824 w 247" name="T22"/>
              <a:gd fmla="*/ 165732012 h 289" name="T23"/>
              <a:gd fmla="*/ 167694294 w 247" name="T24"/>
              <a:gd fmla="*/ 0 h 289" name="T25"/>
              <a:gd fmla="*/ 0 w 247" name="T26"/>
              <a:gd fmla="*/ 165732012 h 28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89" w="246">
                <a:moveTo>
                  <a:pt x="0" y="123"/>
                </a:moveTo>
                <a:lnTo>
                  <a:pt x="0" y="289"/>
                </a:lnTo>
                <a:lnTo>
                  <a:pt x="83" y="289"/>
                </a:lnTo>
                <a:lnTo>
                  <a:pt x="83" y="284"/>
                </a:lnTo>
                <a:lnTo>
                  <a:pt x="83" y="164"/>
                </a:lnTo>
                <a:lnTo>
                  <a:pt x="164" y="164"/>
                </a:lnTo>
                <a:lnTo>
                  <a:pt x="164" y="284"/>
                </a:lnTo>
                <a:lnTo>
                  <a:pt x="166" y="284"/>
                </a:lnTo>
                <a:lnTo>
                  <a:pt x="166" y="289"/>
                </a:lnTo>
                <a:lnTo>
                  <a:pt x="247" y="289"/>
                </a:lnTo>
                <a:lnTo>
                  <a:pt x="247" y="123"/>
                </a:lnTo>
                <a:lnTo>
                  <a:pt x="124" y="0"/>
                </a:lnTo>
                <a:lnTo>
                  <a:pt x="0" y="1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000" name="Freeform 25"/>
          <p:cNvSpPr/>
          <p:nvPr/>
        </p:nvSpPr>
        <p:spPr bwMode="auto">
          <a:xfrm>
            <a:off x="3854450" y="3346450"/>
            <a:ext cx="431800" cy="236538"/>
          </a:xfrm>
          <a:custGeom>
            <a:gdLst>
              <a:gd fmla="*/ 1022977621 w 179" name="T0"/>
              <a:gd fmla="*/ 484796699 h 98" name="T1"/>
              <a:gd fmla="*/ 557986916 w 179" name="T2"/>
              <a:gd fmla="*/ 17523121 h 98" name="T3"/>
              <a:gd fmla="*/ 482426741 w 179" name="T4"/>
              <a:gd fmla="*/ 17523121 h 98" name="T5"/>
              <a:gd fmla="*/ 23249656 w 179" name="T6"/>
              <a:gd fmla="*/ 484796699 h 98" name="T7"/>
              <a:gd fmla="*/ 23249656 w 179" name="T8"/>
              <a:gd fmla="*/ 554886771 h 98" name="T9"/>
              <a:gd fmla="*/ 92998623 w 179" name="T10"/>
              <a:gd fmla="*/ 554886771 h 98" name="T11"/>
              <a:gd fmla="*/ 110434659 w 179" name="T12"/>
              <a:gd fmla="*/ 549045730 h 98" name="T13"/>
              <a:gd fmla="*/ 523112432 w 179" name="T14"/>
              <a:gd fmla="*/ 128500475 h 98" name="T15"/>
              <a:gd fmla="*/ 935790206 w 179" name="T16"/>
              <a:gd fmla="*/ 549045730 h 98" name="T17"/>
              <a:gd fmla="*/ 953228654 w 179" name="T18"/>
              <a:gd fmla="*/ 554886771 h 98" name="T19"/>
              <a:gd fmla="*/ 982289517 w 179" name="T20"/>
              <a:gd fmla="*/ 572409892 h 98" name="T21"/>
              <a:gd fmla="*/ 1022977621 w 179" name="T22"/>
              <a:gd fmla="*/ 554886771 h 98" name="T23"/>
              <a:gd fmla="*/ 1022977621 w 179" name="T24"/>
              <a:gd fmla="*/ 484796699 h 9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98" w="179">
                <a:moveTo>
                  <a:pt x="176" y="83"/>
                </a:moveTo>
                <a:cubicBezTo>
                  <a:pt x="96" y="3"/>
                  <a:pt x="96" y="3"/>
                  <a:pt x="96" y="3"/>
                </a:cubicBezTo>
                <a:cubicBezTo>
                  <a:pt x="93" y="0"/>
                  <a:pt x="87" y="0"/>
                  <a:pt x="83" y="3"/>
                </a:cubicBezTo>
                <a:cubicBezTo>
                  <a:pt x="4" y="83"/>
                  <a:pt x="4" y="83"/>
                  <a:pt x="4" y="83"/>
                </a:cubicBezTo>
                <a:cubicBezTo>
                  <a:pt x="0" y="86"/>
                  <a:pt x="0" y="92"/>
                  <a:pt x="4" y="95"/>
                </a:cubicBezTo>
                <a:cubicBezTo>
                  <a:pt x="7" y="98"/>
                  <a:pt x="12" y="98"/>
                  <a:pt x="16" y="95"/>
                </a:cubicBezTo>
                <a:cubicBezTo>
                  <a:pt x="17" y="95"/>
                  <a:pt x="18" y="94"/>
                  <a:pt x="19" y="94"/>
                </a:cubicBezTo>
                <a:cubicBezTo>
                  <a:pt x="90" y="22"/>
                  <a:pt x="90" y="22"/>
                  <a:pt x="90" y="22"/>
                </a:cubicBezTo>
                <a:cubicBezTo>
                  <a:pt x="161" y="94"/>
                  <a:pt x="161" y="94"/>
                  <a:pt x="161" y="94"/>
                </a:cubicBezTo>
                <a:cubicBezTo>
                  <a:pt x="162" y="94"/>
                  <a:pt x="163" y="95"/>
                  <a:pt x="164" y="95"/>
                </a:cubicBezTo>
                <a:cubicBezTo>
                  <a:pt x="165" y="97"/>
                  <a:pt x="167" y="98"/>
                  <a:pt x="169" y="98"/>
                </a:cubicBezTo>
                <a:cubicBezTo>
                  <a:pt x="172" y="98"/>
                  <a:pt x="174" y="97"/>
                  <a:pt x="176" y="95"/>
                </a:cubicBezTo>
                <a:cubicBezTo>
                  <a:pt x="179" y="92"/>
                  <a:pt x="179" y="86"/>
                  <a:pt x="176" y="8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001" name="Freeform 26"/>
          <p:cNvSpPr>
            <a:spLocks noEditPoints="1"/>
          </p:cNvSpPr>
          <p:nvPr/>
        </p:nvSpPr>
        <p:spPr bwMode="auto">
          <a:xfrm>
            <a:off x="2249488" y="2789238"/>
            <a:ext cx="87312" cy="95250"/>
          </a:xfrm>
          <a:custGeom>
            <a:gdLst>
              <a:gd fmla="*/ 146851508 w 36" name="T0"/>
              <a:gd fmla="*/ 0 h 39" name="T1"/>
              <a:gd fmla="*/ 64613305 w 36" name="T2"/>
              <a:gd fmla="*/ 0 h 39" name="T3"/>
              <a:gd fmla="*/ 0 w 36" name="T4"/>
              <a:gd fmla="*/ 64865250 h 39" name="T5"/>
              <a:gd fmla="*/ 0 w 36" name="T6"/>
              <a:gd fmla="*/ 165114654 h 39" name="T7"/>
              <a:gd fmla="*/ 64613305 w 36" name="T8"/>
              <a:gd fmla="*/ 229979904 h 39" name="T9"/>
              <a:gd fmla="*/ 146851508 w 36" name="T10"/>
              <a:gd fmla="*/ 229979904 h 39" name="T11"/>
              <a:gd fmla="*/ 211464813 w 36" name="T12"/>
              <a:gd fmla="*/ 165114654 h 39" name="T13"/>
              <a:gd fmla="*/ 211464813 w 36" name="T14"/>
              <a:gd fmla="*/ 64865250 h 39" name="T15"/>
              <a:gd fmla="*/ 146851508 w 36" name="T16"/>
              <a:gd fmla="*/ 0 h 39" name="T17"/>
              <a:gd fmla="*/ 205590656 w 36" name="T18"/>
              <a:gd fmla="*/ 159216481 h 39" name="T19"/>
              <a:gd fmla="*/ 140977351 w 36" name="T20"/>
              <a:gd fmla="*/ 218186000 h 39" name="T21"/>
              <a:gd fmla="*/ 70487463 w 36" name="T22"/>
              <a:gd fmla="*/ 218186000 h 39" name="T23"/>
              <a:gd fmla="*/ 11748315 w 36" name="T24"/>
              <a:gd fmla="*/ 159216481 h 39" name="T25"/>
              <a:gd fmla="*/ 11748315 w 36" name="T26"/>
              <a:gd fmla="*/ 70763423 h 39" name="T27"/>
              <a:gd fmla="*/ 70487463 w 36" name="T28"/>
              <a:gd fmla="*/ 11793904 h 39" name="T29"/>
              <a:gd fmla="*/ 140977351 w 36" name="T30"/>
              <a:gd fmla="*/ 11793904 h 39" name="T31"/>
              <a:gd fmla="*/ 205590656 w 36" name="T32"/>
              <a:gd fmla="*/ 70763423 h 39" name="T33"/>
              <a:gd fmla="*/ 205590656 w 36" name="T34"/>
              <a:gd fmla="*/ 159216481 h 39"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39" w="36">
                <a:moveTo>
                  <a:pt x="25" y="0"/>
                </a:moveTo>
                <a:cubicBezTo>
                  <a:pt x="11" y="0"/>
                  <a:pt x="11" y="0"/>
                  <a:pt x="11" y="0"/>
                </a:cubicBezTo>
                <a:cubicBezTo>
                  <a:pt x="5" y="0"/>
                  <a:pt x="0" y="5"/>
                  <a:pt x="0" y="11"/>
                </a:cubicBezTo>
                <a:cubicBezTo>
                  <a:pt x="0" y="28"/>
                  <a:pt x="0" y="28"/>
                  <a:pt x="0" y="28"/>
                </a:cubicBezTo>
                <a:cubicBezTo>
                  <a:pt x="0" y="34"/>
                  <a:pt x="5" y="39"/>
                  <a:pt x="11" y="39"/>
                </a:cubicBezTo>
                <a:cubicBezTo>
                  <a:pt x="25" y="39"/>
                  <a:pt x="25" y="39"/>
                  <a:pt x="25" y="39"/>
                </a:cubicBezTo>
                <a:cubicBezTo>
                  <a:pt x="31" y="39"/>
                  <a:pt x="36" y="34"/>
                  <a:pt x="36" y="28"/>
                </a:cubicBezTo>
                <a:cubicBezTo>
                  <a:pt x="36" y="11"/>
                  <a:pt x="36" y="11"/>
                  <a:pt x="36" y="11"/>
                </a:cubicBezTo>
                <a:cubicBezTo>
                  <a:pt x="36" y="5"/>
                  <a:pt x="31" y="0"/>
                  <a:pt x="25" y="0"/>
                </a:cubicBezTo>
                <a:close/>
                <a:moveTo>
                  <a:pt x="35" y="27"/>
                </a:moveTo>
                <a:cubicBezTo>
                  <a:pt x="35" y="33"/>
                  <a:pt x="30" y="37"/>
                  <a:pt x="24" y="37"/>
                </a:cubicBezTo>
                <a:cubicBezTo>
                  <a:pt x="12" y="37"/>
                  <a:pt x="12" y="37"/>
                  <a:pt x="12" y="37"/>
                </a:cubicBezTo>
                <a:cubicBezTo>
                  <a:pt x="6" y="37"/>
                  <a:pt x="2" y="33"/>
                  <a:pt x="2" y="27"/>
                </a:cubicBezTo>
                <a:cubicBezTo>
                  <a:pt x="2" y="12"/>
                  <a:pt x="2" y="12"/>
                  <a:pt x="2" y="12"/>
                </a:cubicBezTo>
                <a:cubicBezTo>
                  <a:pt x="2" y="6"/>
                  <a:pt x="6" y="2"/>
                  <a:pt x="12" y="2"/>
                </a:cubicBezTo>
                <a:cubicBezTo>
                  <a:pt x="24" y="2"/>
                  <a:pt x="24" y="2"/>
                  <a:pt x="24" y="2"/>
                </a:cubicBezTo>
                <a:cubicBezTo>
                  <a:pt x="30" y="2"/>
                  <a:pt x="35" y="6"/>
                  <a:pt x="35" y="12"/>
                </a:cubicBezTo>
                <a:lnTo>
                  <a:pt x="35" y="2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002" name="Freeform 27"/>
          <p:cNvSpPr>
            <a:spLocks noEditPoints="1"/>
          </p:cNvSpPr>
          <p:nvPr/>
        </p:nvSpPr>
        <p:spPr bwMode="auto">
          <a:xfrm>
            <a:off x="1960563" y="2820988"/>
            <a:ext cx="398462" cy="263525"/>
          </a:xfrm>
          <a:custGeom>
            <a:gdLst>
              <a:gd fmla="*/ 896121719 w 165" name="T0"/>
              <a:gd fmla="*/ 0 h 109" name="T1"/>
              <a:gd fmla="*/ 64009902 w 165" name="T2"/>
              <a:gd fmla="*/ 0 h 109" name="T3"/>
              <a:gd fmla="*/ 0 w 165" name="T4"/>
              <a:gd fmla="*/ 64101852 h 109" name="T5"/>
              <a:gd fmla="*/ 0 w 165" name="T6"/>
              <a:gd fmla="*/ 565263543 h 109" name="T7"/>
              <a:gd fmla="*/ 64009902 w 165" name="T8"/>
              <a:gd fmla="*/ 635191956 h 109" name="T9"/>
              <a:gd fmla="*/ 896121719 w 165" name="T10"/>
              <a:gd fmla="*/ 635191956 h 109" name="T11"/>
              <a:gd fmla="*/ 960131620 w 165" name="T12"/>
              <a:gd fmla="*/ 565263543 h 109" name="T13"/>
              <a:gd fmla="*/ 960131620 w 165" name="T14"/>
              <a:gd fmla="*/ 64101852 h 109" name="T15"/>
              <a:gd fmla="*/ 896121719 w 165" name="T16"/>
              <a:gd fmla="*/ 0 h 109" name="T17"/>
              <a:gd fmla="*/ 290949708 w 165" name="T18"/>
              <a:gd fmla="*/ 541952460 h 109" name="T19"/>
              <a:gd fmla="*/ 58189942 w 165" name="T20"/>
              <a:gd fmla="*/ 308853718 h 109" name="T21"/>
              <a:gd fmla="*/ 290949708 w 165" name="T22"/>
              <a:gd fmla="*/ 69928414 h 109" name="T23"/>
              <a:gd fmla="*/ 523707059 w 165" name="T24"/>
              <a:gd fmla="*/ 308853718 h 109" name="T25"/>
              <a:gd fmla="*/ 290949708 w 165" name="T26"/>
              <a:gd fmla="*/ 541952460 h 10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09" w="165">
                <a:moveTo>
                  <a:pt x="154" y="0"/>
                </a:moveTo>
                <a:cubicBezTo>
                  <a:pt x="11" y="0"/>
                  <a:pt x="11" y="0"/>
                  <a:pt x="11" y="0"/>
                </a:cubicBezTo>
                <a:cubicBezTo>
                  <a:pt x="5" y="0"/>
                  <a:pt x="0" y="5"/>
                  <a:pt x="0" y="11"/>
                </a:cubicBezTo>
                <a:cubicBezTo>
                  <a:pt x="0" y="97"/>
                  <a:pt x="0" y="97"/>
                  <a:pt x="0" y="97"/>
                </a:cubicBezTo>
                <a:cubicBezTo>
                  <a:pt x="0" y="104"/>
                  <a:pt x="5" y="109"/>
                  <a:pt x="11" y="109"/>
                </a:cubicBezTo>
                <a:cubicBezTo>
                  <a:pt x="154" y="109"/>
                  <a:pt x="154" y="109"/>
                  <a:pt x="154" y="109"/>
                </a:cubicBezTo>
                <a:cubicBezTo>
                  <a:pt x="160" y="109"/>
                  <a:pt x="165" y="104"/>
                  <a:pt x="165" y="97"/>
                </a:cubicBezTo>
                <a:cubicBezTo>
                  <a:pt x="165" y="11"/>
                  <a:pt x="165" y="11"/>
                  <a:pt x="165" y="11"/>
                </a:cubicBezTo>
                <a:cubicBezTo>
                  <a:pt x="165" y="5"/>
                  <a:pt x="160" y="0"/>
                  <a:pt x="154" y="0"/>
                </a:cubicBezTo>
                <a:close/>
                <a:moveTo>
                  <a:pt x="50" y="93"/>
                </a:moveTo>
                <a:cubicBezTo>
                  <a:pt x="28" y="93"/>
                  <a:pt x="10" y="75"/>
                  <a:pt x="10" y="53"/>
                </a:cubicBezTo>
                <a:cubicBezTo>
                  <a:pt x="10" y="30"/>
                  <a:pt x="28" y="12"/>
                  <a:pt x="50" y="12"/>
                </a:cubicBezTo>
                <a:cubicBezTo>
                  <a:pt x="73" y="12"/>
                  <a:pt x="90" y="30"/>
                  <a:pt x="90" y="53"/>
                </a:cubicBezTo>
                <a:cubicBezTo>
                  <a:pt x="90" y="75"/>
                  <a:pt x="73" y="93"/>
                  <a:pt x="50" y="9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003" name="Freeform 28"/>
          <p:cNvSpPr>
            <a:spLocks noEditPoints="1"/>
          </p:cNvSpPr>
          <p:nvPr/>
        </p:nvSpPr>
        <p:spPr bwMode="auto">
          <a:xfrm>
            <a:off x="3729038" y="2189163"/>
            <a:ext cx="292100" cy="365125"/>
          </a:xfrm>
          <a:custGeom>
            <a:gdLst>
              <a:gd fmla="*/ 704405185 w 121" name="T0"/>
              <a:gd fmla="*/ 151497858 h 151" name="T1"/>
              <a:gd fmla="*/ 704405185 w 121" name="T2"/>
              <a:gd fmla="*/ 134017801 h 151" name="T3"/>
              <a:gd fmla="*/ 698582498 w 121" name="T4"/>
              <a:gd fmla="*/ 128190310 h 151" name="T5"/>
              <a:gd fmla="*/ 698582498 w 121" name="T6"/>
              <a:gd fmla="*/ 128190310 h 151" name="T7"/>
              <a:gd fmla="*/ 698582498 w 121" name="T8"/>
              <a:gd fmla="*/ 64095155 h 151" name="T9"/>
              <a:gd fmla="*/ 634547418 w 121" name="T10"/>
              <a:gd fmla="*/ 0 h 151" name="T11"/>
              <a:gd fmla="*/ 628724731 w 121" name="T12"/>
              <a:gd fmla="*/ 0 h 151" name="T13"/>
              <a:gd fmla="*/ 622904457 w 121" name="T14"/>
              <a:gd fmla="*/ 0 h 151" name="T15"/>
              <a:gd fmla="*/ 593795847 w 121" name="T16"/>
              <a:gd fmla="*/ 0 h 151" name="T17"/>
              <a:gd fmla="*/ 587975574 w 121" name="T18"/>
              <a:gd fmla="*/ 0 h 151" name="T19"/>
              <a:gd fmla="*/ 64037493 w 121" name="T20"/>
              <a:gd fmla="*/ 5827492 h 151" name="T21"/>
              <a:gd fmla="*/ 0 w 121" name="T22"/>
              <a:gd fmla="*/ 69922647 h 151" name="T23"/>
              <a:gd fmla="*/ 5822688 w 121" name="T24"/>
              <a:gd fmla="*/ 821586865 h 151" name="T25"/>
              <a:gd fmla="*/ 64037493 w 121" name="T26"/>
              <a:gd fmla="*/ 879854528 h 151" name="T27"/>
              <a:gd fmla="*/ 640367692 w 121" name="T28"/>
              <a:gd fmla="*/ 879854528 h 151" name="T29"/>
              <a:gd fmla="*/ 704405185 w 121" name="T30"/>
              <a:gd fmla="*/ 815759373 h 151" name="T31"/>
              <a:gd fmla="*/ 698582498 w 121" name="T32"/>
              <a:gd fmla="*/ 227247997 h 151" name="T33"/>
              <a:gd fmla="*/ 704405185 w 121" name="T34"/>
              <a:gd fmla="*/ 221420505 h 151" name="T35"/>
              <a:gd fmla="*/ 704405185 w 121" name="T36"/>
              <a:gd fmla="*/ 180632899 h 151" name="T37"/>
              <a:gd fmla="*/ 698582498 w 121" name="T38"/>
              <a:gd fmla="*/ 174805407 h 151" name="T39"/>
              <a:gd fmla="*/ 698582498 w 121" name="T40"/>
              <a:gd fmla="*/ 157325350 h 151" name="T41"/>
              <a:gd fmla="*/ 698582498 w 121" name="T42"/>
              <a:gd fmla="*/ 157325350 h 151" name="T43"/>
              <a:gd fmla="*/ 704405185 w 121" name="T44"/>
              <a:gd fmla="*/ 151497858 h 151" name="T45"/>
              <a:gd fmla="*/ 296899131 w 121" name="T46"/>
              <a:gd fmla="*/ 862374471 h 151" name="T47"/>
              <a:gd fmla="*/ 279433482 w 121" name="T48"/>
              <a:gd fmla="*/ 839066922 h 151" name="T49"/>
              <a:gd fmla="*/ 296899131 w 121" name="T50"/>
              <a:gd fmla="*/ 815759373 h 151" name="T51"/>
              <a:gd fmla="*/ 320185053 w 121" name="T52"/>
              <a:gd fmla="*/ 839066922 h 151" name="T53"/>
              <a:gd fmla="*/ 296899131 w 121" name="T54"/>
              <a:gd fmla="*/ 862374471 h 151" name="T55"/>
              <a:gd fmla="*/ 349291249 w 121" name="T56"/>
              <a:gd fmla="*/ 862374471 h 151" name="T57"/>
              <a:gd fmla="*/ 331828014 w 121" name="T58"/>
              <a:gd fmla="*/ 839066922 h 151" name="T59"/>
              <a:gd fmla="*/ 349291249 w 121" name="T60"/>
              <a:gd fmla="*/ 815759373 h 151" name="T61"/>
              <a:gd fmla="*/ 372577171 w 121" name="T62"/>
              <a:gd fmla="*/ 839066922 h 151" name="T63"/>
              <a:gd fmla="*/ 349291249 w 121" name="T64"/>
              <a:gd fmla="*/ 862374471 h 151" name="T65"/>
              <a:gd fmla="*/ 401685781 w 121" name="T66"/>
              <a:gd fmla="*/ 862374471 h 151" name="T67"/>
              <a:gd fmla="*/ 384220132 w 121" name="T68"/>
              <a:gd fmla="*/ 839066922 h 151" name="T69"/>
              <a:gd fmla="*/ 401685781 w 121" name="T70"/>
              <a:gd fmla="*/ 815759373 h 151" name="T71"/>
              <a:gd fmla="*/ 424971703 w 121" name="T72"/>
              <a:gd fmla="*/ 839066922 h 151" name="T73"/>
              <a:gd fmla="*/ 401685781 w 121" name="T74"/>
              <a:gd fmla="*/ 862374471 h 151" name="T75"/>
              <a:gd fmla="*/ 93143689 w 121" name="T76"/>
              <a:gd fmla="*/ 809931882 h 151" name="T77"/>
              <a:gd fmla="*/ 93143689 w 121" name="T78"/>
              <a:gd fmla="*/ 110710252 h 151" name="T79"/>
              <a:gd fmla="*/ 611261496 w 121" name="T80"/>
              <a:gd fmla="*/ 110710252 h 151" name="T81"/>
              <a:gd fmla="*/ 617081769 w 121" name="T82"/>
              <a:gd fmla="*/ 804104390 h 151" name="T83"/>
              <a:gd fmla="*/ 93143689 w 121" name="T84"/>
              <a:gd fmla="*/ 809931882 h 151"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151" w="120">
                <a:moveTo>
                  <a:pt x="121" y="26"/>
                </a:moveTo>
                <a:cubicBezTo>
                  <a:pt x="121" y="23"/>
                  <a:pt x="121" y="23"/>
                  <a:pt x="121" y="23"/>
                </a:cubicBezTo>
                <a:cubicBezTo>
                  <a:pt x="120" y="22"/>
                  <a:pt x="120" y="22"/>
                  <a:pt x="120" y="22"/>
                </a:cubicBezTo>
                <a:cubicBezTo>
                  <a:pt x="120" y="22"/>
                  <a:pt x="120" y="22"/>
                  <a:pt x="120" y="22"/>
                </a:cubicBezTo>
                <a:cubicBezTo>
                  <a:pt x="120" y="11"/>
                  <a:pt x="120" y="11"/>
                  <a:pt x="120" y="11"/>
                </a:cubicBezTo>
                <a:cubicBezTo>
                  <a:pt x="120" y="5"/>
                  <a:pt x="115" y="0"/>
                  <a:pt x="109" y="0"/>
                </a:cubicBezTo>
                <a:cubicBezTo>
                  <a:pt x="108" y="0"/>
                  <a:pt x="108" y="0"/>
                  <a:pt x="108" y="0"/>
                </a:cubicBezTo>
                <a:cubicBezTo>
                  <a:pt x="108" y="0"/>
                  <a:pt x="107" y="0"/>
                  <a:pt x="107" y="0"/>
                </a:cubicBezTo>
                <a:cubicBezTo>
                  <a:pt x="102" y="0"/>
                  <a:pt x="102" y="0"/>
                  <a:pt x="102" y="0"/>
                </a:cubicBezTo>
                <a:cubicBezTo>
                  <a:pt x="102" y="0"/>
                  <a:pt x="101" y="0"/>
                  <a:pt x="101" y="0"/>
                </a:cubicBezTo>
                <a:cubicBezTo>
                  <a:pt x="11" y="1"/>
                  <a:pt x="11" y="1"/>
                  <a:pt x="11" y="1"/>
                </a:cubicBezTo>
                <a:cubicBezTo>
                  <a:pt x="5" y="1"/>
                  <a:pt x="0" y="6"/>
                  <a:pt x="0" y="12"/>
                </a:cubicBezTo>
                <a:cubicBezTo>
                  <a:pt x="1" y="141"/>
                  <a:pt x="1" y="141"/>
                  <a:pt x="1" y="141"/>
                </a:cubicBezTo>
                <a:cubicBezTo>
                  <a:pt x="1" y="147"/>
                  <a:pt x="5" y="151"/>
                  <a:pt x="11" y="151"/>
                </a:cubicBezTo>
                <a:cubicBezTo>
                  <a:pt x="110" y="151"/>
                  <a:pt x="110" y="151"/>
                  <a:pt x="110" y="151"/>
                </a:cubicBezTo>
                <a:cubicBezTo>
                  <a:pt x="116" y="151"/>
                  <a:pt x="121" y="146"/>
                  <a:pt x="121" y="140"/>
                </a:cubicBezTo>
                <a:cubicBezTo>
                  <a:pt x="120" y="39"/>
                  <a:pt x="120" y="39"/>
                  <a:pt x="120" y="39"/>
                </a:cubicBezTo>
                <a:cubicBezTo>
                  <a:pt x="120" y="39"/>
                  <a:pt x="121" y="38"/>
                  <a:pt x="121" y="38"/>
                </a:cubicBezTo>
                <a:cubicBezTo>
                  <a:pt x="121" y="31"/>
                  <a:pt x="121" y="31"/>
                  <a:pt x="121" y="31"/>
                </a:cubicBezTo>
                <a:cubicBezTo>
                  <a:pt x="121" y="31"/>
                  <a:pt x="120" y="30"/>
                  <a:pt x="120" y="30"/>
                </a:cubicBezTo>
                <a:cubicBezTo>
                  <a:pt x="120" y="27"/>
                  <a:pt x="120" y="27"/>
                  <a:pt x="120" y="27"/>
                </a:cubicBezTo>
                <a:cubicBezTo>
                  <a:pt x="120" y="27"/>
                  <a:pt x="120" y="27"/>
                  <a:pt x="120" y="27"/>
                </a:cubicBezTo>
                <a:lnTo>
                  <a:pt x="121" y="26"/>
                </a:lnTo>
                <a:close/>
                <a:moveTo>
                  <a:pt x="51" y="148"/>
                </a:moveTo>
                <a:cubicBezTo>
                  <a:pt x="49" y="148"/>
                  <a:pt x="48" y="146"/>
                  <a:pt x="48" y="144"/>
                </a:cubicBezTo>
                <a:cubicBezTo>
                  <a:pt x="48" y="142"/>
                  <a:pt x="49" y="140"/>
                  <a:pt x="51" y="140"/>
                </a:cubicBezTo>
                <a:cubicBezTo>
                  <a:pt x="53" y="140"/>
                  <a:pt x="55" y="142"/>
                  <a:pt x="55" y="144"/>
                </a:cubicBezTo>
                <a:cubicBezTo>
                  <a:pt x="55" y="146"/>
                  <a:pt x="53" y="148"/>
                  <a:pt x="51" y="148"/>
                </a:cubicBezTo>
                <a:close/>
                <a:moveTo>
                  <a:pt x="60" y="148"/>
                </a:moveTo>
                <a:cubicBezTo>
                  <a:pt x="58" y="148"/>
                  <a:pt x="57" y="146"/>
                  <a:pt x="57" y="144"/>
                </a:cubicBezTo>
                <a:cubicBezTo>
                  <a:pt x="57" y="142"/>
                  <a:pt x="58" y="140"/>
                  <a:pt x="60" y="140"/>
                </a:cubicBezTo>
                <a:cubicBezTo>
                  <a:pt x="62" y="140"/>
                  <a:pt x="64" y="142"/>
                  <a:pt x="64" y="144"/>
                </a:cubicBezTo>
                <a:cubicBezTo>
                  <a:pt x="64" y="146"/>
                  <a:pt x="62" y="148"/>
                  <a:pt x="60" y="148"/>
                </a:cubicBezTo>
                <a:close/>
                <a:moveTo>
                  <a:pt x="69" y="148"/>
                </a:moveTo>
                <a:cubicBezTo>
                  <a:pt x="67" y="148"/>
                  <a:pt x="66" y="146"/>
                  <a:pt x="66" y="144"/>
                </a:cubicBezTo>
                <a:cubicBezTo>
                  <a:pt x="66" y="142"/>
                  <a:pt x="67" y="140"/>
                  <a:pt x="69" y="140"/>
                </a:cubicBezTo>
                <a:cubicBezTo>
                  <a:pt x="71" y="140"/>
                  <a:pt x="73" y="142"/>
                  <a:pt x="73" y="144"/>
                </a:cubicBezTo>
                <a:cubicBezTo>
                  <a:pt x="73" y="146"/>
                  <a:pt x="71" y="148"/>
                  <a:pt x="69" y="148"/>
                </a:cubicBezTo>
                <a:close/>
                <a:moveTo>
                  <a:pt x="16" y="139"/>
                </a:moveTo>
                <a:cubicBezTo>
                  <a:pt x="16" y="19"/>
                  <a:pt x="16" y="19"/>
                  <a:pt x="16" y="19"/>
                </a:cubicBezTo>
                <a:cubicBezTo>
                  <a:pt x="105" y="19"/>
                  <a:pt x="105" y="19"/>
                  <a:pt x="105" y="19"/>
                </a:cubicBezTo>
                <a:cubicBezTo>
                  <a:pt x="106" y="138"/>
                  <a:pt x="106" y="138"/>
                  <a:pt x="106" y="138"/>
                </a:cubicBezTo>
                <a:lnTo>
                  <a:pt x="16" y="13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 name="TextBox 57"/>
          <p:cNvSpPr txBox="1"/>
          <p:nvPr/>
        </p:nvSpPr>
        <p:spPr bwMode="auto">
          <a:xfrm>
            <a:off x="5237162" y="23891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35" name="TextBox 57"/>
          <p:cNvSpPr txBox="1"/>
          <p:nvPr/>
        </p:nvSpPr>
        <p:spPr bwMode="auto">
          <a:xfrm>
            <a:off x="8713789" y="23891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36" name="TextBox 57"/>
          <p:cNvSpPr txBox="1"/>
          <p:nvPr/>
        </p:nvSpPr>
        <p:spPr bwMode="auto">
          <a:xfrm>
            <a:off x="5237162" y="4291013"/>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37" name="TextBox 57"/>
          <p:cNvSpPr txBox="1"/>
          <p:nvPr/>
        </p:nvSpPr>
        <p:spPr bwMode="auto">
          <a:xfrm>
            <a:off x="8713789" y="4291013"/>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010"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38" name="空心弧 37"/>
          <p:cNvSpPr/>
          <p:nvPr/>
        </p:nvSpPr>
        <p:spPr>
          <a:xfrm flipV="1">
            <a:off x="1069975" y="2249488"/>
            <a:ext cx="1906588" cy="1906587"/>
          </a:xfrm>
          <a:prstGeom prst="blockArc">
            <a:avLst>
              <a:gd fmla="val 6741711" name="adj1"/>
              <a:gd fmla="val 0" name="adj2"/>
              <a:gd fmla="val 19570" name="adj3"/>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9" name="空心弧 38"/>
          <p:cNvSpPr/>
          <p:nvPr/>
        </p:nvSpPr>
        <p:spPr>
          <a:xfrm flipV="1">
            <a:off x="3748088" y="2249488"/>
            <a:ext cx="1906587" cy="1906587"/>
          </a:xfrm>
          <a:prstGeom prst="blockArc">
            <a:avLst>
              <a:gd fmla="val 5607005" name="adj1"/>
              <a:gd fmla="val 0" name="adj2"/>
              <a:gd fmla="val 19570" name="adj3"/>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0" name="空心弧 39"/>
          <p:cNvSpPr/>
          <p:nvPr/>
        </p:nvSpPr>
        <p:spPr>
          <a:xfrm flipV="1">
            <a:off x="6407150" y="2249488"/>
            <a:ext cx="1906588" cy="1906587"/>
          </a:xfrm>
          <a:prstGeom prst="blockArc">
            <a:avLst>
              <a:gd fmla="val 4958870" name="adj1"/>
              <a:gd fmla="val 0" name="adj2"/>
              <a:gd fmla="val 19570" name="adj3"/>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1" name="空心弧 40"/>
          <p:cNvSpPr/>
          <p:nvPr/>
        </p:nvSpPr>
        <p:spPr>
          <a:xfrm flipV="1">
            <a:off x="9086850" y="2249488"/>
            <a:ext cx="1906588" cy="1906587"/>
          </a:xfrm>
          <a:prstGeom prst="blockArc">
            <a:avLst>
              <a:gd fmla="val 3332729" name="adj1"/>
              <a:gd fmla="val 0" name="adj2"/>
              <a:gd fmla="val 19570" name="adj3"/>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3017" name="矩形 41"/>
          <p:cNvSpPr>
            <a:spLocks noChangeArrowheads="1"/>
          </p:cNvSpPr>
          <p:nvPr/>
        </p:nvSpPr>
        <p:spPr bwMode="auto">
          <a:xfrm>
            <a:off x="1773238" y="2984500"/>
            <a:ext cx="5924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000">
                <a:solidFill>
                  <a:srgbClr val="E9A54E"/>
                </a:solidFill>
                <a:latin charset="0" pitchFamily="34" typeface="Impact"/>
                <a:ea charset="-127" panose="020b0503020000020004" pitchFamily="34" typeface="Malgun Gothic"/>
                <a:cs charset="-78" panose="01010101010101010101" pitchFamily="50" typeface="Adobe Naskh Medium"/>
              </a:rPr>
              <a:t>01%</a:t>
            </a:r>
          </a:p>
        </p:txBody>
      </p:sp>
      <p:sp>
        <p:nvSpPr>
          <p:cNvPr id="43018" name="矩形 42"/>
          <p:cNvSpPr>
            <a:spLocks noChangeArrowheads="1"/>
          </p:cNvSpPr>
          <p:nvPr/>
        </p:nvSpPr>
        <p:spPr bwMode="auto">
          <a:xfrm>
            <a:off x="4329113" y="2995613"/>
            <a:ext cx="62261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000">
                <a:solidFill>
                  <a:srgbClr val="E9A54E"/>
                </a:solidFill>
                <a:latin charset="0" pitchFamily="34" typeface="Impact"/>
                <a:ea charset="-127" panose="020b0503020000020004" pitchFamily="34" typeface="Malgun Gothic"/>
                <a:cs charset="-78" panose="01010101010101010101" pitchFamily="50" typeface="Adobe Naskh Medium"/>
              </a:rPr>
              <a:t>02%</a:t>
            </a:r>
          </a:p>
        </p:txBody>
      </p:sp>
      <p:sp>
        <p:nvSpPr>
          <p:cNvPr id="43019" name="矩形 43"/>
          <p:cNvSpPr>
            <a:spLocks noChangeArrowheads="1"/>
          </p:cNvSpPr>
          <p:nvPr/>
        </p:nvSpPr>
        <p:spPr bwMode="auto">
          <a:xfrm>
            <a:off x="6977064" y="2984500"/>
            <a:ext cx="6305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000">
                <a:solidFill>
                  <a:srgbClr val="E9A54E"/>
                </a:solidFill>
                <a:latin charset="0" pitchFamily="34" typeface="Impact"/>
                <a:ea charset="-127" panose="020b0503020000020004" pitchFamily="34" typeface="Malgun Gothic"/>
                <a:cs charset="-78" panose="01010101010101010101" pitchFamily="50" typeface="Adobe Naskh Medium"/>
              </a:rPr>
              <a:t>03%</a:t>
            </a:r>
          </a:p>
        </p:txBody>
      </p:sp>
      <p:sp>
        <p:nvSpPr>
          <p:cNvPr id="43020" name="矩形 44"/>
          <p:cNvSpPr>
            <a:spLocks noChangeArrowheads="1"/>
          </p:cNvSpPr>
          <p:nvPr/>
        </p:nvSpPr>
        <p:spPr bwMode="auto">
          <a:xfrm>
            <a:off x="9680574" y="2995613"/>
            <a:ext cx="62261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000">
                <a:solidFill>
                  <a:srgbClr val="E9A54E"/>
                </a:solidFill>
                <a:latin charset="0" pitchFamily="34" typeface="Impact"/>
                <a:ea charset="-127" panose="020b0503020000020004" pitchFamily="34" typeface="Malgun Gothic"/>
                <a:cs charset="-78" panose="01010101010101010101" pitchFamily="50" typeface="Adobe Naskh Medium"/>
              </a:rPr>
              <a:t>04%</a:t>
            </a:r>
          </a:p>
        </p:txBody>
      </p:sp>
      <p:sp>
        <p:nvSpPr>
          <p:cNvPr id="46" name="TextBox 57"/>
          <p:cNvSpPr txBox="1"/>
          <p:nvPr/>
        </p:nvSpPr>
        <p:spPr bwMode="auto">
          <a:xfrm>
            <a:off x="736600" y="44704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47" name="TextBox 57"/>
          <p:cNvSpPr txBox="1"/>
          <p:nvPr/>
        </p:nvSpPr>
        <p:spPr bwMode="auto">
          <a:xfrm>
            <a:off x="3365500" y="44704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48" name="TextBox 57"/>
          <p:cNvSpPr txBox="1"/>
          <p:nvPr/>
        </p:nvSpPr>
        <p:spPr bwMode="auto">
          <a:xfrm>
            <a:off x="5959474" y="44704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49" name="TextBox 57"/>
          <p:cNvSpPr txBox="1"/>
          <p:nvPr/>
        </p:nvSpPr>
        <p:spPr bwMode="auto">
          <a:xfrm>
            <a:off x="8702674" y="44704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4034"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17" name="Freeform 10"/>
          <p:cNvSpPr/>
          <p:nvPr/>
        </p:nvSpPr>
        <p:spPr bwMode="auto">
          <a:xfrm>
            <a:off x="1933575" y="1438275"/>
            <a:ext cx="3152775" cy="2179638"/>
          </a:xfrm>
          <a:custGeom>
            <a:gdLst>
              <a:gd fmla="*/ 1192 w 1192" name="T0"/>
              <a:gd fmla="*/ 148 h 1156" name="T1"/>
              <a:gd fmla="*/ 74 w 1192" name="T2"/>
              <a:gd fmla="*/ 0 h 1156" name="T3"/>
              <a:gd fmla="*/ 0 w 1192" name="T4"/>
              <a:gd fmla="*/ 788 h 1156" name="T5"/>
              <a:gd fmla="*/ 710 w 1192" name="T6"/>
              <a:gd fmla="*/ 854 h 1156" name="T7"/>
              <a:gd fmla="*/ 898 w 1192" name="T8"/>
              <a:gd fmla="*/ 1156 h 1156" name="T9"/>
              <a:gd fmla="*/ 881 w 1192" name="T10"/>
              <a:gd fmla="*/ 866 h 1156" name="T11"/>
              <a:gd fmla="*/ 1093 w 1192" name="T12"/>
              <a:gd fmla="*/ 873 h 1156" name="T13"/>
              <a:gd fmla="*/ 1192 w 1192" name="T14"/>
              <a:gd fmla="*/ 148 h 1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56" w="1192">
                <a:moveTo>
                  <a:pt x="1192" y="148"/>
                </a:moveTo>
                <a:lnTo>
                  <a:pt x="74" y="0"/>
                </a:lnTo>
                <a:lnTo>
                  <a:pt x="0" y="788"/>
                </a:lnTo>
                <a:lnTo>
                  <a:pt x="710" y="854"/>
                </a:lnTo>
                <a:lnTo>
                  <a:pt x="898" y="1156"/>
                </a:lnTo>
                <a:lnTo>
                  <a:pt x="881" y="866"/>
                </a:lnTo>
                <a:lnTo>
                  <a:pt x="1093" y="873"/>
                </a:lnTo>
                <a:lnTo>
                  <a:pt x="1192" y="148"/>
                </a:lnTo>
                <a:close/>
              </a:path>
            </a:pathLst>
          </a:custGeom>
          <a:solidFill>
            <a:srgbClr val="F5A63E">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8" name="Freeform 11"/>
          <p:cNvSpPr/>
          <p:nvPr/>
        </p:nvSpPr>
        <p:spPr bwMode="auto">
          <a:xfrm>
            <a:off x="1854200" y="1600200"/>
            <a:ext cx="2970213" cy="2017713"/>
          </a:xfrm>
          <a:custGeom>
            <a:gdLst>
              <a:gd fmla="*/ 1123 w 1123" name="T0"/>
              <a:gd fmla="*/ 0 h 1070" name="T1"/>
              <a:gd fmla="*/ 0 w 1123" name="T2"/>
              <a:gd fmla="*/ 0 h 1070" name="T3"/>
              <a:gd fmla="*/ 0 w 1123" name="T4"/>
              <a:gd fmla="*/ 787 h 1070" name="T5"/>
              <a:gd fmla="*/ 712 w 1123" name="T6"/>
              <a:gd fmla="*/ 787 h 1070" name="T7"/>
              <a:gd fmla="*/ 928 w 1123" name="T8"/>
              <a:gd fmla="*/ 1070 h 1070" name="T9"/>
              <a:gd fmla="*/ 928 w 1123" name="T10"/>
              <a:gd fmla="*/ 787 h 1070" name="T11"/>
              <a:gd fmla="*/ 1123 w 1123" name="T12"/>
              <a:gd fmla="*/ 787 h 1070" name="T13"/>
              <a:gd fmla="*/ 1123 w 1123" name="T14"/>
              <a:gd fmla="*/ 0 h 10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70" w="1123">
                <a:moveTo>
                  <a:pt x="1123" y="0"/>
                </a:moveTo>
                <a:lnTo>
                  <a:pt x="0" y="0"/>
                </a:lnTo>
                <a:lnTo>
                  <a:pt x="0" y="787"/>
                </a:lnTo>
                <a:lnTo>
                  <a:pt x="712" y="787"/>
                </a:lnTo>
                <a:lnTo>
                  <a:pt x="928" y="1070"/>
                </a:lnTo>
                <a:lnTo>
                  <a:pt x="928" y="787"/>
                </a:lnTo>
                <a:lnTo>
                  <a:pt x="1123" y="787"/>
                </a:lnTo>
                <a:lnTo>
                  <a:pt x="1123" y="0"/>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9" name="Freeform 10"/>
          <p:cNvSpPr/>
          <p:nvPr/>
        </p:nvSpPr>
        <p:spPr bwMode="auto">
          <a:xfrm>
            <a:off x="7085013" y="1438275"/>
            <a:ext cx="3152775" cy="2179638"/>
          </a:xfrm>
          <a:custGeom>
            <a:gdLst>
              <a:gd fmla="*/ 1192 w 1192" name="T0"/>
              <a:gd fmla="*/ 148 h 1156" name="T1"/>
              <a:gd fmla="*/ 74 w 1192" name="T2"/>
              <a:gd fmla="*/ 0 h 1156" name="T3"/>
              <a:gd fmla="*/ 0 w 1192" name="T4"/>
              <a:gd fmla="*/ 788 h 1156" name="T5"/>
              <a:gd fmla="*/ 710 w 1192" name="T6"/>
              <a:gd fmla="*/ 854 h 1156" name="T7"/>
              <a:gd fmla="*/ 898 w 1192" name="T8"/>
              <a:gd fmla="*/ 1156 h 1156" name="T9"/>
              <a:gd fmla="*/ 881 w 1192" name="T10"/>
              <a:gd fmla="*/ 866 h 1156" name="T11"/>
              <a:gd fmla="*/ 1093 w 1192" name="T12"/>
              <a:gd fmla="*/ 873 h 1156" name="T13"/>
              <a:gd fmla="*/ 1192 w 1192" name="T14"/>
              <a:gd fmla="*/ 148 h 1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56" w="1192">
                <a:moveTo>
                  <a:pt x="1192" y="148"/>
                </a:moveTo>
                <a:lnTo>
                  <a:pt x="74" y="0"/>
                </a:lnTo>
                <a:lnTo>
                  <a:pt x="0" y="788"/>
                </a:lnTo>
                <a:lnTo>
                  <a:pt x="710" y="854"/>
                </a:lnTo>
                <a:lnTo>
                  <a:pt x="898" y="1156"/>
                </a:lnTo>
                <a:lnTo>
                  <a:pt x="881" y="866"/>
                </a:lnTo>
                <a:lnTo>
                  <a:pt x="1093" y="873"/>
                </a:lnTo>
                <a:lnTo>
                  <a:pt x="1192" y="148"/>
                </a:lnTo>
                <a:close/>
              </a:path>
            </a:pathLst>
          </a:custGeom>
          <a:solidFill>
            <a:srgbClr val="F5A63E">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0" name="Freeform 11"/>
          <p:cNvSpPr/>
          <p:nvPr/>
        </p:nvSpPr>
        <p:spPr bwMode="auto">
          <a:xfrm>
            <a:off x="7005638" y="1600200"/>
            <a:ext cx="2970212" cy="2017713"/>
          </a:xfrm>
          <a:custGeom>
            <a:gdLst>
              <a:gd fmla="*/ 1123 w 1123" name="T0"/>
              <a:gd fmla="*/ 0 h 1070" name="T1"/>
              <a:gd fmla="*/ 0 w 1123" name="T2"/>
              <a:gd fmla="*/ 0 h 1070" name="T3"/>
              <a:gd fmla="*/ 0 w 1123" name="T4"/>
              <a:gd fmla="*/ 787 h 1070" name="T5"/>
              <a:gd fmla="*/ 712 w 1123" name="T6"/>
              <a:gd fmla="*/ 787 h 1070" name="T7"/>
              <a:gd fmla="*/ 928 w 1123" name="T8"/>
              <a:gd fmla="*/ 1070 h 1070" name="T9"/>
              <a:gd fmla="*/ 928 w 1123" name="T10"/>
              <a:gd fmla="*/ 787 h 1070" name="T11"/>
              <a:gd fmla="*/ 1123 w 1123" name="T12"/>
              <a:gd fmla="*/ 787 h 1070" name="T13"/>
              <a:gd fmla="*/ 1123 w 1123" name="T14"/>
              <a:gd fmla="*/ 0 h 10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70" w="1123">
                <a:moveTo>
                  <a:pt x="1123" y="0"/>
                </a:moveTo>
                <a:lnTo>
                  <a:pt x="0" y="0"/>
                </a:lnTo>
                <a:lnTo>
                  <a:pt x="0" y="787"/>
                </a:lnTo>
                <a:lnTo>
                  <a:pt x="712" y="787"/>
                </a:lnTo>
                <a:lnTo>
                  <a:pt x="928" y="1070"/>
                </a:lnTo>
                <a:lnTo>
                  <a:pt x="928" y="787"/>
                </a:lnTo>
                <a:lnTo>
                  <a:pt x="1123" y="787"/>
                </a:lnTo>
                <a:lnTo>
                  <a:pt x="1123" y="0"/>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1" name="Freeform 10"/>
          <p:cNvSpPr/>
          <p:nvPr/>
        </p:nvSpPr>
        <p:spPr bwMode="auto">
          <a:xfrm>
            <a:off x="1933575" y="4051300"/>
            <a:ext cx="3152775" cy="2178050"/>
          </a:xfrm>
          <a:custGeom>
            <a:gdLst>
              <a:gd fmla="*/ 1192 w 1192" name="T0"/>
              <a:gd fmla="*/ 148 h 1156" name="T1"/>
              <a:gd fmla="*/ 74 w 1192" name="T2"/>
              <a:gd fmla="*/ 0 h 1156" name="T3"/>
              <a:gd fmla="*/ 0 w 1192" name="T4"/>
              <a:gd fmla="*/ 788 h 1156" name="T5"/>
              <a:gd fmla="*/ 710 w 1192" name="T6"/>
              <a:gd fmla="*/ 854 h 1156" name="T7"/>
              <a:gd fmla="*/ 898 w 1192" name="T8"/>
              <a:gd fmla="*/ 1156 h 1156" name="T9"/>
              <a:gd fmla="*/ 881 w 1192" name="T10"/>
              <a:gd fmla="*/ 866 h 1156" name="T11"/>
              <a:gd fmla="*/ 1093 w 1192" name="T12"/>
              <a:gd fmla="*/ 873 h 1156" name="T13"/>
              <a:gd fmla="*/ 1192 w 1192" name="T14"/>
              <a:gd fmla="*/ 148 h 1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56" w="1192">
                <a:moveTo>
                  <a:pt x="1192" y="148"/>
                </a:moveTo>
                <a:lnTo>
                  <a:pt x="74" y="0"/>
                </a:lnTo>
                <a:lnTo>
                  <a:pt x="0" y="788"/>
                </a:lnTo>
                <a:lnTo>
                  <a:pt x="710" y="854"/>
                </a:lnTo>
                <a:lnTo>
                  <a:pt x="898" y="1156"/>
                </a:lnTo>
                <a:lnTo>
                  <a:pt x="881" y="866"/>
                </a:lnTo>
                <a:lnTo>
                  <a:pt x="1093" y="873"/>
                </a:lnTo>
                <a:lnTo>
                  <a:pt x="1192" y="148"/>
                </a:lnTo>
                <a:close/>
              </a:path>
            </a:pathLst>
          </a:custGeom>
          <a:solidFill>
            <a:srgbClr val="F5A63E">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2" name="Freeform 11"/>
          <p:cNvSpPr/>
          <p:nvPr/>
        </p:nvSpPr>
        <p:spPr bwMode="auto">
          <a:xfrm>
            <a:off x="1854200" y="4213225"/>
            <a:ext cx="2970213" cy="2016125"/>
          </a:xfrm>
          <a:custGeom>
            <a:gdLst>
              <a:gd fmla="*/ 1123 w 1123" name="T0"/>
              <a:gd fmla="*/ 0 h 1070" name="T1"/>
              <a:gd fmla="*/ 0 w 1123" name="T2"/>
              <a:gd fmla="*/ 0 h 1070" name="T3"/>
              <a:gd fmla="*/ 0 w 1123" name="T4"/>
              <a:gd fmla="*/ 787 h 1070" name="T5"/>
              <a:gd fmla="*/ 712 w 1123" name="T6"/>
              <a:gd fmla="*/ 787 h 1070" name="T7"/>
              <a:gd fmla="*/ 928 w 1123" name="T8"/>
              <a:gd fmla="*/ 1070 h 1070" name="T9"/>
              <a:gd fmla="*/ 928 w 1123" name="T10"/>
              <a:gd fmla="*/ 787 h 1070" name="T11"/>
              <a:gd fmla="*/ 1123 w 1123" name="T12"/>
              <a:gd fmla="*/ 787 h 1070" name="T13"/>
              <a:gd fmla="*/ 1123 w 1123" name="T14"/>
              <a:gd fmla="*/ 0 h 10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70" w="1123">
                <a:moveTo>
                  <a:pt x="1123" y="0"/>
                </a:moveTo>
                <a:lnTo>
                  <a:pt x="0" y="0"/>
                </a:lnTo>
                <a:lnTo>
                  <a:pt x="0" y="787"/>
                </a:lnTo>
                <a:lnTo>
                  <a:pt x="712" y="787"/>
                </a:lnTo>
                <a:lnTo>
                  <a:pt x="928" y="1070"/>
                </a:lnTo>
                <a:lnTo>
                  <a:pt x="928" y="787"/>
                </a:lnTo>
                <a:lnTo>
                  <a:pt x="1123" y="787"/>
                </a:lnTo>
                <a:lnTo>
                  <a:pt x="1123" y="0"/>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3" name="Freeform 10"/>
          <p:cNvSpPr/>
          <p:nvPr/>
        </p:nvSpPr>
        <p:spPr bwMode="auto">
          <a:xfrm>
            <a:off x="7085013" y="4051300"/>
            <a:ext cx="3152775" cy="2178050"/>
          </a:xfrm>
          <a:custGeom>
            <a:gdLst>
              <a:gd fmla="*/ 1192 w 1192" name="T0"/>
              <a:gd fmla="*/ 148 h 1156" name="T1"/>
              <a:gd fmla="*/ 74 w 1192" name="T2"/>
              <a:gd fmla="*/ 0 h 1156" name="T3"/>
              <a:gd fmla="*/ 0 w 1192" name="T4"/>
              <a:gd fmla="*/ 788 h 1156" name="T5"/>
              <a:gd fmla="*/ 710 w 1192" name="T6"/>
              <a:gd fmla="*/ 854 h 1156" name="T7"/>
              <a:gd fmla="*/ 898 w 1192" name="T8"/>
              <a:gd fmla="*/ 1156 h 1156" name="T9"/>
              <a:gd fmla="*/ 881 w 1192" name="T10"/>
              <a:gd fmla="*/ 866 h 1156" name="T11"/>
              <a:gd fmla="*/ 1093 w 1192" name="T12"/>
              <a:gd fmla="*/ 873 h 1156" name="T13"/>
              <a:gd fmla="*/ 1192 w 1192" name="T14"/>
              <a:gd fmla="*/ 148 h 1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56" w="1192">
                <a:moveTo>
                  <a:pt x="1192" y="148"/>
                </a:moveTo>
                <a:lnTo>
                  <a:pt x="74" y="0"/>
                </a:lnTo>
                <a:lnTo>
                  <a:pt x="0" y="788"/>
                </a:lnTo>
                <a:lnTo>
                  <a:pt x="710" y="854"/>
                </a:lnTo>
                <a:lnTo>
                  <a:pt x="898" y="1156"/>
                </a:lnTo>
                <a:lnTo>
                  <a:pt x="881" y="866"/>
                </a:lnTo>
                <a:lnTo>
                  <a:pt x="1093" y="873"/>
                </a:lnTo>
                <a:lnTo>
                  <a:pt x="1192" y="148"/>
                </a:lnTo>
                <a:close/>
              </a:path>
            </a:pathLst>
          </a:custGeom>
          <a:solidFill>
            <a:srgbClr val="F5A63E">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4" name="Freeform 11"/>
          <p:cNvSpPr/>
          <p:nvPr/>
        </p:nvSpPr>
        <p:spPr bwMode="auto">
          <a:xfrm>
            <a:off x="7005638" y="4213225"/>
            <a:ext cx="2970212" cy="2016125"/>
          </a:xfrm>
          <a:custGeom>
            <a:gdLst>
              <a:gd fmla="*/ 1123 w 1123" name="T0"/>
              <a:gd fmla="*/ 0 h 1070" name="T1"/>
              <a:gd fmla="*/ 0 w 1123" name="T2"/>
              <a:gd fmla="*/ 0 h 1070" name="T3"/>
              <a:gd fmla="*/ 0 w 1123" name="T4"/>
              <a:gd fmla="*/ 787 h 1070" name="T5"/>
              <a:gd fmla="*/ 712 w 1123" name="T6"/>
              <a:gd fmla="*/ 787 h 1070" name="T7"/>
              <a:gd fmla="*/ 928 w 1123" name="T8"/>
              <a:gd fmla="*/ 1070 h 1070" name="T9"/>
              <a:gd fmla="*/ 928 w 1123" name="T10"/>
              <a:gd fmla="*/ 787 h 1070" name="T11"/>
              <a:gd fmla="*/ 1123 w 1123" name="T12"/>
              <a:gd fmla="*/ 787 h 1070" name="T13"/>
              <a:gd fmla="*/ 1123 w 1123" name="T14"/>
              <a:gd fmla="*/ 0 h 10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70" w="1123">
                <a:moveTo>
                  <a:pt x="1123" y="0"/>
                </a:moveTo>
                <a:lnTo>
                  <a:pt x="0" y="0"/>
                </a:lnTo>
                <a:lnTo>
                  <a:pt x="0" y="787"/>
                </a:lnTo>
                <a:lnTo>
                  <a:pt x="712" y="787"/>
                </a:lnTo>
                <a:lnTo>
                  <a:pt x="928" y="1070"/>
                </a:lnTo>
                <a:lnTo>
                  <a:pt x="928" y="787"/>
                </a:lnTo>
                <a:lnTo>
                  <a:pt x="1123" y="787"/>
                </a:lnTo>
                <a:lnTo>
                  <a:pt x="1123" y="0"/>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5" name="TextBox 57"/>
          <p:cNvSpPr txBox="1"/>
          <p:nvPr/>
        </p:nvSpPr>
        <p:spPr bwMode="auto">
          <a:xfrm>
            <a:off x="1947863" y="19685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26" name="TextBox 57"/>
          <p:cNvSpPr txBox="1"/>
          <p:nvPr/>
        </p:nvSpPr>
        <p:spPr bwMode="auto">
          <a:xfrm>
            <a:off x="7154864" y="19685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27" name="TextBox 57"/>
          <p:cNvSpPr txBox="1"/>
          <p:nvPr/>
        </p:nvSpPr>
        <p:spPr bwMode="auto">
          <a:xfrm>
            <a:off x="1947863" y="45751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28" name="TextBox 57"/>
          <p:cNvSpPr txBox="1"/>
          <p:nvPr/>
        </p:nvSpPr>
        <p:spPr bwMode="auto">
          <a:xfrm>
            <a:off x="7154864" y="45751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410"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5" name="Rectangle 24"/>
          <p:cNvSpPr/>
          <p:nvPr/>
        </p:nvSpPr>
        <p:spPr>
          <a:xfrm>
            <a:off x="0" y="2306638"/>
            <a:ext cx="12192000" cy="1550987"/>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pic>
        <p:nvPicPr>
          <p:cNvPr descr="C:\Users\Dsgn\Desktop\iPhone_MockUp\iPhone_5C_Yellow.png" id="17414" name="Picture 21"/>
          <p:cNvPicPr>
            <a:picLocks noChangeArrowheads="1" noChangeAspect="1"/>
          </p:cNvPicPr>
          <p:nvPr/>
        </p:nvPicPr>
        <p:blipFill>
          <a:blip r:embed="rId2">
            <a:extLst>
              <a:ext uri="{28A0092B-C50C-407E-A947-70E740481C1C}">
                <a14:useLocalDpi val="0"/>
              </a:ext>
            </a:extLst>
          </a:blip>
          <a:stretch>
            <a:fillRect/>
          </a:stretch>
        </p:blipFill>
        <p:spPr bwMode="auto">
          <a:xfrm>
            <a:off x="1077913" y="1631950"/>
            <a:ext cx="2187575" cy="45894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 name="Right Triangle 23"/>
          <p:cNvSpPr/>
          <p:nvPr/>
        </p:nvSpPr>
        <p:spPr>
          <a:xfrm rot="10800000">
            <a:off x="2165350" y="2308225"/>
            <a:ext cx="914400" cy="2039938"/>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lang="en-US" sz="1801"/>
          </a:p>
        </p:txBody>
      </p:sp>
      <p:sp>
        <p:nvSpPr>
          <p:cNvPr id="17416" name="TextBox 25"/>
          <p:cNvSpPr txBox="1">
            <a:spLocks noChangeArrowheads="1"/>
          </p:cNvSpPr>
          <p:nvPr/>
        </p:nvSpPr>
        <p:spPr bwMode="auto">
          <a:xfrm>
            <a:off x="3686175" y="2716213"/>
            <a:ext cx="30276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2800">
                <a:solidFill>
                  <a:schemeClr val="bg1"/>
                </a:solidFill>
                <a:latin charset="-122" panose="020b0503020204020204" pitchFamily="34" typeface="微软雅黑"/>
                <a:ea charset="-122" panose="020b0503020204020204" pitchFamily="34" typeface="微软雅黑"/>
              </a:rPr>
              <a:t>这里输入标题文字</a:t>
            </a:r>
          </a:p>
        </p:txBody>
      </p:sp>
      <p:sp>
        <p:nvSpPr>
          <p:cNvPr id="9" name="Rectangle 26"/>
          <p:cNvSpPr/>
          <p:nvPr/>
        </p:nvSpPr>
        <p:spPr>
          <a:xfrm>
            <a:off x="3686175" y="3216276"/>
            <a:ext cx="6829425" cy="335280"/>
          </a:xfrm>
          <a:prstGeom prst="rect">
            <a:avLst/>
          </a:prstGeom>
        </p:spPr>
        <p:txBody>
          <a:bodyPr>
            <a:spAutoFit/>
          </a:bodyPr>
          <a:lstStyle/>
          <a:p>
            <a:pPr algn="just" eaLnBrk="1" fontAlgn="auto" hangingPunct="1">
              <a:spcBef>
                <a:spcPct val="0"/>
              </a:spcBef>
              <a:spcAft>
                <a:spcPct val="0"/>
              </a:spcAft>
              <a:defRPr/>
            </a:pPr>
            <a:r>
              <a:rPr altLang="en-US" lang="zh-CN" sz="1600">
                <a:solidFill>
                  <a:schemeClr val="bg1">
                    <a:lumMod val="95000"/>
                  </a:schemeClr>
                </a:solidFill>
                <a:latin charset="-122" panose="020b0503020204020204" pitchFamily="34" typeface="微软雅黑"/>
                <a:ea charset="-122" panose="020b0503020204020204" pitchFamily="34" typeface="微软雅黑"/>
              </a:rPr>
              <a:t>这里输入标题文字这里输入标题文字这里输入标题文字这里输入标题文字</a:t>
            </a:r>
          </a:p>
        </p:txBody>
      </p:sp>
      <p:sp>
        <p:nvSpPr>
          <p:cNvPr id="17418" name="矩形 11"/>
          <p:cNvSpPr>
            <a:spLocks noChangeArrowheads="1"/>
          </p:cNvSpPr>
          <p:nvPr/>
        </p:nvSpPr>
        <p:spPr bwMode="auto">
          <a:xfrm>
            <a:off x="4238625" y="4316413"/>
            <a:ext cx="1397000" cy="1416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a:p>
        </p:txBody>
      </p:sp>
      <p:sp>
        <p:nvSpPr>
          <p:cNvPr id="11" name="椭圆 10"/>
          <p:cNvSpPr/>
          <p:nvPr/>
        </p:nvSpPr>
        <p:spPr>
          <a:xfrm>
            <a:off x="4238792" y="4464383"/>
            <a:ext cx="1397007" cy="1397957"/>
          </a:xfrm>
          <a:prstGeom prst="ellipse">
            <a:avLst/>
          </a:prstGeom>
          <a:blipFill>
            <a:blip r:embed="rId3">
              <a:extLst>
                <a:ext uri="{28A0092B-C50C-407E-A947-70E740481C1C}">
                  <a14:useLocalDpi val="0"/>
                </a:ext>
              </a:extLst>
            </a:blip>
            <a:stretch>
              <a:fillRect l="-38000" r="-38000"/>
            </a:stretch>
          </a:blipFill>
          <a:ln w="57150">
            <a:solidFill>
              <a:srgbClr val="EB5C51"/>
            </a:solid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sp>
        <p:nvSpPr>
          <p:cNvPr id="17422" name="矩形 13"/>
          <p:cNvSpPr>
            <a:spLocks noChangeArrowheads="1"/>
          </p:cNvSpPr>
          <p:nvPr/>
        </p:nvSpPr>
        <p:spPr bwMode="auto">
          <a:xfrm>
            <a:off x="5991225" y="4316413"/>
            <a:ext cx="1398588" cy="1416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a:p>
        </p:txBody>
      </p:sp>
      <p:sp>
        <p:nvSpPr>
          <p:cNvPr id="13" name="椭圆 12"/>
          <p:cNvSpPr/>
          <p:nvPr/>
        </p:nvSpPr>
        <p:spPr>
          <a:xfrm>
            <a:off x="5992392" y="4464383"/>
            <a:ext cx="1397007" cy="1397957"/>
          </a:xfrm>
          <a:prstGeom prst="ellipse">
            <a:avLst/>
          </a:prstGeom>
          <a:blipFill>
            <a:blip r:embed="rId4">
              <a:extLst>
                <a:ext uri="{28A0092B-C50C-407E-A947-70E740481C1C}">
                  <a14:useLocalDpi val="0"/>
                </a:ext>
              </a:extLst>
            </a:blip>
            <a:stretch>
              <a:fillRect l="-20000" r="-20000"/>
            </a:stretch>
          </a:blipFill>
          <a:ln w="76200">
            <a:solidFill>
              <a:srgbClr val="EB5C51"/>
            </a:solid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sp>
        <p:nvSpPr>
          <p:cNvPr id="17426" name="矩形 15"/>
          <p:cNvSpPr>
            <a:spLocks noChangeArrowheads="1"/>
          </p:cNvSpPr>
          <p:nvPr/>
        </p:nvSpPr>
        <p:spPr bwMode="auto">
          <a:xfrm>
            <a:off x="7745413" y="4316413"/>
            <a:ext cx="1397000" cy="1416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a:p>
        </p:txBody>
      </p:sp>
      <p:sp>
        <p:nvSpPr>
          <p:cNvPr id="15" name="椭圆 14"/>
          <p:cNvSpPr/>
          <p:nvPr/>
        </p:nvSpPr>
        <p:spPr>
          <a:xfrm>
            <a:off x="7745992" y="4464383"/>
            <a:ext cx="1397007" cy="1397957"/>
          </a:xfrm>
          <a:prstGeom prst="ellipse">
            <a:avLst/>
          </a:prstGeom>
          <a:blipFill>
            <a:blip r:embed="rId5">
              <a:extLst>
                <a:ext uri="{28A0092B-C50C-407E-A947-70E740481C1C}">
                  <a14:useLocalDpi val="0"/>
                </a:ext>
              </a:extLst>
            </a:blip>
            <a:stretch>
              <a:fillRect l="-25000" r="-25000"/>
            </a:stretch>
          </a:blipFill>
          <a:ln w="76200">
            <a:solidFill>
              <a:srgbClr val="EB5C51"/>
            </a:solid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sp>
        <p:nvSpPr>
          <p:cNvPr id="17430" name="矩形 17"/>
          <p:cNvSpPr>
            <a:spLocks noChangeArrowheads="1"/>
          </p:cNvSpPr>
          <p:nvPr/>
        </p:nvSpPr>
        <p:spPr bwMode="auto">
          <a:xfrm>
            <a:off x="9498013" y="4316413"/>
            <a:ext cx="1398587" cy="1416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a:p>
        </p:txBody>
      </p:sp>
      <p:sp>
        <p:nvSpPr>
          <p:cNvPr id="17" name="椭圆 16"/>
          <p:cNvSpPr/>
          <p:nvPr/>
        </p:nvSpPr>
        <p:spPr>
          <a:xfrm>
            <a:off x="9499592" y="4464383"/>
            <a:ext cx="1397007" cy="1397957"/>
          </a:xfrm>
          <a:prstGeom prst="ellipse">
            <a:avLst/>
          </a:prstGeom>
          <a:blipFill>
            <a:blip r:embed="rId6">
              <a:extLst>
                <a:ext uri="{28A0092B-C50C-407E-A947-70E740481C1C}">
                  <a14:useLocalDpi val="0"/>
                </a:ext>
              </a:extLst>
            </a:blip>
            <a:stretch>
              <a:fillRect l="-25000" r="-25000"/>
            </a:stretch>
          </a:blipFill>
          <a:ln w="76200">
            <a:solidFill>
              <a:srgbClr val="EB5C51"/>
            </a:solid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pic>
        <p:nvPicPr>
          <p:cNvPr id="17434" name="图片 19"/>
          <p:cNvPicPr>
            <a:picLocks noChangeAspect="1"/>
          </p:cNvPicPr>
          <p:nvPr/>
        </p:nvPicPr>
        <p:blipFill>
          <a:blip r:embed="rId7">
            <a:extLst>
              <a:ext uri="{28A0092B-C50C-407E-A947-70E740481C1C}">
                <a14:useLocalDpi val="0"/>
              </a:ext>
            </a:extLst>
          </a:blip>
          <a:stretch>
            <a:fillRect/>
          </a:stretch>
        </p:blipFill>
        <p:spPr bwMode="auto">
          <a:xfrm>
            <a:off x="1249363" y="2306638"/>
            <a:ext cx="1846262" cy="32686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058"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29" name="Freeform 5"/>
          <p:cNvSpPr/>
          <p:nvPr/>
        </p:nvSpPr>
        <p:spPr bwMode="auto">
          <a:xfrm>
            <a:off x="6021388" y="2136775"/>
            <a:ext cx="1614487" cy="1614488"/>
          </a:xfrm>
          <a:custGeom>
            <a:gdLst>
              <a:gd fmla="*/ 0 w 86" name="T0"/>
              <a:gd fmla="*/ 86 h 86" name="T1"/>
              <a:gd fmla="*/ 0 w 86" name="T2"/>
              <a:gd fmla="*/ 22 h 86" name="T3"/>
              <a:gd fmla="*/ 23 w 86" name="T4"/>
              <a:gd fmla="*/ 0 h 86" name="T5"/>
              <a:gd fmla="*/ 86 w 86" name="T6"/>
              <a:gd fmla="*/ 0 h 86" name="T7"/>
              <a:gd fmla="*/ 86 w 86" name="T8"/>
              <a:gd fmla="*/ 63 h 86" name="T9"/>
              <a:gd fmla="*/ 64 w 86" name="T10"/>
              <a:gd fmla="*/ 86 h 86" name="T11"/>
              <a:gd fmla="*/ 0 w 86" name="T12"/>
              <a:gd fmla="*/ 86 h 86" name="T13"/>
            </a:gdLst>
            <a:cxnLst>
              <a:cxn ang="0">
                <a:pos x="T0" y="T1"/>
              </a:cxn>
              <a:cxn ang="0">
                <a:pos x="T2" y="T3"/>
              </a:cxn>
              <a:cxn ang="0">
                <a:pos x="T4" y="T5"/>
              </a:cxn>
              <a:cxn ang="0">
                <a:pos x="T6" y="T7"/>
              </a:cxn>
              <a:cxn ang="0">
                <a:pos x="T8" y="T9"/>
              </a:cxn>
              <a:cxn ang="0">
                <a:pos x="T10" y="T11"/>
              </a:cxn>
              <a:cxn ang="0">
                <a:pos x="T12" y="T13"/>
              </a:cxn>
            </a:cxnLst>
            <a:rect b="b" l="0" r="r" t="0"/>
            <a:pathLst>
              <a:path h="86" w="86">
                <a:moveTo>
                  <a:pt x="0" y="86"/>
                </a:moveTo>
                <a:cubicBezTo>
                  <a:pt x="0" y="22"/>
                  <a:pt x="0" y="22"/>
                  <a:pt x="0" y="22"/>
                </a:cubicBezTo>
                <a:cubicBezTo>
                  <a:pt x="0" y="10"/>
                  <a:pt x="10" y="0"/>
                  <a:pt x="23" y="0"/>
                </a:cubicBezTo>
                <a:cubicBezTo>
                  <a:pt x="86" y="0"/>
                  <a:pt x="86" y="0"/>
                  <a:pt x="86" y="0"/>
                </a:cubicBezTo>
                <a:cubicBezTo>
                  <a:pt x="86" y="63"/>
                  <a:pt x="86" y="63"/>
                  <a:pt x="86" y="63"/>
                </a:cubicBezTo>
                <a:cubicBezTo>
                  <a:pt x="86" y="76"/>
                  <a:pt x="76" y="86"/>
                  <a:pt x="64" y="86"/>
                </a:cubicBezTo>
                <a:lnTo>
                  <a:pt x="0" y="86"/>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0" name="Freeform 6"/>
          <p:cNvSpPr/>
          <p:nvPr/>
        </p:nvSpPr>
        <p:spPr bwMode="auto">
          <a:xfrm>
            <a:off x="4314825" y="2136775"/>
            <a:ext cx="1636713" cy="1614488"/>
          </a:xfrm>
          <a:custGeom>
            <a:gdLst>
              <a:gd fmla="*/ 87 w 87" name="T0"/>
              <a:gd fmla="*/ 86 h 86" name="T1"/>
              <a:gd fmla="*/ 23 w 87" name="T2"/>
              <a:gd fmla="*/ 86 h 86" name="T3"/>
              <a:gd fmla="*/ 0 w 87" name="T4"/>
              <a:gd fmla="*/ 63 h 86" name="T5"/>
              <a:gd fmla="*/ 0 w 87" name="T6"/>
              <a:gd fmla="*/ 0 h 86" name="T7"/>
              <a:gd fmla="*/ 64 w 87" name="T8"/>
              <a:gd fmla="*/ 0 h 86" name="T9"/>
              <a:gd fmla="*/ 87 w 87" name="T10"/>
              <a:gd fmla="*/ 22 h 86" name="T11"/>
              <a:gd fmla="*/ 87 w 87" name="T12"/>
              <a:gd fmla="*/ 86 h 86" name="T13"/>
            </a:gdLst>
            <a:cxnLst>
              <a:cxn ang="0">
                <a:pos x="T0" y="T1"/>
              </a:cxn>
              <a:cxn ang="0">
                <a:pos x="T2" y="T3"/>
              </a:cxn>
              <a:cxn ang="0">
                <a:pos x="T4" y="T5"/>
              </a:cxn>
              <a:cxn ang="0">
                <a:pos x="T6" y="T7"/>
              </a:cxn>
              <a:cxn ang="0">
                <a:pos x="T8" y="T9"/>
              </a:cxn>
              <a:cxn ang="0">
                <a:pos x="T10" y="T11"/>
              </a:cxn>
              <a:cxn ang="0">
                <a:pos x="T12" y="T13"/>
              </a:cxn>
            </a:cxnLst>
            <a:rect b="b" l="0" r="r" t="0"/>
            <a:pathLst>
              <a:path h="86" w="87">
                <a:moveTo>
                  <a:pt x="87" y="86"/>
                </a:moveTo>
                <a:cubicBezTo>
                  <a:pt x="23" y="86"/>
                  <a:pt x="23" y="86"/>
                  <a:pt x="23" y="86"/>
                </a:cubicBezTo>
                <a:cubicBezTo>
                  <a:pt x="10" y="86"/>
                  <a:pt x="0" y="76"/>
                  <a:pt x="0" y="63"/>
                </a:cubicBezTo>
                <a:cubicBezTo>
                  <a:pt x="0" y="0"/>
                  <a:pt x="0" y="0"/>
                  <a:pt x="0" y="0"/>
                </a:cubicBezTo>
                <a:cubicBezTo>
                  <a:pt x="64" y="0"/>
                  <a:pt x="64" y="0"/>
                  <a:pt x="64" y="0"/>
                </a:cubicBezTo>
                <a:cubicBezTo>
                  <a:pt x="77" y="0"/>
                  <a:pt x="87" y="10"/>
                  <a:pt x="87" y="22"/>
                </a:cubicBezTo>
                <a:lnTo>
                  <a:pt x="87" y="86"/>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1" name="Freeform 7"/>
          <p:cNvSpPr/>
          <p:nvPr/>
        </p:nvSpPr>
        <p:spPr bwMode="auto">
          <a:xfrm>
            <a:off x="6021388" y="3829050"/>
            <a:ext cx="1614487" cy="1628775"/>
          </a:xfrm>
          <a:custGeom>
            <a:gdLst>
              <a:gd fmla="*/ 86 w 86" name="T0"/>
              <a:gd fmla="*/ 87 h 87" name="T1"/>
              <a:gd fmla="*/ 23 w 86" name="T2"/>
              <a:gd fmla="*/ 87 h 87" name="T3"/>
              <a:gd fmla="*/ 0 w 86" name="T4"/>
              <a:gd fmla="*/ 64 h 87" name="T5"/>
              <a:gd fmla="*/ 0 w 86" name="T6"/>
              <a:gd fmla="*/ 0 h 87" name="T7"/>
              <a:gd fmla="*/ 64 w 86" name="T8"/>
              <a:gd fmla="*/ 0 h 87" name="T9"/>
              <a:gd fmla="*/ 86 w 86" name="T10"/>
              <a:gd fmla="*/ 23 h 87" name="T11"/>
              <a:gd fmla="*/ 86 w 86" name="T12"/>
              <a:gd fmla="*/ 87 h 87" name="T13"/>
            </a:gdLst>
            <a:cxnLst>
              <a:cxn ang="0">
                <a:pos x="T0" y="T1"/>
              </a:cxn>
              <a:cxn ang="0">
                <a:pos x="T2" y="T3"/>
              </a:cxn>
              <a:cxn ang="0">
                <a:pos x="T4" y="T5"/>
              </a:cxn>
              <a:cxn ang="0">
                <a:pos x="T6" y="T7"/>
              </a:cxn>
              <a:cxn ang="0">
                <a:pos x="T8" y="T9"/>
              </a:cxn>
              <a:cxn ang="0">
                <a:pos x="T10" y="T11"/>
              </a:cxn>
              <a:cxn ang="0">
                <a:pos x="T12" y="T13"/>
              </a:cxn>
            </a:cxnLst>
            <a:rect b="b" l="0" r="r" t="0"/>
            <a:pathLst>
              <a:path h="87" w="86">
                <a:moveTo>
                  <a:pt x="86" y="87"/>
                </a:moveTo>
                <a:cubicBezTo>
                  <a:pt x="23" y="87"/>
                  <a:pt x="23" y="87"/>
                  <a:pt x="23" y="87"/>
                </a:cubicBezTo>
                <a:cubicBezTo>
                  <a:pt x="10" y="87"/>
                  <a:pt x="0" y="76"/>
                  <a:pt x="0" y="64"/>
                </a:cubicBezTo>
                <a:cubicBezTo>
                  <a:pt x="0" y="0"/>
                  <a:pt x="0" y="0"/>
                  <a:pt x="0" y="0"/>
                </a:cubicBezTo>
                <a:cubicBezTo>
                  <a:pt x="64" y="0"/>
                  <a:pt x="64" y="0"/>
                  <a:pt x="64" y="0"/>
                </a:cubicBezTo>
                <a:cubicBezTo>
                  <a:pt x="76" y="0"/>
                  <a:pt x="86" y="10"/>
                  <a:pt x="86" y="23"/>
                </a:cubicBezTo>
                <a:lnTo>
                  <a:pt x="86" y="87"/>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2" name="Freeform 8"/>
          <p:cNvSpPr/>
          <p:nvPr/>
        </p:nvSpPr>
        <p:spPr bwMode="auto">
          <a:xfrm>
            <a:off x="4314825" y="3829050"/>
            <a:ext cx="1636713" cy="1628775"/>
          </a:xfrm>
          <a:custGeom>
            <a:gdLst>
              <a:gd fmla="*/ 0 w 87" name="T0"/>
              <a:gd fmla="*/ 87 h 87" name="T1"/>
              <a:gd fmla="*/ 0 w 87" name="T2"/>
              <a:gd fmla="*/ 23 h 87" name="T3"/>
              <a:gd fmla="*/ 23 w 87" name="T4"/>
              <a:gd fmla="*/ 0 h 87" name="T5"/>
              <a:gd fmla="*/ 87 w 87" name="T6"/>
              <a:gd fmla="*/ 0 h 87" name="T7"/>
              <a:gd fmla="*/ 87 w 87" name="T8"/>
              <a:gd fmla="*/ 64 h 87" name="T9"/>
              <a:gd fmla="*/ 64 w 87" name="T10"/>
              <a:gd fmla="*/ 87 h 87" name="T11"/>
              <a:gd fmla="*/ 0 w 87" name="T12"/>
              <a:gd fmla="*/ 87 h 87" name="T13"/>
            </a:gdLst>
            <a:cxnLst>
              <a:cxn ang="0">
                <a:pos x="T0" y="T1"/>
              </a:cxn>
              <a:cxn ang="0">
                <a:pos x="T2" y="T3"/>
              </a:cxn>
              <a:cxn ang="0">
                <a:pos x="T4" y="T5"/>
              </a:cxn>
              <a:cxn ang="0">
                <a:pos x="T6" y="T7"/>
              </a:cxn>
              <a:cxn ang="0">
                <a:pos x="T8" y="T9"/>
              </a:cxn>
              <a:cxn ang="0">
                <a:pos x="T10" y="T11"/>
              </a:cxn>
              <a:cxn ang="0">
                <a:pos x="T12" y="T13"/>
              </a:cxn>
            </a:cxnLst>
            <a:rect b="b" l="0" r="r" t="0"/>
            <a:pathLst>
              <a:path h="87" w="87">
                <a:moveTo>
                  <a:pt x="0" y="87"/>
                </a:moveTo>
                <a:cubicBezTo>
                  <a:pt x="0" y="23"/>
                  <a:pt x="0" y="23"/>
                  <a:pt x="0" y="23"/>
                </a:cubicBezTo>
                <a:cubicBezTo>
                  <a:pt x="0" y="10"/>
                  <a:pt x="10" y="0"/>
                  <a:pt x="23" y="0"/>
                </a:cubicBezTo>
                <a:cubicBezTo>
                  <a:pt x="87" y="0"/>
                  <a:pt x="87" y="0"/>
                  <a:pt x="87" y="0"/>
                </a:cubicBezTo>
                <a:cubicBezTo>
                  <a:pt x="87" y="64"/>
                  <a:pt x="87" y="64"/>
                  <a:pt x="87" y="64"/>
                </a:cubicBezTo>
                <a:cubicBezTo>
                  <a:pt x="87" y="76"/>
                  <a:pt x="77" y="87"/>
                  <a:pt x="64" y="87"/>
                </a:cubicBezTo>
                <a:lnTo>
                  <a:pt x="0" y="87"/>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 name="Oval 9"/>
          <p:cNvSpPr>
            <a:spLocks noChangeArrowheads="1"/>
          </p:cNvSpPr>
          <p:nvPr/>
        </p:nvSpPr>
        <p:spPr bwMode="auto">
          <a:xfrm>
            <a:off x="5257800" y="3079750"/>
            <a:ext cx="1441450" cy="1427163"/>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0" pitchFamily="34" typeface="Impact"/>
            </a:endParaRPr>
          </a:p>
        </p:txBody>
      </p:sp>
      <p:sp>
        <p:nvSpPr>
          <p:cNvPr id="45066" name="矩形 33"/>
          <p:cNvSpPr>
            <a:spLocks noChangeArrowheads="1"/>
          </p:cNvSpPr>
          <p:nvPr/>
        </p:nvSpPr>
        <p:spPr bwMode="auto">
          <a:xfrm>
            <a:off x="5494338" y="3246438"/>
            <a:ext cx="4622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400">
                <a:solidFill>
                  <a:schemeClr val="bg1"/>
                </a:solidFill>
                <a:latin charset="0" pitchFamily="34" typeface="Impact"/>
                <a:ea charset="-127" panose="020b0503020000020004" pitchFamily="34" typeface="Malgun Gothic"/>
                <a:cs charset="-78" panose="01010101010101010101" pitchFamily="50" typeface="Adobe Naskh Medium"/>
              </a:rPr>
              <a:t>01</a:t>
            </a:r>
          </a:p>
        </p:txBody>
      </p:sp>
      <p:sp>
        <p:nvSpPr>
          <p:cNvPr id="45067" name="矩形 34"/>
          <p:cNvSpPr>
            <a:spLocks noChangeArrowheads="1"/>
          </p:cNvSpPr>
          <p:nvPr/>
        </p:nvSpPr>
        <p:spPr bwMode="auto">
          <a:xfrm>
            <a:off x="6037263" y="3246438"/>
            <a:ext cx="49879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400">
                <a:solidFill>
                  <a:schemeClr val="bg1"/>
                </a:solidFill>
                <a:latin charset="0" pitchFamily="34" typeface="Impact"/>
                <a:ea charset="-127" panose="020b0503020000020004" pitchFamily="34" typeface="Malgun Gothic"/>
                <a:cs charset="-78" panose="01010101010101010101" pitchFamily="50" typeface="Adobe Naskh Medium"/>
              </a:rPr>
              <a:t>02</a:t>
            </a:r>
          </a:p>
        </p:txBody>
      </p:sp>
      <p:sp>
        <p:nvSpPr>
          <p:cNvPr id="45068" name="矩形 35"/>
          <p:cNvSpPr>
            <a:spLocks noChangeArrowheads="1"/>
          </p:cNvSpPr>
          <p:nvPr/>
        </p:nvSpPr>
        <p:spPr bwMode="auto">
          <a:xfrm>
            <a:off x="5473700" y="3857625"/>
            <a:ext cx="49879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400">
                <a:solidFill>
                  <a:schemeClr val="bg1"/>
                </a:solidFill>
                <a:latin charset="0" pitchFamily="34" typeface="Impact"/>
                <a:ea charset="-127" panose="020b0503020000020004" pitchFamily="34" typeface="Malgun Gothic"/>
                <a:cs charset="-78" panose="01010101010101010101" pitchFamily="50" typeface="Adobe Naskh Medium"/>
              </a:rPr>
              <a:t>04</a:t>
            </a:r>
          </a:p>
        </p:txBody>
      </p:sp>
      <p:sp>
        <p:nvSpPr>
          <p:cNvPr id="45069" name="矩形 36"/>
          <p:cNvSpPr>
            <a:spLocks noChangeArrowheads="1"/>
          </p:cNvSpPr>
          <p:nvPr/>
        </p:nvSpPr>
        <p:spPr bwMode="auto">
          <a:xfrm>
            <a:off x="5999163" y="3848100"/>
            <a:ext cx="50831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400">
                <a:solidFill>
                  <a:schemeClr val="bg1"/>
                </a:solidFill>
                <a:latin charset="0" pitchFamily="34" typeface="Impact"/>
                <a:ea charset="-127" panose="020b0503020000020004" pitchFamily="34" typeface="Malgun Gothic"/>
                <a:cs charset="-78" panose="01010101010101010101" pitchFamily="50" typeface="Adobe Naskh Medium"/>
              </a:rPr>
              <a:t>03</a:t>
            </a:r>
          </a:p>
        </p:txBody>
      </p:sp>
      <p:grpSp>
        <p:nvGrpSpPr>
          <p:cNvPr id="38" name="组合 37"/>
          <p:cNvGrpSpPr/>
          <p:nvPr/>
        </p:nvGrpSpPr>
        <p:grpSpPr>
          <a:xfrm>
            <a:off x="6637897" y="4429547"/>
            <a:ext cx="619055" cy="622865"/>
            <a:chOff x="5595939" y="4999038"/>
            <a:chExt cx="515938" cy="519113"/>
          </a:xfrm>
          <a:solidFill>
            <a:schemeClr val="bg1"/>
          </a:solidFill>
        </p:grpSpPr>
        <p:sp>
          <p:nvSpPr>
            <p:cNvPr id="39" name="Freeform 5"/>
            <p:cNvSpPr/>
            <p:nvPr/>
          </p:nvSpPr>
          <p:spPr bwMode="auto">
            <a:xfrm>
              <a:off x="5599114" y="4999038"/>
              <a:ext cx="430213" cy="303213"/>
            </a:xfrm>
            <a:custGeom>
              <a:gdLst>
                <a:gd fmla="*/ 298 w 298" name="T0"/>
                <a:gd fmla="*/ 81 h 211" name="T1"/>
                <a:gd fmla="*/ 292 w 298" name="T2"/>
                <a:gd fmla="*/ 0 h 211" name="T3"/>
                <a:gd fmla="*/ 210 w 298" name="T4"/>
                <a:gd fmla="*/ 30 h 211" name="T5"/>
                <a:gd fmla="*/ 242 w 298" name="T6"/>
                <a:gd fmla="*/ 48 h 211" name="T7"/>
                <a:gd fmla="*/ 100 w 298" name="T8"/>
                <a:gd fmla="*/ 155 h 211" name="T9"/>
                <a:gd fmla="*/ 1 w 298" name="T10"/>
                <a:gd fmla="*/ 169 h 211" name="T11"/>
                <a:gd fmla="*/ 1 w 298" name="T12"/>
                <a:gd fmla="*/ 188 h 211" name="T13"/>
                <a:gd fmla="*/ 1 w 298" name="T14"/>
                <a:gd fmla="*/ 207 h 211" name="T15"/>
                <a:gd fmla="*/ 1 w 298" name="T16"/>
                <a:gd fmla="*/ 207 h 211" name="T17"/>
                <a:gd fmla="*/ 112 w 298" name="T18"/>
                <a:gd fmla="*/ 191 h 211" name="T19"/>
                <a:gd fmla="*/ 208 w 298" name="T20"/>
                <a:gd fmla="*/ 139 h 211" name="T21"/>
                <a:gd fmla="*/ 275 w 298" name="T22"/>
                <a:gd fmla="*/ 68 h 211" name="T23"/>
                <a:gd fmla="*/ 298 w 298" name="T24"/>
                <a:gd fmla="*/ 81 h 21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11" w="298">
                  <a:moveTo>
                    <a:pt x="298" y="81"/>
                  </a:moveTo>
                  <a:cubicBezTo>
                    <a:pt x="292" y="0"/>
                    <a:pt x="292" y="0"/>
                    <a:pt x="292" y="0"/>
                  </a:cubicBezTo>
                  <a:cubicBezTo>
                    <a:pt x="210" y="30"/>
                    <a:pt x="210" y="30"/>
                    <a:pt x="210" y="30"/>
                  </a:cubicBezTo>
                  <a:cubicBezTo>
                    <a:pt x="242" y="48"/>
                    <a:pt x="242" y="48"/>
                    <a:pt x="242" y="48"/>
                  </a:cubicBezTo>
                  <a:cubicBezTo>
                    <a:pt x="208" y="98"/>
                    <a:pt x="160" y="133"/>
                    <a:pt x="100" y="155"/>
                  </a:cubicBezTo>
                  <a:cubicBezTo>
                    <a:pt x="46" y="174"/>
                    <a:pt x="1" y="169"/>
                    <a:pt x="1" y="169"/>
                  </a:cubicBezTo>
                  <a:cubicBezTo>
                    <a:pt x="1" y="188"/>
                    <a:pt x="1" y="188"/>
                    <a:pt x="1" y="188"/>
                  </a:cubicBezTo>
                  <a:cubicBezTo>
                    <a:pt x="1" y="207"/>
                    <a:pt x="1" y="207"/>
                    <a:pt x="1" y="207"/>
                  </a:cubicBezTo>
                  <a:cubicBezTo>
                    <a:pt x="1" y="207"/>
                    <a:pt x="0" y="207"/>
                    <a:pt x="1" y="207"/>
                  </a:cubicBezTo>
                  <a:cubicBezTo>
                    <a:pt x="8" y="207"/>
                    <a:pt x="55" y="211"/>
                    <a:pt x="112" y="191"/>
                  </a:cubicBezTo>
                  <a:cubicBezTo>
                    <a:pt x="147" y="179"/>
                    <a:pt x="180" y="161"/>
                    <a:pt x="208" y="139"/>
                  </a:cubicBezTo>
                  <a:cubicBezTo>
                    <a:pt x="234" y="119"/>
                    <a:pt x="256" y="95"/>
                    <a:pt x="275" y="68"/>
                  </a:cubicBezTo>
                  <a:lnTo>
                    <a:pt x="298" y="81"/>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0" name="Rectangle 6"/>
            <p:cNvSpPr>
              <a:spLocks noChangeArrowheads="1"/>
            </p:cNvSpPr>
            <p:nvPr/>
          </p:nvSpPr>
          <p:spPr bwMode="auto">
            <a:xfrm>
              <a:off x="5595939" y="5345113"/>
              <a:ext cx="100013" cy="109538"/>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1" name="Freeform 7"/>
            <p:cNvSpPr/>
            <p:nvPr/>
          </p:nvSpPr>
          <p:spPr bwMode="auto">
            <a:xfrm>
              <a:off x="5713414" y="5310188"/>
              <a:ext cx="98425" cy="144463"/>
            </a:xfrm>
            <a:custGeom>
              <a:gdLst>
                <a:gd fmla="*/ 62 w 62" name="T0"/>
                <a:gd fmla="*/ 0 h 91" name="T1"/>
                <a:gd fmla="*/ 1 w 62" name="T2"/>
                <a:gd fmla="*/ 0 h 91" name="T3"/>
                <a:gd fmla="*/ 0 w 62" name="T4"/>
                <a:gd fmla="*/ 91 h 91" name="T5"/>
                <a:gd fmla="*/ 62 w 62" name="T6"/>
                <a:gd fmla="*/ 91 h 91" name="T7"/>
                <a:gd fmla="*/ 62 w 62" name="T8"/>
                <a:gd fmla="*/ 0 h 91" name="T9"/>
              </a:gdLst>
              <a:cxnLst>
                <a:cxn ang="0">
                  <a:pos x="T0" y="T1"/>
                </a:cxn>
                <a:cxn ang="0">
                  <a:pos x="T2" y="T3"/>
                </a:cxn>
                <a:cxn ang="0">
                  <a:pos x="T4" y="T5"/>
                </a:cxn>
                <a:cxn ang="0">
                  <a:pos x="T6" y="T7"/>
                </a:cxn>
                <a:cxn ang="0">
                  <a:pos x="T8" y="T9"/>
                </a:cxn>
              </a:cxnLst>
              <a:rect b="b" l="0" r="r" t="0"/>
              <a:pathLst>
                <a:path h="91" w="62">
                  <a:moveTo>
                    <a:pt x="62" y="0"/>
                  </a:moveTo>
                  <a:lnTo>
                    <a:pt x="1" y="0"/>
                  </a:lnTo>
                  <a:lnTo>
                    <a:pt x="0" y="91"/>
                  </a:lnTo>
                  <a:lnTo>
                    <a:pt x="62" y="91"/>
                  </a:lnTo>
                  <a:lnTo>
                    <a:pt x="62" y="0"/>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2" name="Rectangle 8"/>
            <p:cNvSpPr>
              <a:spLocks noChangeArrowheads="1"/>
            </p:cNvSpPr>
            <p:nvPr/>
          </p:nvSpPr>
          <p:spPr bwMode="auto">
            <a:xfrm>
              <a:off x="5830889" y="5260976"/>
              <a:ext cx="98425" cy="193675"/>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3" name="Rectangle 9"/>
            <p:cNvSpPr>
              <a:spLocks noChangeArrowheads="1"/>
            </p:cNvSpPr>
            <p:nvPr/>
          </p:nvSpPr>
          <p:spPr bwMode="auto">
            <a:xfrm>
              <a:off x="5948364" y="5183188"/>
              <a:ext cx="98425" cy="271463"/>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4" name="Freeform 10"/>
            <p:cNvSpPr/>
            <p:nvPr/>
          </p:nvSpPr>
          <p:spPr bwMode="auto">
            <a:xfrm>
              <a:off x="5595939" y="4999038"/>
              <a:ext cx="515938" cy="519113"/>
            </a:xfrm>
            <a:custGeom>
              <a:gdLst>
                <a:gd fmla="*/ 343 w 358" name="T0"/>
                <a:gd fmla="*/ 0 h 361" name="T1"/>
                <a:gd fmla="*/ 343 w 358" name="T2"/>
                <a:gd fmla="*/ 0 h 361" name="T3"/>
                <a:gd fmla="*/ 343 w 358" name="T4"/>
                <a:gd fmla="*/ 0 h 361" name="T5"/>
                <a:gd fmla="*/ 334 w 358" name="T6"/>
                <a:gd fmla="*/ 4 h 361" name="T7"/>
                <a:gd fmla="*/ 329 w 358" name="T8"/>
                <a:gd fmla="*/ 14 h 361" name="T9"/>
                <a:gd fmla="*/ 339 w 358" name="T10"/>
                <a:gd fmla="*/ 28 h 361" name="T11"/>
                <a:gd fmla="*/ 339 w 358" name="T12"/>
                <a:gd fmla="*/ 343 h 361" name="T13"/>
                <a:gd fmla="*/ 29 w 358" name="T14"/>
                <a:gd fmla="*/ 343 h 361" name="T15"/>
                <a:gd fmla="*/ 15 w 358" name="T16"/>
                <a:gd fmla="*/ 332 h 361" name="T17"/>
                <a:gd fmla="*/ 0 w 358" name="T18"/>
                <a:gd fmla="*/ 347 h 361" name="T19"/>
                <a:gd fmla="*/ 0 w 358" name="T20"/>
                <a:gd fmla="*/ 348 h 361" name="T21"/>
                <a:gd fmla="*/ 15 w 358" name="T22"/>
                <a:gd fmla="*/ 361 h 361" name="T23"/>
                <a:gd fmla="*/ 29 w 358" name="T24"/>
                <a:gd fmla="*/ 351 h 361" name="T25"/>
                <a:gd fmla="*/ 347 w 358" name="T26"/>
                <a:gd fmla="*/ 351 h 361" name="T27"/>
                <a:gd fmla="*/ 347 w 358" name="T28"/>
                <a:gd fmla="*/ 28 h 361" name="T29"/>
                <a:gd fmla="*/ 358 w 358" name="T30"/>
                <a:gd fmla="*/ 14 h 361" name="T31"/>
                <a:gd fmla="*/ 343 w 358" name="T32"/>
                <a:gd fmla="*/ 0 h 36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61" w="358">
                  <a:moveTo>
                    <a:pt x="343" y="0"/>
                  </a:moveTo>
                  <a:cubicBezTo>
                    <a:pt x="343" y="0"/>
                    <a:pt x="343" y="0"/>
                    <a:pt x="343" y="0"/>
                  </a:cubicBezTo>
                  <a:cubicBezTo>
                    <a:pt x="343" y="0"/>
                    <a:pt x="343" y="0"/>
                    <a:pt x="343" y="0"/>
                  </a:cubicBezTo>
                  <a:cubicBezTo>
                    <a:pt x="339" y="0"/>
                    <a:pt x="336" y="1"/>
                    <a:pt x="334" y="4"/>
                  </a:cubicBezTo>
                  <a:cubicBezTo>
                    <a:pt x="331" y="6"/>
                    <a:pt x="329" y="10"/>
                    <a:pt x="329" y="14"/>
                  </a:cubicBezTo>
                  <a:cubicBezTo>
                    <a:pt x="329" y="21"/>
                    <a:pt x="333" y="26"/>
                    <a:pt x="339" y="28"/>
                  </a:cubicBezTo>
                  <a:cubicBezTo>
                    <a:pt x="339" y="343"/>
                    <a:pt x="339" y="343"/>
                    <a:pt x="339" y="343"/>
                  </a:cubicBezTo>
                  <a:cubicBezTo>
                    <a:pt x="29" y="343"/>
                    <a:pt x="29" y="343"/>
                    <a:pt x="29" y="343"/>
                  </a:cubicBezTo>
                  <a:cubicBezTo>
                    <a:pt x="27" y="337"/>
                    <a:pt x="21" y="332"/>
                    <a:pt x="15" y="332"/>
                  </a:cubicBezTo>
                  <a:cubicBezTo>
                    <a:pt x="7" y="332"/>
                    <a:pt x="0" y="339"/>
                    <a:pt x="0" y="347"/>
                  </a:cubicBezTo>
                  <a:cubicBezTo>
                    <a:pt x="0" y="347"/>
                    <a:pt x="0" y="348"/>
                    <a:pt x="0" y="348"/>
                  </a:cubicBezTo>
                  <a:cubicBezTo>
                    <a:pt x="1" y="355"/>
                    <a:pt x="7" y="361"/>
                    <a:pt x="15" y="361"/>
                  </a:cubicBezTo>
                  <a:cubicBezTo>
                    <a:pt x="21" y="361"/>
                    <a:pt x="27" y="357"/>
                    <a:pt x="29" y="351"/>
                  </a:cubicBezTo>
                  <a:cubicBezTo>
                    <a:pt x="347" y="351"/>
                    <a:pt x="347" y="351"/>
                    <a:pt x="347" y="351"/>
                  </a:cubicBezTo>
                  <a:cubicBezTo>
                    <a:pt x="347" y="28"/>
                    <a:pt x="347" y="28"/>
                    <a:pt x="347" y="28"/>
                  </a:cubicBezTo>
                  <a:cubicBezTo>
                    <a:pt x="353" y="27"/>
                    <a:pt x="358" y="21"/>
                    <a:pt x="358" y="14"/>
                  </a:cubicBezTo>
                  <a:cubicBezTo>
                    <a:pt x="358" y="6"/>
                    <a:pt x="351" y="0"/>
                    <a:pt x="343" y="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grpSp>
      <p:grpSp>
        <p:nvGrpSpPr>
          <p:cNvPr id="45" name="组合 44"/>
          <p:cNvGrpSpPr/>
          <p:nvPr/>
        </p:nvGrpSpPr>
        <p:grpSpPr>
          <a:xfrm>
            <a:off x="4707286" y="2514650"/>
            <a:ext cx="710485" cy="483815"/>
            <a:chOff x="5842315" y="2065986"/>
            <a:chExt cx="592138" cy="403225"/>
          </a:xfrm>
          <a:solidFill>
            <a:schemeClr val="bg1"/>
          </a:solidFill>
        </p:grpSpPr>
        <p:sp>
          <p:nvSpPr>
            <p:cNvPr id="46" name="Oval 14"/>
            <p:cNvSpPr>
              <a:spLocks noChangeArrowheads="1"/>
            </p:cNvSpPr>
            <p:nvPr/>
          </p:nvSpPr>
          <p:spPr bwMode="auto">
            <a:xfrm>
              <a:off x="6050278" y="2065986"/>
              <a:ext cx="174625" cy="171450"/>
            </a:xfrm>
            <a:prstGeom prst="ellipse">
              <a:avLst/>
            </a:pr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grpSp>
          <p:nvGrpSpPr>
            <p:cNvPr id="47" name="组合 46"/>
            <p:cNvGrpSpPr/>
            <p:nvPr/>
          </p:nvGrpSpPr>
          <p:grpSpPr>
            <a:xfrm>
              <a:off x="5842315" y="2112023"/>
              <a:ext cx="592138" cy="357188"/>
              <a:chOff x="5543551" y="2033588"/>
              <a:chExt cx="592138" cy="357188"/>
            </a:xfrm>
            <a:grpFill/>
          </p:grpSpPr>
          <p:sp>
            <p:nvSpPr>
              <p:cNvPr id="48" name="Freeform 15"/>
              <p:cNvSpPr/>
              <p:nvPr/>
            </p:nvSpPr>
            <p:spPr bwMode="auto">
              <a:xfrm>
                <a:off x="5681664" y="2170113"/>
                <a:ext cx="315913" cy="220663"/>
              </a:xfrm>
              <a:custGeom>
                <a:gdLst>
                  <a:gd fmla="*/ 219 w 219" name="T0"/>
                  <a:gd fmla="*/ 93 h 154" name="T1"/>
                  <a:gd fmla="*/ 156 w 219" name="T2"/>
                  <a:gd fmla="*/ 0 h 154" name="T3"/>
                  <a:gd fmla="*/ 110 w 219" name="T4"/>
                  <a:gd fmla="*/ 125 h 154" name="T5"/>
                  <a:gd fmla="*/ 64 w 219" name="T6"/>
                  <a:gd fmla="*/ 0 h 154" name="T7"/>
                  <a:gd fmla="*/ 0 w 219" name="T8"/>
                  <a:gd fmla="*/ 93 h 154" name="T9"/>
                  <a:gd fmla="*/ 0 w 219" name="T10"/>
                  <a:gd fmla="*/ 96 h 154" name="T11"/>
                  <a:gd fmla="*/ 0 w 219" name="T12"/>
                  <a:gd fmla="*/ 97 h 154" name="T13"/>
                  <a:gd fmla="*/ 110 w 219" name="T14"/>
                  <a:gd fmla="*/ 154 h 154" name="T15"/>
                  <a:gd fmla="*/ 219 w 219" name="T16"/>
                  <a:gd fmla="*/ 97 h 154" name="T17"/>
                  <a:gd fmla="*/ 219 w 219" name="T18"/>
                  <a:gd fmla="*/ 96 h 154" name="T19"/>
                  <a:gd fmla="*/ 219 w 219" name="T20"/>
                  <a:gd fmla="*/ 93 h 1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4" w="219">
                    <a:moveTo>
                      <a:pt x="219" y="93"/>
                    </a:moveTo>
                    <a:cubicBezTo>
                      <a:pt x="217" y="52"/>
                      <a:pt x="191" y="16"/>
                      <a:pt x="156" y="0"/>
                    </a:cubicBezTo>
                    <a:cubicBezTo>
                      <a:pt x="110" y="125"/>
                      <a:pt x="110" y="125"/>
                      <a:pt x="110" y="125"/>
                    </a:cubicBezTo>
                    <a:cubicBezTo>
                      <a:pt x="64" y="0"/>
                      <a:pt x="64" y="0"/>
                      <a:pt x="64" y="0"/>
                    </a:cubicBezTo>
                    <a:cubicBezTo>
                      <a:pt x="28" y="16"/>
                      <a:pt x="2" y="52"/>
                      <a:pt x="0" y="93"/>
                    </a:cubicBezTo>
                    <a:cubicBezTo>
                      <a:pt x="0" y="94"/>
                      <a:pt x="0" y="95"/>
                      <a:pt x="0" y="96"/>
                    </a:cubicBezTo>
                    <a:cubicBezTo>
                      <a:pt x="0" y="96"/>
                      <a:pt x="0" y="97"/>
                      <a:pt x="0" y="97"/>
                    </a:cubicBezTo>
                    <a:cubicBezTo>
                      <a:pt x="1" y="122"/>
                      <a:pt x="50" y="154"/>
                      <a:pt x="110" y="154"/>
                    </a:cubicBezTo>
                    <a:cubicBezTo>
                      <a:pt x="169" y="154"/>
                      <a:pt x="218" y="122"/>
                      <a:pt x="219" y="97"/>
                    </a:cubicBezTo>
                    <a:cubicBezTo>
                      <a:pt x="219" y="97"/>
                      <a:pt x="219" y="96"/>
                      <a:pt x="219" y="96"/>
                    </a:cubicBezTo>
                    <a:cubicBezTo>
                      <a:pt x="219" y="95"/>
                      <a:pt x="219" y="94"/>
                      <a:pt x="219" y="93"/>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49" name="Freeform 16"/>
              <p:cNvSpPr/>
              <p:nvPr/>
            </p:nvSpPr>
            <p:spPr bwMode="auto">
              <a:xfrm>
                <a:off x="5824539" y="2165351"/>
                <a:ext cx="31750" cy="31750"/>
              </a:xfrm>
              <a:custGeom>
                <a:gdLst>
                  <a:gd fmla="*/ 10 w 20" name="T0"/>
                  <a:gd fmla="*/ 0 h 20" name="T1"/>
                  <a:gd fmla="*/ 20 w 20" name="T2"/>
                  <a:gd fmla="*/ 10 h 20" name="T3"/>
                  <a:gd fmla="*/ 10 w 20" name="T4"/>
                  <a:gd fmla="*/ 20 h 20" name="T5"/>
                  <a:gd fmla="*/ 0 w 20" name="T6"/>
                  <a:gd fmla="*/ 10 h 20" name="T7"/>
                  <a:gd fmla="*/ 10 w 20" name="T8"/>
                  <a:gd fmla="*/ 0 h 20" name="T9"/>
                </a:gdLst>
                <a:cxnLst>
                  <a:cxn ang="0">
                    <a:pos x="T0" y="T1"/>
                  </a:cxn>
                  <a:cxn ang="0">
                    <a:pos x="T2" y="T3"/>
                  </a:cxn>
                  <a:cxn ang="0">
                    <a:pos x="T4" y="T5"/>
                  </a:cxn>
                  <a:cxn ang="0">
                    <a:pos x="T6" y="T7"/>
                  </a:cxn>
                  <a:cxn ang="0">
                    <a:pos x="T8" y="T9"/>
                  </a:cxn>
                </a:cxnLst>
                <a:rect b="b" l="0" r="r" t="0"/>
                <a:pathLst>
                  <a:path h="20" w="20">
                    <a:moveTo>
                      <a:pt x="10" y="0"/>
                    </a:moveTo>
                    <a:lnTo>
                      <a:pt x="20" y="10"/>
                    </a:lnTo>
                    <a:lnTo>
                      <a:pt x="10" y="20"/>
                    </a:lnTo>
                    <a:lnTo>
                      <a:pt x="0" y="10"/>
                    </a:lnTo>
                    <a:lnTo>
                      <a:pt x="10" y="0"/>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0" name="Freeform 17"/>
              <p:cNvSpPr/>
              <p:nvPr/>
            </p:nvSpPr>
            <p:spPr bwMode="auto">
              <a:xfrm>
                <a:off x="5816601" y="2197101"/>
                <a:ext cx="46038" cy="117475"/>
              </a:xfrm>
              <a:custGeom>
                <a:gdLst>
                  <a:gd fmla="*/ 21 w 29" name="T0"/>
                  <a:gd fmla="*/ 6 h 74" name="T1"/>
                  <a:gd fmla="*/ 15 w 29" name="T2"/>
                  <a:gd fmla="*/ 0 h 74" name="T3"/>
                  <a:gd fmla="*/ 7 w 29" name="T4"/>
                  <a:gd fmla="*/ 6 h 74" name="T5"/>
                  <a:gd fmla="*/ 0 w 29" name="T6"/>
                  <a:gd fmla="*/ 37 h 74" name="T7"/>
                  <a:gd fmla="*/ 15 w 29" name="T8"/>
                  <a:gd fmla="*/ 74 h 74" name="T9"/>
                  <a:gd fmla="*/ 29 w 29" name="T10"/>
                  <a:gd fmla="*/ 37 h 74" name="T11"/>
                  <a:gd fmla="*/ 21 w 29" name="T12"/>
                  <a:gd fmla="*/ 6 h 74" name="T13"/>
                </a:gdLst>
                <a:cxnLst>
                  <a:cxn ang="0">
                    <a:pos x="T0" y="T1"/>
                  </a:cxn>
                  <a:cxn ang="0">
                    <a:pos x="T2" y="T3"/>
                  </a:cxn>
                  <a:cxn ang="0">
                    <a:pos x="T4" y="T5"/>
                  </a:cxn>
                  <a:cxn ang="0">
                    <a:pos x="T6" y="T7"/>
                  </a:cxn>
                  <a:cxn ang="0">
                    <a:pos x="T8" y="T9"/>
                  </a:cxn>
                  <a:cxn ang="0">
                    <a:pos x="T10" y="T11"/>
                  </a:cxn>
                  <a:cxn ang="0">
                    <a:pos x="T12" y="T13"/>
                  </a:cxn>
                </a:cxnLst>
                <a:rect b="b" l="0" r="r" t="0"/>
                <a:pathLst>
                  <a:path h="74" w="28">
                    <a:moveTo>
                      <a:pt x="21" y="6"/>
                    </a:moveTo>
                    <a:lnTo>
                      <a:pt x="15" y="0"/>
                    </a:lnTo>
                    <a:lnTo>
                      <a:pt x="7" y="6"/>
                    </a:lnTo>
                    <a:lnTo>
                      <a:pt x="0" y="37"/>
                    </a:lnTo>
                    <a:lnTo>
                      <a:pt x="15" y="74"/>
                    </a:lnTo>
                    <a:lnTo>
                      <a:pt x="29" y="37"/>
                    </a:lnTo>
                    <a:lnTo>
                      <a:pt x="21" y="6"/>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1" name="Freeform 18"/>
              <p:cNvSpPr/>
              <p:nvPr/>
            </p:nvSpPr>
            <p:spPr bwMode="auto">
              <a:xfrm>
                <a:off x="5956301" y="2033588"/>
                <a:ext cx="127000" cy="125413"/>
              </a:xfrm>
              <a:custGeom>
                <a:gdLst>
                  <a:gd fmla="*/ 88 w 88" name="T0"/>
                  <a:gd fmla="*/ 44 h 87" name="T1"/>
                  <a:gd fmla="*/ 44 w 88" name="T2"/>
                  <a:gd fmla="*/ 0 h 87" name="T3"/>
                  <a:gd fmla="*/ 0 w 88" name="T4"/>
                  <a:gd fmla="*/ 44 h 87" name="T5"/>
                  <a:gd fmla="*/ 44 w 88" name="T6"/>
                  <a:gd fmla="*/ 87 h 87" name="T7"/>
                  <a:gd fmla="*/ 88 w 88" name="T8"/>
                  <a:gd fmla="*/ 44 h 87" name="T9"/>
                </a:gdLst>
                <a:cxnLst>
                  <a:cxn ang="0">
                    <a:pos x="T0" y="T1"/>
                  </a:cxn>
                  <a:cxn ang="0">
                    <a:pos x="T2" y="T3"/>
                  </a:cxn>
                  <a:cxn ang="0">
                    <a:pos x="T4" y="T5"/>
                  </a:cxn>
                  <a:cxn ang="0">
                    <a:pos x="T6" y="T7"/>
                  </a:cxn>
                  <a:cxn ang="0">
                    <a:pos x="T8" y="T9"/>
                  </a:cxn>
                </a:cxnLst>
                <a:rect b="b" l="0" r="r" t="0"/>
                <a:pathLst>
                  <a:path h="87" w="88">
                    <a:moveTo>
                      <a:pt x="88" y="44"/>
                    </a:moveTo>
                    <a:cubicBezTo>
                      <a:pt x="88" y="19"/>
                      <a:pt x="68" y="0"/>
                      <a:pt x="44" y="0"/>
                    </a:cubicBezTo>
                    <a:cubicBezTo>
                      <a:pt x="20" y="0"/>
                      <a:pt x="1" y="19"/>
                      <a:pt x="0" y="44"/>
                    </a:cubicBezTo>
                    <a:cubicBezTo>
                      <a:pt x="0" y="68"/>
                      <a:pt x="20" y="87"/>
                      <a:pt x="44" y="87"/>
                    </a:cubicBezTo>
                    <a:cubicBezTo>
                      <a:pt x="68" y="87"/>
                      <a:pt x="88" y="68"/>
                      <a:pt x="88" y="44"/>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2" name="Freeform 19"/>
              <p:cNvSpPr/>
              <p:nvPr/>
            </p:nvSpPr>
            <p:spPr bwMode="auto">
              <a:xfrm>
                <a:off x="6008689" y="2162176"/>
                <a:ext cx="23813" cy="23813"/>
              </a:xfrm>
              <a:custGeom>
                <a:gdLst>
                  <a:gd fmla="*/ 7 w 15" name="T0"/>
                  <a:gd fmla="*/ 0 h 15" name="T1"/>
                  <a:gd fmla="*/ 15 w 15" name="T2"/>
                  <a:gd fmla="*/ 7 h 15" name="T3"/>
                  <a:gd fmla="*/ 7 w 15" name="T4"/>
                  <a:gd fmla="*/ 15 h 15" name="T5"/>
                  <a:gd fmla="*/ 0 w 15" name="T6"/>
                  <a:gd fmla="*/ 7 h 15" name="T7"/>
                  <a:gd fmla="*/ 7 w 15" name="T8"/>
                  <a:gd fmla="*/ 0 h 15" name="T9"/>
                </a:gdLst>
                <a:cxnLst>
                  <a:cxn ang="0">
                    <a:pos x="T0" y="T1"/>
                  </a:cxn>
                  <a:cxn ang="0">
                    <a:pos x="T2" y="T3"/>
                  </a:cxn>
                  <a:cxn ang="0">
                    <a:pos x="T4" y="T5"/>
                  </a:cxn>
                  <a:cxn ang="0">
                    <a:pos x="T6" y="T7"/>
                  </a:cxn>
                  <a:cxn ang="0">
                    <a:pos x="T8" y="T9"/>
                  </a:cxn>
                </a:cxnLst>
                <a:rect b="b" l="0" r="r" t="0"/>
                <a:pathLst>
                  <a:path h="15" w="15">
                    <a:moveTo>
                      <a:pt x="7" y="0"/>
                    </a:moveTo>
                    <a:lnTo>
                      <a:pt x="15" y="7"/>
                    </a:lnTo>
                    <a:lnTo>
                      <a:pt x="7" y="15"/>
                    </a:lnTo>
                    <a:lnTo>
                      <a:pt x="0" y="7"/>
                    </a:lnTo>
                    <a:lnTo>
                      <a:pt x="7" y="0"/>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3" name="Freeform 20"/>
              <p:cNvSpPr/>
              <p:nvPr/>
            </p:nvSpPr>
            <p:spPr bwMode="auto">
              <a:xfrm>
                <a:off x="6003926" y="2185988"/>
                <a:ext cx="33338" cy="85725"/>
              </a:xfrm>
              <a:custGeom>
                <a:gdLst>
                  <a:gd fmla="*/ 16 w 21" name="T0"/>
                  <a:gd fmla="*/ 4 h 54" name="T1"/>
                  <a:gd fmla="*/ 10 w 21" name="T2"/>
                  <a:gd fmla="*/ 0 h 54" name="T3"/>
                  <a:gd fmla="*/ 6 w 21" name="T4"/>
                  <a:gd fmla="*/ 4 h 54" name="T5"/>
                  <a:gd fmla="*/ 0 w 21" name="T6"/>
                  <a:gd fmla="*/ 27 h 54" name="T7"/>
                  <a:gd fmla="*/ 10 w 21" name="T8"/>
                  <a:gd fmla="*/ 54 h 54" name="T9"/>
                  <a:gd fmla="*/ 21 w 21" name="T10"/>
                  <a:gd fmla="*/ 27 h 54" name="T11"/>
                  <a:gd fmla="*/ 16 w 21" name="T12"/>
                  <a:gd fmla="*/ 4 h 54" name="T13"/>
                </a:gdLst>
                <a:cxnLst>
                  <a:cxn ang="0">
                    <a:pos x="T0" y="T1"/>
                  </a:cxn>
                  <a:cxn ang="0">
                    <a:pos x="T2" y="T3"/>
                  </a:cxn>
                  <a:cxn ang="0">
                    <a:pos x="T4" y="T5"/>
                  </a:cxn>
                  <a:cxn ang="0">
                    <a:pos x="T6" y="T7"/>
                  </a:cxn>
                  <a:cxn ang="0">
                    <a:pos x="T8" y="T9"/>
                  </a:cxn>
                  <a:cxn ang="0">
                    <a:pos x="T10" y="T11"/>
                  </a:cxn>
                  <a:cxn ang="0">
                    <a:pos x="T12" y="T13"/>
                  </a:cxn>
                </a:cxnLst>
                <a:rect b="b" l="0" r="r" t="0"/>
                <a:pathLst>
                  <a:path h="54" w="21">
                    <a:moveTo>
                      <a:pt x="16" y="4"/>
                    </a:moveTo>
                    <a:lnTo>
                      <a:pt x="10" y="0"/>
                    </a:lnTo>
                    <a:lnTo>
                      <a:pt x="6" y="4"/>
                    </a:lnTo>
                    <a:lnTo>
                      <a:pt x="0" y="27"/>
                    </a:lnTo>
                    <a:lnTo>
                      <a:pt x="10" y="54"/>
                    </a:lnTo>
                    <a:lnTo>
                      <a:pt x="21" y="27"/>
                    </a:lnTo>
                    <a:lnTo>
                      <a:pt x="16" y="4"/>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4" name="Oval 21"/>
              <p:cNvSpPr>
                <a:spLocks noChangeArrowheads="1"/>
              </p:cNvSpPr>
              <p:nvPr/>
            </p:nvSpPr>
            <p:spPr bwMode="auto">
              <a:xfrm>
                <a:off x="5594351" y="2033588"/>
                <a:ext cx="127000" cy="125413"/>
              </a:xfrm>
              <a:prstGeom prst="ellipse">
                <a:avLst/>
              </a:pr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5" name="Freeform 22"/>
              <p:cNvSpPr/>
              <p:nvPr/>
            </p:nvSpPr>
            <p:spPr bwMode="auto">
              <a:xfrm>
                <a:off x="5543551" y="2165351"/>
                <a:ext cx="190500" cy="161925"/>
              </a:xfrm>
              <a:custGeom>
                <a:gdLst>
                  <a:gd fmla="*/ 91 w 133" name="T0"/>
                  <a:gd fmla="*/ 100 h 112" name="T1"/>
                  <a:gd fmla="*/ 91 w 133" name="T2"/>
                  <a:gd fmla="*/ 100 h 112" name="T3"/>
                  <a:gd fmla="*/ 91 w 133" name="T4"/>
                  <a:gd fmla="*/ 99 h 112" name="T5"/>
                  <a:gd fmla="*/ 91 w 133" name="T6"/>
                  <a:gd fmla="*/ 96 h 112" name="T7"/>
                  <a:gd fmla="*/ 133 w 133" name="T8"/>
                  <a:gd fmla="*/ 13 h 112" name="T9"/>
                  <a:gd fmla="*/ 114 w 133" name="T10"/>
                  <a:gd fmla="*/ 0 h 112" name="T11"/>
                  <a:gd fmla="*/ 80 w 133" name="T12"/>
                  <a:gd fmla="*/ 92 h 112" name="T13"/>
                  <a:gd fmla="*/ 47 w 133" name="T14"/>
                  <a:gd fmla="*/ 0 h 112" name="T15"/>
                  <a:gd fmla="*/ 0 w 133" name="T16"/>
                  <a:gd fmla="*/ 68 h 112" name="T17"/>
                  <a:gd fmla="*/ 0 w 133" name="T18"/>
                  <a:gd fmla="*/ 70 h 112" name="T19"/>
                  <a:gd fmla="*/ 0 w 133" name="T20"/>
                  <a:gd fmla="*/ 71 h 112" name="T21"/>
                  <a:gd fmla="*/ 80 w 133" name="T22"/>
                  <a:gd fmla="*/ 112 h 112" name="T23"/>
                  <a:gd fmla="*/ 94 w 133" name="T24"/>
                  <a:gd fmla="*/ 112 h 112" name="T25"/>
                  <a:gd fmla="*/ 91 w 133" name="T26"/>
                  <a:gd fmla="*/ 100 h 11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12" w="133">
                    <a:moveTo>
                      <a:pt x="91" y="100"/>
                    </a:moveTo>
                    <a:cubicBezTo>
                      <a:pt x="91" y="100"/>
                      <a:pt x="91" y="100"/>
                      <a:pt x="91" y="100"/>
                    </a:cubicBezTo>
                    <a:cubicBezTo>
                      <a:pt x="91" y="100"/>
                      <a:pt x="91" y="100"/>
                      <a:pt x="91" y="99"/>
                    </a:cubicBezTo>
                    <a:cubicBezTo>
                      <a:pt x="91" y="98"/>
                      <a:pt x="91" y="97"/>
                      <a:pt x="91" y="96"/>
                    </a:cubicBezTo>
                    <a:cubicBezTo>
                      <a:pt x="93" y="63"/>
                      <a:pt x="108" y="33"/>
                      <a:pt x="133" y="13"/>
                    </a:cubicBezTo>
                    <a:cubicBezTo>
                      <a:pt x="127" y="8"/>
                      <a:pt x="121" y="4"/>
                      <a:pt x="114" y="0"/>
                    </a:cubicBezTo>
                    <a:cubicBezTo>
                      <a:pt x="80" y="92"/>
                      <a:pt x="80" y="92"/>
                      <a:pt x="80" y="92"/>
                    </a:cubicBezTo>
                    <a:cubicBezTo>
                      <a:pt x="47" y="0"/>
                      <a:pt x="47" y="0"/>
                      <a:pt x="47" y="0"/>
                    </a:cubicBezTo>
                    <a:cubicBezTo>
                      <a:pt x="21" y="12"/>
                      <a:pt x="2" y="38"/>
                      <a:pt x="0" y="68"/>
                    </a:cubicBezTo>
                    <a:cubicBezTo>
                      <a:pt x="0" y="69"/>
                      <a:pt x="0" y="70"/>
                      <a:pt x="0" y="70"/>
                    </a:cubicBezTo>
                    <a:cubicBezTo>
                      <a:pt x="0" y="71"/>
                      <a:pt x="0" y="71"/>
                      <a:pt x="0" y="71"/>
                    </a:cubicBezTo>
                    <a:cubicBezTo>
                      <a:pt x="1" y="90"/>
                      <a:pt x="37" y="112"/>
                      <a:pt x="80" y="112"/>
                    </a:cubicBezTo>
                    <a:cubicBezTo>
                      <a:pt x="85" y="112"/>
                      <a:pt x="89" y="112"/>
                      <a:pt x="94" y="112"/>
                    </a:cubicBezTo>
                    <a:cubicBezTo>
                      <a:pt x="92" y="108"/>
                      <a:pt x="91" y="104"/>
                      <a:pt x="91" y="10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6" name="Freeform 23"/>
              <p:cNvSpPr/>
              <p:nvPr/>
            </p:nvSpPr>
            <p:spPr bwMode="auto">
              <a:xfrm>
                <a:off x="5646739" y="2162176"/>
                <a:ext cx="23813" cy="23813"/>
              </a:xfrm>
              <a:custGeom>
                <a:gdLst>
                  <a:gd fmla="*/ 7 w 15" name="T0"/>
                  <a:gd fmla="*/ 0 h 15" name="T1"/>
                  <a:gd fmla="*/ 15 w 15" name="T2"/>
                  <a:gd fmla="*/ 7 h 15" name="T3"/>
                  <a:gd fmla="*/ 7 w 15" name="T4"/>
                  <a:gd fmla="*/ 15 h 15" name="T5"/>
                  <a:gd fmla="*/ 0 w 15" name="T6"/>
                  <a:gd fmla="*/ 7 h 15" name="T7"/>
                  <a:gd fmla="*/ 7 w 15" name="T8"/>
                  <a:gd fmla="*/ 0 h 15" name="T9"/>
                </a:gdLst>
                <a:cxnLst>
                  <a:cxn ang="0">
                    <a:pos x="T0" y="T1"/>
                  </a:cxn>
                  <a:cxn ang="0">
                    <a:pos x="T2" y="T3"/>
                  </a:cxn>
                  <a:cxn ang="0">
                    <a:pos x="T4" y="T5"/>
                  </a:cxn>
                  <a:cxn ang="0">
                    <a:pos x="T6" y="T7"/>
                  </a:cxn>
                  <a:cxn ang="0">
                    <a:pos x="T8" y="T9"/>
                  </a:cxn>
                </a:cxnLst>
                <a:rect b="b" l="0" r="r" t="0"/>
                <a:pathLst>
                  <a:path h="15" w="15">
                    <a:moveTo>
                      <a:pt x="7" y="0"/>
                    </a:moveTo>
                    <a:lnTo>
                      <a:pt x="15" y="7"/>
                    </a:lnTo>
                    <a:lnTo>
                      <a:pt x="7" y="15"/>
                    </a:lnTo>
                    <a:lnTo>
                      <a:pt x="0" y="7"/>
                    </a:lnTo>
                    <a:lnTo>
                      <a:pt x="7" y="0"/>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7" name="Freeform 24"/>
              <p:cNvSpPr/>
              <p:nvPr/>
            </p:nvSpPr>
            <p:spPr bwMode="auto">
              <a:xfrm>
                <a:off x="5641976" y="2185988"/>
                <a:ext cx="33338" cy="85725"/>
              </a:xfrm>
              <a:custGeom>
                <a:gdLst>
                  <a:gd fmla="*/ 16 w 21" name="T0"/>
                  <a:gd fmla="*/ 4 h 54" name="T1"/>
                  <a:gd fmla="*/ 10 w 21" name="T2"/>
                  <a:gd fmla="*/ 0 h 54" name="T3"/>
                  <a:gd fmla="*/ 5 w 21" name="T4"/>
                  <a:gd fmla="*/ 4 h 54" name="T5"/>
                  <a:gd fmla="*/ 0 w 21" name="T6"/>
                  <a:gd fmla="*/ 27 h 54" name="T7"/>
                  <a:gd fmla="*/ 10 w 21" name="T8"/>
                  <a:gd fmla="*/ 54 h 54" name="T9"/>
                  <a:gd fmla="*/ 21 w 21" name="T10"/>
                  <a:gd fmla="*/ 27 h 54" name="T11"/>
                  <a:gd fmla="*/ 16 w 21" name="T12"/>
                  <a:gd fmla="*/ 4 h 54" name="T13"/>
                </a:gdLst>
                <a:cxnLst>
                  <a:cxn ang="0">
                    <a:pos x="T0" y="T1"/>
                  </a:cxn>
                  <a:cxn ang="0">
                    <a:pos x="T2" y="T3"/>
                  </a:cxn>
                  <a:cxn ang="0">
                    <a:pos x="T4" y="T5"/>
                  </a:cxn>
                  <a:cxn ang="0">
                    <a:pos x="T6" y="T7"/>
                  </a:cxn>
                  <a:cxn ang="0">
                    <a:pos x="T8" y="T9"/>
                  </a:cxn>
                  <a:cxn ang="0">
                    <a:pos x="T10" y="T11"/>
                  </a:cxn>
                  <a:cxn ang="0">
                    <a:pos x="T12" y="T13"/>
                  </a:cxn>
                </a:cxnLst>
                <a:rect b="b" l="0" r="r" t="0"/>
                <a:pathLst>
                  <a:path h="54" w="21">
                    <a:moveTo>
                      <a:pt x="16" y="4"/>
                    </a:moveTo>
                    <a:lnTo>
                      <a:pt x="10" y="0"/>
                    </a:lnTo>
                    <a:lnTo>
                      <a:pt x="5" y="4"/>
                    </a:lnTo>
                    <a:lnTo>
                      <a:pt x="0" y="27"/>
                    </a:lnTo>
                    <a:lnTo>
                      <a:pt x="10" y="54"/>
                    </a:lnTo>
                    <a:lnTo>
                      <a:pt x="21" y="27"/>
                    </a:lnTo>
                    <a:lnTo>
                      <a:pt x="16" y="4"/>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8" name="Freeform 25"/>
              <p:cNvSpPr/>
              <p:nvPr/>
            </p:nvSpPr>
            <p:spPr bwMode="auto">
              <a:xfrm>
                <a:off x="5943601" y="2165351"/>
                <a:ext cx="192088" cy="161925"/>
              </a:xfrm>
              <a:custGeom>
                <a:gdLst>
                  <a:gd fmla="*/ 133 w 133" name="T0"/>
                  <a:gd fmla="*/ 69 h 113" name="T1"/>
                  <a:gd fmla="*/ 87 w 133" name="T2"/>
                  <a:gd fmla="*/ 0 h 113" name="T3"/>
                  <a:gd fmla="*/ 53 w 133" name="T4"/>
                  <a:gd fmla="*/ 92 h 113" name="T5"/>
                  <a:gd fmla="*/ 20 w 133" name="T6"/>
                  <a:gd fmla="*/ 0 h 113" name="T7"/>
                  <a:gd fmla="*/ 0 w 133" name="T8"/>
                  <a:gd fmla="*/ 13 h 113" name="T9"/>
                  <a:gd fmla="*/ 22 w 133" name="T10"/>
                  <a:gd fmla="*/ 37 h 113" name="T11"/>
                  <a:gd fmla="*/ 43 w 133" name="T12"/>
                  <a:gd fmla="*/ 96 h 113" name="T13"/>
                  <a:gd fmla="*/ 43 w 133" name="T14"/>
                  <a:gd fmla="*/ 99 h 113" name="T15"/>
                  <a:gd fmla="*/ 43 w 133" name="T16"/>
                  <a:gd fmla="*/ 100 h 113" name="T17"/>
                  <a:gd fmla="*/ 43 w 133" name="T18"/>
                  <a:gd fmla="*/ 100 h 113" name="T19"/>
                  <a:gd fmla="*/ 40 w 133" name="T20"/>
                  <a:gd fmla="*/ 112 h 113" name="T21"/>
                  <a:gd fmla="*/ 53 w 133" name="T22"/>
                  <a:gd fmla="*/ 113 h 113" name="T23"/>
                  <a:gd fmla="*/ 133 w 133" name="T24"/>
                  <a:gd fmla="*/ 71 h 113" name="T25"/>
                  <a:gd fmla="*/ 133 w 133" name="T26"/>
                  <a:gd fmla="*/ 70 h 113" name="T27"/>
                  <a:gd fmla="*/ 133 w 133" name="T28"/>
                  <a:gd fmla="*/ 69 h 11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3" w="133">
                    <a:moveTo>
                      <a:pt x="133" y="69"/>
                    </a:moveTo>
                    <a:cubicBezTo>
                      <a:pt x="131" y="38"/>
                      <a:pt x="113" y="12"/>
                      <a:pt x="87" y="0"/>
                    </a:cubicBezTo>
                    <a:cubicBezTo>
                      <a:pt x="53" y="92"/>
                      <a:pt x="53" y="92"/>
                      <a:pt x="53" y="92"/>
                    </a:cubicBezTo>
                    <a:cubicBezTo>
                      <a:pt x="20" y="0"/>
                      <a:pt x="20" y="0"/>
                      <a:pt x="20" y="0"/>
                    </a:cubicBezTo>
                    <a:cubicBezTo>
                      <a:pt x="13" y="4"/>
                      <a:pt x="6" y="8"/>
                      <a:pt x="0" y="13"/>
                    </a:cubicBezTo>
                    <a:cubicBezTo>
                      <a:pt x="9" y="20"/>
                      <a:pt x="16" y="28"/>
                      <a:pt x="22" y="37"/>
                    </a:cubicBezTo>
                    <a:cubicBezTo>
                      <a:pt x="34" y="55"/>
                      <a:pt x="41" y="75"/>
                      <a:pt x="43" y="96"/>
                    </a:cubicBezTo>
                    <a:cubicBezTo>
                      <a:pt x="43" y="97"/>
                      <a:pt x="43" y="98"/>
                      <a:pt x="43" y="99"/>
                    </a:cubicBezTo>
                    <a:cubicBezTo>
                      <a:pt x="43" y="100"/>
                      <a:pt x="43" y="100"/>
                      <a:pt x="43" y="100"/>
                    </a:cubicBezTo>
                    <a:cubicBezTo>
                      <a:pt x="43" y="100"/>
                      <a:pt x="43" y="100"/>
                      <a:pt x="43" y="100"/>
                    </a:cubicBezTo>
                    <a:cubicBezTo>
                      <a:pt x="43" y="104"/>
                      <a:pt x="41" y="108"/>
                      <a:pt x="40" y="112"/>
                    </a:cubicBezTo>
                    <a:cubicBezTo>
                      <a:pt x="44" y="112"/>
                      <a:pt x="49" y="113"/>
                      <a:pt x="53" y="113"/>
                    </a:cubicBezTo>
                    <a:cubicBezTo>
                      <a:pt x="97" y="112"/>
                      <a:pt x="132" y="90"/>
                      <a:pt x="133" y="71"/>
                    </a:cubicBezTo>
                    <a:cubicBezTo>
                      <a:pt x="133" y="71"/>
                      <a:pt x="133" y="71"/>
                      <a:pt x="133" y="70"/>
                    </a:cubicBezTo>
                    <a:cubicBezTo>
                      <a:pt x="133" y="70"/>
                      <a:pt x="133" y="69"/>
                      <a:pt x="133" y="69"/>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grpSp>
      </p:grpSp>
      <p:grpSp>
        <p:nvGrpSpPr>
          <p:cNvPr id="59" name="组合 58"/>
          <p:cNvGrpSpPr/>
          <p:nvPr/>
        </p:nvGrpSpPr>
        <p:grpSpPr>
          <a:xfrm>
            <a:off x="6724565" y="2350838"/>
            <a:ext cx="630485" cy="647627"/>
            <a:chOff x="5572126" y="3962401"/>
            <a:chExt cx="525463" cy="539750"/>
          </a:xfrm>
          <a:solidFill>
            <a:schemeClr val="bg1"/>
          </a:solidFill>
        </p:grpSpPr>
        <p:sp>
          <p:nvSpPr>
            <p:cNvPr id="60" name="Freeform 26"/>
            <p:cNvSpPr>
              <a:spLocks noEditPoints="1"/>
            </p:cNvSpPr>
            <p:nvPr/>
          </p:nvSpPr>
          <p:spPr bwMode="auto">
            <a:xfrm>
              <a:off x="5572126" y="4130676"/>
              <a:ext cx="371475" cy="371475"/>
            </a:xfrm>
            <a:custGeom>
              <a:gdLst>
                <a:gd fmla="*/ 258 w 258" name="T0"/>
                <a:gd fmla="*/ 156 h 259" name="T1"/>
                <a:gd fmla="*/ 258 w 258" name="T2"/>
                <a:gd fmla="*/ 104 h 259" name="T3"/>
                <a:gd fmla="*/ 239 w 258" name="T4"/>
                <a:gd fmla="*/ 94 h 259" name="T5"/>
                <a:gd fmla="*/ 232 w 258" name="T6"/>
                <a:gd fmla="*/ 78 h 259" name="T7"/>
                <a:gd fmla="*/ 239 w 258" name="T8"/>
                <a:gd fmla="*/ 57 h 259" name="T9"/>
                <a:gd fmla="*/ 202 w 258" name="T10"/>
                <a:gd fmla="*/ 20 h 259" name="T11"/>
                <a:gd fmla="*/ 180 w 258" name="T12"/>
                <a:gd fmla="*/ 27 h 259" name="T13"/>
                <a:gd fmla="*/ 166 w 258" name="T14"/>
                <a:gd fmla="*/ 21 h 259" name="T15"/>
                <a:gd fmla="*/ 155 w 258" name="T16"/>
                <a:gd fmla="*/ 0 h 259" name="T17"/>
                <a:gd fmla="*/ 103 w 258" name="T18"/>
                <a:gd fmla="*/ 0 h 259" name="T19"/>
                <a:gd fmla="*/ 92 w 258" name="T20"/>
                <a:gd fmla="*/ 21 h 259" name="T21"/>
                <a:gd fmla="*/ 79 w 258" name="T22"/>
                <a:gd fmla="*/ 26 h 259" name="T23"/>
                <a:gd fmla="*/ 56 w 258" name="T24"/>
                <a:gd fmla="*/ 19 h 259" name="T25"/>
                <a:gd fmla="*/ 19 w 258" name="T26"/>
                <a:gd fmla="*/ 56 h 259" name="T27"/>
                <a:gd fmla="*/ 26 w 258" name="T28"/>
                <a:gd fmla="*/ 79 h 259" name="T29"/>
                <a:gd fmla="*/ 21 w 258" name="T30"/>
                <a:gd fmla="*/ 92 h 259" name="T31"/>
                <a:gd fmla="*/ 0 w 258" name="T32"/>
                <a:gd fmla="*/ 103 h 259" name="T33"/>
                <a:gd fmla="*/ 0 w 258" name="T34"/>
                <a:gd fmla="*/ 155 h 259" name="T35"/>
                <a:gd fmla="*/ 20 w 258" name="T36"/>
                <a:gd fmla="*/ 166 h 259" name="T37"/>
                <a:gd fmla="*/ 26 w 258" name="T38"/>
                <a:gd fmla="*/ 180 h 259" name="T39"/>
                <a:gd fmla="*/ 19 w 258" name="T40"/>
                <a:gd fmla="*/ 202 h 259" name="T41"/>
                <a:gd fmla="*/ 56 w 258" name="T42"/>
                <a:gd fmla="*/ 239 h 259" name="T43"/>
                <a:gd fmla="*/ 76 w 258" name="T44"/>
                <a:gd fmla="*/ 233 h 259" name="T45"/>
                <a:gd fmla="*/ 92 w 258" name="T46"/>
                <a:gd fmla="*/ 240 h 259" name="T47"/>
                <a:gd fmla="*/ 102 w 258" name="T48"/>
                <a:gd fmla="*/ 259 h 259" name="T49"/>
                <a:gd fmla="*/ 155 w 258" name="T50"/>
                <a:gd fmla="*/ 259 h 259" name="T51"/>
                <a:gd fmla="*/ 164 w 258" name="T52"/>
                <a:gd fmla="*/ 240 h 259" name="T53"/>
                <a:gd fmla="*/ 181 w 258" name="T54"/>
                <a:gd fmla="*/ 233 h 259" name="T55"/>
                <a:gd fmla="*/ 201 w 258" name="T56"/>
                <a:gd fmla="*/ 240 h 259" name="T57"/>
                <a:gd fmla="*/ 238 w 258" name="T58"/>
                <a:gd fmla="*/ 202 h 259" name="T59"/>
                <a:gd fmla="*/ 232 w 258" name="T60"/>
                <a:gd fmla="*/ 183 h 259" name="T61"/>
                <a:gd fmla="*/ 239 w 258" name="T62"/>
                <a:gd fmla="*/ 166 h 259" name="T63"/>
                <a:gd fmla="*/ 258 w 258" name="T64"/>
                <a:gd fmla="*/ 156 h 259" name="T65"/>
                <a:gd fmla="*/ 187 w 258" name="T66"/>
                <a:gd fmla="*/ 130 h 259" name="T67"/>
                <a:gd fmla="*/ 130 w 258" name="T68"/>
                <a:gd fmla="*/ 188 h 259" name="T69"/>
                <a:gd fmla="*/ 71 w 258" name="T70"/>
                <a:gd fmla="*/ 130 h 259" name="T71"/>
                <a:gd fmla="*/ 130 w 258" name="T72"/>
                <a:gd fmla="*/ 72 h 259" name="T73"/>
                <a:gd fmla="*/ 187 w 258" name="T74"/>
                <a:gd fmla="*/ 130 h 25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59" w="258">
                  <a:moveTo>
                    <a:pt x="258" y="156"/>
                  </a:moveTo>
                  <a:cubicBezTo>
                    <a:pt x="258" y="104"/>
                    <a:pt x="258" y="104"/>
                    <a:pt x="258" y="104"/>
                  </a:cubicBezTo>
                  <a:cubicBezTo>
                    <a:pt x="239" y="94"/>
                    <a:pt x="239" y="94"/>
                    <a:pt x="239" y="94"/>
                  </a:cubicBezTo>
                  <a:cubicBezTo>
                    <a:pt x="237" y="88"/>
                    <a:pt x="235" y="83"/>
                    <a:pt x="232" y="78"/>
                  </a:cubicBezTo>
                  <a:cubicBezTo>
                    <a:pt x="239" y="57"/>
                    <a:pt x="239" y="57"/>
                    <a:pt x="239" y="57"/>
                  </a:cubicBezTo>
                  <a:cubicBezTo>
                    <a:pt x="202" y="20"/>
                    <a:pt x="202" y="20"/>
                    <a:pt x="202" y="20"/>
                  </a:cubicBezTo>
                  <a:cubicBezTo>
                    <a:pt x="180" y="27"/>
                    <a:pt x="180" y="27"/>
                    <a:pt x="180" y="27"/>
                  </a:cubicBezTo>
                  <a:cubicBezTo>
                    <a:pt x="175" y="25"/>
                    <a:pt x="171" y="23"/>
                    <a:pt x="166" y="21"/>
                  </a:cubicBezTo>
                  <a:cubicBezTo>
                    <a:pt x="155" y="0"/>
                    <a:pt x="155" y="0"/>
                    <a:pt x="155" y="0"/>
                  </a:cubicBezTo>
                  <a:cubicBezTo>
                    <a:pt x="103" y="0"/>
                    <a:pt x="103" y="0"/>
                    <a:pt x="103" y="0"/>
                  </a:cubicBezTo>
                  <a:cubicBezTo>
                    <a:pt x="92" y="21"/>
                    <a:pt x="92" y="21"/>
                    <a:pt x="92" y="21"/>
                  </a:cubicBezTo>
                  <a:cubicBezTo>
                    <a:pt x="88" y="23"/>
                    <a:pt x="83" y="25"/>
                    <a:pt x="79" y="26"/>
                  </a:cubicBezTo>
                  <a:cubicBezTo>
                    <a:pt x="56" y="19"/>
                    <a:pt x="56" y="19"/>
                    <a:pt x="56" y="19"/>
                  </a:cubicBezTo>
                  <a:cubicBezTo>
                    <a:pt x="19" y="56"/>
                    <a:pt x="19" y="56"/>
                    <a:pt x="19" y="56"/>
                  </a:cubicBezTo>
                  <a:cubicBezTo>
                    <a:pt x="26" y="79"/>
                    <a:pt x="26" y="79"/>
                    <a:pt x="26" y="79"/>
                  </a:cubicBezTo>
                  <a:cubicBezTo>
                    <a:pt x="24" y="83"/>
                    <a:pt x="22" y="87"/>
                    <a:pt x="21" y="92"/>
                  </a:cubicBezTo>
                  <a:cubicBezTo>
                    <a:pt x="0" y="103"/>
                    <a:pt x="0" y="103"/>
                    <a:pt x="0" y="103"/>
                  </a:cubicBezTo>
                  <a:cubicBezTo>
                    <a:pt x="0" y="155"/>
                    <a:pt x="0" y="155"/>
                    <a:pt x="0" y="155"/>
                  </a:cubicBezTo>
                  <a:cubicBezTo>
                    <a:pt x="20" y="166"/>
                    <a:pt x="20" y="166"/>
                    <a:pt x="20" y="166"/>
                  </a:cubicBezTo>
                  <a:cubicBezTo>
                    <a:pt x="21" y="171"/>
                    <a:pt x="23" y="176"/>
                    <a:pt x="26" y="180"/>
                  </a:cubicBezTo>
                  <a:cubicBezTo>
                    <a:pt x="19" y="202"/>
                    <a:pt x="19" y="202"/>
                    <a:pt x="19" y="202"/>
                  </a:cubicBezTo>
                  <a:cubicBezTo>
                    <a:pt x="56" y="239"/>
                    <a:pt x="56" y="239"/>
                    <a:pt x="56" y="239"/>
                  </a:cubicBezTo>
                  <a:cubicBezTo>
                    <a:pt x="76" y="233"/>
                    <a:pt x="76" y="233"/>
                    <a:pt x="76" y="233"/>
                  </a:cubicBezTo>
                  <a:cubicBezTo>
                    <a:pt x="81" y="235"/>
                    <a:pt x="87" y="238"/>
                    <a:pt x="92" y="240"/>
                  </a:cubicBezTo>
                  <a:cubicBezTo>
                    <a:pt x="102" y="259"/>
                    <a:pt x="102" y="259"/>
                    <a:pt x="102" y="259"/>
                  </a:cubicBezTo>
                  <a:cubicBezTo>
                    <a:pt x="155" y="259"/>
                    <a:pt x="155" y="259"/>
                    <a:pt x="155" y="259"/>
                  </a:cubicBezTo>
                  <a:cubicBezTo>
                    <a:pt x="164" y="240"/>
                    <a:pt x="164" y="240"/>
                    <a:pt x="164" y="240"/>
                  </a:cubicBezTo>
                  <a:cubicBezTo>
                    <a:pt x="170" y="239"/>
                    <a:pt x="176" y="236"/>
                    <a:pt x="181" y="233"/>
                  </a:cubicBezTo>
                  <a:cubicBezTo>
                    <a:pt x="201" y="240"/>
                    <a:pt x="201" y="240"/>
                    <a:pt x="201" y="240"/>
                  </a:cubicBezTo>
                  <a:cubicBezTo>
                    <a:pt x="238" y="202"/>
                    <a:pt x="238" y="202"/>
                    <a:pt x="238" y="202"/>
                  </a:cubicBezTo>
                  <a:cubicBezTo>
                    <a:pt x="232" y="183"/>
                    <a:pt x="232" y="183"/>
                    <a:pt x="232" y="183"/>
                  </a:cubicBezTo>
                  <a:cubicBezTo>
                    <a:pt x="235" y="177"/>
                    <a:pt x="237" y="172"/>
                    <a:pt x="239" y="166"/>
                  </a:cubicBezTo>
                  <a:lnTo>
                    <a:pt x="258" y="156"/>
                  </a:lnTo>
                  <a:close/>
                  <a:moveTo>
                    <a:pt x="187" y="130"/>
                  </a:moveTo>
                  <a:cubicBezTo>
                    <a:pt x="187" y="162"/>
                    <a:pt x="161" y="188"/>
                    <a:pt x="130" y="188"/>
                  </a:cubicBezTo>
                  <a:cubicBezTo>
                    <a:pt x="97" y="188"/>
                    <a:pt x="71" y="162"/>
                    <a:pt x="71" y="130"/>
                  </a:cubicBezTo>
                  <a:cubicBezTo>
                    <a:pt x="71" y="98"/>
                    <a:pt x="97" y="72"/>
                    <a:pt x="130" y="72"/>
                  </a:cubicBezTo>
                  <a:cubicBezTo>
                    <a:pt x="161" y="72"/>
                    <a:pt x="187" y="98"/>
                    <a:pt x="187" y="130"/>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1" name="Freeform 27"/>
            <p:cNvSpPr>
              <a:spLocks noEditPoints="1"/>
            </p:cNvSpPr>
            <p:nvPr/>
          </p:nvSpPr>
          <p:spPr bwMode="auto">
            <a:xfrm>
              <a:off x="5818189" y="3962401"/>
              <a:ext cx="192088" cy="188913"/>
            </a:xfrm>
            <a:custGeom>
              <a:gdLst>
                <a:gd fmla="*/ 133 w 133" name="T0"/>
                <a:gd fmla="*/ 80 h 132" name="T1"/>
                <a:gd fmla="*/ 133 w 133" name="T2"/>
                <a:gd fmla="*/ 53 h 132" name="T3"/>
                <a:gd fmla="*/ 123 w 133" name="T4"/>
                <a:gd fmla="*/ 48 h 132" name="T5"/>
                <a:gd fmla="*/ 120 w 133" name="T6"/>
                <a:gd fmla="*/ 40 h 132" name="T7"/>
                <a:gd fmla="*/ 123 w 133" name="T8"/>
                <a:gd fmla="*/ 29 h 132" name="T9"/>
                <a:gd fmla="*/ 104 w 133" name="T10"/>
                <a:gd fmla="*/ 9 h 132" name="T11"/>
                <a:gd fmla="*/ 93 w 133" name="T12"/>
                <a:gd fmla="*/ 13 h 132" name="T13"/>
                <a:gd fmla="*/ 86 w 133" name="T14"/>
                <a:gd fmla="*/ 10 h 132" name="T15"/>
                <a:gd fmla="*/ 80 w 133" name="T16"/>
                <a:gd fmla="*/ 0 h 132" name="T17"/>
                <a:gd fmla="*/ 53 w 133" name="T18"/>
                <a:gd fmla="*/ 0 h 132" name="T19"/>
                <a:gd fmla="*/ 48 w 133" name="T20"/>
                <a:gd fmla="*/ 10 h 132" name="T21"/>
                <a:gd fmla="*/ 41 w 133" name="T22"/>
                <a:gd fmla="*/ 13 h 132" name="T23"/>
                <a:gd fmla="*/ 29 w 133" name="T24"/>
                <a:gd fmla="*/ 9 h 132" name="T25"/>
                <a:gd fmla="*/ 10 w 133" name="T26"/>
                <a:gd fmla="*/ 28 h 132" name="T27"/>
                <a:gd fmla="*/ 14 w 133" name="T28"/>
                <a:gd fmla="*/ 40 h 132" name="T29"/>
                <a:gd fmla="*/ 11 w 133" name="T30"/>
                <a:gd fmla="*/ 47 h 132" name="T31"/>
                <a:gd fmla="*/ 0 w 133" name="T32"/>
                <a:gd fmla="*/ 52 h 132" name="T33"/>
                <a:gd fmla="*/ 0 w 133" name="T34"/>
                <a:gd fmla="*/ 79 h 132" name="T35"/>
                <a:gd fmla="*/ 11 w 133" name="T36"/>
                <a:gd fmla="*/ 85 h 132" name="T37"/>
                <a:gd fmla="*/ 13 w 133" name="T38"/>
                <a:gd fmla="*/ 92 h 132" name="T39"/>
                <a:gd fmla="*/ 10 w 133" name="T40"/>
                <a:gd fmla="*/ 103 h 132" name="T41"/>
                <a:gd fmla="*/ 29 w 133" name="T42"/>
                <a:gd fmla="*/ 122 h 132" name="T43"/>
                <a:gd fmla="*/ 39 w 133" name="T44"/>
                <a:gd fmla="*/ 119 h 132" name="T45"/>
                <a:gd fmla="*/ 48 w 133" name="T46"/>
                <a:gd fmla="*/ 122 h 132" name="T47"/>
                <a:gd fmla="*/ 53 w 133" name="T48"/>
                <a:gd fmla="*/ 132 h 132" name="T49"/>
                <a:gd fmla="*/ 80 w 133" name="T50"/>
                <a:gd fmla="*/ 132 h 132" name="T51"/>
                <a:gd fmla="*/ 85 w 133" name="T52"/>
                <a:gd fmla="*/ 123 h 132" name="T53"/>
                <a:gd fmla="*/ 94 w 133" name="T54"/>
                <a:gd fmla="*/ 119 h 132" name="T55"/>
                <a:gd fmla="*/ 104 w 133" name="T56"/>
                <a:gd fmla="*/ 122 h 132" name="T57"/>
                <a:gd fmla="*/ 123 w 133" name="T58"/>
                <a:gd fmla="*/ 103 h 132" name="T59"/>
                <a:gd fmla="*/ 120 w 133" name="T60"/>
                <a:gd fmla="*/ 93 h 132" name="T61"/>
                <a:gd fmla="*/ 123 w 133" name="T62"/>
                <a:gd fmla="*/ 85 h 132" name="T63"/>
                <a:gd fmla="*/ 133 w 133" name="T64"/>
                <a:gd fmla="*/ 80 h 132" name="T65"/>
                <a:gd fmla="*/ 97 w 133" name="T66"/>
                <a:gd fmla="*/ 66 h 132" name="T67"/>
                <a:gd fmla="*/ 67 w 133" name="T68"/>
                <a:gd fmla="*/ 96 h 132" name="T69"/>
                <a:gd fmla="*/ 37 w 133" name="T70"/>
                <a:gd fmla="*/ 66 h 132" name="T71"/>
                <a:gd fmla="*/ 67 w 133" name="T72"/>
                <a:gd fmla="*/ 37 h 132" name="T73"/>
                <a:gd fmla="*/ 97 w 133" name="T74"/>
                <a:gd fmla="*/ 66 h 13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2" w="133">
                  <a:moveTo>
                    <a:pt x="133" y="80"/>
                  </a:moveTo>
                  <a:cubicBezTo>
                    <a:pt x="133" y="53"/>
                    <a:pt x="133" y="53"/>
                    <a:pt x="133" y="53"/>
                  </a:cubicBezTo>
                  <a:cubicBezTo>
                    <a:pt x="123" y="48"/>
                    <a:pt x="123" y="48"/>
                    <a:pt x="123" y="48"/>
                  </a:cubicBezTo>
                  <a:cubicBezTo>
                    <a:pt x="122" y="45"/>
                    <a:pt x="121" y="42"/>
                    <a:pt x="120" y="40"/>
                  </a:cubicBezTo>
                  <a:cubicBezTo>
                    <a:pt x="123" y="29"/>
                    <a:pt x="123" y="29"/>
                    <a:pt x="123" y="29"/>
                  </a:cubicBezTo>
                  <a:cubicBezTo>
                    <a:pt x="104" y="9"/>
                    <a:pt x="104" y="9"/>
                    <a:pt x="104" y="9"/>
                  </a:cubicBezTo>
                  <a:cubicBezTo>
                    <a:pt x="93" y="13"/>
                    <a:pt x="93" y="13"/>
                    <a:pt x="93" y="13"/>
                  </a:cubicBezTo>
                  <a:cubicBezTo>
                    <a:pt x="91" y="12"/>
                    <a:pt x="88" y="11"/>
                    <a:pt x="86" y="10"/>
                  </a:cubicBezTo>
                  <a:cubicBezTo>
                    <a:pt x="80" y="0"/>
                    <a:pt x="80" y="0"/>
                    <a:pt x="80" y="0"/>
                  </a:cubicBezTo>
                  <a:cubicBezTo>
                    <a:pt x="53" y="0"/>
                    <a:pt x="53" y="0"/>
                    <a:pt x="53" y="0"/>
                  </a:cubicBezTo>
                  <a:cubicBezTo>
                    <a:pt x="48" y="10"/>
                    <a:pt x="48" y="10"/>
                    <a:pt x="48" y="10"/>
                  </a:cubicBezTo>
                  <a:cubicBezTo>
                    <a:pt x="46" y="11"/>
                    <a:pt x="43" y="12"/>
                    <a:pt x="41" y="13"/>
                  </a:cubicBezTo>
                  <a:cubicBezTo>
                    <a:pt x="29" y="9"/>
                    <a:pt x="29" y="9"/>
                    <a:pt x="29" y="9"/>
                  </a:cubicBezTo>
                  <a:cubicBezTo>
                    <a:pt x="10" y="28"/>
                    <a:pt x="10" y="28"/>
                    <a:pt x="10" y="28"/>
                  </a:cubicBezTo>
                  <a:cubicBezTo>
                    <a:pt x="14" y="40"/>
                    <a:pt x="14" y="40"/>
                    <a:pt x="14" y="40"/>
                  </a:cubicBezTo>
                  <a:cubicBezTo>
                    <a:pt x="13" y="42"/>
                    <a:pt x="12" y="44"/>
                    <a:pt x="11" y="47"/>
                  </a:cubicBezTo>
                  <a:cubicBezTo>
                    <a:pt x="0" y="52"/>
                    <a:pt x="0" y="52"/>
                    <a:pt x="0" y="52"/>
                  </a:cubicBezTo>
                  <a:cubicBezTo>
                    <a:pt x="0" y="79"/>
                    <a:pt x="0" y="79"/>
                    <a:pt x="0" y="79"/>
                  </a:cubicBezTo>
                  <a:cubicBezTo>
                    <a:pt x="11" y="85"/>
                    <a:pt x="11" y="85"/>
                    <a:pt x="11" y="85"/>
                  </a:cubicBezTo>
                  <a:cubicBezTo>
                    <a:pt x="11" y="87"/>
                    <a:pt x="12" y="90"/>
                    <a:pt x="13" y="92"/>
                  </a:cubicBezTo>
                  <a:cubicBezTo>
                    <a:pt x="10" y="103"/>
                    <a:pt x="10" y="103"/>
                    <a:pt x="10" y="103"/>
                  </a:cubicBezTo>
                  <a:cubicBezTo>
                    <a:pt x="29" y="122"/>
                    <a:pt x="29" y="122"/>
                    <a:pt x="29" y="122"/>
                  </a:cubicBezTo>
                  <a:cubicBezTo>
                    <a:pt x="39" y="119"/>
                    <a:pt x="39" y="119"/>
                    <a:pt x="39" y="119"/>
                  </a:cubicBezTo>
                  <a:cubicBezTo>
                    <a:pt x="42" y="120"/>
                    <a:pt x="45" y="122"/>
                    <a:pt x="48" y="122"/>
                  </a:cubicBezTo>
                  <a:cubicBezTo>
                    <a:pt x="53" y="132"/>
                    <a:pt x="53" y="132"/>
                    <a:pt x="53" y="132"/>
                  </a:cubicBezTo>
                  <a:cubicBezTo>
                    <a:pt x="80" y="132"/>
                    <a:pt x="80" y="132"/>
                    <a:pt x="80" y="132"/>
                  </a:cubicBezTo>
                  <a:cubicBezTo>
                    <a:pt x="85" y="123"/>
                    <a:pt x="85" y="123"/>
                    <a:pt x="85" y="123"/>
                  </a:cubicBezTo>
                  <a:cubicBezTo>
                    <a:pt x="88" y="122"/>
                    <a:pt x="91" y="121"/>
                    <a:pt x="94" y="119"/>
                  </a:cubicBezTo>
                  <a:cubicBezTo>
                    <a:pt x="104" y="122"/>
                    <a:pt x="104" y="122"/>
                    <a:pt x="104" y="122"/>
                  </a:cubicBezTo>
                  <a:cubicBezTo>
                    <a:pt x="123" y="103"/>
                    <a:pt x="123" y="103"/>
                    <a:pt x="123" y="103"/>
                  </a:cubicBezTo>
                  <a:cubicBezTo>
                    <a:pt x="120" y="93"/>
                    <a:pt x="120" y="93"/>
                    <a:pt x="120" y="93"/>
                  </a:cubicBezTo>
                  <a:cubicBezTo>
                    <a:pt x="121" y="90"/>
                    <a:pt x="122" y="88"/>
                    <a:pt x="123" y="85"/>
                  </a:cubicBezTo>
                  <a:lnTo>
                    <a:pt x="133" y="80"/>
                  </a:lnTo>
                  <a:close/>
                  <a:moveTo>
                    <a:pt x="97" y="66"/>
                  </a:moveTo>
                  <a:cubicBezTo>
                    <a:pt x="97" y="83"/>
                    <a:pt x="83" y="96"/>
                    <a:pt x="67" y="96"/>
                  </a:cubicBezTo>
                  <a:cubicBezTo>
                    <a:pt x="50" y="96"/>
                    <a:pt x="37" y="83"/>
                    <a:pt x="37" y="66"/>
                  </a:cubicBezTo>
                  <a:cubicBezTo>
                    <a:pt x="37" y="50"/>
                    <a:pt x="50" y="37"/>
                    <a:pt x="67" y="37"/>
                  </a:cubicBezTo>
                  <a:cubicBezTo>
                    <a:pt x="83" y="37"/>
                    <a:pt x="97" y="50"/>
                    <a:pt x="97" y="66"/>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2" name="Freeform 28"/>
            <p:cNvSpPr>
              <a:spLocks noEditPoints="1"/>
            </p:cNvSpPr>
            <p:nvPr/>
          </p:nvSpPr>
          <p:spPr bwMode="auto">
            <a:xfrm>
              <a:off x="5942014" y="4138613"/>
              <a:ext cx="155575" cy="155575"/>
            </a:xfrm>
            <a:custGeom>
              <a:gdLst>
                <a:gd fmla="*/ 108 w 108" name="T0"/>
                <a:gd fmla="*/ 65 h 108" name="T1"/>
                <a:gd fmla="*/ 108 w 108" name="T2"/>
                <a:gd fmla="*/ 43 h 108" name="T3"/>
                <a:gd fmla="*/ 100 w 108" name="T4"/>
                <a:gd fmla="*/ 39 h 108" name="T5"/>
                <a:gd fmla="*/ 97 w 108" name="T6"/>
                <a:gd fmla="*/ 33 h 108" name="T7"/>
                <a:gd fmla="*/ 100 w 108" name="T8"/>
                <a:gd fmla="*/ 24 h 108" name="T9"/>
                <a:gd fmla="*/ 84 w 108" name="T10"/>
                <a:gd fmla="*/ 8 h 108" name="T11"/>
                <a:gd fmla="*/ 75 w 108" name="T12"/>
                <a:gd fmla="*/ 11 h 108" name="T13"/>
                <a:gd fmla="*/ 70 w 108" name="T14"/>
                <a:gd fmla="*/ 9 h 108" name="T15"/>
                <a:gd fmla="*/ 65 w 108" name="T16"/>
                <a:gd fmla="*/ 0 h 108" name="T17"/>
                <a:gd fmla="*/ 43 w 108" name="T18"/>
                <a:gd fmla="*/ 0 h 108" name="T19"/>
                <a:gd fmla="*/ 39 w 108" name="T20"/>
                <a:gd fmla="*/ 9 h 108" name="T21"/>
                <a:gd fmla="*/ 33 w 108" name="T22"/>
                <a:gd fmla="*/ 11 h 108" name="T23"/>
                <a:gd fmla="*/ 24 w 108" name="T24"/>
                <a:gd fmla="*/ 8 h 108" name="T25"/>
                <a:gd fmla="*/ 8 w 108" name="T26"/>
                <a:gd fmla="*/ 24 h 108" name="T27"/>
                <a:gd fmla="*/ 11 w 108" name="T28"/>
                <a:gd fmla="*/ 33 h 108" name="T29"/>
                <a:gd fmla="*/ 9 w 108" name="T30"/>
                <a:gd fmla="*/ 39 h 108" name="T31"/>
                <a:gd fmla="*/ 0 w 108" name="T32"/>
                <a:gd fmla="*/ 43 h 108" name="T33"/>
                <a:gd fmla="*/ 0 w 108" name="T34"/>
                <a:gd fmla="*/ 65 h 108" name="T35"/>
                <a:gd fmla="*/ 8 w 108" name="T36"/>
                <a:gd fmla="*/ 69 h 108" name="T37"/>
                <a:gd fmla="*/ 11 w 108" name="T38"/>
                <a:gd fmla="*/ 76 h 108" name="T39"/>
                <a:gd fmla="*/ 8 w 108" name="T40"/>
                <a:gd fmla="*/ 84 h 108" name="T41"/>
                <a:gd fmla="*/ 23 w 108" name="T42"/>
                <a:gd fmla="*/ 100 h 108" name="T43"/>
                <a:gd fmla="*/ 32 w 108" name="T44"/>
                <a:gd fmla="*/ 97 h 108" name="T45"/>
                <a:gd fmla="*/ 39 w 108" name="T46"/>
                <a:gd fmla="*/ 100 h 108" name="T47"/>
                <a:gd fmla="*/ 43 w 108" name="T48"/>
                <a:gd fmla="*/ 108 h 108" name="T49"/>
                <a:gd fmla="*/ 65 w 108" name="T50"/>
                <a:gd fmla="*/ 108 h 108" name="T51"/>
                <a:gd fmla="*/ 69 w 108" name="T52"/>
                <a:gd fmla="*/ 100 h 108" name="T53"/>
                <a:gd fmla="*/ 76 w 108" name="T54"/>
                <a:gd fmla="*/ 98 h 108" name="T55"/>
                <a:gd fmla="*/ 84 w 108" name="T56"/>
                <a:gd fmla="*/ 100 h 108" name="T57"/>
                <a:gd fmla="*/ 100 w 108" name="T58"/>
                <a:gd fmla="*/ 85 h 108" name="T59"/>
                <a:gd fmla="*/ 97 w 108" name="T60"/>
                <a:gd fmla="*/ 76 h 108" name="T61"/>
                <a:gd fmla="*/ 100 w 108" name="T62"/>
                <a:gd fmla="*/ 69 h 108" name="T63"/>
                <a:gd fmla="*/ 108 w 108" name="T64"/>
                <a:gd fmla="*/ 65 h 108" name="T65"/>
                <a:gd fmla="*/ 78 w 108" name="T66"/>
                <a:gd fmla="*/ 54 h 108" name="T67"/>
                <a:gd fmla="*/ 54 w 108" name="T68"/>
                <a:gd fmla="*/ 79 h 108" name="T69"/>
                <a:gd fmla="*/ 30 w 108" name="T70"/>
                <a:gd fmla="*/ 54 h 108" name="T71"/>
                <a:gd fmla="*/ 54 w 108" name="T72"/>
                <a:gd fmla="*/ 30 h 108" name="T73"/>
                <a:gd fmla="*/ 78 w 108" name="T74"/>
                <a:gd fmla="*/ 54 h 10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8" w="108">
                  <a:moveTo>
                    <a:pt x="108" y="65"/>
                  </a:moveTo>
                  <a:cubicBezTo>
                    <a:pt x="108" y="43"/>
                    <a:pt x="108" y="43"/>
                    <a:pt x="108" y="43"/>
                  </a:cubicBezTo>
                  <a:cubicBezTo>
                    <a:pt x="100" y="39"/>
                    <a:pt x="100" y="39"/>
                    <a:pt x="100" y="39"/>
                  </a:cubicBezTo>
                  <a:cubicBezTo>
                    <a:pt x="99" y="37"/>
                    <a:pt x="98" y="35"/>
                    <a:pt x="97" y="33"/>
                  </a:cubicBezTo>
                  <a:cubicBezTo>
                    <a:pt x="100" y="24"/>
                    <a:pt x="100" y="24"/>
                    <a:pt x="100" y="24"/>
                  </a:cubicBezTo>
                  <a:cubicBezTo>
                    <a:pt x="84" y="8"/>
                    <a:pt x="84" y="8"/>
                    <a:pt x="84" y="8"/>
                  </a:cubicBezTo>
                  <a:cubicBezTo>
                    <a:pt x="75" y="11"/>
                    <a:pt x="75" y="11"/>
                    <a:pt x="75" y="11"/>
                  </a:cubicBezTo>
                  <a:cubicBezTo>
                    <a:pt x="73" y="10"/>
                    <a:pt x="72" y="10"/>
                    <a:pt x="70" y="9"/>
                  </a:cubicBezTo>
                  <a:cubicBezTo>
                    <a:pt x="65" y="0"/>
                    <a:pt x="65" y="0"/>
                    <a:pt x="65" y="0"/>
                  </a:cubicBezTo>
                  <a:cubicBezTo>
                    <a:pt x="43" y="0"/>
                    <a:pt x="43" y="0"/>
                    <a:pt x="43" y="0"/>
                  </a:cubicBezTo>
                  <a:cubicBezTo>
                    <a:pt x="39" y="9"/>
                    <a:pt x="39" y="9"/>
                    <a:pt x="39" y="9"/>
                  </a:cubicBezTo>
                  <a:cubicBezTo>
                    <a:pt x="37" y="10"/>
                    <a:pt x="35" y="10"/>
                    <a:pt x="33" y="11"/>
                  </a:cubicBezTo>
                  <a:cubicBezTo>
                    <a:pt x="24" y="8"/>
                    <a:pt x="24" y="8"/>
                    <a:pt x="24" y="8"/>
                  </a:cubicBezTo>
                  <a:cubicBezTo>
                    <a:pt x="8" y="24"/>
                    <a:pt x="8" y="24"/>
                    <a:pt x="8" y="24"/>
                  </a:cubicBezTo>
                  <a:cubicBezTo>
                    <a:pt x="11" y="33"/>
                    <a:pt x="11" y="33"/>
                    <a:pt x="11" y="33"/>
                  </a:cubicBezTo>
                  <a:cubicBezTo>
                    <a:pt x="10" y="35"/>
                    <a:pt x="9" y="37"/>
                    <a:pt x="9" y="39"/>
                  </a:cubicBezTo>
                  <a:cubicBezTo>
                    <a:pt x="0" y="43"/>
                    <a:pt x="0" y="43"/>
                    <a:pt x="0" y="43"/>
                  </a:cubicBezTo>
                  <a:cubicBezTo>
                    <a:pt x="0" y="65"/>
                    <a:pt x="0" y="65"/>
                    <a:pt x="0" y="65"/>
                  </a:cubicBezTo>
                  <a:cubicBezTo>
                    <a:pt x="8" y="69"/>
                    <a:pt x="8" y="69"/>
                    <a:pt x="8" y="69"/>
                  </a:cubicBezTo>
                  <a:cubicBezTo>
                    <a:pt x="9" y="71"/>
                    <a:pt x="10" y="73"/>
                    <a:pt x="11" y="76"/>
                  </a:cubicBezTo>
                  <a:cubicBezTo>
                    <a:pt x="8" y="84"/>
                    <a:pt x="8" y="84"/>
                    <a:pt x="8" y="84"/>
                  </a:cubicBezTo>
                  <a:cubicBezTo>
                    <a:pt x="23" y="100"/>
                    <a:pt x="23" y="100"/>
                    <a:pt x="23" y="100"/>
                  </a:cubicBezTo>
                  <a:cubicBezTo>
                    <a:pt x="32" y="97"/>
                    <a:pt x="32" y="97"/>
                    <a:pt x="32" y="97"/>
                  </a:cubicBezTo>
                  <a:cubicBezTo>
                    <a:pt x="34" y="98"/>
                    <a:pt x="36" y="99"/>
                    <a:pt x="39" y="100"/>
                  </a:cubicBezTo>
                  <a:cubicBezTo>
                    <a:pt x="43" y="108"/>
                    <a:pt x="43" y="108"/>
                    <a:pt x="43" y="108"/>
                  </a:cubicBezTo>
                  <a:cubicBezTo>
                    <a:pt x="65" y="108"/>
                    <a:pt x="65" y="108"/>
                    <a:pt x="65" y="108"/>
                  </a:cubicBezTo>
                  <a:cubicBezTo>
                    <a:pt x="69" y="100"/>
                    <a:pt x="69" y="100"/>
                    <a:pt x="69" y="100"/>
                  </a:cubicBezTo>
                  <a:cubicBezTo>
                    <a:pt x="71" y="100"/>
                    <a:pt x="74" y="99"/>
                    <a:pt x="76" y="98"/>
                  </a:cubicBezTo>
                  <a:cubicBezTo>
                    <a:pt x="84" y="100"/>
                    <a:pt x="84" y="100"/>
                    <a:pt x="84" y="100"/>
                  </a:cubicBezTo>
                  <a:cubicBezTo>
                    <a:pt x="100" y="85"/>
                    <a:pt x="100" y="85"/>
                    <a:pt x="100" y="85"/>
                  </a:cubicBezTo>
                  <a:cubicBezTo>
                    <a:pt x="97" y="76"/>
                    <a:pt x="97" y="76"/>
                    <a:pt x="97" y="76"/>
                  </a:cubicBezTo>
                  <a:cubicBezTo>
                    <a:pt x="98" y="74"/>
                    <a:pt x="99" y="72"/>
                    <a:pt x="100" y="69"/>
                  </a:cubicBezTo>
                  <a:lnTo>
                    <a:pt x="108" y="65"/>
                  </a:lnTo>
                  <a:close/>
                  <a:moveTo>
                    <a:pt x="78" y="54"/>
                  </a:moveTo>
                  <a:cubicBezTo>
                    <a:pt x="78" y="68"/>
                    <a:pt x="68" y="79"/>
                    <a:pt x="54" y="79"/>
                  </a:cubicBezTo>
                  <a:cubicBezTo>
                    <a:pt x="41" y="79"/>
                    <a:pt x="30" y="68"/>
                    <a:pt x="30" y="54"/>
                  </a:cubicBezTo>
                  <a:cubicBezTo>
                    <a:pt x="30" y="41"/>
                    <a:pt x="41" y="30"/>
                    <a:pt x="54" y="30"/>
                  </a:cubicBezTo>
                  <a:cubicBezTo>
                    <a:pt x="68" y="30"/>
                    <a:pt x="78" y="41"/>
                    <a:pt x="78" y="54"/>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63" name="组合 62"/>
          <p:cNvGrpSpPr/>
          <p:nvPr/>
        </p:nvGrpSpPr>
        <p:grpSpPr>
          <a:xfrm>
            <a:off x="4707286" y="4455731"/>
            <a:ext cx="432387" cy="641912"/>
            <a:chOff x="5649914" y="2946401"/>
            <a:chExt cx="360363" cy="534987"/>
          </a:xfrm>
          <a:solidFill>
            <a:schemeClr val="bg1"/>
          </a:solidFill>
        </p:grpSpPr>
        <p:sp>
          <p:nvSpPr>
            <p:cNvPr id="64" name="Freeform 29"/>
            <p:cNvSpPr/>
            <p:nvPr/>
          </p:nvSpPr>
          <p:spPr bwMode="auto">
            <a:xfrm>
              <a:off x="5776914" y="3424238"/>
              <a:ext cx="106363" cy="57150"/>
            </a:xfrm>
            <a:custGeom>
              <a:gdLst>
                <a:gd fmla="*/ 0 w 74" name="T0"/>
                <a:gd fmla="*/ 0 h 40" name="T1"/>
                <a:gd fmla="*/ 37 w 74" name="T2"/>
                <a:gd fmla="*/ 40 h 40" name="T3"/>
                <a:gd fmla="*/ 74 w 74" name="T4"/>
                <a:gd fmla="*/ 0 h 40" name="T5"/>
                <a:gd fmla="*/ 0 w 74" name="T6"/>
                <a:gd fmla="*/ 0 h 40" name="T7"/>
              </a:gdLst>
              <a:cxnLst>
                <a:cxn ang="0">
                  <a:pos x="T0" y="T1"/>
                </a:cxn>
                <a:cxn ang="0">
                  <a:pos x="T2" y="T3"/>
                </a:cxn>
                <a:cxn ang="0">
                  <a:pos x="T4" y="T5"/>
                </a:cxn>
                <a:cxn ang="0">
                  <a:pos x="T6" y="T7"/>
                </a:cxn>
              </a:cxnLst>
              <a:rect b="b" l="0" r="r" t="0"/>
              <a:pathLst>
                <a:path h="40" w="74">
                  <a:moveTo>
                    <a:pt x="0" y="0"/>
                  </a:moveTo>
                  <a:cubicBezTo>
                    <a:pt x="0" y="22"/>
                    <a:pt x="17" y="40"/>
                    <a:pt x="37" y="40"/>
                  </a:cubicBezTo>
                  <a:cubicBezTo>
                    <a:pt x="57" y="40"/>
                    <a:pt x="74" y="22"/>
                    <a:pt x="74"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65" name="Freeform 30"/>
            <p:cNvSpPr/>
            <p:nvPr/>
          </p:nvSpPr>
          <p:spPr bwMode="auto">
            <a:xfrm>
              <a:off x="5753101" y="3346451"/>
              <a:ext cx="153988" cy="26988"/>
            </a:xfrm>
            <a:custGeom>
              <a:gdLst>
                <a:gd fmla="*/ 106 w 106" name="T0"/>
                <a:gd fmla="*/ 11 h 19" name="T1"/>
                <a:gd fmla="*/ 98 w 106" name="T2"/>
                <a:gd fmla="*/ 19 h 19" name="T3"/>
                <a:gd fmla="*/ 8 w 106" name="T4"/>
                <a:gd fmla="*/ 19 h 19" name="T5"/>
                <a:gd fmla="*/ 0 w 106" name="T6"/>
                <a:gd fmla="*/ 11 h 19" name="T7"/>
                <a:gd fmla="*/ 0 w 106" name="T8"/>
                <a:gd fmla="*/ 8 h 19" name="T9"/>
                <a:gd fmla="*/ 8 w 106" name="T10"/>
                <a:gd fmla="*/ 0 h 19" name="T11"/>
                <a:gd fmla="*/ 98 w 106" name="T12"/>
                <a:gd fmla="*/ 0 h 19" name="T13"/>
                <a:gd fmla="*/ 106 w 106" name="T14"/>
                <a:gd fmla="*/ 8 h 19" name="T15"/>
                <a:gd fmla="*/ 106 w 106" name="T16"/>
                <a:gd fmla="*/ 11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105">
                  <a:moveTo>
                    <a:pt x="106" y="11"/>
                  </a:moveTo>
                  <a:cubicBezTo>
                    <a:pt x="106" y="16"/>
                    <a:pt x="103" y="19"/>
                    <a:pt x="98" y="19"/>
                  </a:cubicBezTo>
                  <a:cubicBezTo>
                    <a:pt x="8" y="19"/>
                    <a:pt x="8" y="19"/>
                    <a:pt x="8" y="19"/>
                  </a:cubicBezTo>
                  <a:cubicBezTo>
                    <a:pt x="3" y="19"/>
                    <a:pt x="0" y="16"/>
                    <a:pt x="0" y="11"/>
                  </a:cubicBezTo>
                  <a:cubicBezTo>
                    <a:pt x="0" y="8"/>
                    <a:pt x="0" y="8"/>
                    <a:pt x="0" y="8"/>
                  </a:cubicBezTo>
                  <a:cubicBezTo>
                    <a:pt x="0" y="4"/>
                    <a:pt x="3" y="0"/>
                    <a:pt x="8" y="0"/>
                  </a:cubicBezTo>
                  <a:cubicBezTo>
                    <a:pt x="98" y="0"/>
                    <a:pt x="98" y="0"/>
                    <a:pt x="98" y="0"/>
                  </a:cubicBezTo>
                  <a:cubicBezTo>
                    <a:pt x="103" y="0"/>
                    <a:pt x="106" y="4"/>
                    <a:pt x="106" y="8"/>
                  </a:cubicBezTo>
                  <a:lnTo>
                    <a:pt x="106" y="11"/>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66" name="Freeform 31"/>
            <p:cNvSpPr/>
            <p:nvPr/>
          </p:nvSpPr>
          <p:spPr bwMode="auto">
            <a:xfrm>
              <a:off x="5753101" y="3386138"/>
              <a:ext cx="153988" cy="26988"/>
            </a:xfrm>
            <a:custGeom>
              <a:gdLst>
                <a:gd fmla="*/ 106 w 106" name="T0"/>
                <a:gd fmla="*/ 11 h 19" name="T1"/>
                <a:gd fmla="*/ 98 w 106" name="T2"/>
                <a:gd fmla="*/ 19 h 19" name="T3"/>
                <a:gd fmla="*/ 8 w 106" name="T4"/>
                <a:gd fmla="*/ 19 h 19" name="T5"/>
                <a:gd fmla="*/ 0 w 106" name="T6"/>
                <a:gd fmla="*/ 11 h 19" name="T7"/>
                <a:gd fmla="*/ 0 w 106" name="T8"/>
                <a:gd fmla="*/ 8 h 19" name="T9"/>
                <a:gd fmla="*/ 8 w 106" name="T10"/>
                <a:gd fmla="*/ 0 h 19" name="T11"/>
                <a:gd fmla="*/ 98 w 106" name="T12"/>
                <a:gd fmla="*/ 0 h 19" name="T13"/>
                <a:gd fmla="*/ 106 w 106" name="T14"/>
                <a:gd fmla="*/ 8 h 19" name="T15"/>
                <a:gd fmla="*/ 106 w 106" name="T16"/>
                <a:gd fmla="*/ 11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105">
                  <a:moveTo>
                    <a:pt x="106" y="11"/>
                  </a:moveTo>
                  <a:cubicBezTo>
                    <a:pt x="106" y="15"/>
                    <a:pt x="103" y="19"/>
                    <a:pt x="98" y="19"/>
                  </a:cubicBezTo>
                  <a:cubicBezTo>
                    <a:pt x="8" y="19"/>
                    <a:pt x="8" y="19"/>
                    <a:pt x="8" y="19"/>
                  </a:cubicBezTo>
                  <a:cubicBezTo>
                    <a:pt x="3" y="19"/>
                    <a:pt x="0" y="15"/>
                    <a:pt x="0" y="11"/>
                  </a:cubicBezTo>
                  <a:cubicBezTo>
                    <a:pt x="0" y="8"/>
                    <a:pt x="0" y="8"/>
                    <a:pt x="0" y="8"/>
                  </a:cubicBezTo>
                  <a:cubicBezTo>
                    <a:pt x="0" y="3"/>
                    <a:pt x="3" y="0"/>
                    <a:pt x="8" y="0"/>
                  </a:cubicBezTo>
                  <a:cubicBezTo>
                    <a:pt x="98" y="0"/>
                    <a:pt x="98" y="0"/>
                    <a:pt x="98" y="0"/>
                  </a:cubicBezTo>
                  <a:cubicBezTo>
                    <a:pt x="103" y="0"/>
                    <a:pt x="106" y="3"/>
                    <a:pt x="106" y="8"/>
                  </a:cubicBezTo>
                  <a:lnTo>
                    <a:pt x="106" y="11"/>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67" name="Freeform 32"/>
            <p:cNvSpPr/>
            <p:nvPr/>
          </p:nvSpPr>
          <p:spPr bwMode="auto">
            <a:xfrm>
              <a:off x="5649914" y="2946401"/>
              <a:ext cx="360363" cy="385763"/>
            </a:xfrm>
            <a:custGeom>
              <a:gdLst>
                <a:gd fmla="*/ 250 w 250" name="T0"/>
                <a:gd fmla="*/ 125 h 268" name="T1"/>
                <a:gd fmla="*/ 125 w 250" name="T2"/>
                <a:gd fmla="*/ 0 h 268" name="T3"/>
                <a:gd fmla="*/ 0 w 250" name="T4"/>
                <a:gd fmla="*/ 125 h 268" name="T5"/>
                <a:gd fmla="*/ 72 w 250" name="T6"/>
                <a:gd fmla="*/ 238 h 268" name="T7"/>
                <a:gd fmla="*/ 72 w 250" name="T8"/>
                <a:gd fmla="*/ 244 h 268" name="T9"/>
                <a:gd fmla="*/ 96 w 250" name="T10"/>
                <a:gd fmla="*/ 268 h 268" name="T11"/>
                <a:gd fmla="*/ 154 w 250" name="T12"/>
                <a:gd fmla="*/ 268 h 268" name="T13"/>
                <a:gd fmla="*/ 178 w 250" name="T14"/>
                <a:gd fmla="*/ 244 h 268" name="T15"/>
                <a:gd fmla="*/ 178 w 250" name="T16"/>
                <a:gd fmla="*/ 238 h 268" name="T17"/>
                <a:gd fmla="*/ 250 w 250" name="T18"/>
                <a:gd fmla="*/ 125 h 2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8" w="250">
                  <a:moveTo>
                    <a:pt x="250" y="125"/>
                  </a:moveTo>
                  <a:cubicBezTo>
                    <a:pt x="250" y="56"/>
                    <a:pt x="194" y="0"/>
                    <a:pt x="125" y="0"/>
                  </a:cubicBezTo>
                  <a:cubicBezTo>
                    <a:pt x="56" y="0"/>
                    <a:pt x="0" y="56"/>
                    <a:pt x="0" y="125"/>
                  </a:cubicBezTo>
                  <a:cubicBezTo>
                    <a:pt x="0" y="175"/>
                    <a:pt x="30" y="218"/>
                    <a:pt x="72" y="238"/>
                  </a:cubicBezTo>
                  <a:cubicBezTo>
                    <a:pt x="72" y="244"/>
                    <a:pt x="72" y="244"/>
                    <a:pt x="72" y="244"/>
                  </a:cubicBezTo>
                  <a:cubicBezTo>
                    <a:pt x="72" y="257"/>
                    <a:pt x="83" y="268"/>
                    <a:pt x="96" y="268"/>
                  </a:cubicBezTo>
                  <a:cubicBezTo>
                    <a:pt x="154" y="268"/>
                    <a:pt x="154" y="268"/>
                    <a:pt x="154" y="268"/>
                  </a:cubicBezTo>
                  <a:cubicBezTo>
                    <a:pt x="167" y="268"/>
                    <a:pt x="178" y="257"/>
                    <a:pt x="178" y="244"/>
                  </a:cubicBezTo>
                  <a:cubicBezTo>
                    <a:pt x="178" y="238"/>
                    <a:pt x="178" y="238"/>
                    <a:pt x="178" y="238"/>
                  </a:cubicBezTo>
                  <a:cubicBezTo>
                    <a:pt x="221" y="218"/>
                    <a:pt x="250" y="175"/>
                    <a:pt x="250" y="125"/>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68" name="TextBox 57"/>
          <p:cNvSpPr txBox="1"/>
          <p:nvPr/>
        </p:nvSpPr>
        <p:spPr bwMode="auto">
          <a:xfrm>
            <a:off x="7873999" y="23193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69" name="TextBox 57"/>
          <p:cNvSpPr txBox="1"/>
          <p:nvPr/>
        </p:nvSpPr>
        <p:spPr bwMode="auto">
          <a:xfrm>
            <a:off x="1282700" y="231933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70" name="TextBox 57"/>
          <p:cNvSpPr txBox="1"/>
          <p:nvPr/>
        </p:nvSpPr>
        <p:spPr bwMode="auto">
          <a:xfrm>
            <a:off x="7873999" y="43561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71" name="TextBox 57"/>
          <p:cNvSpPr txBox="1"/>
          <p:nvPr/>
        </p:nvSpPr>
        <p:spPr bwMode="auto">
          <a:xfrm>
            <a:off x="1282700" y="43561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6082"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grpSp>
        <p:nvGrpSpPr>
          <p:cNvPr id="72" name="组合 71"/>
          <p:cNvGrpSpPr/>
          <p:nvPr/>
        </p:nvGrpSpPr>
        <p:grpSpPr>
          <a:xfrm>
            <a:off x="1063625" y="1796484"/>
            <a:ext cx="2174875" cy="2858294"/>
            <a:chOff x="3908425" y="969169"/>
            <a:chExt cx="2174875" cy="2858294"/>
          </a:xfrm>
          <a:solidFill>
            <a:srgbClr val="EA510D"/>
          </a:solidFill>
        </p:grpSpPr>
        <p:sp>
          <p:nvSpPr>
            <p:cNvPr id="73" name="Freeform 6"/>
            <p:cNvSpPr>
              <a:spLocks noEditPoints="1"/>
            </p:cNvSpPr>
            <p:nvPr/>
          </p:nvSpPr>
          <p:spPr bwMode="auto">
            <a:xfrm>
              <a:off x="3968750" y="1439863"/>
              <a:ext cx="2114550" cy="2387600"/>
            </a:xfrm>
            <a:custGeom>
              <a:gdLst>
                <a:gd fmla="*/ 292 w 563" name="T0"/>
                <a:gd fmla="*/ 0 h 635" name="T1"/>
                <a:gd fmla="*/ 286 w 563" name="T2"/>
                <a:gd fmla="*/ 130 h 635" name="T3"/>
                <a:gd fmla="*/ 329 w 563" name="T4"/>
                <a:gd fmla="*/ 5 h 635" name="T5"/>
                <a:gd fmla="*/ 315 w 563" name="T6"/>
                <a:gd fmla="*/ 119 h 635" name="T7"/>
                <a:gd fmla="*/ 373 w 563" name="T8"/>
                <a:gd fmla="*/ 30 h 635" name="T9"/>
                <a:gd fmla="*/ 432 w 563" name="T10"/>
                <a:gd fmla="*/ 155 h 635" name="T11"/>
                <a:gd fmla="*/ 561 w 563" name="T12"/>
                <a:gd fmla="*/ 178 h 635" name="T13"/>
                <a:gd fmla="*/ 397 w 563" name="T14"/>
                <a:gd fmla="*/ 203 h 635" name="T15"/>
                <a:gd fmla="*/ 382 w 563" name="T16"/>
                <a:gd fmla="*/ 161 h 635" name="T17"/>
                <a:gd fmla="*/ 364 w 563" name="T18"/>
                <a:gd fmla="*/ 136 h 635" name="T19"/>
                <a:gd fmla="*/ 373 w 563" name="T20"/>
                <a:gd fmla="*/ 275 h 635" name="T21"/>
                <a:gd fmla="*/ 447 w 563" name="T22"/>
                <a:gd fmla="*/ 403 h 635" name="T23"/>
                <a:gd fmla="*/ 324 w 563" name="T24"/>
                <a:gd fmla="*/ 509 h 635" name="T25"/>
                <a:gd fmla="*/ 291 w 563" name="T26"/>
                <a:gd fmla="*/ 631 h 635" name="T27"/>
                <a:gd fmla="*/ 250 w 563" name="T28"/>
                <a:gd fmla="*/ 629 h 635" name="T29"/>
                <a:gd fmla="*/ 238 w 563" name="T30"/>
                <a:gd fmla="*/ 579 h 635" name="T31"/>
                <a:gd fmla="*/ 260 w 563" name="T32"/>
                <a:gd fmla="*/ 418 h 635" name="T33"/>
                <a:gd fmla="*/ 224 w 563" name="T34"/>
                <a:gd fmla="*/ 250 h 635" name="T35"/>
                <a:gd fmla="*/ 140 w 563" name="T36"/>
                <a:gd fmla="*/ 93 h 635" name="T37"/>
                <a:gd fmla="*/ 128 w 563" name="T38"/>
                <a:gd fmla="*/ 213 h 635" name="T39"/>
                <a:gd fmla="*/ 162 w 563" name="T40"/>
                <a:gd fmla="*/ 245 h 635" name="T41"/>
                <a:gd fmla="*/ 115 w 563" name="T42"/>
                <a:gd fmla="*/ 289 h 635" name="T43"/>
                <a:gd fmla="*/ 74 w 563" name="T44"/>
                <a:gd fmla="*/ 280 h 635" name="T45"/>
                <a:gd fmla="*/ 70 w 563" name="T46"/>
                <a:gd fmla="*/ 276 h 635" name="T47"/>
                <a:gd fmla="*/ 0 w 563" name="T48"/>
                <a:gd fmla="*/ 250 h 635" name="T49"/>
                <a:gd fmla="*/ 58 w 563" name="T50"/>
                <a:gd fmla="*/ 221 h 635" name="T51"/>
                <a:gd fmla="*/ 72 w 563" name="T52"/>
                <a:gd fmla="*/ 200 h 635" name="T53"/>
                <a:gd fmla="*/ 255 w 563" name="T54"/>
                <a:gd fmla="*/ 6 h 635" name="T55"/>
                <a:gd fmla="*/ 117 w 563" name="T56"/>
                <a:gd fmla="*/ 234 h 635" name="T57"/>
                <a:gd fmla="*/ 69 w 563" name="T58"/>
                <a:gd fmla="*/ 211 h 635" name="T59"/>
                <a:gd fmla="*/ 299 w 563" name="T60"/>
                <a:gd fmla="*/ 291 h 635" name="T61"/>
                <a:gd fmla="*/ 368 w 563" name="T62"/>
                <a:gd fmla="*/ 395 h 635" name="T63"/>
                <a:gd fmla="*/ 315 w 563" name="T64"/>
                <a:gd fmla="*/ 309 h 635" name="T65"/>
                <a:gd fmla="*/ 299 w 563" name="T66"/>
                <a:gd fmla="*/ 291 h 63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35" w="563">
                  <a:moveTo>
                    <a:pt x="255" y="6"/>
                  </a:moveTo>
                  <a:cubicBezTo>
                    <a:pt x="267" y="3"/>
                    <a:pt x="279" y="1"/>
                    <a:pt x="292" y="0"/>
                  </a:cubicBezTo>
                  <a:cubicBezTo>
                    <a:pt x="287" y="15"/>
                    <a:pt x="285" y="31"/>
                    <a:pt x="283" y="46"/>
                  </a:cubicBezTo>
                  <a:cubicBezTo>
                    <a:pt x="282" y="74"/>
                    <a:pt x="279" y="102"/>
                    <a:pt x="286" y="130"/>
                  </a:cubicBezTo>
                  <a:cubicBezTo>
                    <a:pt x="288" y="87"/>
                    <a:pt x="307" y="46"/>
                    <a:pt x="303" y="3"/>
                  </a:cubicBezTo>
                  <a:cubicBezTo>
                    <a:pt x="312" y="3"/>
                    <a:pt x="320" y="4"/>
                    <a:pt x="329" y="5"/>
                  </a:cubicBezTo>
                  <a:cubicBezTo>
                    <a:pt x="326" y="17"/>
                    <a:pt x="320" y="29"/>
                    <a:pt x="319" y="42"/>
                  </a:cubicBezTo>
                  <a:cubicBezTo>
                    <a:pt x="317" y="68"/>
                    <a:pt x="315" y="93"/>
                    <a:pt x="315" y="119"/>
                  </a:cubicBezTo>
                  <a:cubicBezTo>
                    <a:pt x="328" y="83"/>
                    <a:pt x="342" y="46"/>
                    <a:pt x="345" y="8"/>
                  </a:cubicBezTo>
                  <a:cubicBezTo>
                    <a:pt x="355" y="14"/>
                    <a:pt x="370" y="16"/>
                    <a:pt x="373" y="30"/>
                  </a:cubicBezTo>
                  <a:cubicBezTo>
                    <a:pt x="378" y="50"/>
                    <a:pt x="390" y="68"/>
                    <a:pt x="398" y="87"/>
                  </a:cubicBezTo>
                  <a:cubicBezTo>
                    <a:pt x="410" y="109"/>
                    <a:pt x="419" y="133"/>
                    <a:pt x="432" y="155"/>
                  </a:cubicBezTo>
                  <a:cubicBezTo>
                    <a:pt x="465" y="152"/>
                    <a:pt x="498" y="153"/>
                    <a:pt x="530" y="153"/>
                  </a:cubicBezTo>
                  <a:cubicBezTo>
                    <a:pt x="544" y="152"/>
                    <a:pt x="561" y="163"/>
                    <a:pt x="561" y="178"/>
                  </a:cubicBezTo>
                  <a:cubicBezTo>
                    <a:pt x="563" y="191"/>
                    <a:pt x="550" y="201"/>
                    <a:pt x="538" y="201"/>
                  </a:cubicBezTo>
                  <a:cubicBezTo>
                    <a:pt x="491" y="203"/>
                    <a:pt x="444" y="202"/>
                    <a:pt x="397" y="203"/>
                  </a:cubicBezTo>
                  <a:cubicBezTo>
                    <a:pt x="390" y="189"/>
                    <a:pt x="383" y="176"/>
                    <a:pt x="376" y="162"/>
                  </a:cubicBezTo>
                  <a:cubicBezTo>
                    <a:pt x="382" y="161"/>
                    <a:pt x="382" y="161"/>
                    <a:pt x="382" y="161"/>
                  </a:cubicBezTo>
                  <a:cubicBezTo>
                    <a:pt x="380" y="161"/>
                    <a:pt x="377" y="161"/>
                    <a:pt x="375" y="161"/>
                  </a:cubicBezTo>
                  <a:cubicBezTo>
                    <a:pt x="371" y="153"/>
                    <a:pt x="368" y="144"/>
                    <a:pt x="364" y="136"/>
                  </a:cubicBezTo>
                  <a:cubicBezTo>
                    <a:pt x="360" y="162"/>
                    <a:pt x="360" y="188"/>
                    <a:pt x="360" y="214"/>
                  </a:cubicBezTo>
                  <a:cubicBezTo>
                    <a:pt x="361" y="235"/>
                    <a:pt x="361" y="257"/>
                    <a:pt x="373" y="275"/>
                  </a:cubicBezTo>
                  <a:cubicBezTo>
                    <a:pt x="395" y="310"/>
                    <a:pt x="423" y="343"/>
                    <a:pt x="443" y="381"/>
                  </a:cubicBezTo>
                  <a:cubicBezTo>
                    <a:pt x="446" y="388"/>
                    <a:pt x="451" y="396"/>
                    <a:pt x="447" y="403"/>
                  </a:cubicBezTo>
                  <a:cubicBezTo>
                    <a:pt x="441" y="420"/>
                    <a:pt x="427" y="432"/>
                    <a:pt x="414" y="445"/>
                  </a:cubicBezTo>
                  <a:cubicBezTo>
                    <a:pt x="386" y="469"/>
                    <a:pt x="359" y="496"/>
                    <a:pt x="324" y="509"/>
                  </a:cubicBezTo>
                  <a:cubicBezTo>
                    <a:pt x="315" y="544"/>
                    <a:pt x="310" y="580"/>
                    <a:pt x="300" y="614"/>
                  </a:cubicBezTo>
                  <a:cubicBezTo>
                    <a:pt x="299" y="621"/>
                    <a:pt x="295" y="626"/>
                    <a:pt x="291" y="631"/>
                  </a:cubicBezTo>
                  <a:cubicBezTo>
                    <a:pt x="290" y="632"/>
                    <a:pt x="286" y="634"/>
                    <a:pt x="285" y="635"/>
                  </a:cubicBezTo>
                  <a:cubicBezTo>
                    <a:pt x="273" y="635"/>
                    <a:pt x="261" y="632"/>
                    <a:pt x="250" y="629"/>
                  </a:cubicBezTo>
                  <a:cubicBezTo>
                    <a:pt x="246" y="625"/>
                    <a:pt x="242" y="622"/>
                    <a:pt x="238" y="618"/>
                  </a:cubicBezTo>
                  <a:cubicBezTo>
                    <a:pt x="230" y="606"/>
                    <a:pt x="234" y="591"/>
                    <a:pt x="238" y="579"/>
                  </a:cubicBezTo>
                  <a:cubicBezTo>
                    <a:pt x="249" y="543"/>
                    <a:pt x="258" y="508"/>
                    <a:pt x="265" y="472"/>
                  </a:cubicBezTo>
                  <a:cubicBezTo>
                    <a:pt x="269" y="454"/>
                    <a:pt x="264" y="435"/>
                    <a:pt x="260" y="418"/>
                  </a:cubicBezTo>
                  <a:cubicBezTo>
                    <a:pt x="251" y="383"/>
                    <a:pt x="242" y="349"/>
                    <a:pt x="233" y="315"/>
                  </a:cubicBezTo>
                  <a:cubicBezTo>
                    <a:pt x="229" y="294"/>
                    <a:pt x="222" y="272"/>
                    <a:pt x="224" y="250"/>
                  </a:cubicBezTo>
                  <a:cubicBezTo>
                    <a:pt x="228" y="189"/>
                    <a:pt x="235" y="128"/>
                    <a:pt x="243" y="67"/>
                  </a:cubicBezTo>
                  <a:cubicBezTo>
                    <a:pt x="208" y="75"/>
                    <a:pt x="174" y="84"/>
                    <a:pt x="140" y="93"/>
                  </a:cubicBezTo>
                  <a:cubicBezTo>
                    <a:pt x="131" y="132"/>
                    <a:pt x="129" y="174"/>
                    <a:pt x="114" y="212"/>
                  </a:cubicBezTo>
                  <a:cubicBezTo>
                    <a:pt x="118" y="212"/>
                    <a:pt x="125" y="213"/>
                    <a:pt x="128" y="213"/>
                  </a:cubicBezTo>
                  <a:cubicBezTo>
                    <a:pt x="127" y="221"/>
                    <a:pt x="125" y="228"/>
                    <a:pt x="123" y="236"/>
                  </a:cubicBezTo>
                  <a:cubicBezTo>
                    <a:pt x="136" y="239"/>
                    <a:pt x="149" y="242"/>
                    <a:pt x="162" y="245"/>
                  </a:cubicBezTo>
                  <a:cubicBezTo>
                    <a:pt x="160" y="260"/>
                    <a:pt x="156" y="274"/>
                    <a:pt x="153" y="289"/>
                  </a:cubicBezTo>
                  <a:cubicBezTo>
                    <a:pt x="140" y="289"/>
                    <a:pt x="128" y="289"/>
                    <a:pt x="115" y="289"/>
                  </a:cubicBezTo>
                  <a:cubicBezTo>
                    <a:pt x="101" y="288"/>
                    <a:pt x="88" y="288"/>
                    <a:pt x="75" y="288"/>
                  </a:cubicBezTo>
                  <a:cubicBezTo>
                    <a:pt x="74" y="280"/>
                    <a:pt x="74" y="280"/>
                    <a:pt x="74" y="280"/>
                  </a:cubicBezTo>
                  <a:cubicBezTo>
                    <a:pt x="81" y="282"/>
                    <a:pt x="81" y="282"/>
                    <a:pt x="81" y="282"/>
                  </a:cubicBezTo>
                  <a:cubicBezTo>
                    <a:pt x="77" y="280"/>
                    <a:pt x="74" y="278"/>
                    <a:pt x="70" y="276"/>
                  </a:cubicBezTo>
                  <a:cubicBezTo>
                    <a:pt x="66" y="278"/>
                    <a:pt x="62" y="279"/>
                    <a:pt x="58" y="280"/>
                  </a:cubicBezTo>
                  <a:cubicBezTo>
                    <a:pt x="38" y="272"/>
                    <a:pt x="20" y="258"/>
                    <a:pt x="0" y="250"/>
                  </a:cubicBezTo>
                  <a:cubicBezTo>
                    <a:pt x="2" y="237"/>
                    <a:pt x="6" y="224"/>
                    <a:pt x="8" y="211"/>
                  </a:cubicBezTo>
                  <a:cubicBezTo>
                    <a:pt x="25" y="212"/>
                    <a:pt x="41" y="217"/>
                    <a:pt x="58" y="221"/>
                  </a:cubicBezTo>
                  <a:cubicBezTo>
                    <a:pt x="59" y="214"/>
                    <a:pt x="60" y="207"/>
                    <a:pt x="62" y="200"/>
                  </a:cubicBezTo>
                  <a:cubicBezTo>
                    <a:pt x="64" y="200"/>
                    <a:pt x="70" y="200"/>
                    <a:pt x="72" y="200"/>
                  </a:cubicBezTo>
                  <a:cubicBezTo>
                    <a:pt x="78" y="150"/>
                    <a:pt x="91" y="102"/>
                    <a:pt x="97" y="52"/>
                  </a:cubicBezTo>
                  <a:cubicBezTo>
                    <a:pt x="150" y="36"/>
                    <a:pt x="202" y="22"/>
                    <a:pt x="255" y="6"/>
                  </a:cubicBezTo>
                  <a:close/>
                  <a:moveTo>
                    <a:pt x="67" y="223"/>
                  </a:moveTo>
                  <a:cubicBezTo>
                    <a:pt x="84" y="226"/>
                    <a:pt x="100" y="232"/>
                    <a:pt x="117" y="234"/>
                  </a:cubicBezTo>
                  <a:cubicBezTo>
                    <a:pt x="117" y="231"/>
                    <a:pt x="117" y="225"/>
                    <a:pt x="116" y="222"/>
                  </a:cubicBezTo>
                  <a:cubicBezTo>
                    <a:pt x="101" y="219"/>
                    <a:pt x="85" y="216"/>
                    <a:pt x="69" y="211"/>
                  </a:cubicBezTo>
                  <a:cubicBezTo>
                    <a:pt x="68" y="215"/>
                    <a:pt x="68" y="219"/>
                    <a:pt x="67" y="223"/>
                  </a:cubicBezTo>
                  <a:close/>
                  <a:moveTo>
                    <a:pt x="299" y="291"/>
                  </a:moveTo>
                  <a:cubicBezTo>
                    <a:pt x="310" y="337"/>
                    <a:pt x="322" y="383"/>
                    <a:pt x="330" y="429"/>
                  </a:cubicBezTo>
                  <a:cubicBezTo>
                    <a:pt x="344" y="420"/>
                    <a:pt x="358" y="410"/>
                    <a:pt x="368" y="395"/>
                  </a:cubicBezTo>
                  <a:cubicBezTo>
                    <a:pt x="362" y="381"/>
                    <a:pt x="355" y="367"/>
                    <a:pt x="347" y="354"/>
                  </a:cubicBezTo>
                  <a:cubicBezTo>
                    <a:pt x="337" y="339"/>
                    <a:pt x="326" y="324"/>
                    <a:pt x="315" y="309"/>
                  </a:cubicBezTo>
                  <a:cubicBezTo>
                    <a:pt x="311" y="303"/>
                    <a:pt x="307" y="297"/>
                    <a:pt x="303" y="291"/>
                  </a:cubicBezTo>
                  <a:cubicBezTo>
                    <a:pt x="302" y="291"/>
                    <a:pt x="300" y="291"/>
                    <a:pt x="299" y="291"/>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4" name="Freeform 7"/>
            <p:cNvSpPr/>
            <p:nvPr/>
          </p:nvSpPr>
          <p:spPr bwMode="auto">
            <a:xfrm>
              <a:off x="3908425" y="2387600"/>
              <a:ext cx="630238" cy="409575"/>
            </a:xfrm>
            <a:custGeom>
              <a:gdLst>
                <a:gd fmla="*/ 14 w 168" name="T0"/>
                <a:gd fmla="*/ 0 h 109" name="T1"/>
                <a:gd fmla="*/ 77 w 168" name="T2"/>
                <a:gd fmla="*/ 33 h 109" name="T3"/>
                <a:gd fmla="*/ 76 w 168" name="T4"/>
                <a:gd fmla="*/ 49 h 109" name="T5"/>
                <a:gd fmla="*/ 90 w 168" name="T6"/>
                <a:gd fmla="*/ 39 h 109" name="T7"/>
                <a:gd fmla="*/ 137 w 168" name="T8"/>
                <a:gd fmla="*/ 39 h 109" name="T9"/>
                <a:gd fmla="*/ 168 w 168" name="T10"/>
                <a:gd fmla="*/ 39 h 109" name="T11"/>
                <a:gd fmla="*/ 152 w 168" name="T12"/>
                <a:gd fmla="*/ 109 h 109" name="T13"/>
                <a:gd fmla="*/ 102 w 168" name="T14"/>
                <a:gd fmla="*/ 98 h 109" name="T15"/>
                <a:gd fmla="*/ 1 w 168" name="T16"/>
                <a:gd fmla="*/ 74 h 109" name="T17"/>
                <a:gd fmla="*/ 14 w 168" name="T18"/>
                <a:gd fmla="*/ 0 h 10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9" w="168">
                  <a:moveTo>
                    <a:pt x="14" y="0"/>
                  </a:moveTo>
                  <a:cubicBezTo>
                    <a:pt x="36" y="10"/>
                    <a:pt x="55" y="23"/>
                    <a:pt x="77" y="33"/>
                  </a:cubicBezTo>
                  <a:cubicBezTo>
                    <a:pt x="77" y="37"/>
                    <a:pt x="76" y="45"/>
                    <a:pt x="76" y="49"/>
                  </a:cubicBezTo>
                  <a:cubicBezTo>
                    <a:pt x="81" y="46"/>
                    <a:pt x="85" y="42"/>
                    <a:pt x="90" y="39"/>
                  </a:cubicBezTo>
                  <a:cubicBezTo>
                    <a:pt x="106" y="39"/>
                    <a:pt x="122" y="39"/>
                    <a:pt x="137" y="39"/>
                  </a:cubicBezTo>
                  <a:cubicBezTo>
                    <a:pt x="148" y="39"/>
                    <a:pt x="158" y="39"/>
                    <a:pt x="168" y="39"/>
                  </a:cubicBezTo>
                  <a:cubicBezTo>
                    <a:pt x="163" y="63"/>
                    <a:pt x="159" y="86"/>
                    <a:pt x="152" y="109"/>
                  </a:cubicBezTo>
                  <a:cubicBezTo>
                    <a:pt x="135" y="105"/>
                    <a:pt x="119" y="102"/>
                    <a:pt x="102" y="98"/>
                  </a:cubicBezTo>
                  <a:cubicBezTo>
                    <a:pt x="69" y="89"/>
                    <a:pt x="34" y="83"/>
                    <a:pt x="1" y="74"/>
                  </a:cubicBezTo>
                  <a:cubicBezTo>
                    <a:pt x="0" y="49"/>
                    <a:pt x="11" y="25"/>
                    <a:pt x="14" y="0"/>
                  </a:cubicBez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5" name="Line 9"/>
            <p:cNvSpPr>
              <a:spLocks noChangeShapeType="1"/>
            </p:cNvSpPr>
            <p:nvPr/>
          </p:nvSpPr>
          <p:spPr bwMode="auto">
            <a:xfrm flipH="1">
              <a:off x="5586413" y="1933575"/>
              <a:ext cx="0" cy="0"/>
            </a:xfrm>
            <a:prstGeom prst="lin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6" name="Line 10"/>
            <p:cNvSpPr>
              <a:spLocks noChangeShapeType="1"/>
            </p:cNvSpPr>
            <p:nvPr/>
          </p:nvSpPr>
          <p:spPr bwMode="auto">
            <a:xfrm flipH="1">
              <a:off x="5586413" y="1933575"/>
              <a:ext cx="0" cy="0"/>
            </a:xfrm>
            <a:prstGeom prst="lin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7" name="椭圆 76"/>
            <p:cNvSpPr/>
            <p:nvPr/>
          </p:nvSpPr>
          <p:spPr>
            <a:xfrm>
              <a:off x="4960144" y="969169"/>
              <a:ext cx="442912" cy="442912"/>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78" name="矩形 77"/>
          <p:cNvSpPr/>
          <p:nvPr/>
        </p:nvSpPr>
        <p:spPr>
          <a:xfrm>
            <a:off x="0" y="4654550"/>
            <a:ext cx="5661025" cy="1195388"/>
          </a:xfrm>
          <a:prstGeom prst="rect">
            <a:avLst/>
          </a:prstGeom>
          <a:solidFill>
            <a:srgbClr val="E9A54E">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9" name="矩形 78"/>
          <p:cNvSpPr/>
          <p:nvPr/>
        </p:nvSpPr>
        <p:spPr>
          <a:xfrm>
            <a:off x="3033713" y="3624263"/>
            <a:ext cx="4818062" cy="1031875"/>
          </a:xfrm>
          <a:prstGeom prst="rect">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0" name="矩形 79"/>
          <p:cNvSpPr/>
          <p:nvPr/>
        </p:nvSpPr>
        <p:spPr>
          <a:xfrm>
            <a:off x="4616450" y="2593975"/>
            <a:ext cx="4819650" cy="1030288"/>
          </a:xfrm>
          <a:prstGeom prst="rect">
            <a:avLst/>
          </a:prstGeom>
          <a:solidFill>
            <a:srgbClr val="E9A54E">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1" name="矩形 80"/>
          <p:cNvSpPr/>
          <p:nvPr/>
        </p:nvSpPr>
        <p:spPr>
          <a:xfrm>
            <a:off x="0" y="4845050"/>
            <a:ext cx="5661025" cy="804672"/>
          </a:xfrm>
          <a:prstGeom prst="rect">
            <a:avLst/>
          </a:prstGeom>
        </p:spPr>
        <p:txBody>
          <a:bodyPr>
            <a:spAutoFit/>
          </a:bodyPr>
          <a:lstStyle/>
          <a:p>
            <a:pPr algn="ctr" eaLnBrk="1" fontAlgn="auto" hangingPunct="1">
              <a:lnSpc>
                <a:spcPct val="130000"/>
              </a:lnSpc>
              <a:spcBef>
                <a:spcPct val="0"/>
              </a:spcBef>
              <a:spcAft>
                <a:spcPct val="0"/>
              </a:spcAft>
              <a:defRPr/>
            </a:pPr>
            <a:r>
              <a:rPr altLang="en-US" kern="0" lang="zh-CN">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82" name="矩形 81"/>
          <p:cNvSpPr/>
          <p:nvPr/>
        </p:nvSpPr>
        <p:spPr>
          <a:xfrm>
            <a:off x="2613025" y="3746500"/>
            <a:ext cx="5659438" cy="804672"/>
          </a:xfrm>
          <a:prstGeom prst="rect">
            <a:avLst/>
          </a:prstGeom>
        </p:spPr>
        <p:txBody>
          <a:bodyPr>
            <a:spAutoFit/>
          </a:bodyPr>
          <a:lstStyle/>
          <a:p>
            <a:pPr algn="ctr" eaLnBrk="1" fontAlgn="auto" hangingPunct="1">
              <a:lnSpc>
                <a:spcPct val="130000"/>
              </a:lnSpc>
              <a:spcBef>
                <a:spcPct val="0"/>
              </a:spcBef>
              <a:spcAft>
                <a:spcPct val="0"/>
              </a:spcAft>
              <a:defRPr/>
            </a:pPr>
            <a:r>
              <a:rPr altLang="en-US" kern="0" lang="zh-CN">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83" name="矩形 82"/>
          <p:cNvSpPr/>
          <p:nvPr/>
        </p:nvSpPr>
        <p:spPr>
          <a:xfrm>
            <a:off x="4195762" y="2701925"/>
            <a:ext cx="5661025" cy="804672"/>
          </a:xfrm>
          <a:prstGeom prst="rect">
            <a:avLst/>
          </a:prstGeom>
        </p:spPr>
        <p:txBody>
          <a:bodyPr>
            <a:spAutoFit/>
          </a:bodyPr>
          <a:lstStyle/>
          <a:p>
            <a:pPr algn="ctr" eaLnBrk="1" fontAlgn="auto" hangingPunct="1">
              <a:lnSpc>
                <a:spcPct val="130000"/>
              </a:lnSpc>
              <a:spcBef>
                <a:spcPct val="0"/>
              </a:spcBef>
              <a:spcAft>
                <a:spcPct val="0"/>
              </a:spcAft>
              <a:defRPr/>
            </a:pPr>
            <a:r>
              <a:rPr altLang="en-US" kern="0" lang="zh-CN">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84" name="矩形 83"/>
          <p:cNvSpPr/>
          <p:nvPr/>
        </p:nvSpPr>
        <p:spPr>
          <a:xfrm>
            <a:off x="6053138" y="1562100"/>
            <a:ext cx="4818062" cy="1031875"/>
          </a:xfrm>
          <a:prstGeom prst="rect">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5" name="矩形 84"/>
          <p:cNvSpPr/>
          <p:nvPr/>
        </p:nvSpPr>
        <p:spPr>
          <a:xfrm>
            <a:off x="5632449" y="1684338"/>
            <a:ext cx="5659438" cy="804672"/>
          </a:xfrm>
          <a:prstGeom prst="rect">
            <a:avLst/>
          </a:prstGeom>
        </p:spPr>
        <p:txBody>
          <a:bodyPr>
            <a:spAutoFit/>
          </a:bodyPr>
          <a:lstStyle/>
          <a:p>
            <a:pPr algn="ctr" eaLnBrk="1" fontAlgn="auto" hangingPunct="1">
              <a:lnSpc>
                <a:spcPct val="130000"/>
              </a:lnSpc>
              <a:spcBef>
                <a:spcPct val="0"/>
              </a:spcBef>
              <a:spcAft>
                <a:spcPct val="0"/>
              </a:spcAft>
              <a:defRPr/>
            </a:pPr>
            <a:r>
              <a:rPr altLang="en-US" kern="0" lang="zh-CN">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p:transition/>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106"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19" name="Freeform 5"/>
          <p:cNvSpPr/>
          <p:nvPr/>
        </p:nvSpPr>
        <p:spPr bwMode="auto">
          <a:xfrm>
            <a:off x="2933700" y="3495675"/>
            <a:ext cx="528638" cy="889000"/>
          </a:xfrm>
          <a:custGeom>
            <a:gdLst>
              <a:gd fmla="*/ 69 w 75" name="T0"/>
              <a:gd fmla="*/ 1 h 126" name="T1"/>
              <a:gd fmla="*/ 65 w 75" name="T2"/>
              <a:gd fmla="*/ 0 h 126" name="T3"/>
              <a:gd fmla="*/ 8 w 75" name="T4"/>
              <a:gd fmla="*/ 0 h 126" name="T5"/>
              <a:gd fmla="*/ 2 w 75" name="T6"/>
              <a:gd fmla="*/ 4 h 126" name="T7"/>
              <a:gd fmla="*/ 0 w 75" name="T8"/>
              <a:gd fmla="*/ 8 h 126" name="T9"/>
              <a:gd fmla="*/ 0 w 75" name="T10"/>
              <a:gd fmla="*/ 9 h 126" name="T11"/>
              <a:gd fmla="*/ 0 w 75" name="T12"/>
              <a:gd fmla="*/ 11 h 126" name="T13"/>
              <a:gd fmla="*/ 0 w 75" name="T14"/>
              <a:gd fmla="*/ 57 h 126" name="T15"/>
              <a:gd fmla="*/ 6 w 75" name="T16"/>
              <a:gd fmla="*/ 63 h 126" name="T17"/>
              <a:gd fmla="*/ 12 w 75" name="T18"/>
              <a:gd fmla="*/ 57 h 126" name="T19"/>
              <a:gd fmla="*/ 12 w 75" name="T20"/>
              <a:gd fmla="*/ 20 h 126" name="T21"/>
              <a:gd fmla="*/ 16 w 75" name="T22"/>
              <a:gd fmla="*/ 20 h 126" name="T23"/>
              <a:gd fmla="*/ 16 w 75" name="T24"/>
              <a:gd fmla="*/ 65 h 126" name="T25"/>
              <a:gd fmla="*/ 16 w 75" name="T26"/>
              <a:gd fmla="*/ 66 h 126" name="T27"/>
              <a:gd fmla="*/ 16 w 75" name="T28"/>
              <a:gd fmla="*/ 67 h 126" name="T29"/>
              <a:gd fmla="*/ 16 w 75" name="T30"/>
              <a:gd fmla="*/ 118 h 126" name="T31"/>
              <a:gd fmla="*/ 24 w 75" name="T32"/>
              <a:gd fmla="*/ 126 h 126" name="T33"/>
              <a:gd fmla="*/ 33 w 75" name="T34"/>
              <a:gd fmla="*/ 118 h 126" name="T35"/>
              <a:gd fmla="*/ 33 w 75" name="T36"/>
              <a:gd fmla="*/ 74 h 126" name="T37"/>
              <a:gd fmla="*/ 42 w 75" name="T38"/>
              <a:gd fmla="*/ 74 h 126" name="T39"/>
              <a:gd fmla="*/ 42 w 75" name="T40"/>
              <a:gd fmla="*/ 118 h 126" name="T41"/>
              <a:gd fmla="*/ 51 w 75" name="T42"/>
              <a:gd fmla="*/ 126 h 126" name="T43"/>
              <a:gd fmla="*/ 60 w 75" name="T44"/>
              <a:gd fmla="*/ 118 h 126" name="T45"/>
              <a:gd fmla="*/ 60 w 75" name="T46"/>
              <a:gd fmla="*/ 67 h 126" name="T47"/>
              <a:gd fmla="*/ 60 w 75" name="T48"/>
              <a:gd fmla="*/ 66 h 126" name="T49"/>
              <a:gd fmla="*/ 60 w 75" name="T50"/>
              <a:gd fmla="*/ 65 h 126" name="T51"/>
              <a:gd fmla="*/ 60 w 75" name="T52"/>
              <a:gd fmla="*/ 20 h 126" name="T53"/>
              <a:gd fmla="*/ 63 w 75" name="T54"/>
              <a:gd fmla="*/ 20 h 126" name="T55"/>
              <a:gd fmla="*/ 63 w 75" name="T56"/>
              <a:gd fmla="*/ 56 h 126" name="T57"/>
              <a:gd fmla="*/ 69 w 75" name="T58"/>
              <a:gd fmla="*/ 62 h 126" name="T59"/>
              <a:gd fmla="*/ 75 w 75" name="T60"/>
              <a:gd fmla="*/ 56 h 126" name="T61"/>
              <a:gd fmla="*/ 75 w 75" name="T62"/>
              <a:gd fmla="*/ 7 h 126" name="T63"/>
              <a:gd fmla="*/ 69 w 75" name="T64"/>
              <a:gd fmla="*/ 1 h 12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5" w="75">
                <a:moveTo>
                  <a:pt x="69" y="1"/>
                </a:moveTo>
                <a:cubicBezTo>
                  <a:pt x="68" y="1"/>
                  <a:pt x="67" y="0"/>
                  <a:pt x="65" y="0"/>
                </a:cubicBezTo>
                <a:cubicBezTo>
                  <a:pt x="8" y="0"/>
                  <a:pt x="8" y="0"/>
                  <a:pt x="8" y="0"/>
                </a:cubicBezTo>
                <a:cubicBezTo>
                  <a:pt x="6" y="0"/>
                  <a:pt x="3" y="2"/>
                  <a:pt x="2" y="4"/>
                </a:cubicBezTo>
                <a:cubicBezTo>
                  <a:pt x="0" y="5"/>
                  <a:pt x="0" y="6"/>
                  <a:pt x="0" y="8"/>
                </a:cubicBezTo>
                <a:cubicBezTo>
                  <a:pt x="0" y="9"/>
                  <a:pt x="0" y="9"/>
                  <a:pt x="0" y="9"/>
                </a:cubicBezTo>
                <a:cubicBezTo>
                  <a:pt x="0" y="11"/>
                  <a:pt x="0" y="11"/>
                  <a:pt x="0" y="11"/>
                </a:cubicBezTo>
                <a:cubicBezTo>
                  <a:pt x="0" y="57"/>
                  <a:pt x="0" y="57"/>
                  <a:pt x="0" y="57"/>
                </a:cubicBezTo>
                <a:cubicBezTo>
                  <a:pt x="0" y="60"/>
                  <a:pt x="2" y="63"/>
                  <a:pt x="6" y="63"/>
                </a:cubicBezTo>
                <a:cubicBezTo>
                  <a:pt x="9" y="63"/>
                  <a:pt x="12" y="60"/>
                  <a:pt x="12" y="57"/>
                </a:cubicBezTo>
                <a:cubicBezTo>
                  <a:pt x="12" y="20"/>
                  <a:pt x="12" y="20"/>
                  <a:pt x="12" y="20"/>
                </a:cubicBezTo>
                <a:cubicBezTo>
                  <a:pt x="16" y="20"/>
                  <a:pt x="16" y="20"/>
                  <a:pt x="16" y="20"/>
                </a:cubicBezTo>
                <a:cubicBezTo>
                  <a:pt x="16" y="65"/>
                  <a:pt x="16" y="65"/>
                  <a:pt x="16" y="65"/>
                </a:cubicBezTo>
                <a:cubicBezTo>
                  <a:pt x="16" y="65"/>
                  <a:pt x="16" y="66"/>
                  <a:pt x="16" y="66"/>
                </a:cubicBezTo>
                <a:cubicBezTo>
                  <a:pt x="16" y="66"/>
                  <a:pt x="16" y="67"/>
                  <a:pt x="16" y="67"/>
                </a:cubicBezTo>
                <a:cubicBezTo>
                  <a:pt x="16" y="118"/>
                  <a:pt x="16" y="118"/>
                  <a:pt x="16" y="118"/>
                </a:cubicBezTo>
                <a:cubicBezTo>
                  <a:pt x="16" y="123"/>
                  <a:pt x="20" y="126"/>
                  <a:pt x="24" y="126"/>
                </a:cubicBezTo>
                <a:cubicBezTo>
                  <a:pt x="29" y="126"/>
                  <a:pt x="33" y="123"/>
                  <a:pt x="33" y="118"/>
                </a:cubicBezTo>
                <a:cubicBezTo>
                  <a:pt x="33" y="74"/>
                  <a:pt x="33" y="74"/>
                  <a:pt x="33" y="74"/>
                </a:cubicBezTo>
                <a:cubicBezTo>
                  <a:pt x="42" y="74"/>
                  <a:pt x="42" y="74"/>
                  <a:pt x="42" y="74"/>
                </a:cubicBezTo>
                <a:cubicBezTo>
                  <a:pt x="42" y="118"/>
                  <a:pt x="42" y="118"/>
                  <a:pt x="42" y="118"/>
                </a:cubicBezTo>
                <a:cubicBezTo>
                  <a:pt x="42" y="123"/>
                  <a:pt x="46" y="126"/>
                  <a:pt x="51" y="126"/>
                </a:cubicBezTo>
                <a:cubicBezTo>
                  <a:pt x="56" y="126"/>
                  <a:pt x="60" y="123"/>
                  <a:pt x="60" y="118"/>
                </a:cubicBezTo>
                <a:cubicBezTo>
                  <a:pt x="60" y="67"/>
                  <a:pt x="60" y="67"/>
                  <a:pt x="60" y="67"/>
                </a:cubicBezTo>
                <a:cubicBezTo>
                  <a:pt x="60" y="66"/>
                  <a:pt x="60" y="66"/>
                  <a:pt x="60" y="66"/>
                </a:cubicBezTo>
                <a:cubicBezTo>
                  <a:pt x="60" y="66"/>
                  <a:pt x="60" y="65"/>
                  <a:pt x="60" y="65"/>
                </a:cubicBezTo>
                <a:cubicBezTo>
                  <a:pt x="60" y="20"/>
                  <a:pt x="60" y="20"/>
                  <a:pt x="60" y="20"/>
                </a:cubicBezTo>
                <a:cubicBezTo>
                  <a:pt x="63" y="20"/>
                  <a:pt x="63" y="20"/>
                  <a:pt x="63" y="20"/>
                </a:cubicBezTo>
                <a:cubicBezTo>
                  <a:pt x="63" y="56"/>
                  <a:pt x="63" y="56"/>
                  <a:pt x="63" y="56"/>
                </a:cubicBezTo>
                <a:cubicBezTo>
                  <a:pt x="63" y="60"/>
                  <a:pt x="66" y="62"/>
                  <a:pt x="69" y="62"/>
                </a:cubicBezTo>
                <a:cubicBezTo>
                  <a:pt x="73" y="62"/>
                  <a:pt x="75" y="60"/>
                  <a:pt x="75" y="56"/>
                </a:cubicBezTo>
                <a:cubicBezTo>
                  <a:pt x="75" y="7"/>
                  <a:pt x="75" y="7"/>
                  <a:pt x="75" y="7"/>
                </a:cubicBezTo>
                <a:cubicBezTo>
                  <a:pt x="75" y="4"/>
                  <a:pt x="73" y="2"/>
                  <a:pt x="69" y="1"/>
                </a:cubicBezTo>
                <a:close/>
              </a:path>
            </a:pathLst>
          </a:custGeom>
          <a:solidFill>
            <a:srgbClr val="F5A63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0" name="Oval 6"/>
          <p:cNvSpPr>
            <a:spLocks noChangeArrowheads="1"/>
          </p:cNvSpPr>
          <p:nvPr/>
        </p:nvSpPr>
        <p:spPr bwMode="auto">
          <a:xfrm>
            <a:off x="3074988" y="3249613"/>
            <a:ext cx="231775" cy="211137"/>
          </a:xfrm>
          <a:prstGeom prst="ellipse">
            <a:avLst/>
          </a:prstGeom>
          <a:solidFill>
            <a:srgbClr val="F5A63E"/>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1" name="Freeform 7"/>
          <p:cNvSpPr>
            <a:spLocks noEditPoints="1"/>
          </p:cNvSpPr>
          <p:nvPr/>
        </p:nvSpPr>
        <p:spPr bwMode="auto">
          <a:xfrm>
            <a:off x="1641475" y="4964113"/>
            <a:ext cx="409575" cy="550862"/>
          </a:xfrm>
          <a:custGeom>
            <a:gdLst>
              <a:gd fmla="*/ 13 w 58" name="T0"/>
              <a:gd fmla="*/ 3 h 78" name="T1"/>
              <a:gd fmla="*/ 49 w 58" name="T2"/>
              <a:gd fmla="*/ 4 h 78" name="T3"/>
              <a:gd fmla="*/ 55 w 58" name="T4"/>
              <a:gd fmla="*/ 40 h 78" name="T5"/>
              <a:gd fmla="*/ 48 w 58" name="T6"/>
              <a:gd fmla="*/ 75 h 78" name="T7"/>
              <a:gd fmla="*/ 9 w 58" name="T8"/>
              <a:gd fmla="*/ 75 h 78" name="T9"/>
              <a:gd fmla="*/ 2 w 58" name="T10"/>
              <a:gd fmla="*/ 40 h 78" name="T11"/>
              <a:gd fmla="*/ 2 w 58" name="T12"/>
              <a:gd fmla="*/ 24 h 78" name="T13"/>
              <a:gd fmla="*/ 13 w 58" name="T14"/>
              <a:gd fmla="*/ 3 h 78" name="T15"/>
              <a:gd fmla="*/ 9 w 58" name="T16"/>
              <a:gd fmla="*/ 36 h 78" name="T17"/>
              <a:gd fmla="*/ 11 w 58" name="T18"/>
              <a:gd fmla="*/ 58 h 78" name="T19"/>
              <a:gd fmla="*/ 29 w 58" name="T20"/>
              <a:gd fmla="*/ 59 h 78" name="T21"/>
              <a:gd fmla="*/ 46 w 58" name="T22"/>
              <a:gd fmla="*/ 58 h 78" name="T23"/>
              <a:gd fmla="*/ 48 w 58" name="T24"/>
              <a:gd fmla="*/ 35 h 78" name="T25"/>
              <a:gd fmla="*/ 46 w 58" name="T26"/>
              <a:gd fmla="*/ 12 h 78" name="T27"/>
              <a:gd fmla="*/ 14 w 58" name="T28"/>
              <a:gd fmla="*/ 11 h 78" name="T29"/>
              <a:gd fmla="*/ 9 w 58" name="T30"/>
              <a:gd fmla="*/ 36 h 78" name="T31"/>
              <a:gd fmla="*/ 29 w 58" name="T32"/>
              <a:gd fmla="*/ 71 h 78" name="T33"/>
              <a:gd fmla="*/ 27 w 58" name="T34"/>
              <a:gd fmla="*/ 63 h 78" name="T35"/>
              <a:gd fmla="*/ 29 w 58" name="T36"/>
              <a:gd fmla="*/ 71 h 7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8" w="57">
                <a:moveTo>
                  <a:pt x="13" y="3"/>
                </a:moveTo>
                <a:cubicBezTo>
                  <a:pt x="20" y="1"/>
                  <a:pt x="43" y="0"/>
                  <a:pt x="49" y="4"/>
                </a:cubicBezTo>
                <a:cubicBezTo>
                  <a:pt x="58" y="8"/>
                  <a:pt x="55" y="27"/>
                  <a:pt x="55" y="40"/>
                </a:cubicBezTo>
                <a:cubicBezTo>
                  <a:pt x="55" y="53"/>
                  <a:pt x="58" y="71"/>
                  <a:pt x="48" y="75"/>
                </a:cubicBezTo>
                <a:cubicBezTo>
                  <a:pt x="42" y="78"/>
                  <a:pt x="15" y="77"/>
                  <a:pt x="9" y="75"/>
                </a:cubicBezTo>
                <a:cubicBezTo>
                  <a:pt x="0" y="71"/>
                  <a:pt x="2" y="54"/>
                  <a:pt x="2" y="40"/>
                </a:cubicBezTo>
                <a:cubicBezTo>
                  <a:pt x="2" y="33"/>
                  <a:pt x="2" y="28"/>
                  <a:pt x="2" y="24"/>
                </a:cubicBezTo>
                <a:cubicBezTo>
                  <a:pt x="2" y="13"/>
                  <a:pt x="1" y="5"/>
                  <a:pt x="13" y="3"/>
                </a:cubicBezTo>
                <a:close/>
                <a:moveTo>
                  <a:pt x="9" y="36"/>
                </a:moveTo>
                <a:cubicBezTo>
                  <a:pt x="9" y="45"/>
                  <a:pt x="8" y="55"/>
                  <a:pt x="11" y="58"/>
                </a:cubicBezTo>
                <a:cubicBezTo>
                  <a:pt x="14" y="61"/>
                  <a:pt x="25" y="59"/>
                  <a:pt x="29" y="59"/>
                </a:cubicBezTo>
                <a:cubicBezTo>
                  <a:pt x="33" y="59"/>
                  <a:pt x="44" y="60"/>
                  <a:pt x="46" y="58"/>
                </a:cubicBezTo>
                <a:cubicBezTo>
                  <a:pt x="50" y="54"/>
                  <a:pt x="48" y="43"/>
                  <a:pt x="48" y="35"/>
                </a:cubicBezTo>
                <a:cubicBezTo>
                  <a:pt x="48" y="27"/>
                  <a:pt x="50" y="16"/>
                  <a:pt x="46" y="12"/>
                </a:cubicBezTo>
                <a:cubicBezTo>
                  <a:pt x="43" y="9"/>
                  <a:pt x="21" y="9"/>
                  <a:pt x="14" y="11"/>
                </a:cubicBezTo>
                <a:cubicBezTo>
                  <a:pt x="7" y="13"/>
                  <a:pt x="9" y="24"/>
                  <a:pt x="9" y="36"/>
                </a:cubicBezTo>
                <a:close/>
                <a:moveTo>
                  <a:pt x="29" y="71"/>
                </a:moveTo>
                <a:cubicBezTo>
                  <a:pt x="35" y="71"/>
                  <a:pt x="34" y="60"/>
                  <a:pt x="27" y="63"/>
                </a:cubicBezTo>
                <a:cubicBezTo>
                  <a:pt x="22" y="65"/>
                  <a:pt x="25" y="72"/>
                  <a:pt x="29" y="71"/>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2" name="Freeform 8"/>
          <p:cNvSpPr>
            <a:spLocks noEditPoints="1"/>
          </p:cNvSpPr>
          <p:nvPr/>
        </p:nvSpPr>
        <p:spPr bwMode="auto">
          <a:xfrm>
            <a:off x="2925763" y="5648325"/>
            <a:ext cx="608012" cy="458788"/>
          </a:xfrm>
          <a:custGeom>
            <a:gdLst>
              <a:gd fmla="*/ 80 w 86" name="T0"/>
              <a:gd fmla="*/ 0 h 65" name="T1"/>
              <a:gd fmla="*/ 5 w 86" name="T2"/>
              <a:gd fmla="*/ 0 h 65" name="T3"/>
              <a:gd fmla="*/ 0 w 86" name="T4"/>
              <a:gd fmla="*/ 5 h 65" name="T5"/>
              <a:gd fmla="*/ 0 w 86" name="T6"/>
              <a:gd fmla="*/ 60 h 65" name="T7"/>
              <a:gd fmla="*/ 5 w 86" name="T8"/>
              <a:gd fmla="*/ 65 h 65" name="T9"/>
              <a:gd fmla="*/ 80 w 86" name="T10"/>
              <a:gd fmla="*/ 65 h 65" name="T11"/>
              <a:gd fmla="*/ 86 w 86" name="T12"/>
              <a:gd fmla="*/ 60 h 65" name="T13"/>
              <a:gd fmla="*/ 86 w 86" name="T14"/>
              <a:gd fmla="*/ 5 h 65" name="T15"/>
              <a:gd fmla="*/ 80 w 86" name="T16"/>
              <a:gd fmla="*/ 0 h 65" name="T17"/>
              <a:gd fmla="*/ 48 w 86" name="T18"/>
              <a:gd fmla="*/ 58 h 65" name="T19"/>
              <a:gd fmla="*/ 45 w 86" name="T20"/>
              <a:gd fmla="*/ 61 h 65" name="T21"/>
              <a:gd fmla="*/ 41 w 86" name="T22"/>
              <a:gd fmla="*/ 61 h 65" name="T23"/>
              <a:gd fmla="*/ 38 w 86" name="T24"/>
              <a:gd fmla="*/ 58 h 65" name="T25"/>
              <a:gd fmla="*/ 38 w 86" name="T26"/>
              <a:gd fmla="*/ 54 h 65" name="T27"/>
              <a:gd fmla="*/ 41 w 86" name="T28"/>
              <a:gd fmla="*/ 51 h 65" name="T29"/>
              <a:gd fmla="*/ 45 w 86" name="T30"/>
              <a:gd fmla="*/ 51 h 65" name="T31"/>
              <a:gd fmla="*/ 48 w 86" name="T32"/>
              <a:gd fmla="*/ 54 h 65" name="T33"/>
              <a:gd fmla="*/ 48 w 86" name="T34"/>
              <a:gd fmla="*/ 58 h 65" name="T35"/>
              <a:gd fmla="*/ 78 w 86" name="T36"/>
              <a:gd fmla="*/ 45 h 65" name="T37"/>
              <a:gd fmla="*/ 75 w 86" name="T38"/>
              <a:gd fmla="*/ 48 h 65" name="T39"/>
              <a:gd fmla="*/ 11 w 86" name="T40"/>
              <a:gd fmla="*/ 48 h 65" name="T41"/>
              <a:gd fmla="*/ 7 w 86" name="T42"/>
              <a:gd fmla="*/ 45 h 65" name="T43"/>
              <a:gd fmla="*/ 7 w 86" name="T44"/>
              <a:gd fmla="*/ 10 h 65" name="T45"/>
              <a:gd fmla="*/ 11 w 86" name="T46"/>
              <a:gd fmla="*/ 7 h 65" name="T47"/>
              <a:gd fmla="*/ 75 w 86" name="T48"/>
              <a:gd fmla="*/ 7 h 65" name="T49"/>
              <a:gd fmla="*/ 78 w 86" name="T50"/>
              <a:gd fmla="*/ 10 h 65" name="T51"/>
              <a:gd fmla="*/ 78 w 86" name="T52"/>
              <a:gd fmla="*/ 45 h 6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5" w="86">
                <a:moveTo>
                  <a:pt x="80" y="0"/>
                </a:moveTo>
                <a:cubicBezTo>
                  <a:pt x="5" y="0"/>
                  <a:pt x="5" y="0"/>
                  <a:pt x="5" y="0"/>
                </a:cubicBezTo>
                <a:cubicBezTo>
                  <a:pt x="3" y="0"/>
                  <a:pt x="0" y="3"/>
                  <a:pt x="0" y="5"/>
                </a:cubicBezTo>
                <a:cubicBezTo>
                  <a:pt x="0" y="60"/>
                  <a:pt x="0" y="60"/>
                  <a:pt x="0" y="60"/>
                </a:cubicBezTo>
                <a:cubicBezTo>
                  <a:pt x="0" y="62"/>
                  <a:pt x="3" y="65"/>
                  <a:pt x="5" y="65"/>
                </a:cubicBezTo>
                <a:cubicBezTo>
                  <a:pt x="80" y="65"/>
                  <a:pt x="80" y="65"/>
                  <a:pt x="80" y="65"/>
                </a:cubicBezTo>
                <a:cubicBezTo>
                  <a:pt x="83" y="65"/>
                  <a:pt x="86" y="62"/>
                  <a:pt x="86" y="60"/>
                </a:cubicBezTo>
                <a:cubicBezTo>
                  <a:pt x="86" y="5"/>
                  <a:pt x="86" y="5"/>
                  <a:pt x="86" y="5"/>
                </a:cubicBezTo>
                <a:cubicBezTo>
                  <a:pt x="86" y="3"/>
                  <a:pt x="83" y="0"/>
                  <a:pt x="80" y="0"/>
                </a:cubicBezTo>
                <a:close/>
                <a:moveTo>
                  <a:pt x="48" y="58"/>
                </a:moveTo>
                <a:cubicBezTo>
                  <a:pt x="48" y="60"/>
                  <a:pt x="47" y="61"/>
                  <a:pt x="45" y="61"/>
                </a:cubicBezTo>
                <a:cubicBezTo>
                  <a:pt x="41" y="61"/>
                  <a:pt x="41" y="61"/>
                  <a:pt x="41" y="61"/>
                </a:cubicBezTo>
                <a:cubicBezTo>
                  <a:pt x="39" y="61"/>
                  <a:pt x="38" y="60"/>
                  <a:pt x="38" y="58"/>
                </a:cubicBezTo>
                <a:cubicBezTo>
                  <a:pt x="38" y="54"/>
                  <a:pt x="38" y="54"/>
                  <a:pt x="38" y="54"/>
                </a:cubicBezTo>
                <a:cubicBezTo>
                  <a:pt x="38" y="52"/>
                  <a:pt x="39" y="51"/>
                  <a:pt x="41" y="51"/>
                </a:cubicBezTo>
                <a:cubicBezTo>
                  <a:pt x="45" y="51"/>
                  <a:pt x="45" y="51"/>
                  <a:pt x="45" y="51"/>
                </a:cubicBezTo>
                <a:cubicBezTo>
                  <a:pt x="47" y="51"/>
                  <a:pt x="48" y="52"/>
                  <a:pt x="48" y="54"/>
                </a:cubicBezTo>
                <a:lnTo>
                  <a:pt x="48" y="58"/>
                </a:lnTo>
                <a:close/>
                <a:moveTo>
                  <a:pt x="78" y="45"/>
                </a:moveTo>
                <a:cubicBezTo>
                  <a:pt x="78" y="46"/>
                  <a:pt x="77" y="48"/>
                  <a:pt x="75" y="48"/>
                </a:cubicBezTo>
                <a:cubicBezTo>
                  <a:pt x="11" y="48"/>
                  <a:pt x="11" y="48"/>
                  <a:pt x="11" y="48"/>
                </a:cubicBezTo>
                <a:cubicBezTo>
                  <a:pt x="9" y="48"/>
                  <a:pt x="7" y="46"/>
                  <a:pt x="7" y="45"/>
                </a:cubicBezTo>
                <a:cubicBezTo>
                  <a:pt x="7" y="10"/>
                  <a:pt x="7" y="10"/>
                  <a:pt x="7" y="10"/>
                </a:cubicBezTo>
                <a:cubicBezTo>
                  <a:pt x="7" y="9"/>
                  <a:pt x="9" y="7"/>
                  <a:pt x="11" y="7"/>
                </a:cubicBezTo>
                <a:cubicBezTo>
                  <a:pt x="75" y="7"/>
                  <a:pt x="75" y="7"/>
                  <a:pt x="75" y="7"/>
                </a:cubicBezTo>
                <a:cubicBezTo>
                  <a:pt x="77" y="7"/>
                  <a:pt x="78" y="9"/>
                  <a:pt x="78" y="10"/>
                </a:cubicBezTo>
                <a:lnTo>
                  <a:pt x="78" y="45"/>
                </a:ln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3" name="Freeform 9"/>
          <p:cNvSpPr>
            <a:spLocks noEditPoints="1"/>
          </p:cNvSpPr>
          <p:nvPr/>
        </p:nvSpPr>
        <p:spPr bwMode="auto">
          <a:xfrm>
            <a:off x="4492625" y="4906963"/>
            <a:ext cx="374650" cy="481012"/>
          </a:xfrm>
          <a:custGeom>
            <a:gdLst>
              <a:gd fmla="*/ 0 w 236" name="T0"/>
              <a:gd fmla="*/ 0 h 303" name="T1"/>
              <a:gd fmla="*/ 0 w 236" name="T2"/>
              <a:gd fmla="*/ 303 h 303" name="T3"/>
              <a:gd fmla="*/ 236 w 236" name="T4"/>
              <a:gd fmla="*/ 303 h 303" name="T5"/>
              <a:gd fmla="*/ 236 w 236" name="T6"/>
              <a:gd fmla="*/ 0 h 303" name="T7"/>
              <a:gd fmla="*/ 0 w 236" name="T8"/>
              <a:gd fmla="*/ 0 h 303" name="T9"/>
              <a:gd fmla="*/ 85 w 236" name="T10"/>
              <a:gd fmla="*/ 258 h 303" name="T11"/>
              <a:gd fmla="*/ 36 w 236" name="T12"/>
              <a:gd fmla="*/ 258 h 303" name="T13"/>
              <a:gd fmla="*/ 36 w 236" name="T14"/>
              <a:gd fmla="*/ 205 h 303" name="T15"/>
              <a:gd fmla="*/ 85 w 236" name="T16"/>
              <a:gd fmla="*/ 205 h 303" name="T17"/>
              <a:gd fmla="*/ 85 w 236" name="T18"/>
              <a:gd fmla="*/ 258 h 303" name="T19"/>
              <a:gd fmla="*/ 85 w 236" name="T20"/>
              <a:gd fmla="*/ 183 h 303" name="T21"/>
              <a:gd fmla="*/ 36 w 236" name="T22"/>
              <a:gd fmla="*/ 183 h 303" name="T23"/>
              <a:gd fmla="*/ 36 w 236" name="T24"/>
              <a:gd fmla="*/ 129 h 303" name="T25"/>
              <a:gd fmla="*/ 85 w 236" name="T26"/>
              <a:gd fmla="*/ 129 h 303" name="T27"/>
              <a:gd fmla="*/ 85 w 236" name="T28"/>
              <a:gd fmla="*/ 183 h 303" name="T29"/>
              <a:gd fmla="*/ 209 w 236" name="T30"/>
              <a:gd fmla="*/ 232 h 303" name="T31"/>
              <a:gd fmla="*/ 107 w 236" name="T32"/>
              <a:gd fmla="*/ 232 h 303" name="T33"/>
              <a:gd fmla="*/ 107 w 236" name="T34"/>
              <a:gd fmla="*/ 129 h 303" name="T35"/>
              <a:gd fmla="*/ 209 w 236" name="T36"/>
              <a:gd fmla="*/ 129 h 303" name="T37"/>
              <a:gd fmla="*/ 209 w 236" name="T38"/>
              <a:gd fmla="*/ 232 h 303" name="T39"/>
              <a:gd fmla="*/ 209 w 236" name="T40"/>
              <a:gd fmla="*/ 98 h 303" name="T41"/>
              <a:gd fmla="*/ 31 w 236" name="T42"/>
              <a:gd fmla="*/ 98 h 303" name="T43"/>
              <a:gd fmla="*/ 31 w 236" name="T44"/>
              <a:gd fmla="*/ 36 h 303" name="T45"/>
              <a:gd fmla="*/ 209 w 236" name="T46"/>
              <a:gd fmla="*/ 36 h 303" name="T47"/>
              <a:gd fmla="*/ 209 w 236" name="T48"/>
              <a:gd fmla="*/ 98 h 30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03" w="236">
                <a:moveTo>
                  <a:pt x="0" y="0"/>
                </a:moveTo>
                <a:lnTo>
                  <a:pt x="0" y="303"/>
                </a:lnTo>
                <a:lnTo>
                  <a:pt x="236" y="303"/>
                </a:lnTo>
                <a:lnTo>
                  <a:pt x="236" y="0"/>
                </a:lnTo>
                <a:lnTo>
                  <a:pt x="0" y="0"/>
                </a:lnTo>
                <a:close/>
                <a:moveTo>
                  <a:pt x="85" y="258"/>
                </a:moveTo>
                <a:lnTo>
                  <a:pt x="36" y="258"/>
                </a:lnTo>
                <a:lnTo>
                  <a:pt x="36" y="205"/>
                </a:lnTo>
                <a:lnTo>
                  <a:pt x="85" y="205"/>
                </a:lnTo>
                <a:lnTo>
                  <a:pt x="85" y="258"/>
                </a:lnTo>
                <a:close/>
                <a:moveTo>
                  <a:pt x="85" y="183"/>
                </a:moveTo>
                <a:lnTo>
                  <a:pt x="36" y="183"/>
                </a:lnTo>
                <a:lnTo>
                  <a:pt x="36" y="129"/>
                </a:lnTo>
                <a:lnTo>
                  <a:pt x="85" y="129"/>
                </a:lnTo>
                <a:lnTo>
                  <a:pt x="85" y="183"/>
                </a:lnTo>
                <a:close/>
                <a:moveTo>
                  <a:pt x="209" y="232"/>
                </a:moveTo>
                <a:lnTo>
                  <a:pt x="107" y="232"/>
                </a:lnTo>
                <a:lnTo>
                  <a:pt x="107" y="129"/>
                </a:lnTo>
                <a:lnTo>
                  <a:pt x="209" y="129"/>
                </a:lnTo>
                <a:lnTo>
                  <a:pt x="209" y="232"/>
                </a:lnTo>
                <a:close/>
                <a:moveTo>
                  <a:pt x="209" y="98"/>
                </a:moveTo>
                <a:lnTo>
                  <a:pt x="31" y="98"/>
                </a:lnTo>
                <a:lnTo>
                  <a:pt x="31" y="36"/>
                </a:lnTo>
                <a:lnTo>
                  <a:pt x="209" y="36"/>
                </a:lnTo>
                <a:lnTo>
                  <a:pt x="209" y="98"/>
                </a:ln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4" name="Freeform 10"/>
          <p:cNvSpPr/>
          <p:nvPr/>
        </p:nvSpPr>
        <p:spPr bwMode="auto">
          <a:xfrm>
            <a:off x="4732338" y="2444750"/>
            <a:ext cx="92075" cy="127000"/>
          </a:xfrm>
          <a:custGeom>
            <a:gdLst>
              <a:gd fmla="*/ 0 w 13" name="T0"/>
              <a:gd fmla="*/ 0 h 18" name="T1"/>
              <a:gd fmla="*/ 0 w 13" name="T2"/>
              <a:gd fmla="*/ 18 h 18" name="T3"/>
              <a:gd fmla="*/ 13 w 13" name="T4"/>
              <a:gd fmla="*/ 3 h 18" name="T5"/>
              <a:gd fmla="*/ 0 w 13" name="T6"/>
              <a:gd fmla="*/ 0 h 18" name="T7"/>
            </a:gdLst>
            <a:cxnLst>
              <a:cxn ang="0">
                <a:pos x="T0" y="T1"/>
              </a:cxn>
              <a:cxn ang="0">
                <a:pos x="T2" y="T3"/>
              </a:cxn>
              <a:cxn ang="0">
                <a:pos x="T4" y="T5"/>
              </a:cxn>
              <a:cxn ang="0">
                <a:pos x="T6" y="T7"/>
              </a:cxn>
            </a:cxnLst>
            <a:rect b="b" l="0" r="r" t="0"/>
            <a:pathLst>
              <a:path h="18" w="13">
                <a:moveTo>
                  <a:pt x="0" y="0"/>
                </a:moveTo>
                <a:cubicBezTo>
                  <a:pt x="0" y="18"/>
                  <a:pt x="0" y="18"/>
                  <a:pt x="0" y="18"/>
                </a:cubicBezTo>
                <a:cubicBezTo>
                  <a:pt x="5" y="17"/>
                  <a:pt x="10" y="11"/>
                  <a:pt x="13" y="3"/>
                </a:cubicBezTo>
                <a:cubicBezTo>
                  <a:pt x="9" y="1"/>
                  <a:pt x="5" y="0"/>
                  <a:pt x="0" y="0"/>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5" name="Freeform 11"/>
          <p:cNvSpPr/>
          <p:nvPr/>
        </p:nvSpPr>
        <p:spPr bwMode="auto">
          <a:xfrm>
            <a:off x="4732338" y="2317750"/>
            <a:ext cx="112712" cy="119063"/>
          </a:xfrm>
          <a:custGeom>
            <a:gdLst>
              <a:gd fmla="*/ 16 w 16" name="T0"/>
              <a:gd fmla="*/ 0 h 17" name="T1"/>
              <a:gd fmla="*/ 0 w 16" name="T2"/>
              <a:gd fmla="*/ 0 h 17" name="T3"/>
              <a:gd fmla="*/ 0 w 16" name="T4"/>
              <a:gd fmla="*/ 14 h 17" name="T5"/>
              <a:gd fmla="*/ 14 w 16" name="T6"/>
              <a:gd fmla="*/ 17 h 17" name="T7"/>
              <a:gd fmla="*/ 16 w 16" name="T8"/>
              <a:gd fmla="*/ 0 h 17" name="T9"/>
            </a:gdLst>
            <a:cxnLst>
              <a:cxn ang="0">
                <a:pos x="T0" y="T1"/>
              </a:cxn>
              <a:cxn ang="0">
                <a:pos x="T2" y="T3"/>
              </a:cxn>
              <a:cxn ang="0">
                <a:pos x="T4" y="T5"/>
              </a:cxn>
              <a:cxn ang="0">
                <a:pos x="T6" y="T7"/>
              </a:cxn>
              <a:cxn ang="0">
                <a:pos x="T8" y="T9"/>
              </a:cxn>
            </a:cxnLst>
            <a:rect b="b" l="0" r="r" t="0"/>
            <a:pathLst>
              <a:path h="17" w="16">
                <a:moveTo>
                  <a:pt x="16" y="0"/>
                </a:moveTo>
                <a:cubicBezTo>
                  <a:pt x="0" y="0"/>
                  <a:pt x="0" y="0"/>
                  <a:pt x="0" y="0"/>
                </a:cubicBezTo>
                <a:cubicBezTo>
                  <a:pt x="0" y="14"/>
                  <a:pt x="0" y="14"/>
                  <a:pt x="0" y="14"/>
                </a:cubicBezTo>
                <a:cubicBezTo>
                  <a:pt x="5" y="14"/>
                  <a:pt x="10" y="15"/>
                  <a:pt x="14" y="17"/>
                </a:cubicBezTo>
                <a:cubicBezTo>
                  <a:pt x="15" y="12"/>
                  <a:pt x="16" y="6"/>
                  <a:pt x="16" y="0"/>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6" name="Freeform 12"/>
          <p:cNvSpPr/>
          <p:nvPr/>
        </p:nvSpPr>
        <p:spPr bwMode="auto">
          <a:xfrm>
            <a:off x="4732338" y="2168525"/>
            <a:ext cx="112712" cy="120650"/>
          </a:xfrm>
          <a:custGeom>
            <a:gdLst>
              <a:gd fmla="*/ 0 w 16" name="T0"/>
              <a:gd fmla="*/ 3 h 17" name="T1"/>
              <a:gd fmla="*/ 0 w 16" name="T2"/>
              <a:gd fmla="*/ 17 h 17" name="T3"/>
              <a:gd fmla="*/ 16 w 16" name="T4"/>
              <a:gd fmla="*/ 17 h 17" name="T5"/>
              <a:gd fmla="*/ 14 w 16" name="T6"/>
              <a:gd fmla="*/ 0 h 17" name="T7"/>
              <a:gd fmla="*/ 0 w 16" name="T8"/>
              <a:gd fmla="*/ 3 h 17" name="T9"/>
            </a:gdLst>
            <a:cxnLst>
              <a:cxn ang="0">
                <a:pos x="T0" y="T1"/>
              </a:cxn>
              <a:cxn ang="0">
                <a:pos x="T2" y="T3"/>
              </a:cxn>
              <a:cxn ang="0">
                <a:pos x="T4" y="T5"/>
              </a:cxn>
              <a:cxn ang="0">
                <a:pos x="T6" y="T7"/>
              </a:cxn>
              <a:cxn ang="0">
                <a:pos x="T8" y="T9"/>
              </a:cxn>
            </a:cxnLst>
            <a:rect b="b" l="0" r="r" t="0"/>
            <a:pathLst>
              <a:path h="17" w="16">
                <a:moveTo>
                  <a:pt x="0" y="3"/>
                </a:moveTo>
                <a:cubicBezTo>
                  <a:pt x="0" y="17"/>
                  <a:pt x="0" y="17"/>
                  <a:pt x="0" y="17"/>
                </a:cubicBezTo>
                <a:cubicBezTo>
                  <a:pt x="16" y="17"/>
                  <a:pt x="16" y="17"/>
                  <a:pt x="16" y="17"/>
                </a:cubicBezTo>
                <a:cubicBezTo>
                  <a:pt x="16" y="11"/>
                  <a:pt x="15" y="5"/>
                  <a:pt x="14" y="0"/>
                </a:cubicBezTo>
                <a:cubicBezTo>
                  <a:pt x="9" y="2"/>
                  <a:pt x="5" y="3"/>
                  <a:pt x="0" y="3"/>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7" name="Freeform 13"/>
          <p:cNvSpPr/>
          <p:nvPr/>
        </p:nvSpPr>
        <p:spPr bwMode="auto">
          <a:xfrm>
            <a:off x="4613275" y="2444750"/>
            <a:ext cx="98425" cy="133350"/>
          </a:xfrm>
          <a:custGeom>
            <a:gdLst>
              <a:gd fmla="*/ 14 w 14" name="T0"/>
              <a:gd fmla="*/ 19 h 19" name="T1"/>
              <a:gd fmla="*/ 14 w 14" name="T2"/>
              <a:gd fmla="*/ 0 h 19" name="T3"/>
              <a:gd fmla="*/ 0 w 14" name="T4"/>
              <a:gd fmla="*/ 3 h 19" name="T5"/>
              <a:gd fmla="*/ 14 w 14" name="T6"/>
              <a:gd fmla="*/ 19 h 19" name="T7"/>
            </a:gdLst>
            <a:cxnLst>
              <a:cxn ang="0">
                <a:pos x="T0" y="T1"/>
              </a:cxn>
              <a:cxn ang="0">
                <a:pos x="T2" y="T3"/>
              </a:cxn>
              <a:cxn ang="0">
                <a:pos x="T4" y="T5"/>
              </a:cxn>
              <a:cxn ang="0">
                <a:pos x="T6" y="T7"/>
              </a:cxn>
            </a:cxnLst>
            <a:rect b="b" l="0" r="r" t="0"/>
            <a:pathLst>
              <a:path h="19" w="14">
                <a:moveTo>
                  <a:pt x="14" y="19"/>
                </a:moveTo>
                <a:cubicBezTo>
                  <a:pt x="14" y="0"/>
                  <a:pt x="14" y="0"/>
                  <a:pt x="14" y="0"/>
                </a:cubicBezTo>
                <a:cubicBezTo>
                  <a:pt x="9" y="0"/>
                  <a:pt x="4" y="1"/>
                  <a:pt x="0" y="3"/>
                </a:cubicBezTo>
                <a:cubicBezTo>
                  <a:pt x="3" y="11"/>
                  <a:pt x="8" y="17"/>
                  <a:pt x="14" y="19"/>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8" name="Freeform 14"/>
          <p:cNvSpPr/>
          <p:nvPr/>
        </p:nvSpPr>
        <p:spPr bwMode="auto">
          <a:xfrm>
            <a:off x="4591050" y="2176463"/>
            <a:ext cx="120650" cy="112712"/>
          </a:xfrm>
          <a:custGeom>
            <a:gdLst>
              <a:gd fmla="*/ 0 w 17" name="T0"/>
              <a:gd fmla="*/ 16 h 16" name="T1"/>
              <a:gd fmla="*/ 17 w 17" name="T2"/>
              <a:gd fmla="*/ 16 h 16" name="T3"/>
              <a:gd fmla="*/ 17 w 17" name="T4"/>
              <a:gd fmla="*/ 3 h 16" name="T5"/>
              <a:gd fmla="*/ 2 w 17" name="T6"/>
              <a:gd fmla="*/ 0 h 16" name="T7"/>
              <a:gd fmla="*/ 0 w 17" name="T8"/>
              <a:gd fmla="*/ 16 h 16" name="T9"/>
            </a:gdLst>
            <a:cxnLst>
              <a:cxn ang="0">
                <a:pos x="T0" y="T1"/>
              </a:cxn>
              <a:cxn ang="0">
                <a:pos x="T2" y="T3"/>
              </a:cxn>
              <a:cxn ang="0">
                <a:pos x="T4" y="T5"/>
              </a:cxn>
              <a:cxn ang="0">
                <a:pos x="T6" y="T7"/>
              </a:cxn>
              <a:cxn ang="0">
                <a:pos x="T8" y="T9"/>
              </a:cxn>
            </a:cxnLst>
            <a:rect b="b" l="0" r="r" t="0"/>
            <a:pathLst>
              <a:path h="16" w="17">
                <a:moveTo>
                  <a:pt x="0" y="16"/>
                </a:moveTo>
                <a:cubicBezTo>
                  <a:pt x="17" y="16"/>
                  <a:pt x="17" y="16"/>
                  <a:pt x="17" y="16"/>
                </a:cubicBezTo>
                <a:cubicBezTo>
                  <a:pt x="17" y="3"/>
                  <a:pt x="17" y="3"/>
                  <a:pt x="17" y="3"/>
                </a:cubicBezTo>
                <a:cubicBezTo>
                  <a:pt x="12" y="2"/>
                  <a:pt x="7" y="1"/>
                  <a:pt x="2" y="0"/>
                </a:cubicBezTo>
                <a:cubicBezTo>
                  <a:pt x="1" y="5"/>
                  <a:pt x="0" y="10"/>
                  <a:pt x="0" y="16"/>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9" name="Freeform 15"/>
          <p:cNvSpPr/>
          <p:nvPr/>
        </p:nvSpPr>
        <p:spPr bwMode="auto">
          <a:xfrm>
            <a:off x="4732338" y="2049463"/>
            <a:ext cx="85725" cy="112712"/>
          </a:xfrm>
          <a:custGeom>
            <a:gdLst>
              <a:gd fmla="*/ 0 w 12" name="T0"/>
              <a:gd fmla="*/ 0 h 16" name="T1"/>
              <a:gd fmla="*/ 0 w 12" name="T2"/>
              <a:gd fmla="*/ 16 h 16" name="T3"/>
              <a:gd fmla="*/ 12 w 12" name="T4"/>
              <a:gd fmla="*/ 13 h 16" name="T5"/>
              <a:gd fmla="*/ 0 w 12" name="T6"/>
              <a:gd fmla="*/ 0 h 16" name="T7"/>
            </a:gdLst>
            <a:cxnLst>
              <a:cxn ang="0">
                <a:pos x="T0" y="T1"/>
              </a:cxn>
              <a:cxn ang="0">
                <a:pos x="T2" y="T3"/>
              </a:cxn>
              <a:cxn ang="0">
                <a:pos x="T4" y="T5"/>
              </a:cxn>
              <a:cxn ang="0">
                <a:pos x="T6" y="T7"/>
              </a:cxn>
            </a:cxnLst>
            <a:rect b="b" l="0" r="r" t="0"/>
            <a:pathLst>
              <a:path h="16" w="12">
                <a:moveTo>
                  <a:pt x="0" y="0"/>
                </a:moveTo>
                <a:cubicBezTo>
                  <a:pt x="0" y="16"/>
                  <a:pt x="0" y="16"/>
                  <a:pt x="0" y="16"/>
                </a:cubicBezTo>
                <a:cubicBezTo>
                  <a:pt x="4" y="16"/>
                  <a:pt x="8" y="15"/>
                  <a:pt x="12" y="13"/>
                </a:cubicBezTo>
                <a:cubicBezTo>
                  <a:pt x="9" y="6"/>
                  <a:pt x="5" y="1"/>
                  <a:pt x="0" y="0"/>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0" name="Freeform 16"/>
          <p:cNvSpPr/>
          <p:nvPr/>
        </p:nvSpPr>
        <p:spPr bwMode="auto">
          <a:xfrm>
            <a:off x="4619625" y="2041525"/>
            <a:ext cx="92075" cy="120650"/>
          </a:xfrm>
          <a:custGeom>
            <a:gdLst>
              <a:gd fmla="*/ 13 w 13" name="T0"/>
              <a:gd fmla="*/ 17 h 17" name="T1"/>
              <a:gd fmla="*/ 13 w 13" name="T2"/>
              <a:gd fmla="*/ 0 h 17" name="T3"/>
              <a:gd fmla="*/ 0 w 13" name="T4"/>
              <a:gd fmla="*/ 15 h 17" name="T5"/>
              <a:gd fmla="*/ 13 w 13" name="T6"/>
              <a:gd fmla="*/ 17 h 17" name="T7"/>
            </a:gdLst>
            <a:cxnLst>
              <a:cxn ang="0">
                <a:pos x="T0" y="T1"/>
              </a:cxn>
              <a:cxn ang="0">
                <a:pos x="T2" y="T3"/>
              </a:cxn>
              <a:cxn ang="0">
                <a:pos x="T4" y="T5"/>
              </a:cxn>
              <a:cxn ang="0">
                <a:pos x="T6" y="T7"/>
              </a:cxn>
            </a:cxnLst>
            <a:rect b="b" l="0" r="r" t="0"/>
            <a:pathLst>
              <a:path h="17" w="13">
                <a:moveTo>
                  <a:pt x="13" y="17"/>
                </a:moveTo>
                <a:cubicBezTo>
                  <a:pt x="13" y="0"/>
                  <a:pt x="13" y="0"/>
                  <a:pt x="13" y="0"/>
                </a:cubicBezTo>
                <a:cubicBezTo>
                  <a:pt x="7" y="2"/>
                  <a:pt x="3" y="7"/>
                  <a:pt x="0" y="15"/>
                </a:cubicBezTo>
                <a:cubicBezTo>
                  <a:pt x="4" y="16"/>
                  <a:pt x="8" y="17"/>
                  <a:pt x="13" y="17"/>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1" name="Freeform 17"/>
          <p:cNvSpPr/>
          <p:nvPr/>
        </p:nvSpPr>
        <p:spPr bwMode="auto">
          <a:xfrm>
            <a:off x="4591050" y="2317750"/>
            <a:ext cx="120650" cy="119063"/>
          </a:xfrm>
          <a:custGeom>
            <a:gdLst>
              <a:gd fmla="*/ 2 w 17" name="T0"/>
              <a:gd fmla="*/ 17 h 17" name="T1"/>
              <a:gd fmla="*/ 17 w 17" name="T2"/>
              <a:gd fmla="*/ 14 h 17" name="T3"/>
              <a:gd fmla="*/ 17 w 17" name="T4"/>
              <a:gd fmla="*/ 0 h 17" name="T5"/>
              <a:gd fmla="*/ 0 w 17" name="T6"/>
              <a:gd fmla="*/ 0 h 17" name="T7"/>
              <a:gd fmla="*/ 2 w 17" name="T8"/>
              <a:gd fmla="*/ 17 h 17" name="T9"/>
            </a:gdLst>
            <a:cxnLst>
              <a:cxn ang="0">
                <a:pos x="T0" y="T1"/>
              </a:cxn>
              <a:cxn ang="0">
                <a:pos x="T2" y="T3"/>
              </a:cxn>
              <a:cxn ang="0">
                <a:pos x="T4" y="T5"/>
              </a:cxn>
              <a:cxn ang="0">
                <a:pos x="T6" y="T7"/>
              </a:cxn>
              <a:cxn ang="0">
                <a:pos x="T8" y="T9"/>
              </a:cxn>
            </a:cxnLst>
            <a:rect b="b" l="0" r="r" t="0"/>
            <a:pathLst>
              <a:path h="17" w="17">
                <a:moveTo>
                  <a:pt x="2" y="17"/>
                </a:moveTo>
                <a:cubicBezTo>
                  <a:pt x="6" y="15"/>
                  <a:pt x="11" y="14"/>
                  <a:pt x="17" y="14"/>
                </a:cubicBezTo>
                <a:cubicBezTo>
                  <a:pt x="17" y="0"/>
                  <a:pt x="17" y="0"/>
                  <a:pt x="17" y="0"/>
                </a:cubicBezTo>
                <a:cubicBezTo>
                  <a:pt x="0" y="0"/>
                  <a:pt x="0" y="0"/>
                  <a:pt x="0" y="0"/>
                </a:cubicBezTo>
                <a:cubicBezTo>
                  <a:pt x="0" y="6"/>
                  <a:pt x="1" y="12"/>
                  <a:pt x="2" y="17"/>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2" name="Freeform 18"/>
          <p:cNvSpPr/>
          <p:nvPr/>
        </p:nvSpPr>
        <p:spPr bwMode="auto">
          <a:xfrm>
            <a:off x="4443413" y="2317750"/>
            <a:ext cx="134937" cy="176213"/>
          </a:xfrm>
          <a:custGeom>
            <a:gdLst>
              <a:gd fmla="*/ 19 w 19" name="T0"/>
              <a:gd fmla="*/ 19 h 25" name="T1"/>
              <a:gd fmla="*/ 16 w 19" name="T2"/>
              <a:gd fmla="*/ 0 h 25" name="T3"/>
              <a:gd fmla="*/ 0 w 19" name="T4"/>
              <a:gd fmla="*/ 0 h 25" name="T5"/>
              <a:gd fmla="*/ 10 w 19" name="T6"/>
              <a:gd fmla="*/ 25 h 25" name="T7"/>
              <a:gd fmla="*/ 19 w 19" name="T8"/>
              <a:gd fmla="*/ 19 h 25" name="T9"/>
            </a:gdLst>
            <a:cxnLst>
              <a:cxn ang="0">
                <a:pos x="T0" y="T1"/>
              </a:cxn>
              <a:cxn ang="0">
                <a:pos x="T2" y="T3"/>
              </a:cxn>
              <a:cxn ang="0">
                <a:pos x="T4" y="T5"/>
              </a:cxn>
              <a:cxn ang="0">
                <a:pos x="T6" y="T7"/>
              </a:cxn>
              <a:cxn ang="0">
                <a:pos x="T8" y="T9"/>
              </a:cxn>
            </a:cxnLst>
            <a:rect b="b" l="0" r="r" t="0"/>
            <a:pathLst>
              <a:path h="25" w="19">
                <a:moveTo>
                  <a:pt x="19" y="19"/>
                </a:moveTo>
                <a:cubicBezTo>
                  <a:pt x="17" y="13"/>
                  <a:pt x="17" y="7"/>
                  <a:pt x="16" y="0"/>
                </a:cubicBezTo>
                <a:cubicBezTo>
                  <a:pt x="0" y="0"/>
                  <a:pt x="0" y="0"/>
                  <a:pt x="0" y="0"/>
                </a:cubicBezTo>
                <a:cubicBezTo>
                  <a:pt x="0" y="10"/>
                  <a:pt x="4" y="19"/>
                  <a:pt x="10" y="25"/>
                </a:cubicBezTo>
                <a:cubicBezTo>
                  <a:pt x="12" y="23"/>
                  <a:pt x="16" y="20"/>
                  <a:pt x="19" y="19"/>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 name="Freeform 19"/>
          <p:cNvSpPr/>
          <p:nvPr/>
        </p:nvSpPr>
        <p:spPr bwMode="auto">
          <a:xfrm>
            <a:off x="4781550" y="2035175"/>
            <a:ext cx="120650" cy="92075"/>
          </a:xfrm>
          <a:custGeom>
            <a:gdLst>
              <a:gd fmla="*/ 0 w 17" name="T0"/>
              <a:gd fmla="*/ 0 h 13" name="T1"/>
              <a:gd fmla="*/ 9 w 17" name="T2"/>
              <a:gd fmla="*/ 13 h 13" name="T3"/>
              <a:gd fmla="*/ 17 w 17" name="T4"/>
              <a:gd fmla="*/ 8 h 13" name="T5"/>
              <a:gd fmla="*/ 0 w 17" name="T6"/>
              <a:gd fmla="*/ 0 h 13" name="T7"/>
            </a:gdLst>
            <a:cxnLst>
              <a:cxn ang="0">
                <a:pos x="T0" y="T1"/>
              </a:cxn>
              <a:cxn ang="0">
                <a:pos x="T2" y="T3"/>
              </a:cxn>
              <a:cxn ang="0">
                <a:pos x="T4" y="T5"/>
              </a:cxn>
              <a:cxn ang="0">
                <a:pos x="T6" y="T7"/>
              </a:cxn>
            </a:cxnLst>
            <a:rect b="b" l="0" r="r" t="0"/>
            <a:pathLst>
              <a:path h="13" w="17">
                <a:moveTo>
                  <a:pt x="0" y="0"/>
                </a:moveTo>
                <a:cubicBezTo>
                  <a:pt x="3" y="2"/>
                  <a:pt x="7" y="7"/>
                  <a:pt x="9" y="13"/>
                </a:cubicBezTo>
                <a:cubicBezTo>
                  <a:pt x="12" y="12"/>
                  <a:pt x="15" y="10"/>
                  <a:pt x="17" y="8"/>
                </a:cubicBezTo>
                <a:cubicBezTo>
                  <a:pt x="12" y="4"/>
                  <a:pt x="6" y="1"/>
                  <a:pt x="0" y="0"/>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4" name="Freeform 20"/>
          <p:cNvSpPr/>
          <p:nvPr/>
        </p:nvSpPr>
        <p:spPr bwMode="auto">
          <a:xfrm>
            <a:off x="4859338" y="2317750"/>
            <a:ext cx="149225" cy="182563"/>
          </a:xfrm>
          <a:custGeom>
            <a:gdLst>
              <a:gd fmla="*/ 3 w 21" name="T0"/>
              <a:gd fmla="*/ 0 h 26" name="T1"/>
              <a:gd fmla="*/ 0 w 21" name="T2"/>
              <a:gd fmla="*/ 19 h 26" name="T3"/>
              <a:gd fmla="*/ 10 w 21" name="T4"/>
              <a:gd fmla="*/ 26 h 26" name="T5"/>
              <a:gd fmla="*/ 21 w 21" name="T6"/>
              <a:gd fmla="*/ 0 h 26" name="T7"/>
              <a:gd fmla="*/ 3 w 21" name="T8"/>
              <a:gd fmla="*/ 0 h 26" name="T9"/>
            </a:gdLst>
            <a:cxnLst>
              <a:cxn ang="0">
                <a:pos x="T0" y="T1"/>
              </a:cxn>
              <a:cxn ang="0">
                <a:pos x="T2" y="T3"/>
              </a:cxn>
              <a:cxn ang="0">
                <a:pos x="T4" y="T5"/>
              </a:cxn>
              <a:cxn ang="0">
                <a:pos x="T6" y="T7"/>
              </a:cxn>
              <a:cxn ang="0">
                <a:pos x="T8" y="T9"/>
              </a:cxn>
            </a:cxnLst>
            <a:rect b="b" l="0" r="r" t="0"/>
            <a:pathLst>
              <a:path h="26" w="21">
                <a:moveTo>
                  <a:pt x="3" y="0"/>
                </a:moveTo>
                <a:cubicBezTo>
                  <a:pt x="2" y="7"/>
                  <a:pt x="2" y="13"/>
                  <a:pt x="0" y="19"/>
                </a:cubicBezTo>
                <a:cubicBezTo>
                  <a:pt x="4" y="21"/>
                  <a:pt x="7" y="23"/>
                  <a:pt x="10" y="26"/>
                </a:cubicBezTo>
                <a:cubicBezTo>
                  <a:pt x="16" y="19"/>
                  <a:pt x="20" y="10"/>
                  <a:pt x="21" y="0"/>
                </a:cubicBezTo>
                <a:cubicBezTo>
                  <a:pt x="3" y="0"/>
                  <a:pt x="3" y="0"/>
                  <a:pt x="3" y="0"/>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5" name="Freeform 21"/>
          <p:cNvSpPr/>
          <p:nvPr/>
        </p:nvSpPr>
        <p:spPr bwMode="auto">
          <a:xfrm>
            <a:off x="4535488" y="2035175"/>
            <a:ext cx="119062" cy="98425"/>
          </a:xfrm>
          <a:custGeom>
            <a:gdLst>
              <a:gd fmla="*/ 8 w 17" name="T0"/>
              <a:gd fmla="*/ 14 h 14" name="T1"/>
              <a:gd fmla="*/ 17 w 17" name="T2"/>
              <a:gd fmla="*/ 0 h 14" name="T3"/>
              <a:gd fmla="*/ 0 w 17" name="T4"/>
              <a:gd fmla="*/ 8 h 14" name="T5"/>
              <a:gd fmla="*/ 8 w 17" name="T6"/>
              <a:gd fmla="*/ 14 h 14" name="T7"/>
            </a:gdLst>
            <a:cxnLst>
              <a:cxn ang="0">
                <a:pos x="T0" y="T1"/>
              </a:cxn>
              <a:cxn ang="0">
                <a:pos x="T2" y="T3"/>
              </a:cxn>
              <a:cxn ang="0">
                <a:pos x="T4" y="T5"/>
              </a:cxn>
              <a:cxn ang="0">
                <a:pos x="T6" y="T7"/>
              </a:cxn>
            </a:cxnLst>
            <a:rect b="b" l="0" r="r" t="0"/>
            <a:pathLst>
              <a:path h="14" w="17">
                <a:moveTo>
                  <a:pt x="8" y="14"/>
                </a:moveTo>
                <a:cubicBezTo>
                  <a:pt x="10" y="8"/>
                  <a:pt x="13" y="3"/>
                  <a:pt x="17" y="0"/>
                </a:cubicBezTo>
                <a:cubicBezTo>
                  <a:pt x="11" y="1"/>
                  <a:pt x="5" y="4"/>
                  <a:pt x="0" y="8"/>
                </a:cubicBezTo>
                <a:cubicBezTo>
                  <a:pt x="3" y="10"/>
                  <a:pt x="5" y="12"/>
                  <a:pt x="8" y="14"/>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6" name="Freeform 22"/>
          <p:cNvSpPr/>
          <p:nvPr/>
        </p:nvSpPr>
        <p:spPr bwMode="auto">
          <a:xfrm>
            <a:off x="4859338" y="2112963"/>
            <a:ext cx="141287" cy="176212"/>
          </a:xfrm>
          <a:custGeom>
            <a:gdLst>
              <a:gd fmla="*/ 0 w 20" name="T0"/>
              <a:gd fmla="*/ 7 h 25" name="T1"/>
              <a:gd fmla="*/ 2 w 20" name="T2"/>
              <a:gd fmla="*/ 25 h 25" name="T3"/>
              <a:gd fmla="*/ 20 w 20" name="T4"/>
              <a:gd fmla="*/ 25 h 25" name="T5"/>
              <a:gd fmla="*/ 9 w 20" name="T6"/>
              <a:gd fmla="*/ 0 h 25" name="T7"/>
              <a:gd fmla="*/ 0 w 20" name="T8"/>
              <a:gd fmla="*/ 7 h 25" name="T9"/>
            </a:gdLst>
            <a:cxnLst>
              <a:cxn ang="0">
                <a:pos x="T0" y="T1"/>
              </a:cxn>
              <a:cxn ang="0">
                <a:pos x="T2" y="T3"/>
              </a:cxn>
              <a:cxn ang="0">
                <a:pos x="T4" y="T5"/>
              </a:cxn>
              <a:cxn ang="0">
                <a:pos x="T6" y="T7"/>
              </a:cxn>
              <a:cxn ang="0">
                <a:pos x="T8" y="T9"/>
              </a:cxn>
            </a:cxnLst>
            <a:rect b="b" l="0" r="r" t="0"/>
            <a:pathLst>
              <a:path h="25" w="20">
                <a:moveTo>
                  <a:pt x="0" y="7"/>
                </a:moveTo>
                <a:cubicBezTo>
                  <a:pt x="1" y="12"/>
                  <a:pt x="2" y="18"/>
                  <a:pt x="2" y="25"/>
                </a:cubicBezTo>
                <a:cubicBezTo>
                  <a:pt x="20" y="25"/>
                  <a:pt x="20" y="25"/>
                  <a:pt x="20" y="25"/>
                </a:cubicBezTo>
                <a:cubicBezTo>
                  <a:pt x="20" y="15"/>
                  <a:pt x="16" y="6"/>
                  <a:pt x="9" y="0"/>
                </a:cubicBezTo>
                <a:cubicBezTo>
                  <a:pt x="6" y="2"/>
                  <a:pt x="3" y="5"/>
                  <a:pt x="0" y="7"/>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7" name="Freeform 23"/>
          <p:cNvSpPr/>
          <p:nvPr/>
        </p:nvSpPr>
        <p:spPr bwMode="auto">
          <a:xfrm>
            <a:off x="4443413" y="2112963"/>
            <a:ext cx="134937" cy="176212"/>
          </a:xfrm>
          <a:custGeom>
            <a:gdLst>
              <a:gd fmla="*/ 17 w 19" name="T0"/>
              <a:gd fmla="*/ 25 h 25" name="T1"/>
              <a:gd fmla="*/ 19 w 19" name="T2"/>
              <a:gd fmla="*/ 7 h 25" name="T3"/>
              <a:gd fmla="*/ 10 w 19" name="T4"/>
              <a:gd fmla="*/ 0 h 25" name="T5"/>
              <a:gd fmla="*/ 0 w 19" name="T6"/>
              <a:gd fmla="*/ 25 h 25" name="T7"/>
              <a:gd fmla="*/ 17 w 19" name="T8"/>
              <a:gd fmla="*/ 25 h 25" name="T9"/>
            </a:gdLst>
            <a:cxnLst>
              <a:cxn ang="0">
                <a:pos x="T0" y="T1"/>
              </a:cxn>
              <a:cxn ang="0">
                <a:pos x="T2" y="T3"/>
              </a:cxn>
              <a:cxn ang="0">
                <a:pos x="T4" y="T5"/>
              </a:cxn>
              <a:cxn ang="0">
                <a:pos x="T6" y="T7"/>
              </a:cxn>
              <a:cxn ang="0">
                <a:pos x="T8" y="T9"/>
              </a:cxn>
            </a:cxnLst>
            <a:rect b="b" l="0" r="r" t="0"/>
            <a:pathLst>
              <a:path h="25" w="19">
                <a:moveTo>
                  <a:pt x="17" y="25"/>
                </a:moveTo>
                <a:cubicBezTo>
                  <a:pt x="17" y="19"/>
                  <a:pt x="18" y="12"/>
                  <a:pt x="19" y="7"/>
                </a:cubicBezTo>
                <a:cubicBezTo>
                  <a:pt x="16" y="5"/>
                  <a:pt x="13" y="3"/>
                  <a:pt x="10" y="0"/>
                </a:cubicBezTo>
                <a:cubicBezTo>
                  <a:pt x="4" y="7"/>
                  <a:pt x="0" y="16"/>
                  <a:pt x="0" y="25"/>
                </a:cubicBezTo>
                <a:cubicBezTo>
                  <a:pt x="17" y="25"/>
                  <a:pt x="17" y="25"/>
                  <a:pt x="17" y="25"/>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8" name="Freeform 24"/>
          <p:cNvSpPr/>
          <p:nvPr/>
        </p:nvSpPr>
        <p:spPr bwMode="auto">
          <a:xfrm>
            <a:off x="4781550" y="2479675"/>
            <a:ext cx="127000" cy="106363"/>
          </a:xfrm>
          <a:custGeom>
            <a:gdLst>
              <a:gd fmla="*/ 10 w 18" name="T0"/>
              <a:gd fmla="*/ 0 h 15" name="T1"/>
              <a:gd fmla="*/ 0 w 18" name="T2"/>
              <a:gd fmla="*/ 15 h 15" name="T3"/>
              <a:gd fmla="*/ 18 w 18" name="T4"/>
              <a:gd fmla="*/ 6 h 15" name="T5"/>
              <a:gd fmla="*/ 10 w 18" name="T6"/>
              <a:gd fmla="*/ 0 h 15" name="T7"/>
            </a:gdLst>
            <a:cxnLst>
              <a:cxn ang="0">
                <a:pos x="T0" y="T1"/>
              </a:cxn>
              <a:cxn ang="0">
                <a:pos x="T2" y="T3"/>
              </a:cxn>
              <a:cxn ang="0">
                <a:pos x="T4" y="T5"/>
              </a:cxn>
              <a:cxn ang="0">
                <a:pos x="T6" y="T7"/>
              </a:cxn>
            </a:cxnLst>
            <a:rect b="b" l="0" r="r" t="0"/>
            <a:pathLst>
              <a:path h="15" w="18">
                <a:moveTo>
                  <a:pt x="10" y="0"/>
                </a:moveTo>
                <a:cubicBezTo>
                  <a:pt x="7" y="7"/>
                  <a:pt x="4" y="12"/>
                  <a:pt x="0" y="15"/>
                </a:cubicBezTo>
                <a:cubicBezTo>
                  <a:pt x="7" y="13"/>
                  <a:pt x="13" y="10"/>
                  <a:pt x="18" y="6"/>
                </a:cubicBezTo>
                <a:cubicBezTo>
                  <a:pt x="15" y="4"/>
                  <a:pt x="13" y="2"/>
                  <a:pt x="10" y="0"/>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9" name="Freeform 25"/>
          <p:cNvSpPr/>
          <p:nvPr/>
        </p:nvSpPr>
        <p:spPr bwMode="auto">
          <a:xfrm>
            <a:off x="4535488" y="2479675"/>
            <a:ext cx="112712" cy="98425"/>
          </a:xfrm>
          <a:custGeom>
            <a:gdLst>
              <a:gd fmla="*/ 7 w 16" name="T0"/>
              <a:gd fmla="*/ 0 h 14" name="T1"/>
              <a:gd fmla="*/ 0 w 16" name="T2"/>
              <a:gd fmla="*/ 5 h 14" name="T3"/>
              <a:gd fmla="*/ 16 w 16" name="T4"/>
              <a:gd fmla="*/ 14 h 14" name="T5"/>
              <a:gd fmla="*/ 7 w 16" name="T6"/>
              <a:gd fmla="*/ 0 h 14" name="T7"/>
            </a:gdLst>
            <a:cxnLst>
              <a:cxn ang="0">
                <a:pos x="T0" y="T1"/>
              </a:cxn>
              <a:cxn ang="0">
                <a:pos x="T2" y="T3"/>
              </a:cxn>
              <a:cxn ang="0">
                <a:pos x="T4" y="T5"/>
              </a:cxn>
              <a:cxn ang="0">
                <a:pos x="T6" y="T7"/>
              </a:cxn>
            </a:cxnLst>
            <a:rect b="b" l="0" r="r" t="0"/>
            <a:pathLst>
              <a:path h="14" w="16">
                <a:moveTo>
                  <a:pt x="7" y="0"/>
                </a:moveTo>
                <a:cubicBezTo>
                  <a:pt x="4" y="1"/>
                  <a:pt x="2" y="3"/>
                  <a:pt x="0" y="5"/>
                </a:cubicBezTo>
                <a:cubicBezTo>
                  <a:pt x="4" y="10"/>
                  <a:pt x="10" y="13"/>
                  <a:pt x="16" y="14"/>
                </a:cubicBezTo>
                <a:cubicBezTo>
                  <a:pt x="13" y="11"/>
                  <a:pt x="9" y="6"/>
                  <a:pt x="7" y="0"/>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0" name="Freeform 26"/>
          <p:cNvSpPr>
            <a:spLocks noEditPoints="1"/>
          </p:cNvSpPr>
          <p:nvPr/>
        </p:nvSpPr>
        <p:spPr bwMode="auto">
          <a:xfrm>
            <a:off x="1458913" y="2006600"/>
            <a:ext cx="522287" cy="528638"/>
          </a:xfrm>
          <a:custGeom>
            <a:gdLst>
              <a:gd fmla="*/ 74 w 74" name="T0"/>
              <a:gd fmla="*/ 65 h 75" name="T1"/>
              <a:gd fmla="*/ 55 w 74" name="T2"/>
              <a:gd fmla="*/ 47 h 75" name="T3"/>
              <a:gd fmla="*/ 58 w 74" name="T4"/>
              <a:gd fmla="*/ 30 h 75" name="T5"/>
              <a:gd fmla="*/ 28 w 74" name="T6"/>
              <a:gd fmla="*/ 1 h 75" name="T7"/>
              <a:gd fmla="*/ 1 w 74" name="T8"/>
              <a:gd fmla="*/ 33 h 75" name="T9"/>
              <a:gd fmla="*/ 32 w 74" name="T10"/>
              <a:gd fmla="*/ 62 h 75" name="T11"/>
              <a:gd fmla="*/ 47 w 74" name="T12"/>
              <a:gd fmla="*/ 56 h 75" name="T13"/>
              <a:gd fmla="*/ 66 w 74" name="T14"/>
              <a:gd fmla="*/ 74 h 75" name="T15"/>
              <a:gd fmla="*/ 68 w 74" name="T16"/>
              <a:gd fmla="*/ 74 h 75" name="T17"/>
              <a:gd fmla="*/ 74 w 74" name="T18"/>
              <a:gd fmla="*/ 67 h 75" name="T19"/>
              <a:gd fmla="*/ 74 w 74" name="T20"/>
              <a:gd fmla="*/ 65 h 75" name="T21"/>
              <a:gd fmla="*/ 10 w 74" name="T22"/>
              <a:gd fmla="*/ 32 h 75" name="T23"/>
              <a:gd fmla="*/ 29 w 74" name="T24"/>
              <a:gd fmla="*/ 11 h 75" name="T25"/>
              <a:gd fmla="*/ 49 w 74" name="T26"/>
              <a:gd fmla="*/ 31 h 75" name="T27"/>
              <a:gd fmla="*/ 31 w 74" name="T28"/>
              <a:gd fmla="*/ 52 h 75" name="T29"/>
              <a:gd fmla="*/ 10 w 74" name="T30"/>
              <a:gd fmla="*/ 32 h 7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5" w="74">
                <a:moveTo>
                  <a:pt x="74" y="65"/>
                </a:moveTo>
                <a:cubicBezTo>
                  <a:pt x="55" y="47"/>
                  <a:pt x="55" y="47"/>
                  <a:pt x="55" y="47"/>
                </a:cubicBezTo>
                <a:cubicBezTo>
                  <a:pt x="57" y="42"/>
                  <a:pt x="59" y="36"/>
                  <a:pt x="58" y="30"/>
                </a:cubicBezTo>
                <a:cubicBezTo>
                  <a:pt x="57" y="13"/>
                  <a:pt x="44" y="0"/>
                  <a:pt x="28" y="1"/>
                </a:cubicBezTo>
                <a:cubicBezTo>
                  <a:pt x="12" y="2"/>
                  <a:pt x="0" y="16"/>
                  <a:pt x="1" y="33"/>
                </a:cubicBezTo>
                <a:cubicBezTo>
                  <a:pt x="2" y="49"/>
                  <a:pt x="16" y="63"/>
                  <a:pt x="32" y="62"/>
                </a:cubicBezTo>
                <a:cubicBezTo>
                  <a:pt x="37" y="62"/>
                  <a:pt x="43" y="60"/>
                  <a:pt x="47" y="56"/>
                </a:cubicBezTo>
                <a:cubicBezTo>
                  <a:pt x="66" y="74"/>
                  <a:pt x="66" y="74"/>
                  <a:pt x="66" y="74"/>
                </a:cubicBezTo>
                <a:cubicBezTo>
                  <a:pt x="66" y="75"/>
                  <a:pt x="67" y="75"/>
                  <a:pt x="68" y="74"/>
                </a:cubicBezTo>
                <a:cubicBezTo>
                  <a:pt x="74" y="67"/>
                  <a:pt x="74" y="67"/>
                  <a:pt x="74" y="67"/>
                </a:cubicBezTo>
                <a:cubicBezTo>
                  <a:pt x="74" y="67"/>
                  <a:pt x="74" y="66"/>
                  <a:pt x="74" y="65"/>
                </a:cubicBezTo>
                <a:close/>
                <a:moveTo>
                  <a:pt x="10" y="32"/>
                </a:moveTo>
                <a:cubicBezTo>
                  <a:pt x="10" y="21"/>
                  <a:pt x="18" y="11"/>
                  <a:pt x="29" y="11"/>
                </a:cubicBezTo>
                <a:cubicBezTo>
                  <a:pt x="39" y="10"/>
                  <a:pt x="49" y="19"/>
                  <a:pt x="49" y="31"/>
                </a:cubicBezTo>
                <a:cubicBezTo>
                  <a:pt x="50" y="42"/>
                  <a:pt x="42" y="52"/>
                  <a:pt x="31" y="52"/>
                </a:cubicBezTo>
                <a:cubicBezTo>
                  <a:pt x="20" y="53"/>
                  <a:pt x="11" y="44"/>
                  <a:pt x="10" y="32"/>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1" name="Freeform 27"/>
          <p:cNvSpPr/>
          <p:nvPr/>
        </p:nvSpPr>
        <p:spPr bwMode="auto">
          <a:xfrm>
            <a:off x="5326063" y="3700463"/>
            <a:ext cx="366712" cy="366712"/>
          </a:xfrm>
          <a:custGeom>
            <a:gdLst>
              <a:gd fmla="*/ 33 w 52" name="T0"/>
              <a:gd fmla="*/ 32 h 52" name="T1"/>
              <a:gd fmla="*/ 32 w 52" name="T2"/>
              <a:gd fmla="*/ 29 h 52" name="T3"/>
              <a:gd fmla="*/ 34 w 52" name="T4"/>
              <a:gd fmla="*/ 22 h 52" name="T5"/>
              <a:gd fmla="*/ 36 w 52" name="T6"/>
              <a:gd fmla="*/ 21 h 52" name="T7"/>
              <a:gd fmla="*/ 36 w 52" name="T8"/>
              <a:gd fmla="*/ 18 h 52" name="T9"/>
              <a:gd fmla="*/ 36 w 52" name="T10"/>
              <a:gd fmla="*/ 17 h 52" name="T11"/>
              <a:gd fmla="*/ 37 w 52" name="T12"/>
              <a:gd fmla="*/ 9 h 52" name="T13"/>
              <a:gd fmla="*/ 29 w 52" name="T14"/>
              <a:gd fmla="*/ 1 h 52" name="T15"/>
              <a:gd fmla="*/ 19 w 52" name="T16"/>
              <a:gd fmla="*/ 2 h 52" name="T17"/>
              <a:gd fmla="*/ 15 w 52" name="T18"/>
              <a:gd fmla="*/ 9 h 52" name="T19"/>
              <a:gd fmla="*/ 16 w 52" name="T20"/>
              <a:gd fmla="*/ 17 h 52" name="T21"/>
              <a:gd fmla="*/ 15 w 52" name="T22"/>
              <a:gd fmla="*/ 19 h 52" name="T23"/>
              <a:gd fmla="*/ 17 w 52" name="T24"/>
              <a:gd fmla="*/ 22 h 52" name="T25"/>
              <a:gd fmla="*/ 19 w 52" name="T26"/>
              <a:gd fmla="*/ 31 h 52" name="T27"/>
              <a:gd fmla="*/ 7 w 52" name="T28"/>
              <a:gd fmla="*/ 39 h 52" name="T29"/>
              <a:gd fmla="*/ 0 w 52" name="T30"/>
              <a:gd fmla="*/ 52 h 52" name="T31"/>
              <a:gd fmla="*/ 52 w 52" name="T32"/>
              <a:gd fmla="*/ 52 h 52" name="T33"/>
              <a:gd fmla="*/ 48 w 52" name="T34"/>
              <a:gd fmla="*/ 39 h 52" name="T35"/>
              <a:gd fmla="*/ 33 w 52" name="T36"/>
              <a:gd fmla="*/ 32 h 5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2" w="52">
                <a:moveTo>
                  <a:pt x="33" y="32"/>
                </a:moveTo>
                <a:cubicBezTo>
                  <a:pt x="33" y="31"/>
                  <a:pt x="32" y="30"/>
                  <a:pt x="32" y="29"/>
                </a:cubicBezTo>
                <a:cubicBezTo>
                  <a:pt x="33" y="26"/>
                  <a:pt x="34" y="22"/>
                  <a:pt x="34" y="22"/>
                </a:cubicBezTo>
                <a:cubicBezTo>
                  <a:pt x="34" y="22"/>
                  <a:pt x="35" y="22"/>
                  <a:pt x="36" y="21"/>
                </a:cubicBezTo>
                <a:cubicBezTo>
                  <a:pt x="37" y="19"/>
                  <a:pt x="36" y="18"/>
                  <a:pt x="36" y="18"/>
                </a:cubicBezTo>
                <a:cubicBezTo>
                  <a:pt x="36" y="18"/>
                  <a:pt x="36" y="17"/>
                  <a:pt x="36" y="17"/>
                </a:cubicBezTo>
                <a:cubicBezTo>
                  <a:pt x="36" y="15"/>
                  <a:pt x="37" y="12"/>
                  <a:pt x="37" y="9"/>
                </a:cubicBezTo>
                <a:cubicBezTo>
                  <a:pt x="36" y="4"/>
                  <a:pt x="31" y="1"/>
                  <a:pt x="29" y="1"/>
                </a:cubicBezTo>
                <a:cubicBezTo>
                  <a:pt x="27" y="0"/>
                  <a:pt x="23" y="0"/>
                  <a:pt x="19" y="2"/>
                </a:cubicBezTo>
                <a:cubicBezTo>
                  <a:pt x="16" y="4"/>
                  <a:pt x="15" y="7"/>
                  <a:pt x="15" y="9"/>
                </a:cubicBezTo>
                <a:cubicBezTo>
                  <a:pt x="15" y="12"/>
                  <a:pt x="16" y="17"/>
                  <a:pt x="16" y="17"/>
                </a:cubicBezTo>
                <a:cubicBezTo>
                  <a:pt x="16" y="17"/>
                  <a:pt x="15" y="17"/>
                  <a:pt x="15" y="19"/>
                </a:cubicBezTo>
                <a:cubicBezTo>
                  <a:pt x="15" y="21"/>
                  <a:pt x="17" y="22"/>
                  <a:pt x="17" y="22"/>
                </a:cubicBezTo>
                <a:cubicBezTo>
                  <a:pt x="17" y="22"/>
                  <a:pt x="20" y="28"/>
                  <a:pt x="19" y="31"/>
                </a:cubicBezTo>
                <a:cubicBezTo>
                  <a:pt x="18" y="33"/>
                  <a:pt x="12" y="35"/>
                  <a:pt x="7" y="39"/>
                </a:cubicBezTo>
                <a:cubicBezTo>
                  <a:pt x="1" y="42"/>
                  <a:pt x="0" y="52"/>
                  <a:pt x="0" y="52"/>
                </a:cubicBezTo>
                <a:cubicBezTo>
                  <a:pt x="52" y="52"/>
                  <a:pt x="52" y="52"/>
                  <a:pt x="52" y="52"/>
                </a:cubicBezTo>
                <a:cubicBezTo>
                  <a:pt x="52" y="52"/>
                  <a:pt x="51" y="43"/>
                  <a:pt x="48" y="39"/>
                </a:cubicBezTo>
                <a:cubicBezTo>
                  <a:pt x="44" y="36"/>
                  <a:pt x="34" y="35"/>
                  <a:pt x="33" y="32"/>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2" name="Freeform 28"/>
          <p:cNvSpPr/>
          <p:nvPr/>
        </p:nvSpPr>
        <p:spPr bwMode="auto">
          <a:xfrm>
            <a:off x="5326063" y="3925888"/>
            <a:ext cx="182562" cy="141287"/>
          </a:xfrm>
          <a:custGeom>
            <a:gdLst>
              <a:gd fmla="*/ 0 w 26" name="T0"/>
              <a:gd fmla="*/ 20 h 20" name="T1"/>
              <a:gd fmla="*/ 26 w 26" name="T2"/>
              <a:gd fmla="*/ 20 h 20" name="T3"/>
              <a:gd fmla="*/ 20 w 26" name="T4"/>
              <a:gd fmla="*/ 2 h 20" name="T5"/>
              <a:gd fmla="*/ 18 w 26" name="T6"/>
              <a:gd fmla="*/ 0 h 20" name="T7"/>
              <a:gd fmla="*/ 7 w 26" name="T8"/>
              <a:gd fmla="*/ 7 h 20" name="T9"/>
              <a:gd fmla="*/ 0 w 26" name="T10"/>
              <a:gd fmla="*/ 20 h 20" name="T11"/>
            </a:gdLst>
            <a:cxnLst>
              <a:cxn ang="0">
                <a:pos x="T0" y="T1"/>
              </a:cxn>
              <a:cxn ang="0">
                <a:pos x="T2" y="T3"/>
              </a:cxn>
              <a:cxn ang="0">
                <a:pos x="T4" y="T5"/>
              </a:cxn>
              <a:cxn ang="0">
                <a:pos x="T6" y="T7"/>
              </a:cxn>
              <a:cxn ang="0">
                <a:pos x="T8" y="T9"/>
              </a:cxn>
              <a:cxn ang="0">
                <a:pos x="T10" y="T11"/>
              </a:cxn>
            </a:cxnLst>
            <a:rect b="b" l="0" r="r" t="0"/>
            <a:pathLst>
              <a:path h="20" w="26">
                <a:moveTo>
                  <a:pt x="0" y="20"/>
                </a:moveTo>
                <a:cubicBezTo>
                  <a:pt x="26" y="20"/>
                  <a:pt x="26" y="20"/>
                  <a:pt x="26" y="20"/>
                </a:cubicBezTo>
                <a:cubicBezTo>
                  <a:pt x="26" y="20"/>
                  <a:pt x="25" y="7"/>
                  <a:pt x="20" y="2"/>
                </a:cubicBezTo>
                <a:cubicBezTo>
                  <a:pt x="19" y="2"/>
                  <a:pt x="19" y="1"/>
                  <a:pt x="18" y="0"/>
                </a:cubicBezTo>
                <a:cubicBezTo>
                  <a:pt x="15" y="2"/>
                  <a:pt x="11" y="4"/>
                  <a:pt x="7" y="7"/>
                </a:cubicBezTo>
                <a:cubicBezTo>
                  <a:pt x="2" y="10"/>
                  <a:pt x="1" y="17"/>
                  <a:pt x="0" y="20"/>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3" name="Freeform 29"/>
          <p:cNvSpPr/>
          <p:nvPr/>
        </p:nvSpPr>
        <p:spPr bwMode="auto">
          <a:xfrm>
            <a:off x="5000625" y="3567113"/>
            <a:ext cx="417513" cy="500062"/>
          </a:xfrm>
          <a:custGeom>
            <a:gdLst>
              <a:gd fmla="*/ 51 w 59" name="T0"/>
              <a:gd fmla="*/ 54 h 71" name="T1"/>
              <a:gd fmla="*/ 57 w 59" name="T2"/>
              <a:gd fmla="*/ 50 h 71" name="T3"/>
              <a:gd fmla="*/ 59 w 59" name="T4"/>
              <a:gd fmla="*/ 49 h 71" name="T5"/>
              <a:gd fmla="*/ 46 w 59" name="T6"/>
              <a:gd fmla="*/ 43 h 71" name="T7"/>
              <a:gd fmla="*/ 45 w 59" name="T8"/>
              <a:gd fmla="*/ 39 h 71" name="T9"/>
              <a:gd fmla="*/ 47 w 59" name="T10"/>
              <a:gd fmla="*/ 30 h 71" name="T11"/>
              <a:gd fmla="*/ 50 w 59" name="T12"/>
              <a:gd fmla="*/ 27 h 71" name="T13"/>
              <a:gd fmla="*/ 50 w 59" name="T14"/>
              <a:gd fmla="*/ 23 h 71" name="T15"/>
              <a:gd fmla="*/ 50 w 59" name="T16"/>
              <a:gd fmla="*/ 22 h 71" name="T17"/>
              <a:gd fmla="*/ 51 w 59" name="T18"/>
              <a:gd fmla="*/ 11 h 71" name="T19"/>
              <a:gd fmla="*/ 40 w 59" name="T20"/>
              <a:gd fmla="*/ 1 h 71" name="T21"/>
              <a:gd fmla="*/ 27 w 59" name="T22"/>
              <a:gd fmla="*/ 2 h 71" name="T23"/>
              <a:gd fmla="*/ 20 w 59" name="T24"/>
              <a:gd fmla="*/ 12 h 71" name="T25"/>
              <a:gd fmla="*/ 22 w 59" name="T26"/>
              <a:gd fmla="*/ 23 h 71" name="T27"/>
              <a:gd fmla="*/ 20 w 59" name="T28"/>
              <a:gd fmla="*/ 26 h 71" name="T29"/>
              <a:gd fmla="*/ 23 w 59" name="T30"/>
              <a:gd fmla="*/ 30 h 71" name="T31"/>
              <a:gd fmla="*/ 26 w 59" name="T32"/>
              <a:gd fmla="*/ 41 h 71" name="T33"/>
              <a:gd fmla="*/ 10 w 59" name="T34"/>
              <a:gd fmla="*/ 53 h 71" name="T35"/>
              <a:gd fmla="*/ 0 w 59" name="T36"/>
              <a:gd fmla="*/ 71 h 71" name="T37"/>
              <a:gd fmla="*/ 42 w 59" name="T38"/>
              <a:gd fmla="*/ 71 h 71" name="T39"/>
              <a:gd fmla="*/ 51 w 59" name="T40"/>
              <a:gd fmla="*/ 54 h 7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1" w="59">
                <a:moveTo>
                  <a:pt x="51" y="54"/>
                </a:moveTo>
                <a:cubicBezTo>
                  <a:pt x="53" y="53"/>
                  <a:pt x="55" y="52"/>
                  <a:pt x="57" y="50"/>
                </a:cubicBezTo>
                <a:cubicBezTo>
                  <a:pt x="58" y="50"/>
                  <a:pt x="59" y="50"/>
                  <a:pt x="59" y="49"/>
                </a:cubicBezTo>
                <a:cubicBezTo>
                  <a:pt x="54" y="47"/>
                  <a:pt x="47" y="45"/>
                  <a:pt x="46" y="43"/>
                </a:cubicBezTo>
                <a:cubicBezTo>
                  <a:pt x="46" y="42"/>
                  <a:pt x="45" y="41"/>
                  <a:pt x="45" y="39"/>
                </a:cubicBezTo>
                <a:cubicBezTo>
                  <a:pt x="45" y="35"/>
                  <a:pt x="47" y="30"/>
                  <a:pt x="47" y="30"/>
                </a:cubicBezTo>
                <a:cubicBezTo>
                  <a:pt x="47" y="30"/>
                  <a:pt x="49" y="29"/>
                  <a:pt x="50" y="27"/>
                </a:cubicBezTo>
                <a:cubicBezTo>
                  <a:pt x="51" y="26"/>
                  <a:pt x="50" y="23"/>
                  <a:pt x="50" y="23"/>
                </a:cubicBezTo>
                <a:cubicBezTo>
                  <a:pt x="50" y="23"/>
                  <a:pt x="50" y="23"/>
                  <a:pt x="50" y="22"/>
                </a:cubicBezTo>
                <a:cubicBezTo>
                  <a:pt x="50" y="20"/>
                  <a:pt x="51" y="16"/>
                  <a:pt x="51" y="11"/>
                </a:cubicBezTo>
                <a:cubicBezTo>
                  <a:pt x="50" y="4"/>
                  <a:pt x="43" y="1"/>
                  <a:pt x="40" y="1"/>
                </a:cubicBezTo>
                <a:cubicBezTo>
                  <a:pt x="37" y="0"/>
                  <a:pt x="32" y="0"/>
                  <a:pt x="27" y="2"/>
                </a:cubicBezTo>
                <a:cubicBezTo>
                  <a:pt x="22" y="4"/>
                  <a:pt x="21" y="9"/>
                  <a:pt x="20" y="12"/>
                </a:cubicBezTo>
                <a:cubicBezTo>
                  <a:pt x="20" y="15"/>
                  <a:pt x="22" y="23"/>
                  <a:pt x="22" y="23"/>
                </a:cubicBezTo>
                <a:cubicBezTo>
                  <a:pt x="22" y="23"/>
                  <a:pt x="20" y="23"/>
                  <a:pt x="20" y="26"/>
                </a:cubicBezTo>
                <a:cubicBezTo>
                  <a:pt x="21" y="28"/>
                  <a:pt x="23" y="30"/>
                  <a:pt x="23" y="30"/>
                </a:cubicBezTo>
                <a:cubicBezTo>
                  <a:pt x="23" y="30"/>
                  <a:pt x="27" y="38"/>
                  <a:pt x="26" y="41"/>
                </a:cubicBezTo>
                <a:cubicBezTo>
                  <a:pt x="25" y="44"/>
                  <a:pt x="16" y="48"/>
                  <a:pt x="10" y="53"/>
                </a:cubicBezTo>
                <a:cubicBezTo>
                  <a:pt x="2" y="57"/>
                  <a:pt x="0" y="71"/>
                  <a:pt x="0" y="71"/>
                </a:cubicBezTo>
                <a:cubicBezTo>
                  <a:pt x="42" y="71"/>
                  <a:pt x="42" y="71"/>
                  <a:pt x="42" y="71"/>
                </a:cubicBezTo>
                <a:cubicBezTo>
                  <a:pt x="42" y="69"/>
                  <a:pt x="44" y="58"/>
                  <a:pt x="51" y="54"/>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4" name="Freeform 30"/>
          <p:cNvSpPr/>
          <p:nvPr/>
        </p:nvSpPr>
        <p:spPr bwMode="auto">
          <a:xfrm>
            <a:off x="836613" y="3587750"/>
            <a:ext cx="558800" cy="487363"/>
          </a:xfrm>
          <a:custGeom>
            <a:gdLst>
              <a:gd fmla="*/ 0 w 79" name="T0"/>
              <a:gd fmla="*/ 26 h 69" name="T1"/>
              <a:gd fmla="*/ 20 w 79" name="T2"/>
              <a:gd fmla="*/ 49 h 69" name="T3"/>
              <a:gd fmla="*/ 15 w 79" name="T4"/>
              <a:gd fmla="*/ 69 h 69" name="T5"/>
              <a:gd fmla="*/ 39 w 79" name="T6"/>
              <a:gd fmla="*/ 53 h 69" name="T7"/>
              <a:gd fmla="*/ 45 w 79" name="T8"/>
              <a:gd fmla="*/ 52 h 69" name="T9"/>
              <a:gd fmla="*/ 79 w 79" name="T10"/>
              <a:gd fmla="*/ 26 h 69" name="T11"/>
              <a:gd fmla="*/ 39 w 79" name="T12"/>
              <a:gd fmla="*/ 0 h 69" name="T13"/>
              <a:gd fmla="*/ 0 w 79" name="T14"/>
              <a:gd fmla="*/ 26 h 6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9" w="79">
                <a:moveTo>
                  <a:pt x="0" y="26"/>
                </a:moveTo>
                <a:cubicBezTo>
                  <a:pt x="0" y="36"/>
                  <a:pt x="8" y="44"/>
                  <a:pt x="20" y="49"/>
                </a:cubicBezTo>
                <a:cubicBezTo>
                  <a:pt x="23" y="50"/>
                  <a:pt x="15" y="69"/>
                  <a:pt x="15" y="69"/>
                </a:cubicBezTo>
                <a:cubicBezTo>
                  <a:pt x="39" y="53"/>
                  <a:pt x="39" y="53"/>
                  <a:pt x="39" y="53"/>
                </a:cubicBezTo>
                <a:cubicBezTo>
                  <a:pt x="39" y="53"/>
                  <a:pt x="43" y="52"/>
                  <a:pt x="45" y="52"/>
                </a:cubicBezTo>
                <a:cubicBezTo>
                  <a:pt x="64" y="51"/>
                  <a:pt x="79" y="40"/>
                  <a:pt x="79" y="26"/>
                </a:cubicBezTo>
                <a:cubicBezTo>
                  <a:pt x="79" y="11"/>
                  <a:pt x="61" y="0"/>
                  <a:pt x="39" y="0"/>
                </a:cubicBezTo>
                <a:cubicBezTo>
                  <a:pt x="18" y="0"/>
                  <a:pt x="0" y="11"/>
                  <a:pt x="0" y="26"/>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5" name="Freeform 31"/>
          <p:cNvSpPr>
            <a:spLocks noEditPoints="1"/>
          </p:cNvSpPr>
          <p:nvPr/>
        </p:nvSpPr>
        <p:spPr bwMode="auto">
          <a:xfrm>
            <a:off x="3243263" y="1801813"/>
            <a:ext cx="204787" cy="204787"/>
          </a:xfrm>
          <a:custGeom>
            <a:gdLst>
              <a:gd fmla="*/ 15 w 29" name="T0"/>
              <a:gd fmla="*/ 0 h 29" name="T1"/>
              <a:gd fmla="*/ 0 w 29" name="T2"/>
              <a:gd fmla="*/ 14 h 29" name="T3"/>
              <a:gd fmla="*/ 15 w 29" name="T4"/>
              <a:gd fmla="*/ 29 h 29" name="T5"/>
              <a:gd fmla="*/ 29 w 29" name="T6"/>
              <a:gd fmla="*/ 14 h 29" name="T7"/>
              <a:gd fmla="*/ 15 w 29" name="T8"/>
              <a:gd fmla="*/ 0 h 29" name="T9"/>
              <a:gd fmla="*/ 23 w 29" name="T10"/>
              <a:gd fmla="*/ 16 h 29" name="T11"/>
              <a:gd fmla="*/ 17 w 29" name="T12"/>
              <a:gd fmla="*/ 16 h 29" name="T13"/>
              <a:gd fmla="*/ 17 w 29" name="T14"/>
              <a:gd fmla="*/ 23 h 29" name="T15"/>
              <a:gd fmla="*/ 13 w 29" name="T16"/>
              <a:gd fmla="*/ 23 h 29" name="T17"/>
              <a:gd fmla="*/ 13 w 29" name="T18"/>
              <a:gd fmla="*/ 16 h 29" name="T19"/>
              <a:gd fmla="*/ 7 w 29" name="T20"/>
              <a:gd fmla="*/ 16 h 29" name="T21"/>
              <a:gd fmla="*/ 7 w 29" name="T22"/>
              <a:gd fmla="*/ 12 h 29" name="T23"/>
              <a:gd fmla="*/ 13 w 29" name="T24"/>
              <a:gd fmla="*/ 12 h 29" name="T25"/>
              <a:gd fmla="*/ 13 w 29" name="T26"/>
              <a:gd fmla="*/ 5 h 29" name="T27"/>
              <a:gd fmla="*/ 17 w 29" name="T28"/>
              <a:gd fmla="*/ 5 h 29" name="T29"/>
              <a:gd fmla="*/ 17 w 29" name="T30"/>
              <a:gd fmla="*/ 12 h 29" name="T31"/>
              <a:gd fmla="*/ 23 w 29" name="T32"/>
              <a:gd fmla="*/ 12 h 29" name="T33"/>
              <a:gd fmla="*/ 23 w 29" name="T34"/>
              <a:gd fmla="*/ 16 h 2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 w="28">
                <a:moveTo>
                  <a:pt x="15" y="0"/>
                </a:moveTo>
                <a:cubicBezTo>
                  <a:pt x="7" y="0"/>
                  <a:pt x="0" y="6"/>
                  <a:pt x="0" y="14"/>
                </a:cubicBezTo>
                <a:cubicBezTo>
                  <a:pt x="0" y="22"/>
                  <a:pt x="7" y="29"/>
                  <a:pt x="15" y="29"/>
                </a:cubicBezTo>
                <a:cubicBezTo>
                  <a:pt x="22" y="29"/>
                  <a:pt x="29" y="22"/>
                  <a:pt x="29" y="14"/>
                </a:cubicBezTo>
                <a:cubicBezTo>
                  <a:pt x="29" y="6"/>
                  <a:pt x="22" y="0"/>
                  <a:pt x="15" y="0"/>
                </a:cubicBezTo>
                <a:close/>
                <a:moveTo>
                  <a:pt x="23" y="16"/>
                </a:moveTo>
                <a:cubicBezTo>
                  <a:pt x="17" y="16"/>
                  <a:pt x="17" y="16"/>
                  <a:pt x="17" y="16"/>
                </a:cubicBezTo>
                <a:cubicBezTo>
                  <a:pt x="17" y="23"/>
                  <a:pt x="17" y="23"/>
                  <a:pt x="17" y="23"/>
                </a:cubicBezTo>
                <a:cubicBezTo>
                  <a:pt x="13" y="23"/>
                  <a:pt x="13" y="23"/>
                  <a:pt x="13" y="23"/>
                </a:cubicBezTo>
                <a:cubicBezTo>
                  <a:pt x="13" y="16"/>
                  <a:pt x="13" y="16"/>
                  <a:pt x="13" y="16"/>
                </a:cubicBezTo>
                <a:cubicBezTo>
                  <a:pt x="7" y="16"/>
                  <a:pt x="7" y="16"/>
                  <a:pt x="7" y="16"/>
                </a:cubicBezTo>
                <a:cubicBezTo>
                  <a:pt x="7" y="12"/>
                  <a:pt x="7" y="12"/>
                  <a:pt x="7" y="12"/>
                </a:cubicBezTo>
                <a:cubicBezTo>
                  <a:pt x="13" y="12"/>
                  <a:pt x="13" y="12"/>
                  <a:pt x="13" y="12"/>
                </a:cubicBezTo>
                <a:cubicBezTo>
                  <a:pt x="13" y="5"/>
                  <a:pt x="13" y="5"/>
                  <a:pt x="13" y="5"/>
                </a:cubicBezTo>
                <a:cubicBezTo>
                  <a:pt x="17" y="5"/>
                  <a:pt x="17" y="5"/>
                  <a:pt x="17" y="5"/>
                </a:cubicBezTo>
                <a:cubicBezTo>
                  <a:pt x="17" y="12"/>
                  <a:pt x="17" y="12"/>
                  <a:pt x="17" y="12"/>
                </a:cubicBezTo>
                <a:cubicBezTo>
                  <a:pt x="23" y="12"/>
                  <a:pt x="23" y="12"/>
                  <a:pt x="23" y="12"/>
                </a:cubicBezTo>
                <a:cubicBezTo>
                  <a:pt x="23" y="16"/>
                  <a:pt x="23" y="16"/>
                  <a:pt x="23" y="16"/>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6" name="Freeform 32"/>
          <p:cNvSpPr/>
          <p:nvPr/>
        </p:nvSpPr>
        <p:spPr bwMode="auto">
          <a:xfrm>
            <a:off x="3243263" y="1865313"/>
            <a:ext cx="149225" cy="141287"/>
          </a:xfrm>
          <a:custGeom>
            <a:gdLst>
              <a:gd fmla="*/ 15 w 21" name="T0"/>
              <a:gd fmla="*/ 20 h 20" name="T1"/>
              <a:gd fmla="*/ 21 w 21" name="T2"/>
              <a:gd fmla="*/ 18 h 20" name="T3"/>
              <a:gd fmla="*/ 17 w 21" name="T4"/>
              <a:gd fmla="*/ 9 h 20" name="T5"/>
              <a:gd fmla="*/ 17 w 21" name="T6"/>
              <a:gd fmla="*/ 8 h 20" name="T7"/>
              <a:gd fmla="*/ 17 w 21" name="T8"/>
              <a:gd fmla="*/ 14 h 20" name="T9"/>
              <a:gd fmla="*/ 13 w 21" name="T10"/>
              <a:gd fmla="*/ 14 h 20" name="T11"/>
              <a:gd fmla="*/ 13 w 21" name="T12"/>
              <a:gd fmla="*/ 7 h 20" name="T13"/>
              <a:gd fmla="*/ 7 w 21" name="T14"/>
              <a:gd fmla="*/ 7 h 20" name="T15"/>
              <a:gd fmla="*/ 7 w 21" name="T16"/>
              <a:gd fmla="*/ 3 h 20" name="T17"/>
              <a:gd fmla="*/ 9 w 21" name="T18"/>
              <a:gd fmla="*/ 3 h 20" name="T19"/>
              <a:gd fmla="*/ 1 w 21" name="T20"/>
              <a:gd fmla="*/ 0 h 20" name="T21"/>
              <a:gd fmla="*/ 0 w 21" name="T22"/>
              <a:gd fmla="*/ 5 h 20" name="T23"/>
              <a:gd fmla="*/ 15 w 21" name="T24"/>
              <a:gd fmla="*/ 20 h 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 w="21">
                <a:moveTo>
                  <a:pt x="15" y="20"/>
                </a:moveTo>
                <a:cubicBezTo>
                  <a:pt x="17" y="20"/>
                  <a:pt x="19" y="19"/>
                  <a:pt x="21" y="18"/>
                </a:cubicBezTo>
                <a:cubicBezTo>
                  <a:pt x="20" y="15"/>
                  <a:pt x="19" y="11"/>
                  <a:pt x="17" y="9"/>
                </a:cubicBezTo>
                <a:cubicBezTo>
                  <a:pt x="17" y="8"/>
                  <a:pt x="17" y="8"/>
                  <a:pt x="17" y="8"/>
                </a:cubicBezTo>
                <a:cubicBezTo>
                  <a:pt x="17" y="14"/>
                  <a:pt x="17" y="14"/>
                  <a:pt x="17" y="14"/>
                </a:cubicBezTo>
                <a:cubicBezTo>
                  <a:pt x="13" y="14"/>
                  <a:pt x="13" y="14"/>
                  <a:pt x="13" y="14"/>
                </a:cubicBezTo>
                <a:cubicBezTo>
                  <a:pt x="13" y="7"/>
                  <a:pt x="13" y="7"/>
                  <a:pt x="13" y="7"/>
                </a:cubicBezTo>
                <a:cubicBezTo>
                  <a:pt x="7" y="7"/>
                  <a:pt x="7" y="7"/>
                  <a:pt x="7" y="7"/>
                </a:cubicBezTo>
                <a:cubicBezTo>
                  <a:pt x="7" y="3"/>
                  <a:pt x="7" y="3"/>
                  <a:pt x="7" y="3"/>
                </a:cubicBezTo>
                <a:cubicBezTo>
                  <a:pt x="9" y="3"/>
                  <a:pt x="9" y="3"/>
                  <a:pt x="9" y="3"/>
                </a:cubicBezTo>
                <a:cubicBezTo>
                  <a:pt x="6" y="2"/>
                  <a:pt x="3" y="1"/>
                  <a:pt x="1" y="0"/>
                </a:cubicBezTo>
                <a:cubicBezTo>
                  <a:pt x="0" y="1"/>
                  <a:pt x="0" y="3"/>
                  <a:pt x="0" y="5"/>
                </a:cubicBezTo>
                <a:cubicBezTo>
                  <a:pt x="0" y="13"/>
                  <a:pt x="7" y="20"/>
                  <a:pt x="15" y="20"/>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7" name="Freeform 33"/>
          <p:cNvSpPr/>
          <p:nvPr/>
        </p:nvSpPr>
        <p:spPr bwMode="auto">
          <a:xfrm>
            <a:off x="2947988" y="1547813"/>
            <a:ext cx="458787" cy="501650"/>
          </a:xfrm>
          <a:custGeom>
            <a:gdLst>
              <a:gd fmla="*/ 57 w 65" name="T0"/>
              <a:gd fmla="*/ 69 h 71" name="T1"/>
              <a:gd fmla="*/ 38 w 65" name="T2"/>
              <a:gd fmla="*/ 50 h 71" name="T3"/>
              <a:gd fmla="*/ 40 w 65" name="T4"/>
              <a:gd fmla="*/ 41 h 71" name="T5"/>
              <a:gd fmla="*/ 40 w 65" name="T6"/>
              <a:gd fmla="*/ 39 h 71" name="T7"/>
              <a:gd fmla="*/ 42 w 65" name="T8"/>
              <a:gd fmla="*/ 29 h 71" name="T9"/>
              <a:gd fmla="*/ 44 w 65" name="T10"/>
              <a:gd fmla="*/ 26 h 71" name="T11"/>
              <a:gd fmla="*/ 45 w 65" name="T12"/>
              <a:gd fmla="*/ 22 h 71" name="T13"/>
              <a:gd fmla="*/ 44 w 65" name="T14"/>
              <a:gd fmla="*/ 21 h 71" name="T15"/>
              <a:gd fmla="*/ 45 w 65" name="T16"/>
              <a:gd fmla="*/ 14 h 71" name="T17"/>
              <a:gd fmla="*/ 45 w 65" name="T18"/>
              <a:gd fmla="*/ 10 h 71" name="T19"/>
              <a:gd fmla="*/ 36 w 65" name="T20"/>
              <a:gd fmla="*/ 1 h 71" name="T21"/>
              <a:gd fmla="*/ 26 w 65" name="T22"/>
              <a:gd fmla="*/ 2 h 71" name="T23"/>
              <a:gd fmla="*/ 18 w 65" name="T24"/>
              <a:gd fmla="*/ 0 h 71" name="T25"/>
              <a:gd fmla="*/ 18 w 65" name="T26"/>
              <a:gd fmla="*/ 11 h 71" name="T27"/>
              <a:gd fmla="*/ 19 w 65" name="T28"/>
              <a:gd fmla="*/ 21 h 71" name="T29"/>
              <a:gd fmla="*/ 18 w 65" name="T30"/>
              <a:gd fmla="*/ 24 h 71" name="T31"/>
              <a:gd fmla="*/ 20 w 65" name="T32"/>
              <a:gd fmla="*/ 29 h 71" name="T33"/>
              <a:gd fmla="*/ 23 w 65" name="T34"/>
              <a:gd fmla="*/ 41 h 71" name="T35"/>
              <a:gd fmla="*/ 9 w 65" name="T36"/>
              <a:gd fmla="*/ 52 h 71" name="T37"/>
              <a:gd fmla="*/ 0 w 65" name="T38"/>
              <a:gd fmla="*/ 71 h 71" name="T39"/>
              <a:gd fmla="*/ 65 w 65" name="T40"/>
              <a:gd fmla="*/ 71 h 71" name="T41"/>
              <a:gd fmla="*/ 64 w 65" name="T42"/>
              <a:gd fmla="*/ 67 h 71" name="T43"/>
              <a:gd fmla="*/ 57 w 65" name="T44"/>
              <a:gd fmla="*/ 69 h 7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1" w="65">
                <a:moveTo>
                  <a:pt x="57" y="69"/>
                </a:moveTo>
                <a:cubicBezTo>
                  <a:pt x="46" y="69"/>
                  <a:pt x="38" y="61"/>
                  <a:pt x="38" y="50"/>
                </a:cubicBezTo>
                <a:cubicBezTo>
                  <a:pt x="38" y="47"/>
                  <a:pt x="39" y="43"/>
                  <a:pt x="40" y="41"/>
                </a:cubicBezTo>
                <a:cubicBezTo>
                  <a:pt x="40" y="40"/>
                  <a:pt x="40" y="39"/>
                  <a:pt x="40" y="39"/>
                </a:cubicBezTo>
                <a:cubicBezTo>
                  <a:pt x="40" y="34"/>
                  <a:pt x="42" y="29"/>
                  <a:pt x="42" y="29"/>
                </a:cubicBezTo>
                <a:cubicBezTo>
                  <a:pt x="42" y="29"/>
                  <a:pt x="44" y="28"/>
                  <a:pt x="44" y="26"/>
                </a:cubicBezTo>
                <a:cubicBezTo>
                  <a:pt x="45" y="25"/>
                  <a:pt x="45" y="22"/>
                  <a:pt x="45" y="22"/>
                </a:cubicBezTo>
                <a:cubicBezTo>
                  <a:pt x="45" y="22"/>
                  <a:pt x="44" y="22"/>
                  <a:pt x="44" y="21"/>
                </a:cubicBezTo>
                <a:cubicBezTo>
                  <a:pt x="44" y="19"/>
                  <a:pt x="45" y="17"/>
                  <a:pt x="45" y="14"/>
                </a:cubicBezTo>
                <a:cubicBezTo>
                  <a:pt x="45" y="12"/>
                  <a:pt x="45" y="12"/>
                  <a:pt x="45" y="10"/>
                </a:cubicBezTo>
                <a:cubicBezTo>
                  <a:pt x="45" y="3"/>
                  <a:pt x="39" y="2"/>
                  <a:pt x="36" y="1"/>
                </a:cubicBezTo>
                <a:cubicBezTo>
                  <a:pt x="31" y="1"/>
                  <a:pt x="30" y="1"/>
                  <a:pt x="26" y="2"/>
                </a:cubicBezTo>
                <a:cubicBezTo>
                  <a:pt x="22" y="2"/>
                  <a:pt x="18" y="0"/>
                  <a:pt x="18" y="0"/>
                </a:cubicBezTo>
                <a:cubicBezTo>
                  <a:pt x="18" y="0"/>
                  <a:pt x="17" y="5"/>
                  <a:pt x="18" y="11"/>
                </a:cubicBezTo>
                <a:cubicBezTo>
                  <a:pt x="18" y="16"/>
                  <a:pt x="19" y="21"/>
                  <a:pt x="19" y="21"/>
                </a:cubicBezTo>
                <a:cubicBezTo>
                  <a:pt x="19" y="21"/>
                  <a:pt x="18" y="21"/>
                  <a:pt x="18" y="24"/>
                </a:cubicBezTo>
                <a:cubicBezTo>
                  <a:pt x="18" y="27"/>
                  <a:pt x="20" y="29"/>
                  <a:pt x="20" y="29"/>
                </a:cubicBezTo>
                <a:cubicBezTo>
                  <a:pt x="20" y="29"/>
                  <a:pt x="24" y="38"/>
                  <a:pt x="23" y="41"/>
                </a:cubicBezTo>
                <a:cubicBezTo>
                  <a:pt x="23" y="44"/>
                  <a:pt x="14" y="47"/>
                  <a:pt x="9" y="52"/>
                </a:cubicBezTo>
                <a:cubicBezTo>
                  <a:pt x="1" y="57"/>
                  <a:pt x="0" y="71"/>
                  <a:pt x="0" y="71"/>
                </a:cubicBezTo>
                <a:cubicBezTo>
                  <a:pt x="65" y="71"/>
                  <a:pt x="65" y="71"/>
                  <a:pt x="65" y="71"/>
                </a:cubicBezTo>
                <a:cubicBezTo>
                  <a:pt x="65" y="71"/>
                  <a:pt x="64" y="70"/>
                  <a:pt x="64" y="67"/>
                </a:cubicBezTo>
                <a:cubicBezTo>
                  <a:pt x="62" y="68"/>
                  <a:pt x="59" y="69"/>
                  <a:pt x="57" y="69"/>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8" name="Freeform 34"/>
          <p:cNvSpPr/>
          <p:nvPr/>
        </p:nvSpPr>
        <p:spPr bwMode="auto">
          <a:xfrm>
            <a:off x="3970338" y="3630613"/>
            <a:ext cx="862012" cy="373062"/>
          </a:xfrm>
          <a:custGeom>
            <a:gdLst>
              <a:gd fmla="*/ 122 w 122" name="T0"/>
              <a:gd fmla="*/ 27 h 53" name="T1"/>
              <a:gd fmla="*/ 81 w 122" name="T2"/>
              <a:gd fmla="*/ 0 h 53" name="T3"/>
              <a:gd fmla="*/ 7 w 122" name="T4"/>
              <a:gd fmla="*/ 0 h 53" name="T5"/>
              <a:gd fmla="*/ 0 w 122" name="T6"/>
              <a:gd fmla="*/ 4 h 53" name="T7"/>
              <a:gd fmla="*/ 0 w 122" name="T8"/>
              <a:gd fmla="*/ 49 h 53" name="T9"/>
              <a:gd fmla="*/ 7 w 122" name="T10"/>
              <a:gd fmla="*/ 53 h 53" name="T11"/>
              <a:gd fmla="*/ 83 w 122" name="T12"/>
              <a:gd fmla="*/ 53 h 53" name="T13"/>
              <a:gd fmla="*/ 122 w 122" name="T14"/>
              <a:gd fmla="*/ 27 h 5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2" w="122">
                <a:moveTo>
                  <a:pt x="122" y="27"/>
                </a:moveTo>
                <a:cubicBezTo>
                  <a:pt x="81" y="0"/>
                  <a:pt x="81" y="0"/>
                  <a:pt x="81" y="0"/>
                </a:cubicBezTo>
                <a:cubicBezTo>
                  <a:pt x="7" y="0"/>
                  <a:pt x="7" y="0"/>
                  <a:pt x="7" y="0"/>
                </a:cubicBezTo>
                <a:cubicBezTo>
                  <a:pt x="3" y="0"/>
                  <a:pt x="0" y="2"/>
                  <a:pt x="0" y="4"/>
                </a:cubicBezTo>
                <a:cubicBezTo>
                  <a:pt x="0" y="49"/>
                  <a:pt x="0" y="49"/>
                  <a:pt x="0" y="49"/>
                </a:cubicBezTo>
                <a:cubicBezTo>
                  <a:pt x="0" y="51"/>
                  <a:pt x="3" y="53"/>
                  <a:pt x="7" y="53"/>
                </a:cubicBezTo>
                <a:cubicBezTo>
                  <a:pt x="83" y="53"/>
                  <a:pt x="83" y="53"/>
                  <a:pt x="83" y="53"/>
                </a:cubicBezTo>
                <a:lnTo>
                  <a:pt x="122" y="27"/>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9" name="Freeform 35"/>
          <p:cNvSpPr/>
          <p:nvPr/>
        </p:nvSpPr>
        <p:spPr bwMode="auto">
          <a:xfrm>
            <a:off x="1563688" y="3630613"/>
            <a:ext cx="868362" cy="373062"/>
          </a:xfrm>
          <a:custGeom>
            <a:gdLst>
              <a:gd fmla="*/ 0 w 123" name="T0"/>
              <a:gd fmla="*/ 25 h 53" name="T1"/>
              <a:gd fmla="*/ 41 w 123" name="T2"/>
              <a:gd fmla="*/ 53 h 53" name="T3"/>
              <a:gd fmla="*/ 115 w 123" name="T4"/>
              <a:gd fmla="*/ 53 h 53" name="T5"/>
              <a:gd fmla="*/ 122 w 123" name="T6"/>
              <a:gd fmla="*/ 49 h 53" name="T7"/>
              <a:gd fmla="*/ 123 w 123" name="T8"/>
              <a:gd fmla="*/ 5 h 53" name="T9"/>
              <a:gd fmla="*/ 116 w 123" name="T10"/>
              <a:gd fmla="*/ 0 h 53" name="T11"/>
              <a:gd fmla="*/ 39 w 123" name="T12"/>
              <a:gd fmla="*/ 0 h 53" name="T13"/>
              <a:gd fmla="*/ 0 w 123" name="T14"/>
              <a:gd fmla="*/ 25 h 5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2" w="123">
                <a:moveTo>
                  <a:pt x="0" y="25"/>
                </a:moveTo>
                <a:cubicBezTo>
                  <a:pt x="41" y="53"/>
                  <a:pt x="41" y="53"/>
                  <a:pt x="41" y="53"/>
                </a:cubicBezTo>
                <a:cubicBezTo>
                  <a:pt x="115" y="53"/>
                  <a:pt x="115" y="53"/>
                  <a:pt x="115" y="53"/>
                </a:cubicBezTo>
                <a:cubicBezTo>
                  <a:pt x="119" y="53"/>
                  <a:pt x="122" y="51"/>
                  <a:pt x="122" y="49"/>
                </a:cubicBezTo>
                <a:cubicBezTo>
                  <a:pt x="123" y="5"/>
                  <a:pt x="123" y="5"/>
                  <a:pt x="123" y="5"/>
                </a:cubicBezTo>
                <a:cubicBezTo>
                  <a:pt x="123" y="2"/>
                  <a:pt x="120" y="0"/>
                  <a:pt x="116" y="0"/>
                </a:cubicBezTo>
                <a:cubicBezTo>
                  <a:pt x="39" y="0"/>
                  <a:pt x="39" y="0"/>
                  <a:pt x="39" y="0"/>
                </a:cubicBezTo>
                <a:lnTo>
                  <a:pt x="0" y="25"/>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0" name="Freeform 36"/>
          <p:cNvSpPr/>
          <p:nvPr/>
        </p:nvSpPr>
        <p:spPr bwMode="auto">
          <a:xfrm>
            <a:off x="2997200" y="2182813"/>
            <a:ext cx="381000" cy="868362"/>
          </a:xfrm>
          <a:custGeom>
            <a:gdLst>
              <a:gd fmla="*/ 27 w 54" name="T0"/>
              <a:gd fmla="*/ 0 h 123" name="T1"/>
              <a:gd fmla="*/ 0 w 54" name="T2"/>
              <a:gd fmla="*/ 42 h 123" name="T3"/>
              <a:gd fmla="*/ 0 w 54" name="T4"/>
              <a:gd fmla="*/ 116 h 123" name="T5"/>
              <a:gd fmla="*/ 5 w 54" name="T6"/>
              <a:gd fmla="*/ 123 h 123" name="T7"/>
              <a:gd fmla="*/ 49 w 54" name="T8"/>
              <a:gd fmla="*/ 123 h 123" name="T9"/>
              <a:gd fmla="*/ 54 w 54" name="T10"/>
              <a:gd fmla="*/ 116 h 123" name="T11"/>
              <a:gd fmla="*/ 53 w 54" name="T12"/>
              <a:gd fmla="*/ 39 h 123" name="T13"/>
              <a:gd fmla="*/ 27 w 54" name="T14"/>
              <a:gd fmla="*/ 0 h 1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3" w="54">
                <a:moveTo>
                  <a:pt x="27" y="0"/>
                </a:moveTo>
                <a:cubicBezTo>
                  <a:pt x="0" y="42"/>
                  <a:pt x="0" y="42"/>
                  <a:pt x="0" y="42"/>
                </a:cubicBezTo>
                <a:cubicBezTo>
                  <a:pt x="0" y="116"/>
                  <a:pt x="0" y="116"/>
                  <a:pt x="0" y="116"/>
                </a:cubicBezTo>
                <a:cubicBezTo>
                  <a:pt x="0" y="120"/>
                  <a:pt x="2" y="123"/>
                  <a:pt x="5" y="123"/>
                </a:cubicBezTo>
                <a:cubicBezTo>
                  <a:pt x="49" y="123"/>
                  <a:pt x="49" y="123"/>
                  <a:pt x="49" y="123"/>
                </a:cubicBezTo>
                <a:cubicBezTo>
                  <a:pt x="52" y="123"/>
                  <a:pt x="54" y="119"/>
                  <a:pt x="54" y="116"/>
                </a:cubicBezTo>
                <a:cubicBezTo>
                  <a:pt x="53" y="39"/>
                  <a:pt x="53" y="39"/>
                  <a:pt x="53" y="39"/>
                </a:cubicBezTo>
                <a:lnTo>
                  <a:pt x="27" y="0"/>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1" name="Freeform 37"/>
          <p:cNvSpPr/>
          <p:nvPr/>
        </p:nvSpPr>
        <p:spPr bwMode="auto">
          <a:xfrm>
            <a:off x="3011488" y="4583113"/>
            <a:ext cx="373062" cy="868362"/>
          </a:xfrm>
          <a:custGeom>
            <a:gdLst>
              <a:gd fmla="*/ 26 w 53" name="T0"/>
              <a:gd fmla="*/ 123 h 123" name="T1"/>
              <a:gd fmla="*/ 53 w 53" name="T2"/>
              <a:gd fmla="*/ 81 h 123" name="T3"/>
              <a:gd fmla="*/ 53 w 53" name="T4"/>
              <a:gd fmla="*/ 7 h 123" name="T5"/>
              <a:gd fmla="*/ 49 w 53" name="T6"/>
              <a:gd fmla="*/ 1 h 123" name="T7"/>
              <a:gd fmla="*/ 4 w 53" name="T8"/>
              <a:gd fmla="*/ 0 h 123" name="T9"/>
              <a:gd fmla="*/ 0 w 53" name="T10"/>
              <a:gd fmla="*/ 7 h 123" name="T11"/>
              <a:gd fmla="*/ 0 w 53" name="T12"/>
              <a:gd fmla="*/ 84 h 123" name="T13"/>
              <a:gd fmla="*/ 26 w 53" name="T14"/>
              <a:gd fmla="*/ 123 h 1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3" w="52">
                <a:moveTo>
                  <a:pt x="26" y="123"/>
                </a:moveTo>
                <a:cubicBezTo>
                  <a:pt x="53" y="81"/>
                  <a:pt x="53" y="81"/>
                  <a:pt x="53" y="81"/>
                </a:cubicBezTo>
                <a:cubicBezTo>
                  <a:pt x="53" y="7"/>
                  <a:pt x="53" y="7"/>
                  <a:pt x="53" y="7"/>
                </a:cubicBezTo>
                <a:cubicBezTo>
                  <a:pt x="53" y="4"/>
                  <a:pt x="51" y="1"/>
                  <a:pt x="49" y="1"/>
                </a:cubicBezTo>
                <a:cubicBezTo>
                  <a:pt x="4" y="0"/>
                  <a:pt x="4" y="0"/>
                  <a:pt x="4" y="0"/>
                </a:cubicBezTo>
                <a:cubicBezTo>
                  <a:pt x="2" y="0"/>
                  <a:pt x="0" y="3"/>
                  <a:pt x="0" y="7"/>
                </a:cubicBezTo>
                <a:cubicBezTo>
                  <a:pt x="0" y="84"/>
                  <a:pt x="0" y="84"/>
                  <a:pt x="0" y="84"/>
                </a:cubicBezTo>
                <a:lnTo>
                  <a:pt x="26" y="123"/>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2" name="Freeform 38"/>
          <p:cNvSpPr/>
          <p:nvPr/>
        </p:nvSpPr>
        <p:spPr bwMode="auto">
          <a:xfrm>
            <a:off x="3632200" y="2627313"/>
            <a:ext cx="719138" cy="749300"/>
          </a:xfrm>
          <a:custGeom>
            <a:gdLst>
              <a:gd fmla="*/ 102 w 102" name="T0"/>
              <a:gd fmla="*/ 0 h 106" name="T1"/>
              <a:gd fmla="*/ 53 w 102" name="T2"/>
              <a:gd fmla="*/ 12 h 106" name="T3"/>
              <a:gd fmla="*/ 3 w 102" name="T4"/>
              <a:gd fmla="*/ 66 h 106" name="T5"/>
              <a:gd fmla="*/ 1 w 102" name="T6"/>
              <a:gd fmla="*/ 74 h 106" name="T7"/>
              <a:gd fmla="*/ 34 w 102" name="T8"/>
              <a:gd fmla="*/ 104 h 106" name="T9"/>
              <a:gd fmla="*/ 42 w 102" name="T10"/>
              <a:gd fmla="*/ 102 h 106" name="T11"/>
              <a:gd fmla="*/ 94 w 102" name="T12"/>
              <a:gd fmla="*/ 46 h 106" name="T13"/>
              <a:gd fmla="*/ 102 w 102" name="T14"/>
              <a:gd fmla="*/ 0 h 1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 w="102">
                <a:moveTo>
                  <a:pt x="102" y="0"/>
                </a:moveTo>
                <a:cubicBezTo>
                  <a:pt x="53" y="12"/>
                  <a:pt x="53" y="12"/>
                  <a:pt x="53" y="12"/>
                </a:cubicBezTo>
                <a:cubicBezTo>
                  <a:pt x="3" y="66"/>
                  <a:pt x="3" y="66"/>
                  <a:pt x="3" y="66"/>
                </a:cubicBezTo>
                <a:cubicBezTo>
                  <a:pt x="0" y="69"/>
                  <a:pt x="0" y="72"/>
                  <a:pt x="1" y="74"/>
                </a:cubicBezTo>
                <a:cubicBezTo>
                  <a:pt x="34" y="104"/>
                  <a:pt x="34" y="104"/>
                  <a:pt x="34" y="104"/>
                </a:cubicBezTo>
                <a:cubicBezTo>
                  <a:pt x="36" y="106"/>
                  <a:pt x="39" y="105"/>
                  <a:pt x="42" y="102"/>
                </a:cubicBezTo>
                <a:cubicBezTo>
                  <a:pt x="94" y="46"/>
                  <a:pt x="94" y="46"/>
                  <a:pt x="94" y="46"/>
                </a:cubicBezTo>
                <a:lnTo>
                  <a:pt x="102" y="0"/>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3" name="Freeform 39"/>
          <p:cNvSpPr/>
          <p:nvPr/>
        </p:nvSpPr>
        <p:spPr bwMode="auto">
          <a:xfrm>
            <a:off x="2108200" y="4257675"/>
            <a:ext cx="725488" cy="749300"/>
          </a:xfrm>
          <a:custGeom>
            <a:gdLst>
              <a:gd fmla="*/ 0 w 103" name="T0"/>
              <a:gd fmla="*/ 106 h 106" name="T1"/>
              <a:gd fmla="*/ 49 w 103" name="T2"/>
              <a:gd fmla="*/ 95 h 106" name="T3"/>
              <a:gd fmla="*/ 100 w 103" name="T4"/>
              <a:gd fmla="*/ 41 h 106" name="T5"/>
              <a:gd fmla="*/ 101 w 103" name="T6"/>
              <a:gd fmla="*/ 33 h 106" name="T7"/>
              <a:gd fmla="*/ 69 w 103" name="T8"/>
              <a:gd fmla="*/ 2 h 106" name="T9"/>
              <a:gd fmla="*/ 61 w 103" name="T10"/>
              <a:gd fmla="*/ 4 h 106" name="T11"/>
              <a:gd fmla="*/ 8 w 103" name="T12"/>
              <a:gd fmla="*/ 60 h 106" name="T13"/>
              <a:gd fmla="*/ 0 w 103" name="T14"/>
              <a:gd fmla="*/ 106 h 1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 w="103">
                <a:moveTo>
                  <a:pt x="0" y="106"/>
                </a:moveTo>
                <a:cubicBezTo>
                  <a:pt x="49" y="95"/>
                  <a:pt x="49" y="95"/>
                  <a:pt x="49" y="95"/>
                </a:cubicBezTo>
                <a:cubicBezTo>
                  <a:pt x="100" y="41"/>
                  <a:pt x="100" y="41"/>
                  <a:pt x="100" y="41"/>
                </a:cubicBezTo>
                <a:cubicBezTo>
                  <a:pt x="102" y="38"/>
                  <a:pt x="103" y="34"/>
                  <a:pt x="101" y="33"/>
                </a:cubicBezTo>
                <a:cubicBezTo>
                  <a:pt x="69" y="2"/>
                  <a:pt x="69" y="2"/>
                  <a:pt x="69" y="2"/>
                </a:cubicBezTo>
                <a:cubicBezTo>
                  <a:pt x="67" y="0"/>
                  <a:pt x="63" y="1"/>
                  <a:pt x="61" y="4"/>
                </a:cubicBezTo>
                <a:cubicBezTo>
                  <a:pt x="8" y="60"/>
                  <a:pt x="8" y="60"/>
                  <a:pt x="8" y="60"/>
                </a:cubicBezTo>
                <a:lnTo>
                  <a:pt x="0" y="106"/>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4" name="Freeform 40"/>
          <p:cNvSpPr/>
          <p:nvPr/>
        </p:nvSpPr>
        <p:spPr bwMode="auto">
          <a:xfrm>
            <a:off x="3617913" y="4243388"/>
            <a:ext cx="727075" cy="741362"/>
          </a:xfrm>
          <a:custGeom>
            <a:gdLst>
              <a:gd fmla="*/ 103 w 103" name="T0"/>
              <a:gd fmla="*/ 105 h 105" name="T1"/>
              <a:gd fmla="*/ 93 w 103" name="T2"/>
              <a:gd fmla="*/ 56 h 105" name="T3"/>
              <a:gd fmla="*/ 41 w 103" name="T4"/>
              <a:gd fmla="*/ 3 h 105" name="T5"/>
              <a:gd fmla="*/ 33 w 103" name="T6"/>
              <a:gd fmla="*/ 1 h 105" name="T7"/>
              <a:gd fmla="*/ 2 w 103" name="T8"/>
              <a:gd fmla="*/ 33 h 105" name="T9"/>
              <a:gd fmla="*/ 3 w 103" name="T10"/>
              <a:gd fmla="*/ 41 h 105" name="T11"/>
              <a:gd fmla="*/ 57 w 103" name="T12"/>
              <a:gd fmla="*/ 95 h 105" name="T13"/>
              <a:gd fmla="*/ 103 w 103" name="T14"/>
              <a:gd fmla="*/ 105 h 10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 w="103">
                <a:moveTo>
                  <a:pt x="103" y="105"/>
                </a:moveTo>
                <a:cubicBezTo>
                  <a:pt x="93" y="56"/>
                  <a:pt x="93" y="56"/>
                  <a:pt x="93" y="56"/>
                </a:cubicBezTo>
                <a:cubicBezTo>
                  <a:pt x="41" y="3"/>
                  <a:pt x="41" y="3"/>
                  <a:pt x="41" y="3"/>
                </a:cubicBezTo>
                <a:cubicBezTo>
                  <a:pt x="38" y="0"/>
                  <a:pt x="35" y="0"/>
                  <a:pt x="33" y="1"/>
                </a:cubicBezTo>
                <a:cubicBezTo>
                  <a:pt x="2" y="33"/>
                  <a:pt x="2" y="33"/>
                  <a:pt x="2" y="33"/>
                </a:cubicBezTo>
                <a:cubicBezTo>
                  <a:pt x="0" y="34"/>
                  <a:pt x="1" y="38"/>
                  <a:pt x="3" y="41"/>
                </a:cubicBezTo>
                <a:cubicBezTo>
                  <a:pt x="57" y="95"/>
                  <a:pt x="57" y="95"/>
                  <a:pt x="57" y="95"/>
                </a:cubicBezTo>
                <a:lnTo>
                  <a:pt x="103" y="105"/>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5" name="Freeform 41"/>
          <p:cNvSpPr/>
          <p:nvPr/>
        </p:nvSpPr>
        <p:spPr bwMode="auto">
          <a:xfrm>
            <a:off x="2051050" y="2649538"/>
            <a:ext cx="727075" cy="739775"/>
          </a:xfrm>
          <a:custGeom>
            <a:gdLst>
              <a:gd fmla="*/ 0 w 103" name="T0"/>
              <a:gd fmla="*/ 0 h 105" name="T1"/>
              <a:gd fmla="*/ 10 w 103" name="T2"/>
              <a:gd fmla="*/ 49 h 105" name="T3"/>
              <a:gd fmla="*/ 62 w 103" name="T4"/>
              <a:gd fmla="*/ 102 h 105" name="T5"/>
              <a:gd fmla="*/ 70 w 103" name="T6"/>
              <a:gd fmla="*/ 104 h 105" name="T7"/>
              <a:gd fmla="*/ 101 w 103" name="T8"/>
              <a:gd fmla="*/ 73 h 105" name="T9"/>
              <a:gd fmla="*/ 100 w 103" name="T10"/>
              <a:gd fmla="*/ 65 h 105" name="T11"/>
              <a:gd fmla="*/ 46 w 103" name="T12"/>
              <a:gd fmla="*/ 10 h 105" name="T13"/>
              <a:gd fmla="*/ 0 w 103" name="T14"/>
              <a:gd fmla="*/ 0 h 10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 w="103">
                <a:moveTo>
                  <a:pt x="0" y="0"/>
                </a:moveTo>
                <a:cubicBezTo>
                  <a:pt x="10" y="49"/>
                  <a:pt x="10" y="49"/>
                  <a:pt x="10" y="49"/>
                </a:cubicBezTo>
                <a:cubicBezTo>
                  <a:pt x="62" y="102"/>
                  <a:pt x="62" y="102"/>
                  <a:pt x="62" y="102"/>
                </a:cubicBezTo>
                <a:cubicBezTo>
                  <a:pt x="64" y="105"/>
                  <a:pt x="68" y="105"/>
                  <a:pt x="70" y="104"/>
                </a:cubicBezTo>
                <a:cubicBezTo>
                  <a:pt x="101" y="73"/>
                  <a:pt x="101" y="73"/>
                  <a:pt x="101" y="73"/>
                </a:cubicBezTo>
                <a:cubicBezTo>
                  <a:pt x="103" y="71"/>
                  <a:pt x="103" y="68"/>
                  <a:pt x="100" y="65"/>
                </a:cubicBezTo>
                <a:cubicBezTo>
                  <a:pt x="46" y="10"/>
                  <a:pt x="46" y="10"/>
                  <a:pt x="46" y="10"/>
                </a:cubicBezTo>
                <a:lnTo>
                  <a:pt x="0" y="0"/>
                </a:lnTo>
                <a:close/>
              </a:path>
            </a:pathLst>
          </a:cu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6" name="TextBox 57"/>
          <p:cNvSpPr txBox="1"/>
          <p:nvPr/>
        </p:nvSpPr>
        <p:spPr bwMode="auto">
          <a:xfrm>
            <a:off x="5872162" y="21367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57" name="TextBox 57"/>
          <p:cNvSpPr txBox="1"/>
          <p:nvPr/>
        </p:nvSpPr>
        <p:spPr bwMode="auto">
          <a:xfrm>
            <a:off x="8920164" y="21367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58" name="TextBox 57"/>
          <p:cNvSpPr txBox="1"/>
          <p:nvPr/>
        </p:nvSpPr>
        <p:spPr bwMode="auto">
          <a:xfrm>
            <a:off x="5872162" y="331152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59" name="TextBox 57"/>
          <p:cNvSpPr txBox="1"/>
          <p:nvPr/>
        </p:nvSpPr>
        <p:spPr bwMode="auto">
          <a:xfrm>
            <a:off x="8920164" y="331152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60" name="TextBox 57"/>
          <p:cNvSpPr txBox="1"/>
          <p:nvPr/>
        </p:nvSpPr>
        <p:spPr bwMode="auto">
          <a:xfrm>
            <a:off x="5872162" y="44862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61" name="TextBox 57"/>
          <p:cNvSpPr txBox="1"/>
          <p:nvPr/>
        </p:nvSpPr>
        <p:spPr bwMode="auto">
          <a:xfrm>
            <a:off x="8920164" y="4486275"/>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p:transition/>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8130"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62" name="矩形 61"/>
          <p:cNvSpPr/>
          <p:nvPr/>
        </p:nvSpPr>
        <p:spPr>
          <a:xfrm>
            <a:off x="1077913" y="1376363"/>
            <a:ext cx="3240087" cy="501650"/>
          </a:xfrm>
          <a:prstGeom prst="rect">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latin charset="0" pitchFamily="34" typeface="Impact"/>
              </a:rPr>
              <a:t>KEYWORDS</a:t>
            </a:r>
          </a:p>
        </p:txBody>
      </p:sp>
      <p:sp>
        <p:nvSpPr>
          <p:cNvPr id="63" name="矩形 62"/>
          <p:cNvSpPr/>
          <p:nvPr/>
        </p:nvSpPr>
        <p:spPr>
          <a:xfrm>
            <a:off x="1077913" y="1878013"/>
            <a:ext cx="3240087" cy="1658937"/>
          </a:xfrm>
          <a:prstGeom prst="rect">
            <a:avLst/>
          </a:prstGeom>
          <a:solidFill>
            <a:srgbClr val="F5A63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ct val="0"/>
              </a:spcBef>
              <a:spcAft>
                <a:spcPct val="0"/>
              </a:spcAft>
              <a:defRPr/>
            </a:pPr>
            <a:r>
              <a:rPr altLang="en-US" kern="0" lang="zh-CN" sz="1867">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64" name="矩形 63"/>
          <p:cNvSpPr/>
          <p:nvPr/>
        </p:nvSpPr>
        <p:spPr>
          <a:xfrm>
            <a:off x="4429125" y="1376363"/>
            <a:ext cx="3240088" cy="501650"/>
          </a:xfrm>
          <a:prstGeom prst="rect">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latin charset="0" pitchFamily="34" typeface="Impact"/>
              </a:rPr>
              <a:t>KEYWORDS</a:t>
            </a:r>
          </a:p>
        </p:txBody>
      </p:sp>
      <p:sp>
        <p:nvSpPr>
          <p:cNvPr id="65" name="矩形 64"/>
          <p:cNvSpPr/>
          <p:nvPr/>
        </p:nvSpPr>
        <p:spPr>
          <a:xfrm>
            <a:off x="4429125" y="1878013"/>
            <a:ext cx="3240088" cy="1658937"/>
          </a:xfrm>
          <a:prstGeom prst="rect">
            <a:avLst/>
          </a:prstGeom>
          <a:solidFill>
            <a:srgbClr val="F5A63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ct val="0"/>
              </a:spcBef>
              <a:spcAft>
                <a:spcPct val="0"/>
              </a:spcAft>
              <a:defRPr/>
            </a:pPr>
            <a:r>
              <a:rPr altLang="en-US" kern="0" lang="zh-CN" sz="1867">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66" name="矩形 65"/>
          <p:cNvSpPr/>
          <p:nvPr/>
        </p:nvSpPr>
        <p:spPr>
          <a:xfrm>
            <a:off x="7781925" y="1376363"/>
            <a:ext cx="3240088" cy="501650"/>
          </a:xfrm>
          <a:prstGeom prst="rect">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latin charset="0" pitchFamily="34" typeface="Impact"/>
              </a:rPr>
              <a:t>KEYWORDS</a:t>
            </a:r>
          </a:p>
        </p:txBody>
      </p:sp>
      <p:sp>
        <p:nvSpPr>
          <p:cNvPr id="67" name="矩形 66"/>
          <p:cNvSpPr/>
          <p:nvPr/>
        </p:nvSpPr>
        <p:spPr>
          <a:xfrm>
            <a:off x="7781925" y="1878013"/>
            <a:ext cx="3240088" cy="1658937"/>
          </a:xfrm>
          <a:prstGeom prst="rect">
            <a:avLst/>
          </a:prstGeom>
          <a:solidFill>
            <a:srgbClr val="F5A63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ct val="0"/>
              </a:spcBef>
              <a:spcAft>
                <a:spcPct val="0"/>
              </a:spcAft>
              <a:defRPr/>
            </a:pPr>
            <a:r>
              <a:rPr altLang="en-US" kern="0" lang="zh-CN" sz="1867">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68" name="矩形 67"/>
          <p:cNvSpPr/>
          <p:nvPr/>
        </p:nvSpPr>
        <p:spPr>
          <a:xfrm>
            <a:off x="1077913" y="3762375"/>
            <a:ext cx="3240087" cy="501650"/>
          </a:xfrm>
          <a:prstGeom prst="rect">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latin charset="0" pitchFamily="34" typeface="Impact"/>
              </a:rPr>
              <a:t>KEYWORDS</a:t>
            </a:r>
          </a:p>
        </p:txBody>
      </p:sp>
      <p:sp>
        <p:nvSpPr>
          <p:cNvPr id="69" name="矩形 68"/>
          <p:cNvSpPr/>
          <p:nvPr/>
        </p:nvSpPr>
        <p:spPr>
          <a:xfrm>
            <a:off x="1077913" y="4264025"/>
            <a:ext cx="3240087" cy="1658938"/>
          </a:xfrm>
          <a:prstGeom prst="rect">
            <a:avLst/>
          </a:prstGeom>
          <a:solidFill>
            <a:srgbClr val="F5A63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ct val="0"/>
              </a:spcBef>
              <a:spcAft>
                <a:spcPct val="0"/>
              </a:spcAft>
              <a:defRPr/>
            </a:pPr>
            <a:r>
              <a:rPr altLang="en-US" kern="0" lang="zh-CN" sz="1867">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70" name="矩形 69"/>
          <p:cNvSpPr/>
          <p:nvPr/>
        </p:nvSpPr>
        <p:spPr>
          <a:xfrm>
            <a:off x="4429125" y="3762375"/>
            <a:ext cx="3240088" cy="501650"/>
          </a:xfrm>
          <a:prstGeom prst="rect">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latin charset="0" pitchFamily="34" typeface="Impact"/>
              </a:rPr>
              <a:t>KEYWORDS</a:t>
            </a:r>
          </a:p>
        </p:txBody>
      </p:sp>
      <p:sp>
        <p:nvSpPr>
          <p:cNvPr id="71" name="矩形 70"/>
          <p:cNvSpPr/>
          <p:nvPr/>
        </p:nvSpPr>
        <p:spPr>
          <a:xfrm>
            <a:off x="4429125" y="4264025"/>
            <a:ext cx="3240088" cy="1658938"/>
          </a:xfrm>
          <a:prstGeom prst="rect">
            <a:avLst/>
          </a:prstGeom>
          <a:solidFill>
            <a:srgbClr val="F5A63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ct val="0"/>
              </a:spcBef>
              <a:spcAft>
                <a:spcPct val="0"/>
              </a:spcAft>
              <a:defRPr/>
            </a:pPr>
            <a:r>
              <a:rPr altLang="en-US" kern="0" lang="zh-CN" sz="1867">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72" name="矩形 71"/>
          <p:cNvSpPr/>
          <p:nvPr/>
        </p:nvSpPr>
        <p:spPr>
          <a:xfrm>
            <a:off x="7781925" y="3762375"/>
            <a:ext cx="3240088" cy="501650"/>
          </a:xfrm>
          <a:prstGeom prst="rect">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latin charset="0" pitchFamily="34" typeface="Impact"/>
              </a:rPr>
              <a:t>KEYWORDS</a:t>
            </a:r>
          </a:p>
        </p:txBody>
      </p:sp>
      <p:sp>
        <p:nvSpPr>
          <p:cNvPr id="73" name="矩形 72"/>
          <p:cNvSpPr/>
          <p:nvPr/>
        </p:nvSpPr>
        <p:spPr>
          <a:xfrm>
            <a:off x="7781925" y="4264025"/>
            <a:ext cx="3240088" cy="1658938"/>
          </a:xfrm>
          <a:prstGeom prst="rect">
            <a:avLst/>
          </a:prstGeom>
          <a:solidFill>
            <a:srgbClr val="F5A63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ct val="0"/>
              </a:spcBef>
              <a:spcAft>
                <a:spcPct val="0"/>
              </a:spcAft>
              <a:defRPr/>
            </a:pPr>
            <a:r>
              <a:rPr altLang="en-US" kern="0" lang="zh-CN" sz="1867">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p:transition/>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9154"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pic>
        <p:nvPicPr>
          <p:cNvPr id="17" name="图片 16"/>
          <p:cNvPicPr>
            <a:picLocks noChangeAspect="1"/>
          </p:cNvPicPr>
          <p:nvPr/>
        </p:nvPicPr>
        <p:blipFill>
          <a:blip r:embed="rId2">
            <a:extLst>
              <a:ext uri="{28A0092B-C50C-407E-A947-70E740481C1C}">
                <a14:useLocalDpi val="0"/>
              </a:ext>
            </a:extLst>
          </a:blip>
          <a:stretch>
            <a:fillRect/>
          </a:stretch>
        </p:blipFill>
        <p:spPr>
          <a:xfrm>
            <a:off x="10074872" y="2693116"/>
            <a:ext cx="1190170" cy="1190170"/>
          </a:xfrm>
          <a:custGeom>
            <a:gdLst>
              <a:gd fmla="*/ 595085 w 1190170" name="connsiteX0"/>
              <a:gd fmla="*/ 0 h 1190170" name="connsiteY0"/>
              <a:gd fmla="*/ 1190170 w 1190170" name="connsiteX1"/>
              <a:gd fmla="*/ 595085 h 1190170" name="connsiteY1"/>
              <a:gd fmla="*/ 595085 w 1190170" name="connsiteX2"/>
              <a:gd fmla="*/ 1190170 h 1190170" name="connsiteY2"/>
              <a:gd fmla="*/ 0 w 1190170" name="connsiteX3"/>
              <a:gd fmla="*/ 595085 h 1190170" name="connsiteY3"/>
              <a:gd fmla="*/ 595085 w 1190170" name="connsiteX4"/>
              <a:gd fmla="*/ 0 h 11901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90170" w="1190170">
                <a:moveTo>
                  <a:pt x="595085" y="0"/>
                </a:moveTo>
                <a:cubicBezTo>
                  <a:pt x="923741" y="0"/>
                  <a:pt x="1190170" y="266429"/>
                  <a:pt x="1190170" y="595085"/>
                </a:cubicBezTo>
                <a:cubicBezTo>
                  <a:pt x="1190170" y="923741"/>
                  <a:pt x="923741" y="1190170"/>
                  <a:pt x="595085" y="1190170"/>
                </a:cubicBezTo>
                <a:cubicBezTo>
                  <a:pt x="266429" y="1190170"/>
                  <a:pt x="0" y="923741"/>
                  <a:pt x="0" y="595085"/>
                </a:cubicBezTo>
                <a:cubicBezTo>
                  <a:pt x="0" y="266429"/>
                  <a:pt x="266429" y="0"/>
                  <a:pt x="595085" y="0"/>
                </a:cubicBezTo>
                <a:close/>
              </a:path>
            </a:pathLst>
          </a:custGeom>
          <a:solidFill>
            <a:srgbClr val="357879"/>
          </a:solidFill>
        </p:spPr>
      </p:pic>
      <p:pic>
        <p:nvPicPr>
          <p:cNvPr id="18" name="图片 17"/>
          <p:cNvPicPr>
            <a:picLocks noChangeAspect="1"/>
          </p:cNvPicPr>
          <p:nvPr/>
        </p:nvPicPr>
        <p:blipFill>
          <a:blip r:embed="rId3">
            <a:extLst>
              <a:ext uri="{28A0092B-C50C-407E-A947-70E740481C1C}">
                <a14:useLocalDpi val="0"/>
              </a:ext>
            </a:extLst>
          </a:blip>
          <a:stretch>
            <a:fillRect/>
          </a:stretch>
        </p:blipFill>
        <p:spPr>
          <a:xfrm>
            <a:off x="8592600" y="4336856"/>
            <a:ext cx="1767116" cy="1767116"/>
          </a:xfrm>
          <a:custGeom>
            <a:gdLst>
              <a:gd fmla="*/ 883558 w 1767116" name="connsiteX0"/>
              <a:gd fmla="*/ 0 h 1767116" name="connsiteY0"/>
              <a:gd fmla="*/ 1767116 w 1767116" name="connsiteX1"/>
              <a:gd fmla="*/ 883558 h 1767116" name="connsiteY1"/>
              <a:gd fmla="*/ 883558 w 1767116" name="connsiteX2"/>
              <a:gd fmla="*/ 1767116 h 1767116" name="connsiteY2"/>
              <a:gd fmla="*/ 0 w 1767116" name="connsiteX3"/>
              <a:gd fmla="*/ 883558 h 1767116" name="connsiteY3"/>
              <a:gd fmla="*/ 883558 w 1767116" name="connsiteX4"/>
              <a:gd fmla="*/ 0 h 176711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67116" w="1767116">
                <a:moveTo>
                  <a:pt x="883558" y="0"/>
                </a:moveTo>
                <a:cubicBezTo>
                  <a:pt x="1371534" y="0"/>
                  <a:pt x="1767116" y="395582"/>
                  <a:pt x="1767116" y="883558"/>
                </a:cubicBezTo>
                <a:cubicBezTo>
                  <a:pt x="1767116" y="1371534"/>
                  <a:pt x="1371534" y="1767116"/>
                  <a:pt x="883558" y="1767116"/>
                </a:cubicBezTo>
                <a:cubicBezTo>
                  <a:pt x="395582" y="1767116"/>
                  <a:pt x="0" y="1371534"/>
                  <a:pt x="0" y="883558"/>
                </a:cubicBezTo>
                <a:cubicBezTo>
                  <a:pt x="0" y="395582"/>
                  <a:pt x="395582" y="0"/>
                  <a:pt x="883558" y="0"/>
                </a:cubicBezTo>
                <a:close/>
              </a:path>
            </a:pathLst>
          </a:custGeom>
          <a:solidFill>
            <a:srgbClr val="357879"/>
          </a:solidFill>
        </p:spPr>
      </p:pic>
      <p:pic>
        <p:nvPicPr>
          <p:cNvPr id="19" name="图片 18"/>
          <p:cNvPicPr>
            <a:picLocks noChangeAspect="1"/>
          </p:cNvPicPr>
          <p:nvPr/>
        </p:nvPicPr>
        <p:blipFill>
          <a:blip r:embed="rId4">
            <a:extLst>
              <a:ext uri="{28A0092B-C50C-407E-A947-70E740481C1C}">
                <a14:useLocalDpi val="0"/>
              </a:ext>
            </a:extLst>
          </a:blip>
          <a:stretch>
            <a:fillRect/>
          </a:stretch>
        </p:blipFill>
        <p:spPr>
          <a:xfrm>
            <a:off x="6863586" y="1459400"/>
            <a:ext cx="2612572" cy="2612572"/>
          </a:xfrm>
          <a:custGeom>
            <a:gdLst>
              <a:gd fmla="*/ 1306286 w 2612572" name="connsiteX0"/>
              <a:gd fmla="*/ 0 h 2612572" name="connsiteY0"/>
              <a:gd fmla="*/ 2612572 w 2612572" name="connsiteX1"/>
              <a:gd fmla="*/ 1306286 h 2612572" name="connsiteY1"/>
              <a:gd fmla="*/ 1306286 w 2612572" name="connsiteX2"/>
              <a:gd fmla="*/ 2612572 h 2612572" name="connsiteY2"/>
              <a:gd fmla="*/ 0 w 2612572" name="connsiteX3"/>
              <a:gd fmla="*/ 1306286 h 2612572" name="connsiteY3"/>
              <a:gd fmla="*/ 1306286 w 2612572" name="connsiteX4"/>
              <a:gd fmla="*/ 0 h 261257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612572" w="2612572">
                <a:moveTo>
                  <a:pt x="1306286" y="0"/>
                </a:moveTo>
                <a:cubicBezTo>
                  <a:pt x="2027728" y="0"/>
                  <a:pt x="2612572" y="584844"/>
                  <a:pt x="2612572" y="1306286"/>
                </a:cubicBezTo>
                <a:cubicBezTo>
                  <a:pt x="2612572" y="2027728"/>
                  <a:pt x="2027728" y="2612572"/>
                  <a:pt x="1306286" y="2612572"/>
                </a:cubicBezTo>
                <a:cubicBezTo>
                  <a:pt x="584844" y="2612572"/>
                  <a:pt x="0" y="2027728"/>
                  <a:pt x="0" y="1306286"/>
                </a:cubicBezTo>
                <a:cubicBezTo>
                  <a:pt x="0" y="584844"/>
                  <a:pt x="584844" y="0"/>
                  <a:pt x="1306286" y="0"/>
                </a:cubicBezTo>
                <a:close/>
              </a:path>
            </a:pathLst>
          </a:custGeom>
          <a:solidFill>
            <a:srgbClr val="357879"/>
          </a:solidFill>
        </p:spPr>
      </p:pic>
      <p:sp>
        <p:nvSpPr>
          <p:cNvPr id="20" name="椭圆 19"/>
          <p:cNvSpPr/>
          <p:nvPr/>
        </p:nvSpPr>
        <p:spPr>
          <a:xfrm>
            <a:off x="9439275" y="3513138"/>
            <a:ext cx="755650" cy="754062"/>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1" name="椭圆 20"/>
          <p:cNvSpPr/>
          <p:nvPr/>
        </p:nvSpPr>
        <p:spPr>
          <a:xfrm>
            <a:off x="10861675" y="3959225"/>
            <a:ext cx="377825" cy="377825"/>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itchFamily="34" typeface="Impact"/>
            </a:endParaRPr>
          </a:p>
        </p:txBody>
      </p:sp>
      <p:sp>
        <p:nvSpPr>
          <p:cNvPr id="22" name="椭圆 21"/>
          <p:cNvSpPr/>
          <p:nvPr/>
        </p:nvSpPr>
        <p:spPr>
          <a:xfrm>
            <a:off x="8040688" y="4348163"/>
            <a:ext cx="552450" cy="550862"/>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itchFamily="34" typeface="Impact"/>
            </a:endParaRPr>
          </a:p>
        </p:txBody>
      </p:sp>
      <p:sp>
        <p:nvSpPr>
          <p:cNvPr id="23" name="椭圆 22"/>
          <p:cNvSpPr/>
          <p:nvPr/>
        </p:nvSpPr>
        <p:spPr>
          <a:xfrm>
            <a:off x="9626600" y="1989138"/>
            <a:ext cx="804863" cy="804862"/>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itchFamily="34" typeface="Impact"/>
            </a:endParaRPr>
          </a:p>
        </p:txBody>
      </p:sp>
      <p:sp>
        <p:nvSpPr>
          <p:cNvPr id="24" name="TextBox 57"/>
          <p:cNvSpPr txBox="1"/>
          <p:nvPr/>
        </p:nvSpPr>
        <p:spPr bwMode="auto">
          <a:xfrm>
            <a:off x="711200" y="22733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25" name="TextBox 57"/>
          <p:cNvSpPr txBox="1"/>
          <p:nvPr/>
        </p:nvSpPr>
        <p:spPr bwMode="auto">
          <a:xfrm>
            <a:off x="3759200" y="22733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26" name="TextBox 57"/>
          <p:cNvSpPr txBox="1"/>
          <p:nvPr/>
        </p:nvSpPr>
        <p:spPr bwMode="auto">
          <a:xfrm>
            <a:off x="711200" y="34480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27" name="TextBox 57"/>
          <p:cNvSpPr txBox="1"/>
          <p:nvPr/>
        </p:nvSpPr>
        <p:spPr bwMode="auto">
          <a:xfrm>
            <a:off x="3759200" y="34480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28" name="TextBox 57"/>
          <p:cNvSpPr txBox="1"/>
          <p:nvPr/>
        </p:nvSpPr>
        <p:spPr bwMode="auto">
          <a:xfrm>
            <a:off x="711200" y="46228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29" name="TextBox 57"/>
          <p:cNvSpPr txBox="1"/>
          <p:nvPr/>
        </p:nvSpPr>
        <p:spPr bwMode="auto">
          <a:xfrm>
            <a:off x="3759200" y="46228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p:transition/>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0178"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30" name="Freeform 29"/>
          <p:cNvSpPr>
            <a:spLocks noEditPoints="1"/>
          </p:cNvSpPr>
          <p:nvPr/>
        </p:nvSpPr>
        <p:spPr bwMode="auto">
          <a:xfrm>
            <a:off x="990600" y="2274888"/>
            <a:ext cx="450850" cy="1331912"/>
          </a:xfrm>
          <a:custGeom>
            <a:gdLst>
              <a:gd fmla="*/ 17 w 34" name="T0"/>
              <a:gd fmla="*/ 19 h 100" name="T1"/>
              <a:gd fmla="*/ 27 w 34" name="T2"/>
              <a:gd fmla="*/ 9 h 100" name="T3"/>
              <a:gd fmla="*/ 17 w 34" name="T4"/>
              <a:gd fmla="*/ 0 h 100" name="T5"/>
              <a:gd fmla="*/ 7 w 34" name="T6"/>
              <a:gd fmla="*/ 9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5" y="22"/>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itchFamily="34" typeface="Impact"/>
            </a:endParaRPr>
          </a:p>
        </p:txBody>
      </p:sp>
      <p:sp>
        <p:nvSpPr>
          <p:cNvPr id="31" name="Freeform 30"/>
          <p:cNvSpPr>
            <a:spLocks noEditPoints="1"/>
          </p:cNvSpPr>
          <p:nvPr/>
        </p:nvSpPr>
        <p:spPr bwMode="auto">
          <a:xfrm>
            <a:off x="1704975" y="2274888"/>
            <a:ext cx="452438" cy="1331912"/>
          </a:xfrm>
          <a:custGeom>
            <a:gdLst>
              <a:gd fmla="*/ 17 w 34" name="T0"/>
              <a:gd fmla="*/ 19 h 100" name="T1"/>
              <a:gd fmla="*/ 27 w 34" name="T2"/>
              <a:gd fmla="*/ 9 h 100" name="T3"/>
              <a:gd fmla="*/ 17 w 34" name="T4"/>
              <a:gd fmla="*/ 0 h 100" name="T5"/>
              <a:gd fmla="*/ 8 w 34" name="T6"/>
              <a:gd fmla="*/ 9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itchFamily="34" typeface="Impact"/>
            </a:endParaRPr>
          </a:p>
        </p:txBody>
      </p:sp>
      <p:sp>
        <p:nvSpPr>
          <p:cNvPr id="32" name="Freeform 31"/>
          <p:cNvSpPr>
            <a:spLocks noEditPoints="1"/>
          </p:cNvSpPr>
          <p:nvPr/>
        </p:nvSpPr>
        <p:spPr bwMode="auto">
          <a:xfrm>
            <a:off x="2420938" y="2274888"/>
            <a:ext cx="450850" cy="1331912"/>
          </a:xfrm>
          <a:custGeom>
            <a:gdLst>
              <a:gd fmla="*/ 17 w 34" name="T0"/>
              <a:gd fmla="*/ 19 h 100" name="T1"/>
              <a:gd fmla="*/ 27 w 34" name="T2"/>
              <a:gd fmla="*/ 9 h 100" name="T3"/>
              <a:gd fmla="*/ 17 w 34" name="T4"/>
              <a:gd fmla="*/ 0 h 100" name="T5"/>
              <a:gd fmla="*/ 8 w 34" name="T6"/>
              <a:gd fmla="*/ 9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itchFamily="34" typeface="Impact"/>
            </a:endParaRPr>
          </a:p>
        </p:txBody>
      </p:sp>
      <p:sp>
        <p:nvSpPr>
          <p:cNvPr id="33" name="Freeform 32"/>
          <p:cNvSpPr>
            <a:spLocks noEditPoints="1"/>
          </p:cNvSpPr>
          <p:nvPr/>
        </p:nvSpPr>
        <p:spPr bwMode="auto">
          <a:xfrm>
            <a:off x="3138488" y="2274888"/>
            <a:ext cx="449262" cy="1331912"/>
          </a:xfrm>
          <a:custGeom>
            <a:gdLst>
              <a:gd fmla="*/ 17 w 34" name="T0"/>
              <a:gd fmla="*/ 19 h 100" name="T1"/>
              <a:gd fmla="*/ 27 w 34" name="T2"/>
              <a:gd fmla="*/ 9 h 100" name="T3"/>
              <a:gd fmla="*/ 17 w 34" name="T4"/>
              <a:gd fmla="*/ 0 h 100" name="T5"/>
              <a:gd fmla="*/ 8 w 34" name="T6"/>
              <a:gd fmla="*/ 9 h 100" name="T7"/>
              <a:gd fmla="*/ 17 w 34" name="T8"/>
              <a:gd fmla="*/ 19 h 100" name="T9"/>
              <a:gd fmla="*/ 25 w 34" name="T10"/>
              <a:gd fmla="*/ 22 h 100" name="T11"/>
              <a:gd fmla="*/ 10 w 34" name="T12"/>
              <a:gd fmla="*/ 22 h 100" name="T13"/>
              <a:gd fmla="*/ 0 w 34" name="T14"/>
              <a:gd fmla="*/ 30 h 100" name="T15"/>
              <a:gd fmla="*/ 0 w 34" name="T16"/>
              <a:gd fmla="*/ 57 h 100" name="T17"/>
              <a:gd fmla="*/ 9 w 34" name="T18"/>
              <a:gd fmla="*/ 64 h 100" name="T19"/>
              <a:gd fmla="*/ 9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9" y="64"/>
                </a:cubicBezTo>
                <a:cubicBezTo>
                  <a:pt x="9" y="92"/>
                  <a:pt x="9" y="92"/>
                  <a:pt x="9" y="92"/>
                </a:cubicBezTo>
                <a:cubicBezTo>
                  <a:pt x="9"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itchFamily="34" typeface="Impact"/>
            </a:endParaRPr>
          </a:p>
        </p:txBody>
      </p:sp>
      <p:sp>
        <p:nvSpPr>
          <p:cNvPr id="34" name="Freeform 33"/>
          <p:cNvSpPr>
            <a:spLocks noEditPoints="1"/>
          </p:cNvSpPr>
          <p:nvPr/>
        </p:nvSpPr>
        <p:spPr bwMode="auto">
          <a:xfrm>
            <a:off x="3867150" y="2274888"/>
            <a:ext cx="450850" cy="1331912"/>
          </a:xfrm>
          <a:custGeom>
            <a:gdLst>
              <a:gd fmla="*/ 17 w 34" name="T0"/>
              <a:gd fmla="*/ 19 h 100" name="T1"/>
              <a:gd fmla="*/ 26 w 34" name="T2"/>
              <a:gd fmla="*/ 9 h 100" name="T3"/>
              <a:gd fmla="*/ 17 w 34" name="T4"/>
              <a:gd fmla="*/ 0 h 100" name="T5"/>
              <a:gd fmla="*/ 7 w 34" name="T6"/>
              <a:gd fmla="*/ 9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7 w 34" name="T24"/>
              <a:gd fmla="*/ 100 h 100" name="T25"/>
              <a:gd fmla="*/ 25 w 34" name="T26"/>
              <a:gd fmla="*/ 92 h 100" name="T27"/>
              <a:gd fmla="*/ 25 w 34" name="T28"/>
              <a:gd fmla="*/ 64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7" y="100"/>
                  <a:pt x="17" y="100"/>
                  <a:pt x="17"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itchFamily="34" typeface="Impact"/>
            </a:endParaRPr>
          </a:p>
        </p:txBody>
      </p:sp>
      <p:sp>
        <p:nvSpPr>
          <p:cNvPr id="35" name="Freeform 34"/>
          <p:cNvSpPr>
            <a:spLocks noEditPoints="1"/>
          </p:cNvSpPr>
          <p:nvPr/>
        </p:nvSpPr>
        <p:spPr bwMode="auto">
          <a:xfrm>
            <a:off x="4583113" y="2274888"/>
            <a:ext cx="450850" cy="1331912"/>
          </a:xfrm>
          <a:custGeom>
            <a:gdLst>
              <a:gd fmla="*/ 17 w 34" name="T0"/>
              <a:gd fmla="*/ 19 h 100" name="T1"/>
              <a:gd fmla="*/ 26 w 34" name="T2"/>
              <a:gd fmla="*/ 9 h 100" name="T3"/>
              <a:gd fmla="*/ 17 w 34" name="T4"/>
              <a:gd fmla="*/ 0 h 100" name="T5"/>
              <a:gd fmla="*/ 7 w 34" name="T6"/>
              <a:gd fmla="*/ 9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5 w 34" name="T26"/>
              <a:gd fmla="*/ 92 h 100" name="T27"/>
              <a:gd fmla="*/ 25 w 34" name="T28"/>
              <a:gd fmla="*/ 64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itchFamily="34" typeface="Impact"/>
            </a:endParaRPr>
          </a:p>
        </p:txBody>
      </p:sp>
      <p:sp>
        <p:nvSpPr>
          <p:cNvPr id="36" name="Freeform 35"/>
          <p:cNvSpPr>
            <a:spLocks noEditPoints="1"/>
          </p:cNvSpPr>
          <p:nvPr/>
        </p:nvSpPr>
        <p:spPr bwMode="auto">
          <a:xfrm>
            <a:off x="5299075" y="2274888"/>
            <a:ext cx="450850" cy="1331912"/>
          </a:xfrm>
          <a:custGeom>
            <a:gdLst>
              <a:gd fmla="*/ 17 w 34" name="T0"/>
              <a:gd fmla="*/ 19 h 100" name="T1"/>
              <a:gd fmla="*/ 26 w 34" name="T2"/>
              <a:gd fmla="*/ 9 h 100" name="T3"/>
              <a:gd fmla="*/ 17 w 34" name="T4"/>
              <a:gd fmla="*/ 0 h 100" name="T5"/>
              <a:gd fmla="*/ 7 w 34" name="T6"/>
              <a:gd fmla="*/ 9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29" y="22"/>
                  <a:pt x="24" y="22"/>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itchFamily="34" typeface="Impact"/>
            </a:endParaRPr>
          </a:p>
        </p:txBody>
      </p:sp>
      <p:sp>
        <p:nvSpPr>
          <p:cNvPr id="37" name="Freeform 36"/>
          <p:cNvSpPr>
            <a:spLocks noEditPoints="1"/>
          </p:cNvSpPr>
          <p:nvPr/>
        </p:nvSpPr>
        <p:spPr bwMode="auto">
          <a:xfrm>
            <a:off x="6013450" y="2274888"/>
            <a:ext cx="452438" cy="1331912"/>
          </a:xfrm>
          <a:custGeom>
            <a:gdLst>
              <a:gd fmla="*/ 17 w 34" name="T0"/>
              <a:gd fmla="*/ 19 h 100" name="T1"/>
              <a:gd fmla="*/ 26 w 34" name="T2"/>
              <a:gd fmla="*/ 9 h 100" name="T3"/>
              <a:gd fmla="*/ 17 w 34" name="T4"/>
              <a:gd fmla="*/ 0 h 100" name="T5"/>
              <a:gd fmla="*/ 7 w 34" name="T6"/>
              <a:gd fmla="*/ 9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9"/>
                </a:cubicBezTo>
                <a:cubicBezTo>
                  <a:pt x="26"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itchFamily="34" typeface="Impact"/>
            </a:endParaRPr>
          </a:p>
        </p:txBody>
      </p:sp>
      <p:sp>
        <p:nvSpPr>
          <p:cNvPr id="38" name="Freeform 37"/>
          <p:cNvSpPr>
            <a:spLocks noEditPoints="1"/>
          </p:cNvSpPr>
          <p:nvPr/>
        </p:nvSpPr>
        <p:spPr bwMode="auto">
          <a:xfrm>
            <a:off x="6729413" y="2274888"/>
            <a:ext cx="450850" cy="1331912"/>
          </a:xfrm>
          <a:custGeom>
            <a:gdLst>
              <a:gd fmla="*/ 17 w 34" name="T0"/>
              <a:gd fmla="*/ 19 h 100" name="T1"/>
              <a:gd fmla="*/ 27 w 34" name="T2"/>
              <a:gd fmla="*/ 9 h 100" name="T3"/>
              <a:gd fmla="*/ 17 w 34" name="T4"/>
              <a:gd fmla="*/ 0 h 100" name="T5"/>
              <a:gd fmla="*/ 7 w 34" name="T6"/>
              <a:gd fmla="*/ 9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itchFamily="34" typeface="Impact"/>
            </a:endParaRPr>
          </a:p>
        </p:txBody>
      </p:sp>
      <p:sp>
        <p:nvSpPr>
          <p:cNvPr id="39" name="Freeform 38"/>
          <p:cNvSpPr>
            <a:spLocks noEditPoints="1"/>
          </p:cNvSpPr>
          <p:nvPr/>
        </p:nvSpPr>
        <p:spPr bwMode="auto">
          <a:xfrm>
            <a:off x="7445375" y="2274888"/>
            <a:ext cx="450850" cy="1331912"/>
          </a:xfrm>
          <a:custGeom>
            <a:gdLst>
              <a:gd fmla="*/ 17 w 34" name="T0"/>
              <a:gd fmla="*/ 19 h 100" name="T1"/>
              <a:gd fmla="*/ 27 w 34" name="T2"/>
              <a:gd fmla="*/ 9 h 100" name="T3"/>
              <a:gd fmla="*/ 17 w 34" name="T4"/>
              <a:gd fmla="*/ 0 h 100" name="T5"/>
              <a:gd fmla="*/ 8 w 34" name="T6"/>
              <a:gd fmla="*/ 9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itchFamily="34" typeface="Impact"/>
            </a:endParaRPr>
          </a:p>
        </p:txBody>
      </p:sp>
      <p:sp>
        <p:nvSpPr>
          <p:cNvPr id="40" name="Freeform 39"/>
          <p:cNvSpPr>
            <a:spLocks noEditPoints="1"/>
          </p:cNvSpPr>
          <p:nvPr/>
        </p:nvSpPr>
        <p:spPr bwMode="auto">
          <a:xfrm>
            <a:off x="990600" y="4021138"/>
            <a:ext cx="450850" cy="1330325"/>
          </a:xfrm>
          <a:custGeom>
            <a:gdLst>
              <a:gd fmla="*/ 17 w 34" name="T0"/>
              <a:gd fmla="*/ 19 h 100" name="T1"/>
              <a:gd fmla="*/ 27 w 34" name="T2"/>
              <a:gd fmla="*/ 10 h 100" name="T3"/>
              <a:gd fmla="*/ 17 w 34" name="T4"/>
              <a:gd fmla="*/ 0 h 100" name="T5"/>
              <a:gd fmla="*/ 7 w 34" name="T6"/>
              <a:gd fmla="*/ 10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5" y="22"/>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itchFamily="34" typeface="Impact"/>
            </a:endParaRPr>
          </a:p>
        </p:txBody>
      </p:sp>
      <p:sp>
        <p:nvSpPr>
          <p:cNvPr id="41" name="Freeform 40"/>
          <p:cNvSpPr>
            <a:spLocks noEditPoints="1"/>
          </p:cNvSpPr>
          <p:nvPr/>
        </p:nvSpPr>
        <p:spPr bwMode="auto">
          <a:xfrm>
            <a:off x="1704975" y="4021138"/>
            <a:ext cx="452438" cy="1330325"/>
          </a:xfrm>
          <a:custGeom>
            <a:gdLst>
              <a:gd fmla="*/ 17 w 34" name="T0"/>
              <a:gd fmla="*/ 19 h 100" name="T1"/>
              <a:gd fmla="*/ 27 w 34" name="T2"/>
              <a:gd fmla="*/ 10 h 100" name="T3"/>
              <a:gd fmla="*/ 17 w 34" name="T4"/>
              <a:gd fmla="*/ 0 h 100" name="T5"/>
              <a:gd fmla="*/ 8 w 34" name="T6"/>
              <a:gd fmla="*/ 10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itchFamily="34" typeface="Impact"/>
            </a:endParaRPr>
          </a:p>
        </p:txBody>
      </p:sp>
      <p:sp>
        <p:nvSpPr>
          <p:cNvPr id="42" name="Freeform 41"/>
          <p:cNvSpPr>
            <a:spLocks noEditPoints="1"/>
          </p:cNvSpPr>
          <p:nvPr/>
        </p:nvSpPr>
        <p:spPr bwMode="auto">
          <a:xfrm>
            <a:off x="2420938" y="4021138"/>
            <a:ext cx="450850" cy="1330325"/>
          </a:xfrm>
          <a:custGeom>
            <a:gdLst>
              <a:gd fmla="*/ 17 w 34" name="T0"/>
              <a:gd fmla="*/ 19 h 100" name="T1"/>
              <a:gd fmla="*/ 27 w 34" name="T2"/>
              <a:gd fmla="*/ 10 h 100" name="T3"/>
              <a:gd fmla="*/ 17 w 34" name="T4"/>
              <a:gd fmla="*/ 0 h 100" name="T5"/>
              <a:gd fmla="*/ 8 w 34" name="T6"/>
              <a:gd fmla="*/ 10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itchFamily="34" typeface="Impact"/>
            </a:endParaRPr>
          </a:p>
        </p:txBody>
      </p:sp>
      <p:sp>
        <p:nvSpPr>
          <p:cNvPr id="43" name="Freeform 42"/>
          <p:cNvSpPr>
            <a:spLocks noEditPoints="1"/>
          </p:cNvSpPr>
          <p:nvPr/>
        </p:nvSpPr>
        <p:spPr bwMode="auto">
          <a:xfrm>
            <a:off x="3138488" y="4021138"/>
            <a:ext cx="449262" cy="1330325"/>
          </a:xfrm>
          <a:custGeom>
            <a:gdLst>
              <a:gd fmla="*/ 17 w 34" name="T0"/>
              <a:gd fmla="*/ 19 h 100" name="T1"/>
              <a:gd fmla="*/ 27 w 34" name="T2"/>
              <a:gd fmla="*/ 10 h 100" name="T3"/>
              <a:gd fmla="*/ 17 w 34" name="T4"/>
              <a:gd fmla="*/ 0 h 100" name="T5"/>
              <a:gd fmla="*/ 8 w 34" name="T6"/>
              <a:gd fmla="*/ 10 h 100" name="T7"/>
              <a:gd fmla="*/ 17 w 34" name="T8"/>
              <a:gd fmla="*/ 19 h 100" name="T9"/>
              <a:gd fmla="*/ 25 w 34" name="T10"/>
              <a:gd fmla="*/ 22 h 100" name="T11"/>
              <a:gd fmla="*/ 10 w 34" name="T12"/>
              <a:gd fmla="*/ 22 h 100" name="T13"/>
              <a:gd fmla="*/ 0 w 34" name="T14"/>
              <a:gd fmla="*/ 30 h 100" name="T15"/>
              <a:gd fmla="*/ 0 w 34" name="T16"/>
              <a:gd fmla="*/ 57 h 100" name="T17"/>
              <a:gd fmla="*/ 9 w 34" name="T18"/>
              <a:gd fmla="*/ 65 h 100" name="T19"/>
              <a:gd fmla="*/ 9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9" y="65"/>
                </a:cubicBezTo>
                <a:cubicBezTo>
                  <a:pt x="9" y="93"/>
                  <a:pt x="9" y="93"/>
                  <a:pt x="9" y="93"/>
                </a:cubicBezTo>
                <a:cubicBezTo>
                  <a:pt x="9"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itchFamily="34" typeface="Impact"/>
            </a:endParaRPr>
          </a:p>
        </p:txBody>
      </p:sp>
      <p:sp>
        <p:nvSpPr>
          <p:cNvPr id="44" name="Freeform 43"/>
          <p:cNvSpPr>
            <a:spLocks noEditPoints="1"/>
          </p:cNvSpPr>
          <p:nvPr/>
        </p:nvSpPr>
        <p:spPr bwMode="auto">
          <a:xfrm>
            <a:off x="3867150" y="4021138"/>
            <a:ext cx="450850" cy="1330325"/>
          </a:xfrm>
          <a:custGeom>
            <a:gdLst>
              <a:gd fmla="*/ 17 w 34" name="T0"/>
              <a:gd fmla="*/ 19 h 100" name="T1"/>
              <a:gd fmla="*/ 26 w 34" name="T2"/>
              <a:gd fmla="*/ 10 h 100" name="T3"/>
              <a:gd fmla="*/ 17 w 34" name="T4"/>
              <a:gd fmla="*/ 0 h 100" name="T5"/>
              <a:gd fmla="*/ 7 w 34" name="T6"/>
              <a:gd fmla="*/ 10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7 w 34" name="T24"/>
              <a:gd fmla="*/ 100 h 100" name="T25"/>
              <a:gd fmla="*/ 25 w 34" name="T26"/>
              <a:gd fmla="*/ 93 h 100" name="T27"/>
              <a:gd fmla="*/ 25 w 34" name="T28"/>
              <a:gd fmla="*/ 65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7" y="100"/>
                  <a:pt x="17" y="100"/>
                  <a:pt x="17"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solidFill>
            <a:srgbClr val="EB5C5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800">
              <a:latin charset="0" pitchFamily="34" typeface="Impact"/>
            </a:endParaRPr>
          </a:p>
        </p:txBody>
      </p:sp>
      <p:sp>
        <p:nvSpPr>
          <p:cNvPr id="45" name="Freeform 44"/>
          <p:cNvSpPr>
            <a:spLocks noEditPoints="1"/>
          </p:cNvSpPr>
          <p:nvPr/>
        </p:nvSpPr>
        <p:spPr bwMode="auto">
          <a:xfrm>
            <a:off x="4583113" y="4021138"/>
            <a:ext cx="450850" cy="1330325"/>
          </a:xfrm>
          <a:custGeom>
            <a:gdLst>
              <a:gd fmla="*/ 17 w 34" name="T0"/>
              <a:gd fmla="*/ 19 h 100" name="T1"/>
              <a:gd fmla="*/ 26 w 34" name="T2"/>
              <a:gd fmla="*/ 10 h 100" name="T3"/>
              <a:gd fmla="*/ 17 w 34" name="T4"/>
              <a:gd fmla="*/ 0 h 100" name="T5"/>
              <a:gd fmla="*/ 7 w 34" name="T6"/>
              <a:gd fmla="*/ 10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5 w 34" name="T26"/>
              <a:gd fmla="*/ 93 h 100" name="T27"/>
              <a:gd fmla="*/ 25 w 34" name="T28"/>
              <a:gd fmla="*/ 65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solidFill>
            <a:srgbClr val="F5A63E"/>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6" name="Freeform 45"/>
          <p:cNvSpPr>
            <a:spLocks noEditPoints="1"/>
          </p:cNvSpPr>
          <p:nvPr/>
        </p:nvSpPr>
        <p:spPr bwMode="auto">
          <a:xfrm>
            <a:off x="5299075" y="4021138"/>
            <a:ext cx="450850" cy="1330325"/>
          </a:xfrm>
          <a:custGeom>
            <a:gdLst>
              <a:gd fmla="*/ 17 w 34" name="T0"/>
              <a:gd fmla="*/ 19 h 100" name="T1"/>
              <a:gd fmla="*/ 26 w 34" name="T2"/>
              <a:gd fmla="*/ 10 h 100" name="T3"/>
              <a:gd fmla="*/ 17 w 34" name="T4"/>
              <a:gd fmla="*/ 0 h 100" name="T5"/>
              <a:gd fmla="*/ 7 w 34" name="T6"/>
              <a:gd fmla="*/ 10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29" y="22"/>
                  <a:pt x="24" y="22"/>
                </a:cubicBezTo>
                <a:close/>
              </a:path>
            </a:pathLst>
          </a:custGeom>
          <a:solidFill>
            <a:srgbClr val="F5A63E"/>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7" name="Freeform 46"/>
          <p:cNvSpPr>
            <a:spLocks noEditPoints="1"/>
          </p:cNvSpPr>
          <p:nvPr/>
        </p:nvSpPr>
        <p:spPr bwMode="auto">
          <a:xfrm>
            <a:off x="6013450" y="4021138"/>
            <a:ext cx="452438" cy="1330325"/>
          </a:xfrm>
          <a:custGeom>
            <a:gdLst>
              <a:gd fmla="*/ 17 w 34" name="T0"/>
              <a:gd fmla="*/ 19 h 100" name="T1"/>
              <a:gd fmla="*/ 26 w 34" name="T2"/>
              <a:gd fmla="*/ 10 h 100" name="T3"/>
              <a:gd fmla="*/ 17 w 34" name="T4"/>
              <a:gd fmla="*/ 0 h 100" name="T5"/>
              <a:gd fmla="*/ 7 w 34" name="T6"/>
              <a:gd fmla="*/ 10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10"/>
                </a:cubicBezTo>
                <a:cubicBezTo>
                  <a:pt x="26"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solidFill>
            <a:srgbClr val="F5A63E"/>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8" name="Freeform 47"/>
          <p:cNvSpPr>
            <a:spLocks noEditPoints="1"/>
          </p:cNvSpPr>
          <p:nvPr/>
        </p:nvSpPr>
        <p:spPr bwMode="auto">
          <a:xfrm>
            <a:off x="6729413" y="4021138"/>
            <a:ext cx="450850" cy="1330325"/>
          </a:xfrm>
          <a:custGeom>
            <a:gdLst>
              <a:gd fmla="*/ 17 w 34" name="T0"/>
              <a:gd fmla="*/ 19 h 100" name="T1"/>
              <a:gd fmla="*/ 27 w 34" name="T2"/>
              <a:gd fmla="*/ 10 h 100" name="T3"/>
              <a:gd fmla="*/ 17 w 34" name="T4"/>
              <a:gd fmla="*/ 0 h 100" name="T5"/>
              <a:gd fmla="*/ 7 w 34" name="T6"/>
              <a:gd fmla="*/ 10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solidFill>
            <a:srgbClr val="F5A63E"/>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9" name="Freeform 48"/>
          <p:cNvSpPr>
            <a:spLocks noEditPoints="1"/>
          </p:cNvSpPr>
          <p:nvPr/>
        </p:nvSpPr>
        <p:spPr bwMode="auto">
          <a:xfrm>
            <a:off x="7445375" y="4021138"/>
            <a:ext cx="450850" cy="1330325"/>
          </a:xfrm>
          <a:custGeom>
            <a:gdLst>
              <a:gd fmla="*/ 17 w 34" name="T0"/>
              <a:gd fmla="*/ 19 h 100" name="T1"/>
              <a:gd fmla="*/ 27 w 34" name="T2"/>
              <a:gd fmla="*/ 10 h 100" name="T3"/>
              <a:gd fmla="*/ 17 w 34" name="T4"/>
              <a:gd fmla="*/ 0 h 100" name="T5"/>
              <a:gd fmla="*/ 8 w 34" name="T6"/>
              <a:gd fmla="*/ 10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F5A63E"/>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0" name="TextBox 57"/>
          <p:cNvSpPr txBox="1"/>
          <p:nvPr/>
        </p:nvSpPr>
        <p:spPr bwMode="auto">
          <a:xfrm>
            <a:off x="8562974" y="2274888"/>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51" name="TextBox 57"/>
          <p:cNvSpPr txBox="1"/>
          <p:nvPr/>
        </p:nvSpPr>
        <p:spPr bwMode="auto">
          <a:xfrm>
            <a:off x="8562974" y="339725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52" name="TextBox 57"/>
          <p:cNvSpPr txBox="1"/>
          <p:nvPr/>
        </p:nvSpPr>
        <p:spPr bwMode="auto">
          <a:xfrm>
            <a:off x="8562974" y="4521200"/>
            <a:ext cx="2673350" cy="831220"/>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7">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p:transition/>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274" name="文本框 1"/>
          <p:cNvSpPr txBox="1">
            <a:spLocks noChangeArrowheads="1"/>
          </p:cNvSpPr>
          <p:nvPr/>
        </p:nvSpPr>
        <p:spPr bwMode="auto">
          <a:xfrm>
            <a:off x="4530070" y="2312670"/>
            <a:ext cx="3131859"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800">
                <a:solidFill>
                  <a:srgbClr val="D03F8A"/>
                </a:solidFill>
              </a:rPr>
              <a:t>THANK YOU</a:t>
            </a:r>
          </a:p>
        </p:txBody>
      </p:sp>
      <p:cxnSp>
        <p:nvCxnSpPr>
          <p:cNvPr id="4" name="直接连接符 3"/>
          <p:cNvCxnSpPr/>
          <p:nvPr/>
        </p:nvCxnSpPr>
        <p:spPr>
          <a:xfrm>
            <a:off x="2276475" y="3140075"/>
            <a:ext cx="7639050" cy="0"/>
          </a:xfrm>
          <a:prstGeom prst="line">
            <a:avLst/>
          </a:prstGeom>
          <a:ln>
            <a:solidFill>
              <a:srgbClr val="D1D1D2"/>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276475" y="2266950"/>
            <a:ext cx="7639050" cy="0"/>
          </a:xfrm>
          <a:prstGeom prst="line">
            <a:avLst/>
          </a:prstGeom>
          <a:ln>
            <a:solidFill>
              <a:srgbClr val="D1D1D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4"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19" name="Shape 811"/>
          <p:cNvSpPr/>
          <p:nvPr/>
        </p:nvSpPr>
        <p:spPr>
          <a:xfrm>
            <a:off x="1089025" y="2608263"/>
            <a:ext cx="2366963" cy="3157537"/>
          </a:xfrm>
          <a:prstGeom prst="roundRect">
            <a:avLst>
              <a:gd fmla="val 3273" name="adj"/>
            </a:avLst>
          </a:prstGeom>
          <a:solidFill>
            <a:srgbClr val="EB5C51"/>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20" name="Shape 812"/>
          <p:cNvSpPr/>
          <p:nvPr/>
        </p:nvSpPr>
        <p:spPr>
          <a:xfrm>
            <a:off x="1446922" y="2765425"/>
            <a:ext cx="1562268" cy="365760"/>
          </a:xfrm>
          <a:prstGeom prst="rect">
            <a:avLst/>
          </a:prstGeom>
          <a:noFill/>
          <a:ln cap="flat" w="12700">
            <a:noFill/>
            <a:miter lim="400000"/>
          </a:ln>
          <a:effectLst/>
          <a:extLst>
            <a:ext uri="{C572A759-6A51-4108-AA02-DFA0A04FC94B}"/>
          </a:extLst>
        </p:spPr>
        <p:txBody>
          <a:bodyPr bIns="0" lIns="0" rIns="0" tIns="0" wrap="none">
            <a:spAutoFit/>
          </a:bodyPr>
          <a:lstStyle>
            <a:lvl1pPr>
              <a:defRPr spc="79" sz="4000">
                <a:solidFill>
                  <a:srgbClr val="FFFFFF"/>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40" sz="2400">
                <a:solidFill>
                  <a:schemeClr val="bg1"/>
                </a:solidFill>
                <a:latin typeface="+mn-lt"/>
              </a:rPr>
              <a:t>Project Mng.</a:t>
            </a:r>
          </a:p>
        </p:txBody>
      </p:sp>
      <p:sp>
        <p:nvSpPr>
          <p:cNvPr id="21" name="Shape 813"/>
          <p:cNvSpPr/>
          <p:nvPr/>
        </p:nvSpPr>
        <p:spPr>
          <a:xfrm>
            <a:off x="1862138" y="1643063"/>
            <a:ext cx="828675" cy="688975"/>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F5A63E"/>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rgbClr val="FFFFFF"/>
              </a:solidFill>
              <a:effectLst>
                <a:outerShdw blurRad="38100" dir="5400000" dist="12700" rotWithShape="0">
                  <a:srgbClr val="000000">
                    <a:alpha val="50000"/>
                  </a:srgbClr>
                </a:outerShdw>
              </a:effectLst>
              <a:latin typeface="+mn-lt"/>
              <a:ea typeface="+mn-ea"/>
            </a:endParaRPr>
          </a:p>
        </p:txBody>
      </p:sp>
      <p:sp>
        <p:nvSpPr>
          <p:cNvPr id="22" name="Shape 814"/>
          <p:cNvSpPr/>
          <p:nvPr/>
        </p:nvSpPr>
        <p:spPr>
          <a:xfrm>
            <a:off x="1298575" y="3536950"/>
            <a:ext cx="1951038" cy="1066800"/>
          </a:xfrm>
          <a:prstGeom prst="rect">
            <a:avLst/>
          </a:prstGeom>
          <a:noFill/>
          <a:ln cap="flat" w="12700">
            <a:noFill/>
            <a:miter lim="400000"/>
          </a:ln>
          <a:effectLst/>
          <a:extLst>
            <a:ext uri="{C572A759-6A51-4108-AA02-DFA0A04FC94B}"/>
          </a:extLst>
        </p:spPr>
        <p:txBody>
          <a:bodyPr bIns="0" lIns="0" rIns="0" tIns="0">
            <a:spAutoFit/>
          </a:bodyPr>
          <a:lstStyle>
            <a:lvl1pPr>
              <a:defRPr spc="48" sz="2400">
                <a:solidFill>
                  <a:srgbClr val="FFFFFF"/>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400">
                <a:solidFill>
                  <a:schemeClr val="bg1"/>
                </a:solidFill>
                <a:latin typeface="+mn-lt"/>
              </a:rPr>
              <a:t>Vestibulum id ligula porta felis euismod semper. Nullam quis risus eget urna mollis ornare vel eu leo. Curabitur blandit </a:t>
            </a:r>
          </a:p>
        </p:txBody>
      </p:sp>
      <p:sp>
        <p:nvSpPr>
          <p:cNvPr id="23" name="Shape 815"/>
          <p:cNvSpPr/>
          <p:nvPr/>
        </p:nvSpPr>
        <p:spPr>
          <a:xfrm>
            <a:off x="1263650" y="5045075"/>
            <a:ext cx="2028825" cy="554038"/>
          </a:xfrm>
          <a:prstGeom prst="roundRect">
            <a:avLst>
              <a:gd fmla="val 9406" name="adj"/>
            </a:avLst>
          </a:prstGeom>
          <a:solidFill>
            <a:schemeClr val="bg1"/>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24" name="Shape 816"/>
          <p:cNvSpPr/>
          <p:nvPr/>
        </p:nvSpPr>
        <p:spPr>
          <a:xfrm>
            <a:off x="1652370" y="5203825"/>
            <a:ext cx="940235"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32" sz="1800">
                <a:solidFill>
                  <a:schemeClr val="bg1">
                    <a:lumMod val="50000"/>
                  </a:schemeClr>
                </a:solidFill>
                <a:latin typeface="+mn-lt"/>
              </a:rPr>
              <a:t>more info</a:t>
            </a:r>
          </a:p>
        </p:txBody>
      </p:sp>
      <p:sp>
        <p:nvSpPr>
          <p:cNvPr id="25" name="Shape 817"/>
          <p:cNvSpPr/>
          <p:nvPr/>
        </p:nvSpPr>
        <p:spPr>
          <a:xfrm>
            <a:off x="2722563" y="5248275"/>
            <a:ext cx="165100" cy="165100"/>
          </a:xfrm>
          <a:custGeom>
            <a:cxnLst>
              <a:cxn ang="0">
                <a:pos x="wd2" y="hd2"/>
              </a:cxn>
              <a:cxn ang="5400000">
                <a:pos x="wd2" y="hd2"/>
              </a:cxn>
              <a:cxn ang="10800000">
                <a:pos x="wd2" y="hd2"/>
              </a:cxn>
              <a:cxn ang="16200000">
                <a:pos x="wd2" y="hd2"/>
              </a:cxn>
            </a:cxnLst>
            <a:rect b="b" l="0" r="r" t="0"/>
            <a:pathLst>
              <a:path extrusionOk="0" h="21600" w="2160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cap="flat" w="12700">
            <a:noFill/>
            <a:miter lim="400000"/>
          </a:ln>
          <a:effectLst/>
        </p:spPr>
        <p:txBody>
          <a:bodyPr anchor="ctr" bIns="19050" lIns="19050" rIns="19050" tIns="19050"/>
          <a:lstStyle/>
          <a:p>
            <a:pPr algn="ct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chemeClr val="bg1">
                  <a:lumMod val="65000"/>
                </a:schemeClr>
              </a:solidFill>
              <a:effectLst>
                <a:outerShdw blurRad="38100" dir="5400000" dist="12700" rotWithShape="0">
                  <a:srgbClr val="000000">
                    <a:alpha val="50000"/>
                  </a:srgbClr>
                </a:outerShdw>
              </a:effectLst>
              <a:latin typeface="+mn-lt"/>
              <a:ea typeface="+mn-ea"/>
            </a:endParaRPr>
          </a:p>
        </p:txBody>
      </p:sp>
      <p:sp>
        <p:nvSpPr>
          <p:cNvPr id="18444" name="Shape 818"/>
          <p:cNvSpPr>
            <a:spLocks noChangeShapeType="1"/>
          </p:cNvSpPr>
          <p:nvPr/>
        </p:nvSpPr>
        <p:spPr bwMode="auto">
          <a:xfrm>
            <a:off x="1090613" y="3335338"/>
            <a:ext cx="2376487" cy="0"/>
          </a:xfrm>
          <a:prstGeom prst="line">
            <a:avLst/>
          </a:prstGeom>
          <a:noFill/>
          <a:ln w="25400">
            <a:solidFill>
              <a:schemeClr val="bg1"/>
            </a:solidFill>
            <a:miter lim="400000"/>
          </a:ln>
          <a:extLst>
            <a:ext uri="{909E8E84-426E-40DD-AFC4-6F175D3DCCD1}">
              <a14:hiddenFill>
                <a:noFill/>
              </a14:hiddenFill>
            </a:ext>
          </a:extLst>
        </p:spPr>
        <p:txBody>
          <a:bodyPr anchor="ctr" bIns="0" lIns="0" rIns="0" tIns="0"/>
          <a:lstStyle/>
          <a:p>
            <a:endParaRPr altLang="en-US" lang="zh-CN"/>
          </a:p>
        </p:txBody>
      </p:sp>
      <p:sp>
        <p:nvSpPr>
          <p:cNvPr id="27" name="Shape 820"/>
          <p:cNvSpPr/>
          <p:nvPr/>
        </p:nvSpPr>
        <p:spPr>
          <a:xfrm>
            <a:off x="3644900" y="2608263"/>
            <a:ext cx="2360613" cy="3157537"/>
          </a:xfrm>
          <a:prstGeom prst="roundRect">
            <a:avLst>
              <a:gd fmla="val 3282" name="adj"/>
            </a:avLst>
          </a:prstGeom>
          <a:solidFill>
            <a:srgbClr val="EB5C51"/>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28" name="Shape 821"/>
          <p:cNvSpPr/>
          <p:nvPr/>
        </p:nvSpPr>
        <p:spPr>
          <a:xfrm>
            <a:off x="3879622" y="2765425"/>
            <a:ext cx="1732419" cy="365760"/>
          </a:xfrm>
          <a:prstGeom prst="rect">
            <a:avLst/>
          </a:prstGeom>
          <a:noFill/>
          <a:ln cap="flat" w="12700">
            <a:noFill/>
            <a:miter lim="400000"/>
          </a:ln>
          <a:effectLst/>
          <a:extLst>
            <a:ext uri="{C572A759-6A51-4108-AA02-DFA0A04FC94B}"/>
          </a:extLst>
        </p:spPr>
        <p:txBody>
          <a:bodyPr bIns="0" lIns="0" rIns="0" tIns="0" wrap="none">
            <a:spAutoFit/>
          </a:bodyPr>
          <a:lstStyle>
            <a:lvl1pPr>
              <a:defRPr spc="79" sz="4000">
                <a:solidFill>
                  <a:srgbClr val="FFFFFF"/>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40" sz="2400">
                <a:solidFill>
                  <a:schemeClr val="bg1"/>
                </a:solidFill>
                <a:latin typeface="+mn-lt"/>
              </a:rPr>
              <a:t>1 on 1 Survey</a:t>
            </a:r>
          </a:p>
        </p:txBody>
      </p:sp>
      <p:sp>
        <p:nvSpPr>
          <p:cNvPr id="29" name="Shape 822"/>
          <p:cNvSpPr/>
          <p:nvPr/>
        </p:nvSpPr>
        <p:spPr>
          <a:xfrm>
            <a:off x="4400550" y="1628775"/>
            <a:ext cx="847725" cy="703263"/>
          </a:xfrm>
          <a:custGeom>
            <a:cxnLst>
              <a:cxn ang="0">
                <a:pos x="wd2" y="hd2"/>
              </a:cxn>
              <a:cxn ang="5400000">
                <a:pos x="wd2" y="hd2"/>
              </a:cxn>
              <a:cxn ang="10800000">
                <a:pos x="wd2" y="hd2"/>
              </a:cxn>
              <a:cxn ang="16200000">
                <a:pos x="wd2" y="hd2"/>
              </a:cxn>
            </a:cxnLst>
            <a:rect b="b" l="0" r="r" t="0"/>
            <a:pathLst>
              <a:path extrusionOk="0" h="21600" w="2160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2"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4"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1"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2" y="21473"/>
                  <a:pt x="18387" y="21433"/>
                  <a:pt x="18253" y="21397"/>
                </a:cubicBezTo>
                <a:cubicBezTo>
                  <a:pt x="16855" y="21027"/>
                  <a:pt x="15593" y="20329"/>
                  <a:pt x="14468" y="19302"/>
                </a:cubicBezTo>
                <a:cubicBezTo>
                  <a:pt x="14191" y="19338"/>
                  <a:pt x="13917" y="19369"/>
                  <a:pt x="13652" y="19395"/>
                </a:cubicBezTo>
                <a:cubicBezTo>
                  <a:pt x="13383" y="19423"/>
                  <a:pt x="13112"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F5A63E"/>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rgbClr val="FFFFFF"/>
              </a:solidFill>
              <a:effectLst>
                <a:outerShdw blurRad="38100" dir="5400000" dist="12700" rotWithShape="0">
                  <a:srgbClr val="000000">
                    <a:alpha val="50000"/>
                  </a:srgbClr>
                </a:outerShdw>
              </a:effectLst>
              <a:latin typeface="+mn-lt"/>
              <a:ea typeface="+mn-ea"/>
            </a:endParaRPr>
          </a:p>
        </p:txBody>
      </p:sp>
      <p:sp>
        <p:nvSpPr>
          <p:cNvPr id="30" name="Shape 823"/>
          <p:cNvSpPr/>
          <p:nvPr/>
        </p:nvSpPr>
        <p:spPr>
          <a:xfrm>
            <a:off x="3844925" y="3536950"/>
            <a:ext cx="1952625" cy="1066800"/>
          </a:xfrm>
          <a:prstGeom prst="rect">
            <a:avLst/>
          </a:prstGeom>
          <a:noFill/>
          <a:ln cap="flat" w="12700">
            <a:noFill/>
            <a:miter lim="400000"/>
          </a:ln>
          <a:effectLst/>
          <a:extLst>
            <a:ext uri="{C572A759-6A51-4108-AA02-DFA0A04FC94B}"/>
          </a:extLst>
        </p:spPr>
        <p:txBody>
          <a:bodyPr bIns="0" lIns="0" rIns="0" tIns="0">
            <a:spAutoFit/>
          </a:bodyPr>
          <a:lstStyle>
            <a:lvl1pPr>
              <a:defRPr spc="48" sz="2400">
                <a:solidFill>
                  <a:srgbClr val="FFFFFF"/>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400">
                <a:solidFill>
                  <a:schemeClr val="bg1"/>
                </a:solidFill>
                <a:latin typeface="+mn-lt"/>
              </a:rPr>
              <a:t>Vestibulum id ligula porta felis euismod semper. Nullam quis risus eget urna mollis ornare vel eu leo. Curabitur blandit </a:t>
            </a:r>
          </a:p>
        </p:txBody>
      </p:sp>
      <p:sp>
        <p:nvSpPr>
          <p:cNvPr id="31" name="Shape 824"/>
          <p:cNvSpPr/>
          <p:nvPr/>
        </p:nvSpPr>
        <p:spPr>
          <a:xfrm>
            <a:off x="3797300" y="5045075"/>
            <a:ext cx="2028825" cy="554038"/>
          </a:xfrm>
          <a:prstGeom prst="roundRect">
            <a:avLst>
              <a:gd fmla="val 9406" name="adj"/>
            </a:avLst>
          </a:prstGeom>
          <a:solidFill>
            <a:schemeClr val="bg1"/>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32" name="Shape 825"/>
          <p:cNvSpPr/>
          <p:nvPr/>
        </p:nvSpPr>
        <p:spPr>
          <a:xfrm>
            <a:off x="4139982" y="5203825"/>
            <a:ext cx="940235"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32" sz="1800">
                <a:solidFill>
                  <a:schemeClr val="bg1">
                    <a:lumMod val="50000"/>
                  </a:schemeClr>
                </a:solidFill>
                <a:latin typeface="+mn-lt"/>
              </a:rPr>
              <a:t>more info</a:t>
            </a:r>
          </a:p>
        </p:txBody>
      </p:sp>
      <p:sp>
        <p:nvSpPr>
          <p:cNvPr id="33" name="Shape 826"/>
          <p:cNvSpPr/>
          <p:nvPr/>
        </p:nvSpPr>
        <p:spPr>
          <a:xfrm>
            <a:off x="5208588" y="5246688"/>
            <a:ext cx="165100" cy="165100"/>
          </a:xfrm>
          <a:custGeom>
            <a:cxnLst>
              <a:cxn ang="0">
                <a:pos x="wd2" y="hd2"/>
              </a:cxn>
              <a:cxn ang="5400000">
                <a:pos x="wd2" y="hd2"/>
              </a:cxn>
              <a:cxn ang="10800000">
                <a:pos x="wd2" y="hd2"/>
              </a:cxn>
              <a:cxn ang="16200000">
                <a:pos x="wd2" y="hd2"/>
              </a:cxn>
            </a:cxnLst>
            <a:rect b="b" l="0" r="r" t="0"/>
            <a:pathLst>
              <a:path extrusionOk="0" h="21600" w="2160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cap="flat" w="12700">
            <a:noFill/>
            <a:miter lim="400000"/>
          </a:ln>
          <a:effectLst/>
        </p:spPr>
        <p:txBody>
          <a:bodyPr anchor="ctr" bIns="19050" lIns="19050" rIns="19050" tIns="19050"/>
          <a:lstStyle/>
          <a:p>
            <a:pPr algn="ct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chemeClr val="bg1">
                  <a:lumMod val="65000"/>
                </a:schemeClr>
              </a:solidFill>
              <a:effectLst>
                <a:outerShdw blurRad="38100" dir="5400000" dist="12700" rotWithShape="0">
                  <a:srgbClr val="000000">
                    <a:alpha val="50000"/>
                  </a:srgbClr>
                </a:outerShdw>
              </a:effectLst>
              <a:latin typeface="+mn-lt"/>
              <a:ea typeface="+mn-ea"/>
            </a:endParaRPr>
          </a:p>
        </p:txBody>
      </p:sp>
      <p:sp>
        <p:nvSpPr>
          <p:cNvPr id="18452" name="Shape 827"/>
          <p:cNvSpPr>
            <a:spLocks noChangeShapeType="1"/>
          </p:cNvSpPr>
          <p:nvPr/>
        </p:nvSpPr>
        <p:spPr bwMode="auto">
          <a:xfrm>
            <a:off x="3624263" y="3322638"/>
            <a:ext cx="2376487" cy="0"/>
          </a:xfrm>
          <a:prstGeom prst="line">
            <a:avLst/>
          </a:prstGeom>
          <a:noFill/>
          <a:ln w="25400">
            <a:solidFill>
              <a:schemeClr val="bg1"/>
            </a:solidFill>
            <a:miter lim="400000"/>
          </a:ln>
          <a:extLst>
            <a:ext uri="{909E8E84-426E-40DD-AFC4-6F175D3DCCD1}">
              <a14:hiddenFill>
                <a:noFill/>
              </a14:hiddenFill>
            </a:ext>
          </a:extLst>
        </p:spPr>
        <p:txBody>
          <a:bodyPr anchor="ctr" bIns="0" lIns="0" rIns="0" tIns="0"/>
          <a:lstStyle/>
          <a:p>
            <a:endParaRPr altLang="en-US" lang="zh-CN"/>
          </a:p>
        </p:txBody>
      </p:sp>
      <p:sp>
        <p:nvSpPr>
          <p:cNvPr id="35" name="Shape 829"/>
          <p:cNvSpPr/>
          <p:nvPr/>
        </p:nvSpPr>
        <p:spPr>
          <a:xfrm>
            <a:off x="6191250" y="2608263"/>
            <a:ext cx="2360613" cy="3157537"/>
          </a:xfrm>
          <a:prstGeom prst="roundRect">
            <a:avLst>
              <a:gd fmla="val 3282" name="adj"/>
            </a:avLst>
          </a:prstGeom>
          <a:solidFill>
            <a:srgbClr val="EB5C51"/>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36" name="Shape 830"/>
          <p:cNvSpPr/>
          <p:nvPr/>
        </p:nvSpPr>
        <p:spPr>
          <a:xfrm>
            <a:off x="6502876" y="2765425"/>
            <a:ext cx="1710372" cy="365760"/>
          </a:xfrm>
          <a:prstGeom prst="rect">
            <a:avLst/>
          </a:prstGeom>
          <a:noFill/>
          <a:ln cap="flat" w="12700">
            <a:noFill/>
            <a:miter lim="400000"/>
          </a:ln>
          <a:effectLst/>
          <a:extLst>
            <a:ext uri="{C572A759-6A51-4108-AA02-DFA0A04FC94B}"/>
          </a:extLst>
        </p:spPr>
        <p:txBody>
          <a:bodyPr bIns="0" lIns="0" rIns="0" tIns="0" wrap="none">
            <a:spAutoFit/>
          </a:bodyPr>
          <a:lstStyle>
            <a:lvl1pPr>
              <a:defRPr spc="79" sz="4000">
                <a:solidFill>
                  <a:srgbClr val="FFFFFF"/>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40" sz="2400">
                <a:solidFill>
                  <a:schemeClr val="bg1"/>
                </a:solidFill>
                <a:latin typeface="+mn-lt"/>
              </a:rPr>
              <a:t>Huge Storage</a:t>
            </a:r>
          </a:p>
        </p:txBody>
      </p:sp>
      <p:sp>
        <p:nvSpPr>
          <p:cNvPr id="37" name="Shape 831"/>
          <p:cNvSpPr/>
          <p:nvPr/>
        </p:nvSpPr>
        <p:spPr>
          <a:xfrm>
            <a:off x="6962775" y="1655763"/>
            <a:ext cx="815975" cy="676275"/>
          </a:xfrm>
          <a:custGeom>
            <a:cxnLst>
              <a:cxn ang="0">
                <a:pos x="wd2" y="hd2"/>
              </a:cxn>
              <a:cxn ang="5400000">
                <a:pos x="wd2" y="hd2"/>
              </a:cxn>
              <a:cxn ang="10800000">
                <a:pos x="wd2" y="hd2"/>
              </a:cxn>
              <a:cxn ang="16200000">
                <a:pos x="wd2" y="hd2"/>
              </a:cxn>
            </a:cxnLst>
            <a:rect b="b" l="0" r="r" t="0"/>
            <a:pathLst>
              <a:path extrusionOk="0" h="21600" w="2160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F5A63E"/>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rgbClr val="FFFFFF"/>
              </a:solidFill>
              <a:effectLst>
                <a:outerShdw blurRad="38100" dir="5400000" dist="12700" rotWithShape="0">
                  <a:srgbClr val="000000">
                    <a:alpha val="50000"/>
                  </a:srgbClr>
                </a:outerShdw>
              </a:effectLst>
              <a:latin typeface="+mn-lt"/>
              <a:ea typeface="+mn-ea"/>
            </a:endParaRPr>
          </a:p>
        </p:txBody>
      </p:sp>
      <p:sp>
        <p:nvSpPr>
          <p:cNvPr id="38" name="Shape 832"/>
          <p:cNvSpPr/>
          <p:nvPr/>
        </p:nvSpPr>
        <p:spPr>
          <a:xfrm>
            <a:off x="6378575" y="3536950"/>
            <a:ext cx="1952625" cy="1066800"/>
          </a:xfrm>
          <a:prstGeom prst="rect">
            <a:avLst/>
          </a:prstGeom>
          <a:noFill/>
          <a:ln cap="flat" w="12700">
            <a:noFill/>
            <a:miter lim="400000"/>
          </a:ln>
          <a:effectLst/>
          <a:extLst>
            <a:ext uri="{C572A759-6A51-4108-AA02-DFA0A04FC94B}"/>
          </a:extLst>
        </p:spPr>
        <p:txBody>
          <a:bodyPr bIns="0" lIns="0" rIns="0" tIns="0">
            <a:spAutoFit/>
          </a:bodyPr>
          <a:lstStyle>
            <a:lvl1pPr>
              <a:defRPr spc="48" sz="2400">
                <a:solidFill>
                  <a:srgbClr val="FFFFFF"/>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400">
                <a:solidFill>
                  <a:schemeClr val="bg1"/>
                </a:solidFill>
                <a:latin typeface="+mn-lt"/>
              </a:rPr>
              <a:t>Vestibulum id ligula porta felis euismod semper. Nullam quis risus eget urna mollis ornare vel eu leo. Curabitur blandit </a:t>
            </a:r>
          </a:p>
        </p:txBody>
      </p:sp>
      <p:sp>
        <p:nvSpPr>
          <p:cNvPr id="39" name="Shape 833"/>
          <p:cNvSpPr/>
          <p:nvPr/>
        </p:nvSpPr>
        <p:spPr>
          <a:xfrm>
            <a:off x="6357938" y="5045075"/>
            <a:ext cx="2028825" cy="554038"/>
          </a:xfrm>
          <a:prstGeom prst="roundRect">
            <a:avLst>
              <a:gd fmla="val 9406" name="adj"/>
            </a:avLst>
          </a:prstGeom>
          <a:solidFill>
            <a:schemeClr val="bg1"/>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40" name="Shape 834"/>
          <p:cNvSpPr/>
          <p:nvPr/>
        </p:nvSpPr>
        <p:spPr>
          <a:xfrm>
            <a:off x="6749832" y="5203825"/>
            <a:ext cx="940235"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32" sz="1800">
                <a:solidFill>
                  <a:schemeClr val="bg1">
                    <a:lumMod val="50000"/>
                  </a:schemeClr>
                </a:solidFill>
                <a:latin typeface="+mn-lt"/>
              </a:rPr>
              <a:t>more info</a:t>
            </a:r>
          </a:p>
        </p:txBody>
      </p:sp>
      <p:sp>
        <p:nvSpPr>
          <p:cNvPr id="41" name="Shape 835"/>
          <p:cNvSpPr/>
          <p:nvPr/>
        </p:nvSpPr>
        <p:spPr>
          <a:xfrm>
            <a:off x="7818438" y="5246688"/>
            <a:ext cx="165100" cy="165100"/>
          </a:xfrm>
          <a:custGeom>
            <a:cxnLst>
              <a:cxn ang="0">
                <a:pos x="wd2" y="hd2"/>
              </a:cxn>
              <a:cxn ang="5400000">
                <a:pos x="wd2" y="hd2"/>
              </a:cxn>
              <a:cxn ang="10800000">
                <a:pos x="wd2" y="hd2"/>
              </a:cxn>
              <a:cxn ang="16200000">
                <a:pos x="wd2" y="hd2"/>
              </a:cxn>
            </a:cxnLst>
            <a:rect b="b" l="0" r="r" t="0"/>
            <a:pathLst>
              <a:path extrusionOk="0" h="21600" w="2160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cap="flat" w="12700">
            <a:noFill/>
            <a:miter lim="400000"/>
          </a:ln>
          <a:effectLst/>
        </p:spPr>
        <p:txBody>
          <a:bodyPr anchor="ctr" bIns="19050" lIns="19050" rIns="19050" tIns="19050"/>
          <a:lstStyle/>
          <a:p>
            <a:pPr algn="ct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chemeClr val="bg1">
                  <a:lumMod val="65000"/>
                </a:schemeClr>
              </a:solidFill>
              <a:effectLst>
                <a:outerShdw blurRad="38100" dir="5400000" dist="12700" rotWithShape="0">
                  <a:srgbClr val="000000">
                    <a:alpha val="50000"/>
                  </a:srgbClr>
                </a:outerShdw>
              </a:effectLst>
              <a:latin typeface="+mn-lt"/>
              <a:ea typeface="+mn-ea"/>
            </a:endParaRPr>
          </a:p>
        </p:txBody>
      </p:sp>
      <p:sp>
        <p:nvSpPr>
          <p:cNvPr id="18460" name="Shape 836"/>
          <p:cNvSpPr>
            <a:spLocks noChangeShapeType="1"/>
          </p:cNvSpPr>
          <p:nvPr/>
        </p:nvSpPr>
        <p:spPr bwMode="auto">
          <a:xfrm>
            <a:off x="6213475" y="3314700"/>
            <a:ext cx="2376488" cy="0"/>
          </a:xfrm>
          <a:prstGeom prst="line">
            <a:avLst/>
          </a:prstGeom>
          <a:noFill/>
          <a:ln w="25400">
            <a:solidFill>
              <a:schemeClr val="bg1"/>
            </a:solidFill>
            <a:miter lim="400000"/>
          </a:ln>
          <a:extLst>
            <a:ext uri="{909E8E84-426E-40DD-AFC4-6F175D3DCCD1}">
              <a14:hiddenFill>
                <a:noFill/>
              </a14:hiddenFill>
            </a:ext>
          </a:extLst>
        </p:spPr>
        <p:txBody>
          <a:bodyPr anchor="ctr" bIns="0" lIns="0" rIns="0" tIns="0"/>
          <a:lstStyle/>
          <a:p>
            <a:endParaRPr altLang="en-US" lang="zh-CN"/>
          </a:p>
        </p:txBody>
      </p:sp>
      <p:sp>
        <p:nvSpPr>
          <p:cNvPr id="43" name="Shape 838"/>
          <p:cNvSpPr/>
          <p:nvPr/>
        </p:nvSpPr>
        <p:spPr>
          <a:xfrm>
            <a:off x="8743950" y="2608263"/>
            <a:ext cx="2362200" cy="3157537"/>
          </a:xfrm>
          <a:prstGeom prst="roundRect">
            <a:avLst>
              <a:gd fmla="val 3282" name="adj"/>
            </a:avLst>
          </a:prstGeom>
          <a:solidFill>
            <a:srgbClr val="EB5C51"/>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44" name="Shape 839"/>
          <p:cNvSpPr/>
          <p:nvPr/>
        </p:nvSpPr>
        <p:spPr>
          <a:xfrm>
            <a:off x="9060338" y="2765425"/>
            <a:ext cx="1715135" cy="365760"/>
          </a:xfrm>
          <a:prstGeom prst="rect">
            <a:avLst/>
          </a:prstGeom>
          <a:noFill/>
          <a:ln cap="flat" w="12700">
            <a:noFill/>
            <a:miter lim="400000"/>
          </a:ln>
          <a:effectLst/>
          <a:extLst>
            <a:ext uri="{C572A759-6A51-4108-AA02-DFA0A04FC94B}"/>
          </a:extLst>
        </p:spPr>
        <p:txBody>
          <a:bodyPr bIns="0" lIns="0" rIns="0" tIns="0" wrap="none">
            <a:spAutoFit/>
          </a:bodyPr>
          <a:lstStyle>
            <a:lvl1pPr>
              <a:defRPr spc="79" sz="4000">
                <a:solidFill>
                  <a:srgbClr val="FFFFFF"/>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40" sz="2400">
                <a:solidFill>
                  <a:schemeClr val="bg1"/>
                </a:solidFill>
                <a:latin typeface="+mn-lt"/>
              </a:rPr>
              <a:t>Biz Campaign</a:t>
            </a:r>
          </a:p>
        </p:txBody>
      </p:sp>
      <p:sp>
        <p:nvSpPr>
          <p:cNvPr id="45" name="Shape 840"/>
          <p:cNvSpPr/>
          <p:nvPr/>
        </p:nvSpPr>
        <p:spPr>
          <a:xfrm>
            <a:off x="8926513" y="3536950"/>
            <a:ext cx="1952625" cy="1066800"/>
          </a:xfrm>
          <a:prstGeom prst="rect">
            <a:avLst/>
          </a:prstGeom>
          <a:noFill/>
          <a:ln cap="flat" w="12700">
            <a:noFill/>
            <a:miter lim="400000"/>
          </a:ln>
          <a:effectLst/>
          <a:extLst>
            <a:ext uri="{C572A759-6A51-4108-AA02-DFA0A04FC94B}"/>
          </a:extLst>
        </p:spPr>
        <p:txBody>
          <a:bodyPr bIns="0" lIns="0" rIns="0" tIns="0">
            <a:spAutoFit/>
          </a:bodyPr>
          <a:lstStyle>
            <a:lvl1pPr>
              <a:defRPr spc="48" sz="2400">
                <a:solidFill>
                  <a:srgbClr val="FFFFFF"/>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400">
                <a:solidFill>
                  <a:schemeClr val="bg1"/>
                </a:solidFill>
                <a:latin typeface="+mn-lt"/>
              </a:rPr>
              <a:t>Vestibulum id ligula porta felis euismod semper. Nullam quis risus eget urna mollis ornare vel eu leo. Curabitur blandit </a:t>
            </a:r>
          </a:p>
        </p:txBody>
      </p:sp>
      <p:sp>
        <p:nvSpPr>
          <p:cNvPr id="46" name="Shape 841"/>
          <p:cNvSpPr/>
          <p:nvPr/>
        </p:nvSpPr>
        <p:spPr>
          <a:xfrm>
            <a:off x="8891588" y="5045075"/>
            <a:ext cx="2028825" cy="554038"/>
          </a:xfrm>
          <a:prstGeom prst="roundRect">
            <a:avLst>
              <a:gd fmla="val 9406" name="adj"/>
            </a:avLst>
          </a:prstGeom>
          <a:solidFill>
            <a:schemeClr val="bg1"/>
          </a:solidFill>
          <a:ln cap="flat" w="25400">
            <a:solidFill>
              <a:srgbClr val="FFFFFF"/>
            </a:solidFill>
            <a:prstDash val="solid"/>
            <a:miter lim="400000"/>
          </a:ln>
          <a:effectLst/>
        </p:spPr>
        <p:txBody>
          <a:bodyPr anchor="ctr" bIns="0" lIns="0" rIns="0" tIns="0"/>
          <a:lstStyle/>
          <a:p>
            <a:pPr algn="ct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400">
              <a:solidFill>
                <a:srgbClr val="FFFFFF"/>
              </a:solidFill>
              <a:effectLst>
                <a:outerShdw blurRad="38100" dir="5400000" dist="12700" rotWithShape="0">
                  <a:srgbClr val="000000">
                    <a:alpha val="50000"/>
                  </a:srgbClr>
                </a:outerShdw>
              </a:effectLst>
              <a:latin typeface="+mn-lt"/>
              <a:ea typeface="+mn-ea"/>
            </a:endParaRPr>
          </a:p>
        </p:txBody>
      </p:sp>
      <p:sp>
        <p:nvSpPr>
          <p:cNvPr id="47" name="Shape 842"/>
          <p:cNvSpPr/>
          <p:nvPr/>
        </p:nvSpPr>
        <p:spPr>
          <a:xfrm>
            <a:off x="9256495" y="5203825"/>
            <a:ext cx="940235"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algn="ctr" eaLnBrk="1" fontAlgn="auto" hangingPunct="1">
              <a:spcBef>
                <a:spcPct val="0"/>
              </a:spcBef>
              <a:spcAft>
                <a:spcPct val="0"/>
              </a:spcAft>
              <a:defRPr spc="0" sz="1800">
                <a:solidFill>
                  <a:srgbClr val="000000"/>
                </a:solidFill>
              </a:defRPr>
            </a:pPr>
            <a:r>
              <a:rPr spc="32" sz="1800">
                <a:solidFill>
                  <a:schemeClr val="bg1">
                    <a:lumMod val="50000"/>
                  </a:schemeClr>
                </a:solidFill>
                <a:latin typeface="+mn-lt"/>
              </a:rPr>
              <a:t>more info</a:t>
            </a:r>
          </a:p>
        </p:txBody>
      </p:sp>
      <p:sp>
        <p:nvSpPr>
          <p:cNvPr id="48" name="Shape 843"/>
          <p:cNvSpPr/>
          <p:nvPr/>
        </p:nvSpPr>
        <p:spPr>
          <a:xfrm>
            <a:off x="10325100" y="5246688"/>
            <a:ext cx="165100" cy="165100"/>
          </a:xfrm>
          <a:custGeom>
            <a:cxnLst>
              <a:cxn ang="0">
                <a:pos x="wd2" y="hd2"/>
              </a:cxn>
              <a:cxn ang="5400000">
                <a:pos x="wd2" y="hd2"/>
              </a:cxn>
              <a:cxn ang="10800000">
                <a:pos x="wd2" y="hd2"/>
              </a:cxn>
              <a:cxn ang="16200000">
                <a:pos x="wd2" y="hd2"/>
              </a:cxn>
            </a:cxnLst>
            <a:rect b="b" l="0" r="r" t="0"/>
            <a:pathLst>
              <a:path extrusionOk="0" h="21600" w="2160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cap="flat" w="12700">
            <a:noFill/>
            <a:miter lim="400000"/>
          </a:ln>
          <a:effectLst/>
        </p:spPr>
        <p:txBody>
          <a:bodyPr anchor="ctr" bIns="19050" lIns="19050" rIns="19050" tIns="19050"/>
          <a:lstStyle/>
          <a:p>
            <a:pPr algn="ct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chemeClr val="bg1">
                  <a:lumMod val="65000"/>
                </a:schemeClr>
              </a:solidFill>
              <a:effectLst>
                <a:outerShdw blurRad="38100" dir="5400000" dist="12700" rotWithShape="0">
                  <a:srgbClr val="000000">
                    <a:alpha val="50000"/>
                  </a:srgbClr>
                </a:outerShdw>
              </a:effectLst>
              <a:latin typeface="+mn-lt"/>
              <a:ea typeface="+mn-ea"/>
            </a:endParaRPr>
          </a:p>
        </p:txBody>
      </p:sp>
      <p:sp>
        <p:nvSpPr>
          <p:cNvPr id="49" name="Shape 844"/>
          <p:cNvSpPr/>
          <p:nvPr/>
        </p:nvSpPr>
        <p:spPr>
          <a:xfrm>
            <a:off x="9523413" y="1695450"/>
            <a:ext cx="762000" cy="636588"/>
          </a:xfrm>
          <a:custGeom>
            <a:cxnLst>
              <a:cxn ang="0">
                <a:pos x="wd2" y="hd2"/>
              </a:cxn>
              <a:cxn ang="5400000">
                <a:pos x="wd2" y="hd2"/>
              </a:cxn>
              <a:cxn ang="10800000">
                <a:pos x="wd2" y="hd2"/>
              </a:cxn>
              <a:cxn ang="16200000">
                <a:pos x="wd2" y="hd2"/>
              </a:cxn>
            </a:cxnLst>
            <a:rect b="b" l="0" r="r" t="0"/>
            <a:pathLst>
              <a:path extrusionOk="0" h="21579" w="2160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F5A63E"/>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600">
              <a:solidFill>
                <a:srgbClr val="FFFFFF"/>
              </a:solidFill>
              <a:effectLst>
                <a:outerShdw blurRad="38100" dir="5400000" dist="12700" rotWithShape="0">
                  <a:srgbClr val="000000">
                    <a:alpha val="50000"/>
                  </a:srgbClr>
                </a:outerShdw>
              </a:effectLst>
              <a:latin typeface="+mn-lt"/>
              <a:ea typeface="+mn-ea"/>
            </a:endParaRPr>
          </a:p>
        </p:txBody>
      </p:sp>
      <p:sp>
        <p:nvSpPr>
          <p:cNvPr id="18468" name="Shape 845"/>
          <p:cNvSpPr>
            <a:spLocks noChangeShapeType="1"/>
          </p:cNvSpPr>
          <p:nvPr/>
        </p:nvSpPr>
        <p:spPr bwMode="auto">
          <a:xfrm>
            <a:off x="8739188" y="3302000"/>
            <a:ext cx="2378075" cy="0"/>
          </a:xfrm>
          <a:prstGeom prst="line">
            <a:avLst/>
          </a:prstGeom>
          <a:noFill/>
          <a:ln w="25400">
            <a:solidFill>
              <a:schemeClr val="bg1"/>
            </a:solidFill>
            <a:miter lim="400000"/>
          </a:ln>
          <a:extLst>
            <a:ext uri="{909E8E84-426E-40DD-AFC4-6F175D3DCCD1}">
              <a14:hiddenFill>
                <a:noFill/>
              </a14:hiddenFill>
            </a:ext>
          </a:extLst>
        </p:spPr>
        <p:txBody>
          <a:bodyPr anchor="ctr" bIns="0" lIns="0" rIns="0" tIns="0"/>
          <a:lstStyle/>
          <a:p>
            <a:endParaRPr altLang="en-US" lang="zh-CN"/>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58"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19461" name="Shape 539"/>
          <p:cNvSpPr/>
          <p:nvPr/>
        </p:nvSpPr>
        <p:spPr bwMode="auto">
          <a:xfrm>
            <a:off x="1476375" y="1936750"/>
            <a:ext cx="2527300" cy="1274763"/>
          </a:xfrm>
          <a:custGeom>
            <a:gdLst>
              <a:gd fmla="*/ 147886481 w 21600" name="T0"/>
              <a:gd fmla="*/ 37657502 h 21600" name="T1"/>
              <a:gd fmla="*/ 147886481 w 21600" name="T2"/>
              <a:gd fmla="*/ 37657502 h 21600" name="T3"/>
              <a:gd fmla="*/ 147886481 w 21600" name="T4"/>
              <a:gd fmla="*/ 37657502 h 21600" name="T5"/>
              <a:gd fmla="*/ 147886481 w 21600" name="T6"/>
              <a:gd fmla="*/ 37657502 h 21600" name="T7"/>
              <a:gd fmla="*/ 0 60000 65536" name="T8"/>
              <a:gd fmla="*/ 5898240 60000 65536" name="T9"/>
              <a:gd fmla="*/ 11796480 60000 65536" name="T10"/>
              <a:gd fmla="*/ 17694720 60000 65536" name="T11"/>
            </a:gdLst>
            <a:cxnLst>
              <a:cxn ang="T8">
                <a:pos x="T0" y="T1"/>
              </a:cxn>
              <a:cxn ang="T9">
                <a:pos x="T2" y="T3"/>
              </a:cxn>
              <a:cxn ang="T10">
                <a:pos x="T4" y="T5"/>
              </a:cxn>
              <a:cxn ang="T11">
                <a:pos x="T6" y="T7"/>
              </a:cxn>
            </a:cxnLst>
            <a:rect b="b" l="0" r="r" t="0"/>
            <a:pathLst>
              <a:path extrusionOk="0" h="21600" w="21600">
                <a:moveTo>
                  <a:pt x="47" y="0"/>
                </a:moveTo>
                <a:lnTo>
                  <a:pt x="3117" y="10867"/>
                </a:lnTo>
                <a:lnTo>
                  <a:pt x="0" y="21600"/>
                </a:lnTo>
                <a:lnTo>
                  <a:pt x="18545" y="21600"/>
                </a:lnTo>
                <a:lnTo>
                  <a:pt x="21600" y="10963"/>
                </a:lnTo>
                <a:lnTo>
                  <a:pt x="18671" y="18"/>
                </a:lnTo>
                <a:lnTo>
                  <a:pt x="47" y="0"/>
                </a:lnTo>
                <a:close/>
              </a:path>
            </a:pathLst>
          </a:custGeom>
          <a:solidFill>
            <a:srgbClr val="EB5C51"/>
          </a:solidFill>
          <a:ln>
            <a:noFill/>
          </a:ln>
          <a:extLst>
            <a:ext uri="{91240B29-F687-4F45-9708-019B960494DF}">
              <a14:hiddenLine cap="flat" w="12700">
                <a:solidFill>
                  <a:srgbClr val="000000"/>
                </a:solidFill>
                <a:miter lim="400000"/>
                <a:headEnd/>
                <a:tailEnd/>
              </a14:hiddenLine>
            </a:ext>
          </a:extLst>
        </p:spPr>
        <p:txBody>
          <a:bodyPr anchor="ctr" bIns="0" lIns="0" rIns="0" tIns="0"/>
          <a:lstStyle/>
          <a:p>
            <a:endParaRPr altLang="en-US" lang="zh-CN"/>
          </a:p>
        </p:txBody>
      </p:sp>
      <p:sp>
        <p:nvSpPr>
          <p:cNvPr id="52" name="Shape 540"/>
          <p:cNvSpPr/>
          <p:nvPr/>
        </p:nvSpPr>
        <p:spPr>
          <a:xfrm>
            <a:off x="1676400" y="3460750"/>
            <a:ext cx="1962150" cy="320040"/>
          </a:xfrm>
          <a:prstGeom prst="rect">
            <a:avLst/>
          </a:prstGeom>
          <a:noFill/>
          <a:ln cap="flat" w="12700">
            <a:noFill/>
            <a:miter lim="400000"/>
          </a:ln>
          <a:effectLst/>
          <a:extLst>
            <a:ext uri="{C572A759-6A51-4108-AA02-DFA0A04FC94B}"/>
          </a:extLst>
        </p:spPr>
        <p:txBody>
          <a:bodyPr bIns="0" lIns="0" rIns="0" tIns="0">
            <a:spAutoFit/>
          </a:bodyPr>
          <a:lstStyle>
            <a:lvl1pPr algn="l">
              <a:defRPr spc="84" sz="4200">
                <a:solidFill>
                  <a:srgbClr val="AAAAAA"/>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chemeClr val="bg1">
                    <a:lumMod val="65000"/>
                  </a:schemeClr>
                </a:solidFill>
                <a:latin typeface="+mn-lt"/>
              </a:rPr>
              <a:t>Lorem ipsum </a:t>
            </a:r>
          </a:p>
        </p:txBody>
      </p:sp>
      <p:sp>
        <p:nvSpPr>
          <p:cNvPr id="53" name="Shape 541"/>
          <p:cNvSpPr/>
          <p:nvPr/>
        </p:nvSpPr>
        <p:spPr>
          <a:xfrm>
            <a:off x="1676400" y="3937000"/>
            <a:ext cx="1962150" cy="1645920"/>
          </a:xfrm>
          <a:prstGeom prst="rect">
            <a:avLst/>
          </a:prstGeom>
          <a:noFill/>
          <a:ln cap="flat" w="12700">
            <a:noFill/>
            <a:miter lim="400000"/>
          </a:ln>
          <a:effectLst/>
          <a:extLst>
            <a:ext uri="{C572A759-6A51-4108-AA02-DFA0A04FC94B}"/>
          </a:extLst>
        </p:spPr>
        <p:txBody>
          <a:bodyPr bIns="0" lIns="0" rIns="0" tIns="0">
            <a:spAutoFit/>
          </a:bodyPr>
          <a:lstStyle>
            <a:lvl1pPr algn="l">
              <a:defRPr spc="48" sz="2400">
                <a:solidFill>
                  <a:srgbClr val="929292"/>
                </a:solidFill>
                <a:latin typeface="Source Sans Pro"/>
                <a:ea typeface="Source Sans Pro"/>
                <a:cs typeface="Source Sans Pro"/>
                <a:sym typeface="Source Sans Pro"/>
              </a:defRPr>
            </a:lvl1pPr>
          </a:lstStyle>
          <a:p>
            <a:pP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54" name="Shape 542"/>
          <p:cNvSpPr/>
          <p:nvPr/>
        </p:nvSpPr>
        <p:spPr>
          <a:xfrm>
            <a:off x="2441575" y="2336800"/>
            <a:ext cx="563563" cy="469900"/>
          </a:xfrm>
          <a:custGeom>
            <a:cxnLst>
              <a:cxn ang="0">
                <a:pos x="wd2" y="hd2"/>
              </a:cxn>
              <a:cxn ang="5400000">
                <a:pos x="wd2" y="hd2"/>
              </a:cxn>
              <a:cxn ang="10800000">
                <a:pos x="wd2" y="hd2"/>
              </a:cxn>
              <a:cxn ang="16200000">
                <a:pos x="wd2" y="hd2"/>
              </a:cxn>
            </a:cxnLst>
            <a:rect b="b" l="0" r="r" t="0"/>
            <a:pathLst>
              <a:path extrusionOk="0" h="21600" w="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bg1"/>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200">
              <a:solidFill>
                <a:srgbClr val="FFFFFF"/>
              </a:solidFill>
              <a:effectLst>
                <a:outerShdw blurRad="38100" dir="5400000" dist="12700" rotWithShape="0">
                  <a:srgbClr val="000000">
                    <a:alpha val="50000"/>
                  </a:srgbClr>
                </a:outerShdw>
              </a:effectLst>
              <a:latin typeface="+mn-lt"/>
              <a:ea typeface="+mn-ea"/>
            </a:endParaRPr>
          </a:p>
        </p:txBody>
      </p:sp>
      <p:sp>
        <p:nvSpPr>
          <p:cNvPr id="19465" name="Shape 544"/>
          <p:cNvSpPr/>
          <p:nvPr/>
        </p:nvSpPr>
        <p:spPr bwMode="auto">
          <a:xfrm>
            <a:off x="3702050" y="1935163"/>
            <a:ext cx="2528888" cy="1276350"/>
          </a:xfrm>
          <a:custGeom>
            <a:gdLst>
              <a:gd fmla="*/ 147979520 w 21600" name="T0"/>
              <a:gd fmla="*/ 37704384 h 21600" name="T1"/>
              <a:gd fmla="*/ 147979520 w 21600" name="T2"/>
              <a:gd fmla="*/ 37704384 h 21600" name="T3"/>
              <a:gd fmla="*/ 147979520 w 21600" name="T4"/>
              <a:gd fmla="*/ 37704384 h 21600" name="T5"/>
              <a:gd fmla="*/ 147979520 w 21600" name="T6"/>
              <a:gd fmla="*/ 37704384 h 21600" name="T7"/>
              <a:gd fmla="*/ 0 60000 65536" name="T8"/>
              <a:gd fmla="*/ 5898240 60000 65536" name="T9"/>
              <a:gd fmla="*/ 11796480 60000 65536" name="T10"/>
              <a:gd fmla="*/ 17694720 60000 65536" name="T11"/>
            </a:gdLst>
            <a:cxnLst>
              <a:cxn ang="T8">
                <a:pos x="T0" y="T1"/>
              </a:cxn>
              <a:cxn ang="T9">
                <a:pos x="T2" y="T3"/>
              </a:cxn>
              <a:cxn ang="T10">
                <a:pos x="T4" y="T5"/>
              </a:cxn>
              <a:cxn ang="T11">
                <a:pos x="T6" y="T7"/>
              </a:cxn>
            </a:cxnLst>
            <a:rect b="b" l="0" r="r" t="0"/>
            <a:pathLst>
              <a:path extrusionOk="0" h="21600" w="21600">
                <a:moveTo>
                  <a:pt x="47" y="0"/>
                </a:moveTo>
                <a:lnTo>
                  <a:pt x="3117" y="10867"/>
                </a:lnTo>
                <a:lnTo>
                  <a:pt x="0" y="21600"/>
                </a:lnTo>
                <a:lnTo>
                  <a:pt x="18545" y="21600"/>
                </a:lnTo>
                <a:lnTo>
                  <a:pt x="21600" y="10963"/>
                </a:lnTo>
                <a:lnTo>
                  <a:pt x="18671" y="18"/>
                </a:lnTo>
                <a:lnTo>
                  <a:pt x="47" y="0"/>
                </a:lnTo>
                <a:close/>
              </a:path>
            </a:pathLst>
          </a:custGeom>
          <a:solidFill>
            <a:srgbClr val="F5A63E"/>
          </a:solidFill>
          <a:ln>
            <a:noFill/>
          </a:ln>
          <a:extLst>
            <a:ext uri="{91240B29-F687-4F45-9708-019B960494DF}">
              <a14:hiddenLine cap="flat" w="12700">
                <a:solidFill>
                  <a:srgbClr val="000000"/>
                </a:solidFill>
                <a:miter lim="400000"/>
                <a:headEnd/>
                <a:tailEnd/>
              </a14:hiddenLine>
            </a:ext>
          </a:extLst>
        </p:spPr>
        <p:txBody>
          <a:bodyPr anchor="ctr" bIns="0" lIns="0" rIns="0" tIns="0"/>
          <a:lstStyle/>
          <a:p>
            <a:endParaRPr altLang="en-US" lang="zh-CN"/>
          </a:p>
        </p:txBody>
      </p:sp>
      <p:sp>
        <p:nvSpPr>
          <p:cNvPr id="56" name="Shape 545"/>
          <p:cNvSpPr/>
          <p:nvPr/>
        </p:nvSpPr>
        <p:spPr>
          <a:xfrm>
            <a:off x="3924300" y="3460750"/>
            <a:ext cx="1860550" cy="320040"/>
          </a:xfrm>
          <a:prstGeom prst="rect">
            <a:avLst/>
          </a:prstGeom>
          <a:noFill/>
          <a:ln cap="flat" w="12700">
            <a:noFill/>
            <a:miter lim="400000"/>
          </a:ln>
          <a:effectLst/>
          <a:extLst>
            <a:ext uri="{C572A759-6A51-4108-AA02-DFA0A04FC94B}"/>
          </a:extLst>
        </p:spPr>
        <p:txBody>
          <a:bodyPr bIns="0" lIns="0" rIns="0" tIns="0">
            <a:spAutoFit/>
          </a:bodyPr>
          <a:lstStyle>
            <a:lvl1pPr algn="l">
              <a:defRPr spc="84" sz="4200">
                <a:solidFill>
                  <a:srgbClr val="AAAAAA"/>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chemeClr val="bg1">
                    <a:lumMod val="65000"/>
                  </a:schemeClr>
                </a:solidFill>
                <a:latin typeface="+mn-lt"/>
              </a:rPr>
              <a:t>Lorem ipsum </a:t>
            </a:r>
          </a:p>
        </p:txBody>
      </p:sp>
      <p:sp>
        <p:nvSpPr>
          <p:cNvPr id="57" name="Shape 546"/>
          <p:cNvSpPr/>
          <p:nvPr/>
        </p:nvSpPr>
        <p:spPr>
          <a:xfrm>
            <a:off x="3924300" y="3937000"/>
            <a:ext cx="1860550" cy="1645920"/>
          </a:xfrm>
          <a:prstGeom prst="rect">
            <a:avLst/>
          </a:prstGeom>
          <a:noFill/>
          <a:ln cap="flat" w="12700">
            <a:noFill/>
            <a:miter lim="400000"/>
          </a:ln>
          <a:effectLst/>
          <a:extLst>
            <a:ext uri="{C572A759-6A51-4108-AA02-DFA0A04FC94B}"/>
          </a:extLst>
        </p:spPr>
        <p:txBody>
          <a:bodyPr bIns="0" lIns="0" rIns="0" tIns="0">
            <a:spAutoFit/>
          </a:bodyPr>
          <a:lstStyle>
            <a:lvl1pPr algn="l">
              <a:defRPr spc="48" sz="2400">
                <a:solidFill>
                  <a:srgbClr val="929292"/>
                </a:solidFill>
                <a:latin typeface="Source Sans Pro"/>
                <a:ea typeface="Source Sans Pro"/>
                <a:cs typeface="Source Sans Pro"/>
                <a:sym typeface="Source Sans Pro"/>
              </a:defRPr>
            </a:lvl1pPr>
          </a:lstStyle>
          <a:p>
            <a:pP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58" name="Shape 547"/>
          <p:cNvSpPr/>
          <p:nvPr/>
        </p:nvSpPr>
        <p:spPr>
          <a:xfrm>
            <a:off x="4695825" y="2332038"/>
            <a:ext cx="585788" cy="487362"/>
          </a:xfrm>
          <a:custGeom>
            <a:cxnLst>
              <a:cxn ang="0">
                <a:pos x="wd2" y="hd2"/>
              </a:cxn>
              <a:cxn ang="5400000">
                <a:pos x="wd2" y="hd2"/>
              </a:cxn>
              <a:cxn ang="10800000">
                <a:pos x="wd2" y="hd2"/>
              </a:cxn>
              <a:cxn ang="16200000">
                <a:pos x="wd2" y="hd2"/>
              </a:cxn>
            </a:cxnLst>
            <a:rect b="b" l="0" r="r" t="0"/>
            <a:pathLst>
              <a:path extrusionOk="0" h="21600" w="2160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200">
              <a:solidFill>
                <a:srgbClr val="FFFFFF"/>
              </a:solidFill>
              <a:effectLst>
                <a:outerShdw blurRad="38100" dir="5400000" dist="12700" rotWithShape="0">
                  <a:srgbClr val="000000">
                    <a:alpha val="50000"/>
                  </a:srgbClr>
                </a:outerShdw>
              </a:effectLst>
              <a:latin typeface="+mn-lt"/>
              <a:ea typeface="+mn-ea"/>
            </a:endParaRPr>
          </a:p>
        </p:txBody>
      </p:sp>
      <p:sp>
        <p:nvSpPr>
          <p:cNvPr id="19469" name="Shape 549"/>
          <p:cNvSpPr/>
          <p:nvPr/>
        </p:nvSpPr>
        <p:spPr bwMode="auto">
          <a:xfrm>
            <a:off x="5932488" y="1935163"/>
            <a:ext cx="2527300" cy="1276350"/>
          </a:xfrm>
          <a:custGeom>
            <a:gdLst>
              <a:gd fmla="*/ 147886598 w 21600" name="T0"/>
              <a:gd fmla="*/ 37704384 h 21600" name="T1"/>
              <a:gd fmla="*/ 147886598 w 21600" name="T2"/>
              <a:gd fmla="*/ 37704384 h 21600" name="T3"/>
              <a:gd fmla="*/ 147886598 w 21600" name="T4"/>
              <a:gd fmla="*/ 37704384 h 21600" name="T5"/>
              <a:gd fmla="*/ 147886598 w 21600" name="T6"/>
              <a:gd fmla="*/ 37704384 h 21600" name="T7"/>
              <a:gd fmla="*/ 0 60000 65536" name="T8"/>
              <a:gd fmla="*/ 5898240 60000 65536" name="T9"/>
              <a:gd fmla="*/ 11796480 60000 65536" name="T10"/>
              <a:gd fmla="*/ 17694720 60000 65536" name="T11"/>
            </a:gdLst>
            <a:cxnLst>
              <a:cxn ang="T8">
                <a:pos x="T0" y="T1"/>
              </a:cxn>
              <a:cxn ang="T9">
                <a:pos x="T2" y="T3"/>
              </a:cxn>
              <a:cxn ang="T10">
                <a:pos x="T4" y="T5"/>
              </a:cxn>
              <a:cxn ang="T11">
                <a:pos x="T6" y="T7"/>
              </a:cxn>
            </a:cxnLst>
            <a:rect b="b" l="0" r="r" t="0"/>
            <a:pathLst>
              <a:path extrusionOk="0" h="21600" w="21600">
                <a:moveTo>
                  <a:pt x="47" y="0"/>
                </a:moveTo>
                <a:lnTo>
                  <a:pt x="3117" y="10867"/>
                </a:lnTo>
                <a:lnTo>
                  <a:pt x="0" y="21600"/>
                </a:lnTo>
                <a:lnTo>
                  <a:pt x="18545" y="21600"/>
                </a:lnTo>
                <a:lnTo>
                  <a:pt x="21600" y="10963"/>
                </a:lnTo>
                <a:lnTo>
                  <a:pt x="18671" y="18"/>
                </a:lnTo>
                <a:lnTo>
                  <a:pt x="47" y="0"/>
                </a:lnTo>
                <a:close/>
              </a:path>
            </a:pathLst>
          </a:custGeom>
          <a:solidFill>
            <a:srgbClr val="EB5C51"/>
          </a:solidFill>
          <a:ln>
            <a:noFill/>
          </a:ln>
          <a:extLst>
            <a:ext uri="{91240B29-F687-4F45-9708-019B960494DF}">
              <a14:hiddenLine cap="flat" w="12700">
                <a:solidFill>
                  <a:srgbClr val="000000"/>
                </a:solidFill>
                <a:miter lim="400000"/>
                <a:headEnd/>
                <a:tailEnd/>
              </a14:hiddenLine>
            </a:ext>
          </a:extLst>
        </p:spPr>
        <p:txBody>
          <a:bodyPr anchor="ctr" bIns="0" lIns="0" rIns="0" tIns="0"/>
          <a:lstStyle/>
          <a:p>
            <a:endParaRPr altLang="en-US" lang="zh-CN"/>
          </a:p>
        </p:txBody>
      </p:sp>
      <p:sp>
        <p:nvSpPr>
          <p:cNvPr id="60" name="Shape 550"/>
          <p:cNvSpPr/>
          <p:nvPr/>
        </p:nvSpPr>
        <p:spPr>
          <a:xfrm>
            <a:off x="6083300" y="3460750"/>
            <a:ext cx="1917700" cy="320040"/>
          </a:xfrm>
          <a:prstGeom prst="rect">
            <a:avLst/>
          </a:prstGeom>
          <a:noFill/>
          <a:ln cap="flat" w="12700">
            <a:noFill/>
            <a:miter lim="400000"/>
          </a:ln>
          <a:effectLst/>
          <a:extLst>
            <a:ext uri="{C572A759-6A51-4108-AA02-DFA0A04FC94B}"/>
          </a:extLst>
        </p:spPr>
        <p:txBody>
          <a:bodyPr bIns="0" lIns="0" rIns="0" tIns="0">
            <a:spAutoFit/>
          </a:bodyPr>
          <a:lstStyle>
            <a:lvl1pPr algn="l">
              <a:defRPr spc="84" sz="4200">
                <a:solidFill>
                  <a:srgbClr val="AAAAAA"/>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chemeClr val="bg1">
                    <a:lumMod val="65000"/>
                  </a:schemeClr>
                </a:solidFill>
                <a:latin typeface="+mn-lt"/>
              </a:rPr>
              <a:t>Lorem ipsum </a:t>
            </a:r>
          </a:p>
        </p:txBody>
      </p:sp>
      <p:sp>
        <p:nvSpPr>
          <p:cNvPr id="61" name="Shape 551"/>
          <p:cNvSpPr/>
          <p:nvPr/>
        </p:nvSpPr>
        <p:spPr>
          <a:xfrm>
            <a:off x="6083300" y="3937000"/>
            <a:ext cx="1866900" cy="1645920"/>
          </a:xfrm>
          <a:prstGeom prst="rect">
            <a:avLst/>
          </a:prstGeom>
          <a:noFill/>
          <a:ln cap="flat" w="12700">
            <a:noFill/>
            <a:miter lim="400000"/>
          </a:ln>
          <a:effectLst/>
          <a:extLst>
            <a:ext uri="{C572A759-6A51-4108-AA02-DFA0A04FC94B}"/>
          </a:extLst>
        </p:spPr>
        <p:txBody>
          <a:bodyPr bIns="0" lIns="0" rIns="0" tIns="0">
            <a:spAutoFit/>
          </a:bodyPr>
          <a:lstStyle>
            <a:lvl1pPr algn="l">
              <a:defRPr spc="48" sz="2400">
                <a:solidFill>
                  <a:srgbClr val="929292"/>
                </a:solidFill>
                <a:latin typeface="Source Sans Pro"/>
                <a:ea typeface="Source Sans Pro"/>
                <a:cs typeface="Source Sans Pro"/>
                <a:sym typeface="Source Sans Pro"/>
              </a:defRPr>
            </a:lvl1pPr>
          </a:lstStyle>
          <a:p>
            <a:pP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62" name="Shape 553"/>
          <p:cNvSpPr/>
          <p:nvPr/>
        </p:nvSpPr>
        <p:spPr>
          <a:xfrm>
            <a:off x="6973888" y="2319338"/>
            <a:ext cx="584200" cy="488950"/>
          </a:xfrm>
          <a:custGeom>
            <a:cxnLst>
              <a:cxn ang="0">
                <a:pos x="wd2" y="hd2"/>
              </a:cxn>
              <a:cxn ang="5400000">
                <a:pos x="wd2" y="hd2"/>
              </a:cxn>
              <a:cxn ang="10800000">
                <a:pos x="wd2" y="hd2"/>
              </a:cxn>
              <a:cxn ang="16200000">
                <a:pos x="wd2" y="hd2"/>
              </a:cxn>
            </a:cxnLst>
            <a:rect b="b" l="0" r="r" t="0"/>
            <a:pathLst>
              <a:path extrusionOk="0" h="21600" w="2160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200">
              <a:solidFill>
                <a:srgbClr val="FFFFFF"/>
              </a:solidFill>
              <a:effectLst>
                <a:outerShdw blurRad="38100" dir="5400000" dist="12700" rotWithShape="0">
                  <a:srgbClr val="000000">
                    <a:alpha val="50000"/>
                  </a:srgbClr>
                </a:outerShdw>
              </a:effectLst>
              <a:latin typeface="+mn-lt"/>
              <a:ea typeface="+mn-ea"/>
            </a:endParaRPr>
          </a:p>
        </p:txBody>
      </p:sp>
      <p:sp>
        <p:nvSpPr>
          <p:cNvPr id="19473" name="Shape 555"/>
          <p:cNvSpPr/>
          <p:nvPr/>
        </p:nvSpPr>
        <p:spPr bwMode="auto">
          <a:xfrm>
            <a:off x="8161338" y="1935163"/>
            <a:ext cx="2528887" cy="1276350"/>
          </a:xfrm>
          <a:custGeom>
            <a:gdLst>
              <a:gd fmla="*/ 147979462 w 21600" name="T0"/>
              <a:gd fmla="*/ 37704384 h 21600" name="T1"/>
              <a:gd fmla="*/ 147979462 w 21600" name="T2"/>
              <a:gd fmla="*/ 37704384 h 21600" name="T3"/>
              <a:gd fmla="*/ 147979462 w 21600" name="T4"/>
              <a:gd fmla="*/ 37704384 h 21600" name="T5"/>
              <a:gd fmla="*/ 147979462 w 21600" name="T6"/>
              <a:gd fmla="*/ 37704384 h 21600" name="T7"/>
              <a:gd fmla="*/ 0 60000 65536" name="T8"/>
              <a:gd fmla="*/ 5898240 60000 65536" name="T9"/>
              <a:gd fmla="*/ 11796480 60000 65536" name="T10"/>
              <a:gd fmla="*/ 17694720 60000 65536" name="T11"/>
            </a:gdLst>
            <a:cxnLst>
              <a:cxn ang="T8">
                <a:pos x="T0" y="T1"/>
              </a:cxn>
              <a:cxn ang="T9">
                <a:pos x="T2" y="T3"/>
              </a:cxn>
              <a:cxn ang="T10">
                <a:pos x="T4" y="T5"/>
              </a:cxn>
              <a:cxn ang="T11">
                <a:pos x="T6" y="T7"/>
              </a:cxn>
            </a:cxnLst>
            <a:rect b="b" l="0" r="r" t="0"/>
            <a:pathLst>
              <a:path extrusionOk="0" h="21600" w="21600">
                <a:moveTo>
                  <a:pt x="47" y="0"/>
                </a:moveTo>
                <a:lnTo>
                  <a:pt x="3117" y="10867"/>
                </a:lnTo>
                <a:lnTo>
                  <a:pt x="0" y="21600"/>
                </a:lnTo>
                <a:lnTo>
                  <a:pt x="18545" y="21600"/>
                </a:lnTo>
                <a:lnTo>
                  <a:pt x="21600" y="10963"/>
                </a:lnTo>
                <a:lnTo>
                  <a:pt x="18671" y="18"/>
                </a:lnTo>
                <a:lnTo>
                  <a:pt x="47" y="0"/>
                </a:lnTo>
                <a:close/>
              </a:path>
            </a:pathLst>
          </a:custGeom>
          <a:solidFill>
            <a:srgbClr val="F5A63E"/>
          </a:solidFill>
          <a:ln>
            <a:noFill/>
          </a:ln>
          <a:extLst>
            <a:ext uri="{91240B29-F687-4F45-9708-019B960494DF}">
              <a14:hiddenLine cap="flat" w="12700">
                <a:solidFill>
                  <a:srgbClr val="000000"/>
                </a:solidFill>
                <a:miter lim="400000"/>
                <a:headEnd/>
                <a:tailEnd/>
              </a14:hiddenLine>
            </a:ext>
          </a:extLst>
        </p:spPr>
        <p:txBody>
          <a:bodyPr anchor="ctr" bIns="0" lIns="0" rIns="0" tIns="0"/>
          <a:lstStyle/>
          <a:p>
            <a:endParaRPr altLang="en-US" lang="zh-CN"/>
          </a:p>
        </p:txBody>
      </p:sp>
      <p:sp>
        <p:nvSpPr>
          <p:cNvPr id="64" name="Shape 556"/>
          <p:cNvSpPr/>
          <p:nvPr/>
        </p:nvSpPr>
        <p:spPr>
          <a:xfrm>
            <a:off x="8350250" y="3460750"/>
            <a:ext cx="1816100" cy="320040"/>
          </a:xfrm>
          <a:prstGeom prst="rect">
            <a:avLst/>
          </a:prstGeom>
          <a:noFill/>
          <a:ln cap="flat" w="12700">
            <a:noFill/>
            <a:miter lim="400000"/>
          </a:ln>
          <a:effectLst/>
          <a:extLst>
            <a:ext uri="{C572A759-6A51-4108-AA02-DFA0A04FC94B}"/>
          </a:extLst>
        </p:spPr>
        <p:txBody>
          <a:bodyPr bIns="0" lIns="0" rIns="0" tIns="0">
            <a:spAutoFit/>
          </a:bodyPr>
          <a:lstStyle>
            <a:lvl1pPr algn="l">
              <a:defRPr spc="84" sz="4200">
                <a:solidFill>
                  <a:srgbClr val="AAAAAA"/>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chemeClr val="bg1">
                    <a:lumMod val="65000"/>
                  </a:schemeClr>
                </a:solidFill>
                <a:latin typeface="+mn-lt"/>
              </a:rPr>
              <a:t>Lorem ipsum </a:t>
            </a:r>
          </a:p>
        </p:txBody>
      </p:sp>
      <p:sp>
        <p:nvSpPr>
          <p:cNvPr id="65" name="Shape 557"/>
          <p:cNvSpPr/>
          <p:nvPr/>
        </p:nvSpPr>
        <p:spPr>
          <a:xfrm>
            <a:off x="8350250" y="3937000"/>
            <a:ext cx="1816100" cy="1645920"/>
          </a:xfrm>
          <a:prstGeom prst="rect">
            <a:avLst/>
          </a:prstGeom>
          <a:noFill/>
          <a:ln cap="flat" w="12700">
            <a:noFill/>
            <a:miter lim="400000"/>
          </a:ln>
          <a:effectLst/>
          <a:extLst>
            <a:ext uri="{C572A759-6A51-4108-AA02-DFA0A04FC94B}"/>
          </a:extLst>
        </p:spPr>
        <p:txBody>
          <a:bodyPr bIns="0" lIns="0" rIns="0" tIns="0">
            <a:spAutoFit/>
          </a:bodyPr>
          <a:lstStyle>
            <a:lvl1pPr algn="l">
              <a:defRPr spc="48" sz="2400">
                <a:solidFill>
                  <a:srgbClr val="929292"/>
                </a:solidFill>
                <a:latin typeface="Source Sans Pro"/>
                <a:ea typeface="Source Sans Pro"/>
                <a:cs typeface="Source Sans Pro"/>
                <a:sym typeface="Source Sans Pro"/>
              </a:defRPr>
            </a:lvl1pPr>
          </a:lstStyle>
          <a:p>
            <a:pP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66" name="Shape 559"/>
          <p:cNvSpPr/>
          <p:nvPr/>
        </p:nvSpPr>
        <p:spPr>
          <a:xfrm>
            <a:off x="9190038" y="2319338"/>
            <a:ext cx="573087" cy="479425"/>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cap="flat" w="12700">
            <a:noFill/>
            <a:miter lim="400000"/>
          </a:ln>
          <a:effectLst/>
        </p:spPr>
        <p:txBody>
          <a:bodyPr anchor="ctr" bIns="19050" lIns="19050" rIns="19050" tIns="19050"/>
          <a:lstStyle/>
          <a:p>
            <a:pPr defTabSz="228600" eaLnBrk="1" fontAlgn="auto" hangingPunct="1">
              <a:spcBef>
                <a:spcPct val="0"/>
              </a:spcBef>
              <a:spcAft>
                <a:spcPct val="0"/>
              </a:spcAft>
              <a:defRPr sz="6400">
                <a:solidFill>
                  <a:srgbClr val="FFFFFF"/>
                </a:solidFill>
                <a:effectLst>
                  <a:outerShdw blurRad="38100" dir="5400000" dist="12700" rotWithShape="0">
                    <a:srgbClr val="000000">
                      <a:alpha val="50000"/>
                    </a:srgbClr>
                  </a:outerShdw>
                </a:effectLst>
              </a:defRPr>
            </a:pPr>
            <a:endParaRPr sz="3200">
              <a:solidFill>
                <a:srgbClr val="FFFFFF"/>
              </a:solidFill>
              <a:effectLst>
                <a:outerShdw blurRad="38100" dir="5400000" dist="12700" rotWithShape="0">
                  <a:srgbClr val="000000">
                    <a:alpha val="50000"/>
                  </a:srgbClr>
                </a:outerShdw>
              </a:effectLst>
              <a:latin typeface="+mn-lt"/>
              <a:ea typeface="+mn-ea"/>
            </a:endParaRP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2"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21" name="Rectangle 24"/>
          <p:cNvSpPr/>
          <p:nvPr/>
        </p:nvSpPr>
        <p:spPr>
          <a:xfrm>
            <a:off x="0" y="1593850"/>
            <a:ext cx="12192000" cy="2901950"/>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pic>
        <p:nvPicPr>
          <p:cNvPr id="20486" name="Picture 21"/>
          <p:cNvPicPr>
            <a:picLocks noChangeAspect="1"/>
          </p:cNvPicPr>
          <p:nvPr/>
        </p:nvPicPr>
        <p:blipFill>
          <a:blip r:embed="rId2">
            <a:extLst>
              <a:ext uri="{28A0092B-C50C-407E-A947-70E740481C1C}">
                <a14:useLocalDpi val="0"/>
              </a:ext>
            </a:extLst>
          </a:blip>
          <a:stretch>
            <a:fillRect/>
          </a:stretch>
        </p:blipFill>
        <p:spPr bwMode="auto">
          <a:xfrm>
            <a:off x="4495800" y="2011363"/>
            <a:ext cx="6970713" cy="4008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3" name="矩形 22"/>
          <p:cNvSpPr/>
          <p:nvPr/>
        </p:nvSpPr>
        <p:spPr>
          <a:xfrm>
            <a:off x="5409287" y="2286200"/>
            <a:ext cx="5129417" cy="3243938"/>
          </a:xfrm>
          <a:prstGeom prst="rect">
            <a:avLst/>
          </a:prstGeom>
          <a:blipFill>
            <a:blip r:embed="rId3">
              <a:extLst>
                <a:ext uri="{28A0092B-C50C-407E-A947-70E740481C1C}">
                  <a14:useLocalDpi val="0"/>
                </a:ext>
              </a:extLst>
            </a:blip>
            <a:stretch>
              <a:fillRect b="-5000" t="-5000"/>
            </a:stretch>
          </a:blipFill>
          <a:ln>
            <a:noFill/>
          </a:ln>
        </p:spPr>
        <p:style>
          <a:lnRef idx="2">
            <a:scrgbClr b="0" g="0" r="0"/>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24" name="Right Triangle 23"/>
          <p:cNvSpPr/>
          <p:nvPr/>
        </p:nvSpPr>
        <p:spPr>
          <a:xfrm rot="10800000">
            <a:off x="8688388" y="2292350"/>
            <a:ext cx="1847850" cy="2884488"/>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lang="en-US" sz="1801"/>
          </a:p>
        </p:txBody>
      </p:sp>
      <p:sp>
        <p:nvSpPr>
          <p:cNvPr id="20491" name="TextBox 25"/>
          <p:cNvSpPr txBox="1">
            <a:spLocks noChangeArrowheads="1"/>
          </p:cNvSpPr>
          <p:nvPr/>
        </p:nvSpPr>
        <p:spPr bwMode="auto">
          <a:xfrm>
            <a:off x="838200" y="4572000"/>
            <a:ext cx="1808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1600">
                <a:solidFill>
                  <a:srgbClr val="EB5C51"/>
                </a:solidFill>
                <a:latin charset="-122" panose="020b0503020204020204" pitchFamily="34" typeface="微软雅黑"/>
                <a:ea charset="-122" panose="020b0503020204020204" pitchFamily="34" typeface="微软雅黑"/>
              </a:rPr>
              <a:t>这里输入标题文字</a:t>
            </a:r>
          </a:p>
        </p:txBody>
      </p:sp>
      <p:sp>
        <p:nvSpPr>
          <p:cNvPr id="26" name="Rectangle 26"/>
          <p:cNvSpPr/>
          <p:nvPr/>
        </p:nvSpPr>
        <p:spPr>
          <a:xfrm>
            <a:off x="838200" y="4833938"/>
            <a:ext cx="3448050" cy="1188720"/>
          </a:xfrm>
          <a:prstGeom prst="rect">
            <a:avLst/>
          </a:prstGeom>
        </p:spPr>
        <p:txBody>
          <a:bodyPr>
            <a:spAutoFit/>
          </a:bodyPr>
          <a:lstStyle/>
          <a:p>
            <a:pPr algn="just" eaLnBrk="1" fontAlgn="auto" hangingPunct="1">
              <a:lnSpc>
                <a:spcPct val="150000"/>
              </a:lnSpc>
              <a:spcBef>
                <a:spcPct val="0"/>
              </a:spcBef>
              <a:spcAft>
                <a:spcPct val="0"/>
              </a:spcAft>
              <a:defRPr/>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这里输入标题文字这里输入标题文字这里输入标题文字这里输入标题文字这里输入标题文字这里输入标题</a:t>
            </a:r>
          </a:p>
        </p:txBody>
      </p:sp>
      <p:sp>
        <p:nvSpPr>
          <p:cNvPr id="27" name="TextBox 27"/>
          <p:cNvSpPr txBox="1"/>
          <p:nvPr/>
        </p:nvSpPr>
        <p:spPr>
          <a:xfrm>
            <a:off x="1428592" y="2571750"/>
            <a:ext cx="2621280" cy="548640"/>
          </a:xfrm>
          <a:prstGeom prst="rect">
            <a:avLst/>
          </a:prstGeom>
          <a:noFill/>
        </p:spPr>
        <p:txBody>
          <a:bodyPr wrap="none">
            <a:spAutoFit/>
          </a:bodyPr>
          <a:lstStyle/>
          <a:p>
            <a:pPr algn="just" eaLnBrk="1" fontAlgn="auto" hangingPunct="1">
              <a:lnSpc>
                <a:spcPct val="125000"/>
              </a:lnSpc>
              <a:spcBef>
                <a:spcPts val="1200"/>
              </a:spcBef>
              <a:spcAft>
                <a:spcPct val="0"/>
              </a:spcAft>
              <a:defRPr/>
            </a:pPr>
            <a:r>
              <a:rPr altLang="en-US" b="1" kern="100" lang="zh-CN" sz="2400">
                <a:solidFill>
                  <a:schemeClr val="bg1"/>
                </a:solidFill>
                <a:latin charset="-122" panose="020b0503020204020204" pitchFamily="34" typeface="微软雅黑"/>
                <a:ea charset="-122" panose="020b0503020204020204" pitchFamily="34" typeface="微软雅黑"/>
              </a:rPr>
              <a:t>这里输入标题文字</a:t>
            </a:r>
          </a:p>
        </p:txBody>
      </p:sp>
      <p:sp>
        <p:nvSpPr>
          <p:cNvPr id="20494" name="Freeform 52"/>
          <p:cNvSpPr>
            <a:spLocks noEditPoints="1"/>
          </p:cNvSpPr>
          <p:nvPr/>
        </p:nvSpPr>
        <p:spPr bwMode="auto">
          <a:xfrm>
            <a:off x="3379788" y="3214688"/>
            <a:ext cx="503237" cy="503237"/>
          </a:xfrm>
          <a:custGeom>
            <a:gdLst>
              <a:gd fmla="*/ 2147483646 w 144" name="T0"/>
              <a:gd fmla="*/ 0 h 144" name="T1"/>
              <a:gd fmla="*/ 0 w 144" name="T2"/>
              <a:gd fmla="*/ 2147483646 h 144" name="T3"/>
              <a:gd fmla="*/ 2147483646 w 144" name="T4"/>
              <a:gd fmla="*/ 2147483646 h 144" name="T5"/>
              <a:gd fmla="*/ 2147483646 w 144" name="T6"/>
              <a:gd fmla="*/ 2147483646 h 144" name="T7"/>
              <a:gd fmla="*/ 2147483646 w 144" name="T8"/>
              <a:gd fmla="*/ 0 h 144" name="T9"/>
              <a:gd fmla="*/ 2147483646 w 144" name="T10"/>
              <a:gd fmla="*/ 2147483646 h 144" name="T11"/>
              <a:gd fmla="*/ 2147483646 w 144" name="T12"/>
              <a:gd fmla="*/ 2147483646 h 144" name="T13"/>
              <a:gd fmla="*/ 2147483646 w 144" name="T14"/>
              <a:gd fmla="*/ 2147483646 h 144" name="T15"/>
              <a:gd fmla="*/ 2147483646 w 144" name="T16"/>
              <a:gd fmla="*/ 2147483646 h 144" name="T17"/>
              <a:gd fmla="*/ 2147483646 w 144" name="T18"/>
              <a:gd fmla="*/ 2147483646 h 144" name="T19"/>
              <a:gd fmla="*/ 2147483646 w 144" name="T20"/>
              <a:gd fmla="*/ 2147483646 h 144" name="T21"/>
              <a:gd fmla="*/ 2147483646 w 144" name="T22"/>
              <a:gd fmla="*/ 2147483646 h 144" name="T23"/>
              <a:gd fmla="*/ 2147483646 w 144" name="T24"/>
              <a:gd fmla="*/ 2147483646 h 144" name="T25"/>
              <a:gd fmla="*/ 2147483646 w 144" name="T26"/>
              <a:gd fmla="*/ 2147483646 h 144" name="T27"/>
              <a:gd fmla="*/ 2147483646 w 144" name="T28"/>
              <a:gd fmla="*/ 2147483646 h 144" name="T29"/>
              <a:gd fmla="*/ 2147483646 w 144" name="T30"/>
              <a:gd fmla="*/ 2147483646 h 144" name="T31"/>
              <a:gd fmla="*/ 2147483646 w 144" name="T32"/>
              <a:gd fmla="*/ 2147483646 h 144" name="T33"/>
              <a:gd fmla="*/ 2147483646 w 144" name="T34"/>
              <a:gd fmla="*/ 2147483646 h 144" name="T35"/>
              <a:gd fmla="*/ 2147483646 w 144" name="T36"/>
              <a:gd fmla="*/ 2147483646 h 144" name="T37"/>
              <a:gd fmla="*/ 2147483646 w 144" name="T38"/>
              <a:gd fmla="*/ 2147483646 h 144" name="T39"/>
              <a:gd fmla="*/ 2147483646 w 144" name="T40"/>
              <a:gd fmla="*/ 2147483646 h 144" name="T41"/>
              <a:gd fmla="*/ 2147483646 w 144" name="T42"/>
              <a:gd fmla="*/ 2147483646 h 144" name="T43"/>
              <a:gd fmla="*/ 2147483646 w 144" name="T44"/>
              <a:gd fmla="*/ 2147483646 h 144" name="T45"/>
              <a:gd fmla="*/ 2147483646 w 144" name="T46"/>
              <a:gd fmla="*/ 2147483646 h 144" name="T47"/>
              <a:gd fmla="*/ 2147483646 w 144" name="T48"/>
              <a:gd fmla="*/ 2147483646 h 144" name="T49"/>
              <a:gd fmla="*/ 2147483646 w 144" name="T50"/>
              <a:gd fmla="*/ 2147483646 h 144" name="T51"/>
              <a:gd fmla="*/ 2147483646 w 144" name="T52"/>
              <a:gd fmla="*/ 2147483646 h 144"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144" w="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95" name="Freeform 44"/>
          <p:cNvSpPr>
            <a:spLocks noEditPoints="1"/>
          </p:cNvSpPr>
          <p:nvPr/>
        </p:nvSpPr>
        <p:spPr bwMode="auto">
          <a:xfrm>
            <a:off x="1266825" y="3209925"/>
            <a:ext cx="509588" cy="511175"/>
          </a:xfrm>
          <a:custGeom>
            <a:gdLst>
              <a:gd fmla="*/ 2147483646 w 146" name="T0"/>
              <a:gd fmla="*/ 0 h 146" name="T1"/>
              <a:gd fmla="*/ 0 w 146" name="T2"/>
              <a:gd fmla="*/ 2147483646 h 146" name="T3"/>
              <a:gd fmla="*/ 2147483646 w 146" name="T4"/>
              <a:gd fmla="*/ 2147483646 h 146" name="T5"/>
              <a:gd fmla="*/ 2147483646 w 146" name="T6"/>
              <a:gd fmla="*/ 2147483646 h 146" name="T7"/>
              <a:gd fmla="*/ 2147483646 w 146" name="T8"/>
              <a:gd fmla="*/ 0 h 146" name="T9"/>
              <a:gd fmla="*/ 2147483646 w 146" name="T10"/>
              <a:gd fmla="*/ 2147483646 h 146" name="T11"/>
              <a:gd fmla="*/ 2147483646 w 146" name="T12"/>
              <a:gd fmla="*/ 2147483646 h 146" name="T13"/>
              <a:gd fmla="*/ 2147483646 w 146" name="T14"/>
              <a:gd fmla="*/ 2147483646 h 146" name="T15"/>
              <a:gd fmla="*/ 2147483646 w 146" name="T16"/>
              <a:gd fmla="*/ 2147483646 h 146" name="T17"/>
              <a:gd fmla="*/ 2147483646 w 146" name="T18"/>
              <a:gd fmla="*/ 2147483646 h 146" name="T19"/>
              <a:gd fmla="*/ 2147483646 w 146" name="T20"/>
              <a:gd fmla="*/ 2147483646 h 146" name="T21"/>
              <a:gd fmla="*/ 2147483646 w 146" name="T22"/>
              <a:gd fmla="*/ 2147483646 h 146" name="T23"/>
              <a:gd fmla="*/ 2147483646 w 146" name="T24"/>
              <a:gd fmla="*/ 2147483646 h 146" name="T25"/>
              <a:gd fmla="*/ 2147483646 w 146" name="T26"/>
              <a:gd fmla="*/ 2147483646 h 146" name="T27"/>
              <a:gd fmla="*/ 2147483646 w 146" name="T28"/>
              <a:gd fmla="*/ 2147483646 h 146" name="T29"/>
              <a:gd fmla="*/ 2147483646 w 146" name="T30"/>
              <a:gd fmla="*/ 2147483646 h 14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46" w="146">
                <a:moveTo>
                  <a:pt x="73" y="0"/>
                </a:moveTo>
                <a:cubicBezTo>
                  <a:pt x="33" y="0"/>
                  <a:pt x="0" y="33"/>
                  <a:pt x="0" y="73"/>
                </a:cubicBezTo>
                <a:cubicBezTo>
                  <a:pt x="0" y="113"/>
                  <a:pt x="33" y="146"/>
                  <a:pt x="73" y="146"/>
                </a:cubicBezTo>
                <a:cubicBezTo>
                  <a:pt x="113" y="146"/>
                  <a:pt x="146" y="113"/>
                  <a:pt x="146" y="73"/>
                </a:cubicBezTo>
                <a:cubicBezTo>
                  <a:pt x="146" y="33"/>
                  <a:pt x="113" y="0"/>
                  <a:pt x="73" y="0"/>
                </a:cubicBezTo>
                <a:close/>
                <a:moveTo>
                  <a:pt x="104" y="119"/>
                </a:moveTo>
                <a:cubicBezTo>
                  <a:pt x="73" y="100"/>
                  <a:pt x="73" y="100"/>
                  <a:pt x="73" y="100"/>
                </a:cubicBezTo>
                <a:cubicBezTo>
                  <a:pt x="42" y="119"/>
                  <a:pt x="42" y="119"/>
                  <a:pt x="42" y="119"/>
                </a:cubicBezTo>
                <a:cubicBezTo>
                  <a:pt x="50" y="83"/>
                  <a:pt x="50" y="83"/>
                  <a:pt x="50" y="83"/>
                </a:cubicBezTo>
                <a:cubicBezTo>
                  <a:pt x="22" y="59"/>
                  <a:pt x="22" y="59"/>
                  <a:pt x="22" y="59"/>
                </a:cubicBezTo>
                <a:cubicBezTo>
                  <a:pt x="59" y="56"/>
                  <a:pt x="59" y="56"/>
                  <a:pt x="59" y="56"/>
                </a:cubicBezTo>
                <a:cubicBezTo>
                  <a:pt x="73" y="22"/>
                  <a:pt x="73" y="22"/>
                  <a:pt x="73" y="22"/>
                </a:cubicBezTo>
                <a:cubicBezTo>
                  <a:pt x="87" y="56"/>
                  <a:pt x="87" y="56"/>
                  <a:pt x="87" y="56"/>
                </a:cubicBezTo>
                <a:cubicBezTo>
                  <a:pt x="124" y="59"/>
                  <a:pt x="124" y="59"/>
                  <a:pt x="124" y="59"/>
                </a:cubicBezTo>
                <a:cubicBezTo>
                  <a:pt x="96" y="83"/>
                  <a:pt x="96" y="83"/>
                  <a:pt x="96" y="83"/>
                </a:cubicBezTo>
                <a:lnTo>
                  <a:pt x="104" y="11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96" name="Freeform 45"/>
          <p:cNvSpPr>
            <a:spLocks noEditPoints="1"/>
          </p:cNvSpPr>
          <p:nvPr/>
        </p:nvSpPr>
        <p:spPr bwMode="auto">
          <a:xfrm>
            <a:off x="2327275" y="3214688"/>
            <a:ext cx="501650" cy="503237"/>
          </a:xfrm>
          <a:custGeom>
            <a:gdLst>
              <a:gd fmla="*/ 2147483646 w 144" name="T0"/>
              <a:gd fmla="*/ 0 h 144" name="T1"/>
              <a:gd fmla="*/ 0 w 144" name="T2"/>
              <a:gd fmla="*/ 2147483646 h 144" name="T3"/>
              <a:gd fmla="*/ 2147483646 w 144" name="T4"/>
              <a:gd fmla="*/ 2147483646 h 144" name="T5"/>
              <a:gd fmla="*/ 2147483646 w 144" name="T6"/>
              <a:gd fmla="*/ 2147483646 h 144" name="T7"/>
              <a:gd fmla="*/ 2147483646 w 144" name="T8"/>
              <a:gd fmla="*/ 0 h 144" name="T9"/>
              <a:gd fmla="*/ 2147483646 w 144" name="T10"/>
              <a:gd fmla="*/ 2147483646 h 144" name="T11"/>
              <a:gd fmla="*/ 2147483646 w 144" name="T12"/>
              <a:gd fmla="*/ 2147483646 h 144" name="T13"/>
              <a:gd fmla="*/ 2147483646 w 144" name="T14"/>
              <a:gd fmla="*/ 2147483646 h 144" name="T15"/>
              <a:gd fmla="*/ 2147483646 w 144" name="T16"/>
              <a:gd fmla="*/ 2147483646 h 144" name="T17"/>
              <a:gd fmla="*/ 2147483646 w 144" name="T18"/>
              <a:gd fmla="*/ 2147483646 h 144" name="T19"/>
              <a:gd fmla="*/ 2147483646 w 144" name="T20"/>
              <a:gd fmla="*/ 2147483646 h 144" name="T21"/>
              <a:gd fmla="*/ 2147483646 w 144" name="T22"/>
              <a:gd fmla="*/ 2147483646 h 144" name="T23"/>
              <a:gd fmla="*/ 2147483646 w 144" name="T24"/>
              <a:gd fmla="*/ 2147483646 h 144" name="T25"/>
              <a:gd fmla="*/ 2147483646 w 144" name="T26"/>
              <a:gd fmla="*/ 2147483646 h 144" name="T27"/>
              <a:gd fmla="*/ 2147483646 w 144" name="T28"/>
              <a:gd fmla="*/ 2147483646 h 144" name="T29"/>
              <a:gd fmla="*/ 2147483646 w 144" name="T30"/>
              <a:gd fmla="*/ 2147483646 h 144" name="T31"/>
              <a:gd fmla="*/ 2147483646 w 144" name="T32"/>
              <a:gd fmla="*/ 2147483646 h 144" name="T33"/>
              <a:gd fmla="*/ 2147483646 w 144" name="T34"/>
              <a:gd fmla="*/ 2147483646 h 144" name="T35"/>
              <a:gd fmla="*/ 2147483646 w 144" name="T36"/>
              <a:gd fmla="*/ 2147483646 h 144" name="T37"/>
              <a:gd fmla="*/ 2147483646 w 144" name="T38"/>
              <a:gd fmla="*/ 2147483646 h 144"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144" w="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41" y="109"/>
                </a:moveTo>
                <a:cubicBezTo>
                  <a:pt x="38" y="109"/>
                  <a:pt x="35" y="106"/>
                  <a:pt x="35" y="103"/>
                </a:cubicBezTo>
                <a:cubicBezTo>
                  <a:pt x="37" y="79"/>
                  <a:pt x="37" y="79"/>
                  <a:pt x="37" y="79"/>
                </a:cubicBezTo>
                <a:cubicBezTo>
                  <a:pt x="52" y="81"/>
                  <a:pt x="63" y="92"/>
                  <a:pt x="65" y="107"/>
                </a:cubicBezTo>
                <a:lnTo>
                  <a:pt x="41" y="109"/>
                </a:lnTo>
                <a:close/>
                <a:moveTo>
                  <a:pt x="78" y="105"/>
                </a:moveTo>
                <a:cubicBezTo>
                  <a:pt x="77" y="84"/>
                  <a:pt x="60" y="67"/>
                  <a:pt x="39" y="65"/>
                </a:cubicBezTo>
                <a:cubicBezTo>
                  <a:pt x="40" y="51"/>
                  <a:pt x="40" y="51"/>
                  <a:pt x="40" y="51"/>
                </a:cubicBezTo>
                <a:cubicBezTo>
                  <a:pt x="68" y="54"/>
                  <a:pt x="90" y="76"/>
                  <a:pt x="92" y="104"/>
                </a:cubicBezTo>
                <a:lnTo>
                  <a:pt x="78" y="105"/>
                </a:lnTo>
                <a:close/>
                <a:moveTo>
                  <a:pt x="106" y="103"/>
                </a:moveTo>
                <a:cubicBezTo>
                  <a:pt x="103" y="68"/>
                  <a:pt x="76" y="41"/>
                  <a:pt x="41" y="38"/>
                </a:cubicBezTo>
                <a:cubicBezTo>
                  <a:pt x="43" y="24"/>
                  <a:pt x="43" y="24"/>
                  <a:pt x="43" y="24"/>
                </a:cubicBezTo>
                <a:cubicBezTo>
                  <a:pt x="84" y="28"/>
                  <a:pt x="116" y="60"/>
                  <a:pt x="120" y="101"/>
                </a:cubicBezTo>
                <a:lnTo>
                  <a:pt x="106" y="10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06"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15" name="Shape 564"/>
          <p:cNvSpPr/>
          <p:nvPr/>
        </p:nvSpPr>
        <p:spPr>
          <a:xfrm>
            <a:off x="1635125" y="1930400"/>
            <a:ext cx="1643063" cy="1643063"/>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cap="flat" w="25400">
            <a:solidFill>
              <a:srgbClr val="000000">
                <a:alpha val="0"/>
              </a:srgbClr>
            </a:solidFill>
            <a:prstDash val="solid"/>
            <a:miter lim="400000"/>
          </a:ln>
          <a:effectLst/>
        </p:spPr>
        <p:txBody>
          <a:bodyPr anchor="ctr" bIns="0" lIns="0" rIns="0" tIns="0"/>
          <a:lstStyle/>
          <a:p>
            <a:pP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000">
              <a:solidFill>
                <a:srgbClr val="FFFFFF"/>
              </a:solidFill>
              <a:effectLst>
                <a:outerShdw blurRad="38100" dir="5400000" dist="12700" rotWithShape="0">
                  <a:srgbClr val="000000">
                    <a:alpha val="50000"/>
                  </a:srgbClr>
                </a:outerShdw>
              </a:effectLst>
              <a:latin typeface="+mn-lt"/>
              <a:ea typeface="+mn-ea"/>
            </a:endParaRPr>
          </a:p>
        </p:txBody>
      </p:sp>
      <p:graphicFrame>
        <p:nvGraphicFramePr>
          <p:cNvPr id="21510" name="Chart 565"/>
          <p:cNvGraphicFramePr>
            <a:graphicFrameLocks noChangeAspect="1"/>
          </p:cNvGraphicFramePr>
          <p:nvPr/>
        </p:nvGraphicFramePr>
        <p:xfrm>
          <a:off x="1460500" y="1746250"/>
          <a:ext cx="2000250" cy="2000250"/>
        </p:xfrm>
        <a:graphic>
          <a:graphicData uri="http://schemas.openxmlformats.org/presentationml/2006/ole">
            <mc:AlternateContent>
              <mc:Choice xmlns:v="urn:schemas-microsoft-com:vml" Requires="v">
                <p:oleObj imgH="2005758" imgW="2005758" name="图表" progId="Excel.Chart.8" r:id="rId2" spid="_x0000_s1038">
                  <p:embed/>
                </p:oleObj>
              </mc:Choice>
              <mc:Fallback>
                <p:oleObj imgH="2005758" imgW="2005758" name="图表" progId="Excel.Chart.8" r:id="rId2">
                  <p:embed/>
                  <p:pic>
                    <p:nvPicPr>
                      <p:cNvPr id="0" name="OLE substitute image"/>
                      <p:cNvPicPr/>
                      <p:nvPr/>
                    </p:nvPicPr>
                    <p:blipFill>
                      <a:blip r:embed="rId3">
                        <a:extLst>
                          <a:ext uri="{28A0092B-C50C-407E-A947-70E740481C1C}">
                            <a14:useLocalDpi val="0"/>
                          </a:ext>
                        </a:extLst>
                      </a:blip>
                      <a:stretch>
                        <a:fillRect/>
                      </a:stretch>
                    </p:blipFill>
                    <p:spPr>
                      <a:xfrm>
                        <a:off x="1460500" y="1746250"/>
                        <a:ext cx="2000250" cy="2000250"/>
                      </a:xfrm>
                      <a:prstGeom prst="rect">
                        <a:avLst/>
                      </a:prstGeom>
                      <a:noFill/>
                      <a:ln>
                        <a:noFill/>
                      </a:ln>
                    </p:spPr>
                  </p:pic>
                </p:oleObj>
              </mc:Fallback>
            </mc:AlternateContent>
          </a:graphicData>
        </a:graphic>
      </p:graphicFrame>
      <p:sp>
        <p:nvSpPr>
          <p:cNvPr id="17" name="Shape 566"/>
          <p:cNvSpPr/>
          <p:nvPr/>
        </p:nvSpPr>
        <p:spPr>
          <a:xfrm>
            <a:off x="1778000" y="2139950"/>
            <a:ext cx="543750" cy="365760"/>
          </a:xfrm>
          <a:prstGeom prst="rect">
            <a:avLst/>
          </a:prstGeom>
          <a:noFill/>
          <a:ln cap="flat" w="12700">
            <a:noFill/>
            <a:miter lim="400000"/>
          </a:ln>
          <a:effectLst/>
          <a:extLst>
            <a:ext uri="{C572A759-6A51-4108-AA02-DFA0A04FC94B}"/>
          </a:extLst>
        </p:spPr>
        <p:txBody>
          <a:bodyPr bIns="0" lIns="0" rIns="0" tIns="0" wrap="none">
            <a:spAutoFit/>
          </a:bodyPr>
          <a:lstStyle/>
          <a:p>
            <a:pPr eaLnBrk="1" fontAlgn="auto" hangingPunct="1">
              <a:spcBef>
                <a:spcPct val="0"/>
              </a:spcBef>
              <a:spcAft>
                <a:spcPct val="0"/>
              </a:spcAft>
              <a:defRPr sz="1800"/>
            </a:pPr>
            <a:r>
              <a:rPr spc="48" sz="2400">
                <a:solidFill>
                  <a:schemeClr val="bg1"/>
                </a:solidFill>
                <a:latin typeface="+mn-lt"/>
                <a:ea typeface="Oswald Regular"/>
                <a:cs typeface="Oswald Regular"/>
                <a:sym typeface="Oswald Regular"/>
              </a:rPr>
              <a:t>30%</a:t>
            </a:r>
          </a:p>
        </p:txBody>
      </p:sp>
      <p:sp>
        <p:nvSpPr>
          <p:cNvPr id="18" name="Shape 567"/>
          <p:cNvSpPr/>
          <p:nvPr/>
        </p:nvSpPr>
        <p:spPr>
          <a:xfrm>
            <a:off x="1720850" y="4146550"/>
            <a:ext cx="1266190" cy="320040"/>
          </a:xfrm>
          <a:prstGeom prst="rect">
            <a:avLst/>
          </a:prstGeom>
          <a:noFill/>
          <a:ln cap="flat" w="12700">
            <a:noFill/>
            <a:miter lim="400000"/>
          </a:ln>
          <a:effectLst/>
          <a:extLst>
            <a:ext uri="{C572A759-6A51-4108-AA02-DFA0A04FC94B}"/>
          </a:extLst>
        </p:spPr>
        <p:txBody>
          <a:bodyPr bIns="0" lIns="0" rIns="0" tIns="0" wrap="none">
            <a:spAutoFit/>
          </a:bodyPr>
          <a:lstStyle>
            <a:lvl1pPr>
              <a:defRPr spc="84" sz="4200">
                <a:solidFill>
                  <a:srgbClr val="FBB22F"/>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rgbClr val="EB5C51"/>
                </a:solidFill>
                <a:latin typeface="+mn-lt"/>
              </a:rPr>
              <a:t>$1,900,000</a:t>
            </a:r>
          </a:p>
        </p:txBody>
      </p:sp>
      <p:sp>
        <p:nvSpPr>
          <p:cNvPr id="19" name="Shape 568"/>
          <p:cNvSpPr/>
          <p:nvPr/>
        </p:nvSpPr>
        <p:spPr>
          <a:xfrm>
            <a:off x="1939925" y="4508500"/>
            <a:ext cx="806898"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72" sz="3600">
                <a:solidFill>
                  <a:srgbClr val="929292"/>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36" sz="1800">
                <a:solidFill>
                  <a:schemeClr val="bg1">
                    <a:lumMod val="65000"/>
                  </a:schemeClr>
                </a:solidFill>
                <a:latin typeface="+mn-lt"/>
              </a:rPr>
              <a:t>per year</a:t>
            </a:r>
          </a:p>
        </p:txBody>
      </p:sp>
      <p:sp>
        <p:nvSpPr>
          <p:cNvPr id="20" name="Shape 569"/>
          <p:cNvSpPr/>
          <p:nvPr/>
        </p:nvSpPr>
        <p:spPr>
          <a:xfrm>
            <a:off x="1428750" y="4876800"/>
            <a:ext cx="1981200" cy="1009650"/>
          </a:xfrm>
          <a:prstGeom prst="rect">
            <a:avLst/>
          </a:prstGeom>
          <a:noFill/>
          <a:ln cap="flat" w="12700">
            <a:noFill/>
            <a:miter lim="400000"/>
          </a:ln>
          <a:effectLst/>
          <a:extLst>
            <a:ext uri="{C572A759-6A51-4108-AA02-DFA0A04FC94B}"/>
          </a:extLst>
        </p:spPr>
        <p:txBody>
          <a:bodyPr bIns="0" lIns="0" rIns="0" tIns="0"/>
          <a:lstStyle>
            <a:lvl1pPr>
              <a:defRPr spc="48" sz="2400">
                <a:solidFill>
                  <a:srgbClr val="929292"/>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fringilla. Nullam id dolor id nibh ultricies vehicula ut id elit. Maecenas sed</a:t>
            </a:r>
          </a:p>
        </p:txBody>
      </p:sp>
      <p:sp>
        <p:nvSpPr>
          <p:cNvPr id="31" name="Shape 570"/>
          <p:cNvSpPr/>
          <p:nvPr/>
        </p:nvSpPr>
        <p:spPr>
          <a:xfrm>
            <a:off x="1727200" y="3841750"/>
            <a:ext cx="1096713" cy="24384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eaLnBrk="1" fontAlgn="auto" hangingPunct="1">
              <a:spcBef>
                <a:spcPct val="0"/>
              </a:spcBef>
              <a:spcAft>
                <a:spcPct val="0"/>
              </a:spcAft>
              <a:defRPr spc="0" sz="1800">
                <a:solidFill>
                  <a:srgbClr val="000000"/>
                </a:solidFill>
              </a:defRPr>
            </a:pPr>
            <a:r>
              <a:rPr spc="32" sz="1600">
                <a:solidFill>
                  <a:schemeClr val="bg1">
                    <a:lumMod val="50000"/>
                  </a:schemeClr>
                </a:solidFill>
                <a:latin typeface="+mn-lt"/>
              </a:rPr>
              <a:t>Slidehack.ltd</a:t>
            </a:r>
          </a:p>
        </p:txBody>
      </p:sp>
      <p:sp>
        <p:nvSpPr>
          <p:cNvPr id="32" name="Shape 572"/>
          <p:cNvSpPr/>
          <p:nvPr/>
        </p:nvSpPr>
        <p:spPr>
          <a:xfrm>
            <a:off x="4070350" y="1930400"/>
            <a:ext cx="1643063" cy="1643063"/>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cap="flat" w="25400">
            <a:solidFill>
              <a:srgbClr val="000000">
                <a:alpha val="0"/>
              </a:srgbClr>
            </a:solidFill>
            <a:prstDash val="solid"/>
            <a:miter lim="400000"/>
          </a:ln>
          <a:effectLst/>
        </p:spPr>
        <p:txBody>
          <a:bodyPr anchor="ctr" bIns="0" lIns="0" rIns="0" tIns="0"/>
          <a:lstStyle/>
          <a:p>
            <a:pP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000">
              <a:solidFill>
                <a:srgbClr val="FFFFFF"/>
              </a:solidFill>
              <a:effectLst>
                <a:outerShdw blurRad="38100" dir="5400000" dist="12700" rotWithShape="0">
                  <a:srgbClr val="000000">
                    <a:alpha val="50000"/>
                  </a:srgbClr>
                </a:outerShdw>
              </a:effectLst>
              <a:latin typeface="+mn-lt"/>
              <a:ea typeface="+mn-ea"/>
            </a:endParaRPr>
          </a:p>
        </p:txBody>
      </p:sp>
      <p:graphicFrame>
        <p:nvGraphicFramePr>
          <p:cNvPr id="21517" name="Chart 573"/>
          <p:cNvGraphicFramePr>
            <a:graphicFrameLocks noChangeAspect="1"/>
          </p:cNvGraphicFramePr>
          <p:nvPr/>
        </p:nvGraphicFramePr>
        <p:xfrm>
          <a:off x="3890963" y="1746250"/>
          <a:ext cx="2000250" cy="2000250"/>
        </p:xfrm>
        <a:graphic>
          <a:graphicData uri="http://schemas.openxmlformats.org/presentationml/2006/ole">
            <mc:AlternateContent>
              <mc:Choice xmlns:v="urn:schemas-microsoft-com:vml" Requires="v">
                <p:oleObj imgH="2005758" imgW="2005758" name="图表" progId="Excel.Chart.8" r:id="rId4" spid="_x0000_s1039">
                  <p:embed/>
                </p:oleObj>
              </mc:Choice>
              <mc:Fallback>
                <p:oleObj imgH="2005758" imgW="2005758" name="图表" progId="Excel.Chart.8" r:id="rId4">
                  <p:embed/>
                  <p:pic>
                    <p:nvPicPr>
                      <p:cNvPr id="0" name="OLE substitute image"/>
                      <p:cNvPicPr/>
                      <p:nvPr/>
                    </p:nvPicPr>
                    <p:blipFill>
                      <a:blip r:embed="rId5">
                        <a:extLst>
                          <a:ext uri="{28A0092B-C50C-407E-A947-70E740481C1C}">
                            <a14:useLocalDpi val="0"/>
                          </a:ext>
                        </a:extLst>
                      </a:blip>
                      <a:stretch>
                        <a:fillRect/>
                      </a:stretch>
                    </p:blipFill>
                    <p:spPr>
                      <a:xfrm>
                        <a:off x="3890963" y="1746250"/>
                        <a:ext cx="2000250" cy="2000250"/>
                      </a:xfrm>
                      <a:prstGeom prst="rect">
                        <a:avLst/>
                      </a:prstGeom>
                      <a:noFill/>
                      <a:ln>
                        <a:noFill/>
                      </a:ln>
                    </p:spPr>
                  </p:pic>
                </p:oleObj>
              </mc:Fallback>
            </mc:AlternateContent>
          </a:graphicData>
        </a:graphic>
      </p:graphicFrame>
      <p:sp>
        <p:nvSpPr>
          <p:cNvPr id="34" name="Shape 574"/>
          <p:cNvSpPr/>
          <p:nvPr/>
        </p:nvSpPr>
        <p:spPr>
          <a:xfrm>
            <a:off x="4203700" y="2139950"/>
            <a:ext cx="543750" cy="365760"/>
          </a:xfrm>
          <a:prstGeom prst="rect">
            <a:avLst/>
          </a:prstGeom>
          <a:noFill/>
          <a:ln cap="flat" w="12700">
            <a:noFill/>
            <a:miter lim="400000"/>
          </a:ln>
          <a:effectLst/>
          <a:extLst>
            <a:ext uri="{C572A759-6A51-4108-AA02-DFA0A04FC94B}"/>
          </a:extLst>
        </p:spPr>
        <p:txBody>
          <a:bodyPr bIns="0" lIns="0" rIns="0" tIns="0" wrap="none">
            <a:spAutoFit/>
          </a:bodyPr>
          <a:lstStyle/>
          <a:p>
            <a:pPr eaLnBrk="1" fontAlgn="auto" hangingPunct="1">
              <a:spcBef>
                <a:spcPct val="0"/>
              </a:spcBef>
              <a:spcAft>
                <a:spcPct val="0"/>
              </a:spcAft>
              <a:defRPr sz="1800"/>
            </a:pPr>
            <a:r>
              <a:rPr spc="48" sz="2400">
                <a:solidFill>
                  <a:schemeClr val="bg1"/>
                </a:solidFill>
                <a:latin typeface="+mn-lt"/>
                <a:ea typeface="Oswald Regular"/>
                <a:cs typeface="Oswald Regular"/>
                <a:sym typeface="Oswald Regular"/>
              </a:rPr>
              <a:t>45%</a:t>
            </a:r>
          </a:p>
        </p:txBody>
      </p:sp>
      <p:sp>
        <p:nvSpPr>
          <p:cNvPr id="35" name="Shape 575"/>
          <p:cNvSpPr/>
          <p:nvPr/>
        </p:nvSpPr>
        <p:spPr>
          <a:xfrm>
            <a:off x="4146550" y="4146550"/>
            <a:ext cx="1266190" cy="320040"/>
          </a:xfrm>
          <a:prstGeom prst="rect">
            <a:avLst/>
          </a:prstGeom>
          <a:noFill/>
          <a:ln cap="flat" w="12700">
            <a:noFill/>
            <a:miter lim="400000"/>
          </a:ln>
          <a:effectLst/>
          <a:extLst>
            <a:ext uri="{C572A759-6A51-4108-AA02-DFA0A04FC94B}"/>
          </a:extLst>
        </p:spPr>
        <p:txBody>
          <a:bodyPr bIns="0" lIns="0" rIns="0" tIns="0" wrap="none">
            <a:spAutoFit/>
          </a:bodyPr>
          <a:lstStyle>
            <a:lvl1pPr>
              <a:defRPr spc="84" sz="4200">
                <a:solidFill>
                  <a:srgbClr val="F15F47"/>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rgbClr val="EB5C51"/>
                </a:solidFill>
                <a:latin typeface="+mn-lt"/>
              </a:rPr>
              <a:t>$2,884,000</a:t>
            </a:r>
          </a:p>
        </p:txBody>
      </p:sp>
      <p:sp>
        <p:nvSpPr>
          <p:cNvPr id="36" name="Shape 576"/>
          <p:cNvSpPr/>
          <p:nvPr/>
        </p:nvSpPr>
        <p:spPr>
          <a:xfrm>
            <a:off x="4370388" y="4508500"/>
            <a:ext cx="806898"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72" sz="3600">
                <a:solidFill>
                  <a:srgbClr val="929292"/>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36" sz="1800">
                <a:solidFill>
                  <a:schemeClr val="bg1">
                    <a:lumMod val="65000"/>
                  </a:schemeClr>
                </a:solidFill>
                <a:latin typeface="+mn-lt"/>
              </a:rPr>
              <a:t>per year</a:t>
            </a:r>
          </a:p>
        </p:txBody>
      </p:sp>
      <p:sp>
        <p:nvSpPr>
          <p:cNvPr id="37" name="Shape 577"/>
          <p:cNvSpPr/>
          <p:nvPr/>
        </p:nvSpPr>
        <p:spPr>
          <a:xfrm>
            <a:off x="4265613" y="3841750"/>
            <a:ext cx="998097" cy="24384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eaLnBrk="1" fontAlgn="auto" hangingPunct="1">
              <a:spcBef>
                <a:spcPct val="0"/>
              </a:spcBef>
              <a:spcAft>
                <a:spcPct val="0"/>
              </a:spcAft>
              <a:defRPr spc="0" sz="1800">
                <a:solidFill>
                  <a:srgbClr val="000000"/>
                </a:solidFill>
              </a:defRPr>
            </a:pPr>
            <a:r>
              <a:rPr spc="32" sz="1600">
                <a:solidFill>
                  <a:schemeClr val="bg1">
                    <a:lumMod val="50000"/>
                  </a:schemeClr>
                </a:solidFill>
                <a:latin typeface="+mn-lt"/>
              </a:rPr>
              <a:t>Connect.ltd</a:t>
            </a:r>
          </a:p>
        </p:txBody>
      </p:sp>
      <p:sp>
        <p:nvSpPr>
          <p:cNvPr id="38" name="Shape 578"/>
          <p:cNvSpPr/>
          <p:nvPr/>
        </p:nvSpPr>
        <p:spPr>
          <a:xfrm>
            <a:off x="3860800" y="4876800"/>
            <a:ext cx="1981200" cy="1009650"/>
          </a:xfrm>
          <a:prstGeom prst="rect">
            <a:avLst/>
          </a:prstGeom>
          <a:noFill/>
          <a:ln cap="flat" w="12700">
            <a:noFill/>
            <a:miter lim="400000"/>
          </a:ln>
          <a:effectLst/>
          <a:extLst>
            <a:ext uri="{C572A759-6A51-4108-AA02-DFA0A04FC94B}"/>
          </a:extLst>
        </p:spPr>
        <p:txBody>
          <a:bodyPr bIns="0" lIns="0" rIns="0" tIns="0"/>
          <a:lstStyle>
            <a:lvl1pPr>
              <a:defRPr spc="48" sz="2400">
                <a:solidFill>
                  <a:srgbClr val="929292"/>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fringilla. Nullam id dolor id nibh ultricies vehicula ut id elit. Maecenas sed</a:t>
            </a:r>
          </a:p>
        </p:txBody>
      </p:sp>
      <p:sp>
        <p:nvSpPr>
          <p:cNvPr id="39" name="Shape 580"/>
          <p:cNvSpPr/>
          <p:nvPr/>
        </p:nvSpPr>
        <p:spPr>
          <a:xfrm>
            <a:off x="6427788" y="1930400"/>
            <a:ext cx="1643062" cy="1643063"/>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cap="flat" w="25400">
            <a:solidFill>
              <a:srgbClr val="000000">
                <a:alpha val="0"/>
              </a:srgbClr>
            </a:solidFill>
            <a:prstDash val="solid"/>
            <a:miter lim="400000"/>
          </a:ln>
          <a:effectLst/>
        </p:spPr>
        <p:txBody>
          <a:bodyPr anchor="ctr" bIns="0" lIns="0" rIns="0" tIns="0"/>
          <a:lstStyle/>
          <a:p>
            <a:pP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000">
              <a:solidFill>
                <a:srgbClr val="FFFFFF"/>
              </a:solidFill>
              <a:effectLst>
                <a:outerShdw blurRad="38100" dir="5400000" dist="12700" rotWithShape="0">
                  <a:srgbClr val="000000">
                    <a:alpha val="50000"/>
                  </a:srgbClr>
                </a:outerShdw>
              </a:effectLst>
              <a:latin typeface="+mn-lt"/>
              <a:ea typeface="+mn-ea"/>
            </a:endParaRPr>
          </a:p>
        </p:txBody>
      </p:sp>
      <p:graphicFrame>
        <p:nvGraphicFramePr>
          <p:cNvPr id="21524" name="Chart 581"/>
          <p:cNvGraphicFramePr>
            <a:graphicFrameLocks noChangeAspect="1"/>
          </p:cNvGraphicFramePr>
          <p:nvPr/>
        </p:nvGraphicFramePr>
        <p:xfrm>
          <a:off x="6248400" y="1746250"/>
          <a:ext cx="2000250" cy="2000250"/>
        </p:xfrm>
        <a:graphic>
          <a:graphicData uri="http://schemas.openxmlformats.org/presentationml/2006/ole">
            <mc:AlternateContent>
              <mc:Choice xmlns:v="urn:schemas-microsoft-com:vml" Requires="v">
                <p:oleObj imgH="2005758" imgW="2005758" name="图表" progId="Excel.Chart.8" r:id="rId6" spid="_x0000_s1040">
                  <p:embed/>
                </p:oleObj>
              </mc:Choice>
              <mc:Fallback>
                <p:oleObj imgH="2005758" imgW="2005758" name="图表" progId="Excel.Chart.8" r:id="rId6">
                  <p:embed/>
                  <p:pic>
                    <p:nvPicPr>
                      <p:cNvPr id="0" name="OLE substitute image"/>
                      <p:cNvPicPr/>
                      <p:nvPr/>
                    </p:nvPicPr>
                    <p:blipFill>
                      <a:blip r:embed="rId7">
                        <a:extLst>
                          <a:ext uri="{28A0092B-C50C-407E-A947-70E740481C1C}">
                            <a14:useLocalDpi val="0"/>
                          </a:ext>
                        </a:extLst>
                      </a:blip>
                      <a:stretch>
                        <a:fillRect/>
                      </a:stretch>
                    </p:blipFill>
                    <p:spPr>
                      <a:xfrm>
                        <a:off x="6248400" y="1746250"/>
                        <a:ext cx="2000250" cy="2000250"/>
                      </a:xfrm>
                      <a:prstGeom prst="rect">
                        <a:avLst/>
                      </a:prstGeom>
                      <a:noFill/>
                      <a:ln>
                        <a:noFill/>
                      </a:ln>
                    </p:spPr>
                  </p:pic>
                </p:oleObj>
              </mc:Fallback>
            </mc:AlternateContent>
          </a:graphicData>
        </a:graphic>
      </p:graphicFrame>
      <p:sp>
        <p:nvSpPr>
          <p:cNvPr id="41" name="Shape 582"/>
          <p:cNvSpPr/>
          <p:nvPr/>
        </p:nvSpPr>
        <p:spPr>
          <a:xfrm>
            <a:off x="6604000" y="2139950"/>
            <a:ext cx="543750" cy="365760"/>
          </a:xfrm>
          <a:prstGeom prst="rect">
            <a:avLst/>
          </a:prstGeom>
          <a:noFill/>
          <a:ln cap="flat" w="12700">
            <a:noFill/>
            <a:miter lim="400000"/>
          </a:ln>
          <a:effectLst/>
          <a:extLst>
            <a:ext uri="{C572A759-6A51-4108-AA02-DFA0A04FC94B}"/>
          </a:extLst>
        </p:spPr>
        <p:txBody>
          <a:bodyPr bIns="0" lIns="0" rIns="0" tIns="0" wrap="none">
            <a:spAutoFit/>
          </a:bodyPr>
          <a:lstStyle/>
          <a:p>
            <a:pPr eaLnBrk="1" fontAlgn="auto" hangingPunct="1">
              <a:spcBef>
                <a:spcPct val="0"/>
              </a:spcBef>
              <a:spcAft>
                <a:spcPct val="0"/>
              </a:spcAft>
              <a:defRPr sz="1800"/>
            </a:pPr>
            <a:r>
              <a:rPr spc="48" sz="2400">
                <a:solidFill>
                  <a:schemeClr val="bg1"/>
                </a:solidFill>
                <a:latin typeface="+mn-lt"/>
                <a:ea typeface="Oswald Regular"/>
                <a:cs typeface="Oswald Regular"/>
                <a:sym typeface="Oswald Regular"/>
              </a:rPr>
              <a:t>67%</a:t>
            </a:r>
          </a:p>
        </p:txBody>
      </p:sp>
      <p:sp>
        <p:nvSpPr>
          <p:cNvPr id="42" name="Shape 583"/>
          <p:cNvSpPr/>
          <p:nvPr/>
        </p:nvSpPr>
        <p:spPr>
          <a:xfrm>
            <a:off x="6553200" y="4146550"/>
            <a:ext cx="1266190" cy="320040"/>
          </a:xfrm>
          <a:prstGeom prst="rect">
            <a:avLst/>
          </a:prstGeom>
          <a:noFill/>
          <a:ln cap="flat" w="12700">
            <a:noFill/>
            <a:miter lim="400000"/>
          </a:ln>
          <a:effectLst/>
          <a:extLst>
            <a:ext uri="{C572A759-6A51-4108-AA02-DFA0A04FC94B}"/>
          </a:extLst>
        </p:spPr>
        <p:txBody>
          <a:bodyPr bIns="0" lIns="0" rIns="0" tIns="0" wrap="none">
            <a:spAutoFit/>
          </a:bodyPr>
          <a:lstStyle>
            <a:lvl1pPr>
              <a:defRPr spc="84" sz="4200">
                <a:solidFill>
                  <a:srgbClr val="2BC2AC"/>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rgbClr val="EB5C51"/>
                </a:solidFill>
                <a:latin typeface="+mn-lt"/>
              </a:rPr>
              <a:t>$7,879,000</a:t>
            </a:r>
          </a:p>
        </p:txBody>
      </p:sp>
      <p:sp>
        <p:nvSpPr>
          <p:cNvPr id="43" name="Shape 584"/>
          <p:cNvSpPr/>
          <p:nvPr/>
        </p:nvSpPr>
        <p:spPr>
          <a:xfrm>
            <a:off x="6777038" y="4508500"/>
            <a:ext cx="806898"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72" sz="3600">
                <a:solidFill>
                  <a:srgbClr val="929292"/>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36" sz="1800">
                <a:solidFill>
                  <a:schemeClr val="bg1">
                    <a:lumMod val="65000"/>
                  </a:schemeClr>
                </a:solidFill>
                <a:latin typeface="+mn-lt"/>
              </a:rPr>
              <a:t>per year</a:t>
            </a:r>
          </a:p>
        </p:txBody>
      </p:sp>
      <p:sp>
        <p:nvSpPr>
          <p:cNvPr id="44" name="Shape 585"/>
          <p:cNvSpPr/>
          <p:nvPr/>
        </p:nvSpPr>
        <p:spPr>
          <a:xfrm>
            <a:off x="6618288" y="3841750"/>
            <a:ext cx="998986" cy="24384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eaLnBrk="1" fontAlgn="auto" hangingPunct="1">
              <a:spcBef>
                <a:spcPct val="0"/>
              </a:spcBef>
              <a:spcAft>
                <a:spcPct val="0"/>
              </a:spcAft>
              <a:defRPr spc="0" sz="1800">
                <a:solidFill>
                  <a:srgbClr val="000000"/>
                </a:solidFill>
              </a:defRPr>
            </a:pPr>
            <a:r>
              <a:rPr spc="32" sz="1600">
                <a:solidFill>
                  <a:schemeClr val="bg1">
                    <a:lumMod val="50000"/>
                  </a:schemeClr>
                </a:solidFill>
                <a:latin typeface="+mn-lt"/>
              </a:rPr>
              <a:t>Piechart.ltd</a:t>
            </a:r>
          </a:p>
        </p:txBody>
      </p:sp>
      <p:sp>
        <p:nvSpPr>
          <p:cNvPr id="45" name="Shape 586"/>
          <p:cNvSpPr/>
          <p:nvPr/>
        </p:nvSpPr>
        <p:spPr>
          <a:xfrm>
            <a:off x="6261100" y="4889500"/>
            <a:ext cx="1981200" cy="1009650"/>
          </a:xfrm>
          <a:prstGeom prst="rect">
            <a:avLst/>
          </a:prstGeom>
          <a:noFill/>
          <a:ln cap="flat" w="12700">
            <a:noFill/>
            <a:miter lim="400000"/>
          </a:ln>
          <a:effectLst/>
          <a:extLst>
            <a:ext uri="{C572A759-6A51-4108-AA02-DFA0A04FC94B}"/>
          </a:extLst>
        </p:spPr>
        <p:txBody>
          <a:bodyPr bIns="0" lIns="0" rIns="0" tIns="0"/>
          <a:lstStyle>
            <a:lvl1pPr>
              <a:defRPr spc="48" sz="2400">
                <a:solidFill>
                  <a:srgbClr val="929292"/>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fringilla. Nullam id dolor id nibh ultricies vehicula ut id elit. Maecenas sed</a:t>
            </a:r>
          </a:p>
        </p:txBody>
      </p:sp>
      <p:sp>
        <p:nvSpPr>
          <p:cNvPr id="46" name="Shape 588"/>
          <p:cNvSpPr/>
          <p:nvPr/>
        </p:nvSpPr>
        <p:spPr>
          <a:xfrm>
            <a:off x="8923338" y="1930400"/>
            <a:ext cx="1643062" cy="1643063"/>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cap="flat" w="25400">
            <a:solidFill>
              <a:srgbClr val="000000">
                <a:alpha val="0"/>
              </a:srgbClr>
            </a:solidFill>
            <a:prstDash val="solid"/>
            <a:miter lim="400000"/>
          </a:ln>
          <a:effectLst/>
        </p:spPr>
        <p:txBody>
          <a:bodyPr anchor="ctr" bIns="0" lIns="0" rIns="0" tIns="0"/>
          <a:lstStyle/>
          <a:p>
            <a:pPr defTabSz="292100" eaLnBrk="1" fontAlgn="auto" hangingPunct="1">
              <a:spcBef>
                <a:spcPct val="0"/>
              </a:spcBef>
              <a:spcAft>
                <a:spcPct val="0"/>
              </a:spcAft>
              <a:defRPr sz="4000">
                <a:solidFill>
                  <a:srgbClr val="FFFFFF"/>
                </a:solidFill>
                <a:effectLst>
                  <a:outerShdw blurRad="38100" dir="5400000" dist="12700" rotWithShape="0">
                    <a:srgbClr val="000000">
                      <a:alpha val="50000"/>
                    </a:srgbClr>
                  </a:outerShdw>
                </a:effectLst>
              </a:defRPr>
            </a:pPr>
            <a:endParaRPr sz="2000">
              <a:solidFill>
                <a:srgbClr val="FFFFFF"/>
              </a:solidFill>
              <a:effectLst>
                <a:outerShdw blurRad="38100" dir="5400000" dist="12700" rotWithShape="0">
                  <a:srgbClr val="000000">
                    <a:alpha val="50000"/>
                  </a:srgbClr>
                </a:outerShdw>
              </a:effectLst>
              <a:latin typeface="+mn-lt"/>
              <a:ea typeface="+mn-ea"/>
            </a:endParaRPr>
          </a:p>
        </p:txBody>
      </p:sp>
      <p:graphicFrame>
        <p:nvGraphicFramePr>
          <p:cNvPr id="21531" name="Chart 589"/>
          <p:cNvGraphicFramePr>
            <a:graphicFrameLocks noChangeAspect="1"/>
          </p:cNvGraphicFramePr>
          <p:nvPr/>
        </p:nvGraphicFramePr>
        <p:xfrm>
          <a:off x="8743950" y="1746250"/>
          <a:ext cx="2000250" cy="2000250"/>
        </p:xfrm>
        <a:graphic>
          <a:graphicData uri="http://schemas.openxmlformats.org/presentationml/2006/ole">
            <mc:AlternateContent>
              <mc:Choice xmlns:v="urn:schemas-microsoft-com:vml" Requires="v">
                <p:oleObj imgH="2005758" imgW="2005758" name="图表" progId="Excel.Chart.8" r:id="rId8" spid="_x0000_s1041">
                  <p:embed/>
                </p:oleObj>
              </mc:Choice>
              <mc:Fallback>
                <p:oleObj imgH="2005758" imgW="2005758" name="图表" progId="Excel.Chart.8" r:id="rId8">
                  <p:embed/>
                  <p:pic>
                    <p:nvPicPr>
                      <p:cNvPr id="0" name="OLE substitute image"/>
                      <p:cNvPicPr/>
                      <p:nvPr/>
                    </p:nvPicPr>
                    <p:blipFill>
                      <a:blip r:embed="rId9">
                        <a:extLst>
                          <a:ext uri="{28A0092B-C50C-407E-A947-70E740481C1C}">
                            <a14:useLocalDpi val="0"/>
                          </a:ext>
                        </a:extLst>
                      </a:blip>
                      <a:stretch>
                        <a:fillRect/>
                      </a:stretch>
                    </p:blipFill>
                    <p:spPr>
                      <a:xfrm>
                        <a:off x="8743950" y="1746250"/>
                        <a:ext cx="2000250" cy="2000250"/>
                      </a:xfrm>
                      <a:prstGeom prst="rect">
                        <a:avLst/>
                      </a:prstGeom>
                      <a:noFill/>
                      <a:ln>
                        <a:noFill/>
                      </a:ln>
                    </p:spPr>
                  </p:pic>
                </p:oleObj>
              </mc:Fallback>
            </mc:AlternateContent>
          </a:graphicData>
        </a:graphic>
      </p:graphicFrame>
      <p:sp>
        <p:nvSpPr>
          <p:cNvPr id="48" name="Shape 590"/>
          <p:cNvSpPr/>
          <p:nvPr/>
        </p:nvSpPr>
        <p:spPr>
          <a:xfrm>
            <a:off x="9061450" y="2139950"/>
            <a:ext cx="543750" cy="365760"/>
          </a:xfrm>
          <a:prstGeom prst="rect">
            <a:avLst/>
          </a:prstGeom>
          <a:noFill/>
          <a:ln cap="flat" w="12700">
            <a:noFill/>
            <a:miter lim="400000"/>
          </a:ln>
          <a:effectLst/>
          <a:extLst>
            <a:ext uri="{C572A759-6A51-4108-AA02-DFA0A04FC94B}"/>
          </a:extLst>
        </p:spPr>
        <p:txBody>
          <a:bodyPr bIns="0" lIns="0" rIns="0" tIns="0" wrap="none">
            <a:spAutoFit/>
          </a:bodyPr>
          <a:lstStyle/>
          <a:p>
            <a:pPr eaLnBrk="1" fontAlgn="auto" hangingPunct="1">
              <a:spcBef>
                <a:spcPct val="0"/>
              </a:spcBef>
              <a:spcAft>
                <a:spcPct val="0"/>
              </a:spcAft>
              <a:defRPr sz="1800"/>
            </a:pPr>
            <a:r>
              <a:rPr spc="48" sz="2400">
                <a:solidFill>
                  <a:schemeClr val="bg1"/>
                </a:solidFill>
                <a:latin typeface="+mn-lt"/>
                <a:ea typeface="Oswald Regular"/>
                <a:cs typeface="Oswald Regular"/>
                <a:sym typeface="Oswald Regular"/>
              </a:rPr>
              <a:t>80%</a:t>
            </a:r>
          </a:p>
        </p:txBody>
      </p:sp>
      <p:sp>
        <p:nvSpPr>
          <p:cNvPr id="49" name="Shape 591"/>
          <p:cNvSpPr/>
          <p:nvPr/>
        </p:nvSpPr>
        <p:spPr>
          <a:xfrm>
            <a:off x="8997950" y="4146550"/>
            <a:ext cx="1266190" cy="320040"/>
          </a:xfrm>
          <a:prstGeom prst="rect">
            <a:avLst/>
          </a:prstGeom>
          <a:noFill/>
          <a:ln cap="flat" w="12700">
            <a:noFill/>
            <a:miter lim="400000"/>
          </a:ln>
          <a:effectLst/>
          <a:extLst>
            <a:ext uri="{C572A759-6A51-4108-AA02-DFA0A04FC94B}"/>
          </a:extLst>
        </p:spPr>
        <p:txBody>
          <a:bodyPr bIns="0" lIns="0" rIns="0" tIns="0" wrap="none">
            <a:spAutoFit/>
          </a:bodyPr>
          <a:lstStyle>
            <a:lvl1pPr>
              <a:defRPr spc="84" sz="4200">
                <a:solidFill>
                  <a:srgbClr val="3AC7E2"/>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42" sz="2100">
                <a:solidFill>
                  <a:srgbClr val="EB5C51"/>
                </a:solidFill>
                <a:latin typeface="+mn-lt"/>
              </a:rPr>
              <a:t>$9,000,000</a:t>
            </a:r>
          </a:p>
        </p:txBody>
      </p:sp>
      <p:sp>
        <p:nvSpPr>
          <p:cNvPr id="50" name="Shape 592"/>
          <p:cNvSpPr/>
          <p:nvPr/>
        </p:nvSpPr>
        <p:spPr>
          <a:xfrm>
            <a:off x="9221788" y="4508500"/>
            <a:ext cx="806898" cy="274320"/>
          </a:xfrm>
          <a:prstGeom prst="rect">
            <a:avLst/>
          </a:prstGeom>
          <a:noFill/>
          <a:ln cap="flat" w="12700">
            <a:noFill/>
            <a:miter lim="400000"/>
          </a:ln>
          <a:effectLst/>
          <a:extLst>
            <a:ext uri="{C572A759-6A51-4108-AA02-DFA0A04FC94B}"/>
          </a:extLst>
        </p:spPr>
        <p:txBody>
          <a:bodyPr bIns="0" lIns="0" rIns="0" tIns="0" wrap="none">
            <a:spAutoFit/>
          </a:bodyPr>
          <a:lstStyle>
            <a:lvl1pPr>
              <a:defRPr spc="72" sz="3600">
                <a:solidFill>
                  <a:srgbClr val="929292"/>
                </a:solidFill>
                <a:latin typeface="Oswald Light"/>
                <a:ea typeface="Oswald Light"/>
                <a:cs typeface="Oswald Light"/>
                <a:sym typeface="Oswald Light"/>
              </a:defRPr>
            </a:lvl1pPr>
          </a:lstStyle>
          <a:p>
            <a:pPr eaLnBrk="1" fontAlgn="auto" hangingPunct="1">
              <a:spcBef>
                <a:spcPct val="0"/>
              </a:spcBef>
              <a:spcAft>
                <a:spcPct val="0"/>
              </a:spcAft>
              <a:defRPr spc="0" sz="1800">
                <a:solidFill>
                  <a:srgbClr val="000000"/>
                </a:solidFill>
              </a:defRPr>
            </a:pPr>
            <a:r>
              <a:rPr spc="36" sz="1800">
                <a:solidFill>
                  <a:schemeClr val="bg1">
                    <a:lumMod val="65000"/>
                  </a:schemeClr>
                </a:solidFill>
                <a:latin typeface="+mn-lt"/>
              </a:rPr>
              <a:t>per year</a:t>
            </a:r>
          </a:p>
        </p:txBody>
      </p:sp>
      <p:sp>
        <p:nvSpPr>
          <p:cNvPr id="51" name="Shape 593"/>
          <p:cNvSpPr/>
          <p:nvPr/>
        </p:nvSpPr>
        <p:spPr>
          <a:xfrm>
            <a:off x="9010650" y="3841750"/>
            <a:ext cx="1211806" cy="243840"/>
          </a:xfrm>
          <a:prstGeom prst="rect">
            <a:avLst/>
          </a:prstGeom>
          <a:noFill/>
          <a:ln cap="flat" w="12700">
            <a:noFill/>
            <a:miter lim="400000"/>
          </a:ln>
          <a:effectLst/>
          <a:extLst>
            <a:ext uri="{C572A759-6A51-4108-AA02-DFA0A04FC94B}"/>
          </a:extLst>
        </p:spPr>
        <p:txBody>
          <a:bodyPr bIns="0" lIns="0" rIns="0" tIns="0" wrap="none">
            <a:spAutoFit/>
          </a:bodyPr>
          <a:lstStyle>
            <a:lvl1pPr>
              <a:defRPr spc="64" sz="3200">
                <a:solidFill>
                  <a:srgbClr val="7A7A7A"/>
                </a:solidFill>
                <a:latin typeface="Oswald Regular"/>
                <a:ea typeface="Oswald Regular"/>
                <a:cs typeface="Oswald Regular"/>
                <a:sym typeface="Oswald Regular"/>
              </a:defRPr>
            </a:lvl1pPr>
          </a:lstStyle>
          <a:p>
            <a:pPr eaLnBrk="1" fontAlgn="auto" hangingPunct="1">
              <a:spcBef>
                <a:spcPct val="0"/>
              </a:spcBef>
              <a:spcAft>
                <a:spcPct val="0"/>
              </a:spcAft>
              <a:defRPr spc="0" sz="1800">
                <a:solidFill>
                  <a:srgbClr val="000000"/>
                </a:solidFill>
              </a:defRPr>
            </a:pPr>
            <a:r>
              <a:rPr spc="32" sz="1600">
                <a:solidFill>
                  <a:schemeClr val="bg1">
                    <a:lumMod val="50000"/>
                  </a:schemeClr>
                </a:solidFill>
                <a:latin typeface="+mn-lt"/>
              </a:rPr>
              <a:t>TheAgency.ltd</a:t>
            </a:r>
          </a:p>
        </p:txBody>
      </p:sp>
      <p:sp>
        <p:nvSpPr>
          <p:cNvPr id="52" name="Shape 594"/>
          <p:cNvSpPr/>
          <p:nvPr/>
        </p:nvSpPr>
        <p:spPr>
          <a:xfrm>
            <a:off x="8712200" y="4889500"/>
            <a:ext cx="1981200" cy="1009650"/>
          </a:xfrm>
          <a:prstGeom prst="rect">
            <a:avLst/>
          </a:prstGeom>
          <a:noFill/>
          <a:ln cap="flat" w="12700">
            <a:noFill/>
            <a:miter lim="400000"/>
          </a:ln>
          <a:effectLst/>
          <a:extLst>
            <a:ext uri="{C572A759-6A51-4108-AA02-DFA0A04FC94B}"/>
          </a:extLst>
        </p:spPr>
        <p:txBody>
          <a:bodyPr bIns="0" lIns="0" rIns="0" tIns="0"/>
          <a:lstStyle>
            <a:lvl1pPr>
              <a:defRPr spc="48" sz="2400">
                <a:solidFill>
                  <a:srgbClr val="929292"/>
                </a:solidFill>
                <a:latin typeface="Source Sans Pro"/>
                <a:ea typeface="Source Sans Pro"/>
                <a:cs typeface="Source Sans Pro"/>
                <a:sym typeface="Source Sans Pro"/>
              </a:defRPr>
            </a:lvl1pPr>
          </a:lstStyle>
          <a:p>
            <a:pPr algn="ctr" eaLnBrk="1" fontAlgn="auto" hangingPunct="1">
              <a:spcBef>
                <a:spcPct val="0"/>
              </a:spcBef>
              <a:spcAft>
                <a:spcPct val="0"/>
              </a:spcAft>
              <a:defRPr spc="0" sz="1800">
                <a:solidFill>
                  <a:srgbClr val="000000"/>
                </a:solidFill>
              </a:defRPr>
            </a:pPr>
            <a:r>
              <a:rPr spc="24" sz="1200">
                <a:solidFill>
                  <a:schemeClr val="bg1">
                    <a:lumMod val="65000"/>
                  </a:schemeClr>
                </a:solidFill>
                <a:latin typeface="+mn-lt"/>
              </a:rPr>
              <a:t>Donec ullamcorper nulla fringilla. Nullam id dolor id nibh ultricies vehicula ut id elit. Maecenas sed</a:t>
            </a:r>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530"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sp>
        <p:nvSpPr>
          <p:cNvPr id="53" name="Rounded Rectangle 20"/>
          <p:cNvSpPr/>
          <p:nvPr/>
        </p:nvSpPr>
        <p:spPr>
          <a:xfrm>
            <a:off x="3886200" y="1524000"/>
            <a:ext cx="990600" cy="990600"/>
          </a:xfrm>
          <a:prstGeom prst="roundRect">
            <a:avLst>
              <a:gd fmla="val 37768" name="adj"/>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54" name="Rounded Rectangle 21"/>
          <p:cNvSpPr/>
          <p:nvPr/>
        </p:nvSpPr>
        <p:spPr>
          <a:xfrm>
            <a:off x="2935288" y="2570163"/>
            <a:ext cx="990600" cy="990600"/>
          </a:xfrm>
          <a:prstGeom prst="roundRect">
            <a:avLst>
              <a:gd fmla="val 37768" name="adj"/>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55" name="Rounded Rectangle 23"/>
          <p:cNvSpPr/>
          <p:nvPr/>
        </p:nvSpPr>
        <p:spPr>
          <a:xfrm>
            <a:off x="2935288" y="3897313"/>
            <a:ext cx="990600" cy="990600"/>
          </a:xfrm>
          <a:prstGeom prst="roundRect">
            <a:avLst>
              <a:gd fmla="val 37768" name="adj"/>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56" name="Rounded Rectangle 24"/>
          <p:cNvSpPr/>
          <p:nvPr/>
        </p:nvSpPr>
        <p:spPr>
          <a:xfrm>
            <a:off x="3886200" y="4830763"/>
            <a:ext cx="990600" cy="990600"/>
          </a:xfrm>
          <a:prstGeom prst="roundRect">
            <a:avLst>
              <a:gd fmla="val 37768" name="adj"/>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pic>
        <p:nvPicPr>
          <p:cNvPr descr="C:\Users\Dsgn\Desktop\iPhone_MockUp\iPhone_5C_Green.png" id="22537" name="Picture 26"/>
          <p:cNvPicPr>
            <a:picLocks noChangeArrowheads="1" noChangeAspect="1"/>
          </p:cNvPicPr>
          <p:nvPr/>
        </p:nvPicPr>
        <p:blipFill>
          <a:blip r:embed="rId2">
            <a:extLst>
              <a:ext uri="{28A0092B-C50C-407E-A947-70E740481C1C}">
                <a14:useLocalDpi val="0"/>
              </a:ext>
            </a:extLst>
          </a:blip>
          <a:stretch>
            <a:fillRect/>
          </a:stretch>
        </p:blipFill>
        <p:spPr bwMode="auto">
          <a:xfrm>
            <a:off x="5210175" y="1809750"/>
            <a:ext cx="1762125" cy="3694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8" name="矩形 57"/>
          <p:cNvSpPr/>
          <p:nvPr/>
        </p:nvSpPr>
        <p:spPr>
          <a:xfrm>
            <a:off x="5357230" y="2352688"/>
            <a:ext cx="1488958" cy="2630788"/>
          </a:xfrm>
          <a:prstGeom prst="rect">
            <a:avLst/>
          </a:prstGeom>
          <a:blipFill dpi="0" rotWithShape="1">
            <a:blip r:embed="rId3">
              <a:extLst>
                <a:ext uri="{28A0092B-C50C-407E-A947-70E740481C1C}">
                  <a14:useLocalDpi val="0"/>
                </a:ext>
              </a:extLst>
            </a:blip>
            <a:stretch>
              <a:fillRect b="-3865" l="-134156" r="-60848" t="-5619"/>
            </a:stretch>
          </a:blipFill>
          <a:ln>
            <a:noFill/>
          </a:ln>
        </p:spPr>
        <p:style>
          <a:lnRef idx="2">
            <a:scrgbClr b="0" g="0" r="0"/>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59" name="Right Triangle 28"/>
          <p:cNvSpPr/>
          <p:nvPr/>
        </p:nvSpPr>
        <p:spPr>
          <a:xfrm rot="10800000">
            <a:off x="6091238" y="2354263"/>
            <a:ext cx="736600" cy="1643062"/>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lang="en-US" sz="1801"/>
          </a:p>
        </p:txBody>
      </p:sp>
      <p:sp>
        <p:nvSpPr>
          <p:cNvPr id="60" name="Rounded Rectangle 33"/>
          <p:cNvSpPr/>
          <p:nvPr/>
        </p:nvSpPr>
        <p:spPr>
          <a:xfrm flipH="1">
            <a:off x="7315200" y="1524000"/>
            <a:ext cx="1049338" cy="990600"/>
          </a:xfrm>
          <a:prstGeom prst="roundRect">
            <a:avLst>
              <a:gd fmla="val 37768" name="adj"/>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61" name="Rounded Rectangle 34"/>
          <p:cNvSpPr/>
          <p:nvPr/>
        </p:nvSpPr>
        <p:spPr>
          <a:xfrm flipH="1">
            <a:off x="8323263" y="2570163"/>
            <a:ext cx="1049337" cy="990600"/>
          </a:xfrm>
          <a:prstGeom prst="roundRect">
            <a:avLst>
              <a:gd fmla="val 37768" name="adj"/>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62" name="Rounded Rectangle 35"/>
          <p:cNvSpPr/>
          <p:nvPr/>
        </p:nvSpPr>
        <p:spPr>
          <a:xfrm flipH="1">
            <a:off x="8323263" y="3897313"/>
            <a:ext cx="1049337" cy="990600"/>
          </a:xfrm>
          <a:prstGeom prst="roundRect">
            <a:avLst>
              <a:gd fmla="val 37768" name="adj"/>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63" name="Rounded Rectangle 40"/>
          <p:cNvSpPr/>
          <p:nvPr/>
        </p:nvSpPr>
        <p:spPr>
          <a:xfrm flipH="1">
            <a:off x="7315200" y="4830763"/>
            <a:ext cx="1049338" cy="990600"/>
          </a:xfrm>
          <a:prstGeom prst="roundRect">
            <a:avLst>
              <a:gd fmla="val 37768" name="adj"/>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grpSp>
        <p:nvGrpSpPr>
          <p:cNvPr id="64" name="Group 45"/>
          <p:cNvGrpSpPr/>
          <p:nvPr/>
        </p:nvGrpSpPr>
        <p:grpSpPr>
          <a:xfrm>
            <a:off x="7648265" y="5176075"/>
            <a:ext cx="383279" cy="378060"/>
            <a:chOff x="6865938" y="5622925"/>
            <a:chExt cx="815975" cy="804863"/>
          </a:xfrm>
          <a:solidFill>
            <a:schemeClr val="bg1"/>
          </a:solidFill>
        </p:grpSpPr>
        <p:sp>
          <p:nvSpPr>
            <p:cNvPr id="65" name="Freeform 49"/>
            <p:cNvSpPr/>
            <p:nvPr/>
          </p:nvSpPr>
          <p:spPr bwMode="auto">
            <a:xfrm>
              <a:off x="6865938" y="5622925"/>
              <a:ext cx="815975" cy="82550"/>
            </a:xfrm>
            <a:custGeom>
              <a:gdLst>
                <a:gd fmla="*/ 207 w 218" name="T0"/>
                <a:gd fmla="*/ 0 h 22" name="T1"/>
                <a:gd fmla="*/ 11 w 218" name="T2"/>
                <a:gd fmla="*/ 0 h 22" name="T3"/>
                <a:gd fmla="*/ 0 w 218" name="T4"/>
                <a:gd fmla="*/ 11 h 22" name="T5"/>
                <a:gd fmla="*/ 11 w 218" name="T6"/>
                <a:gd fmla="*/ 22 h 22" name="T7"/>
                <a:gd fmla="*/ 207 w 218" name="T8"/>
                <a:gd fmla="*/ 22 h 22" name="T9"/>
                <a:gd fmla="*/ 218 w 218" name="T10"/>
                <a:gd fmla="*/ 11 h 22" name="T11"/>
                <a:gd fmla="*/ 207 w 218" name="T12"/>
                <a:gd fmla="*/ 0 h 22" name="T13"/>
              </a:gdLst>
              <a:cxnLst>
                <a:cxn ang="0">
                  <a:pos x="T0" y="T1"/>
                </a:cxn>
                <a:cxn ang="0">
                  <a:pos x="T2" y="T3"/>
                </a:cxn>
                <a:cxn ang="0">
                  <a:pos x="T4" y="T5"/>
                </a:cxn>
                <a:cxn ang="0">
                  <a:pos x="T6" y="T7"/>
                </a:cxn>
                <a:cxn ang="0">
                  <a:pos x="T8" y="T9"/>
                </a:cxn>
                <a:cxn ang="0">
                  <a:pos x="T10" y="T11"/>
                </a:cxn>
                <a:cxn ang="0">
                  <a:pos x="T12" y="T13"/>
                </a:cxn>
              </a:cxnLst>
              <a:rect b="b" l="0" r="r" t="0"/>
              <a:pathLst>
                <a:path h="22" w="218">
                  <a:moveTo>
                    <a:pt x="207" y="0"/>
                  </a:moveTo>
                  <a:cubicBezTo>
                    <a:pt x="11" y="0"/>
                    <a:pt x="11" y="0"/>
                    <a:pt x="11" y="0"/>
                  </a:cubicBezTo>
                  <a:cubicBezTo>
                    <a:pt x="5" y="0"/>
                    <a:pt x="0" y="5"/>
                    <a:pt x="0" y="11"/>
                  </a:cubicBezTo>
                  <a:cubicBezTo>
                    <a:pt x="0" y="17"/>
                    <a:pt x="5" y="22"/>
                    <a:pt x="11" y="22"/>
                  </a:cubicBezTo>
                  <a:cubicBezTo>
                    <a:pt x="207" y="22"/>
                    <a:pt x="207" y="22"/>
                    <a:pt x="207" y="22"/>
                  </a:cubicBezTo>
                  <a:cubicBezTo>
                    <a:pt x="213" y="22"/>
                    <a:pt x="218" y="17"/>
                    <a:pt x="218" y="11"/>
                  </a:cubicBezTo>
                  <a:cubicBezTo>
                    <a:pt x="218" y="5"/>
                    <a:pt x="213" y="0"/>
                    <a:pt x="207" y="0"/>
                  </a:cubicBez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sp>
          <p:nvSpPr>
            <p:cNvPr id="66" name="Freeform 58"/>
            <p:cNvSpPr/>
            <p:nvPr/>
          </p:nvSpPr>
          <p:spPr bwMode="auto">
            <a:xfrm>
              <a:off x="6899276" y="5727700"/>
              <a:ext cx="749300" cy="700088"/>
            </a:xfrm>
            <a:custGeom>
              <a:gdLst>
                <a:gd fmla="*/ 0 w 200" name="T0"/>
                <a:gd fmla="*/ 117 h 187" name="T1"/>
                <a:gd fmla="*/ 22 w 200" name="T2"/>
                <a:gd fmla="*/ 139 h 187" name="T3"/>
                <a:gd fmla="*/ 67 w 200" name="T4"/>
                <a:gd fmla="*/ 139 h 187" name="T5"/>
                <a:gd fmla="*/ 28 w 200" name="T6"/>
                <a:gd fmla="*/ 177 h 187" name="T7"/>
                <a:gd fmla="*/ 28 w 200" name="T8"/>
                <a:gd fmla="*/ 185 h 187" name="T9"/>
                <a:gd fmla="*/ 36 w 200" name="T10"/>
                <a:gd fmla="*/ 185 h 187" name="T11"/>
                <a:gd fmla="*/ 82 w 200" name="T12"/>
                <a:gd fmla="*/ 139 h 187" name="T13"/>
                <a:gd fmla="*/ 95 w 200" name="T14"/>
                <a:gd fmla="*/ 139 h 187" name="T15"/>
                <a:gd fmla="*/ 95 w 200" name="T16"/>
                <a:gd fmla="*/ 181 h 187" name="T17"/>
                <a:gd fmla="*/ 100 w 200" name="T18"/>
                <a:gd fmla="*/ 186 h 187" name="T19"/>
                <a:gd fmla="*/ 105 w 200" name="T20"/>
                <a:gd fmla="*/ 181 h 187" name="T21"/>
                <a:gd fmla="*/ 105 w 200" name="T22"/>
                <a:gd fmla="*/ 139 h 187" name="T23"/>
                <a:gd fmla="*/ 118 w 200" name="T24"/>
                <a:gd fmla="*/ 139 h 187" name="T25"/>
                <a:gd fmla="*/ 164 w 200" name="T26"/>
                <a:gd fmla="*/ 185 h 187" name="T27"/>
                <a:gd fmla="*/ 172 w 200" name="T28"/>
                <a:gd fmla="*/ 185 h 187" name="T29"/>
                <a:gd fmla="*/ 172 w 200" name="T30"/>
                <a:gd fmla="*/ 177 h 187" name="T31"/>
                <a:gd fmla="*/ 133 w 200" name="T32"/>
                <a:gd fmla="*/ 139 h 187" name="T33"/>
                <a:gd fmla="*/ 178 w 200" name="T34"/>
                <a:gd fmla="*/ 139 h 187" name="T35"/>
                <a:gd fmla="*/ 200 w 200" name="T36"/>
                <a:gd fmla="*/ 117 h 187" name="T37"/>
                <a:gd fmla="*/ 200 w 200" name="T38"/>
                <a:gd fmla="*/ 0 h 187" name="T39"/>
                <a:gd fmla="*/ 0 w 200" name="T40"/>
                <a:gd fmla="*/ 0 h 187" name="T41"/>
                <a:gd fmla="*/ 0 w 200" name="T42"/>
                <a:gd fmla="*/ 117 h 1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87" w="200">
                  <a:moveTo>
                    <a:pt x="0" y="117"/>
                  </a:moveTo>
                  <a:cubicBezTo>
                    <a:pt x="0" y="129"/>
                    <a:pt x="10" y="139"/>
                    <a:pt x="22" y="139"/>
                  </a:cubicBezTo>
                  <a:cubicBezTo>
                    <a:pt x="67" y="139"/>
                    <a:pt x="67" y="139"/>
                    <a:pt x="67" y="139"/>
                  </a:cubicBezTo>
                  <a:cubicBezTo>
                    <a:pt x="28" y="177"/>
                    <a:pt x="28" y="177"/>
                    <a:pt x="28" y="177"/>
                  </a:cubicBezTo>
                  <a:cubicBezTo>
                    <a:pt x="26" y="179"/>
                    <a:pt x="26" y="183"/>
                    <a:pt x="28" y="185"/>
                  </a:cubicBezTo>
                  <a:cubicBezTo>
                    <a:pt x="30" y="187"/>
                    <a:pt x="34" y="187"/>
                    <a:pt x="36" y="185"/>
                  </a:cubicBezTo>
                  <a:cubicBezTo>
                    <a:pt x="82" y="139"/>
                    <a:pt x="82" y="139"/>
                    <a:pt x="82" y="139"/>
                  </a:cubicBezTo>
                  <a:cubicBezTo>
                    <a:pt x="95" y="139"/>
                    <a:pt x="95" y="139"/>
                    <a:pt x="95" y="139"/>
                  </a:cubicBezTo>
                  <a:cubicBezTo>
                    <a:pt x="95" y="181"/>
                    <a:pt x="95" y="181"/>
                    <a:pt x="95" y="181"/>
                  </a:cubicBezTo>
                  <a:cubicBezTo>
                    <a:pt x="95" y="184"/>
                    <a:pt x="97" y="186"/>
                    <a:pt x="100" y="186"/>
                  </a:cubicBezTo>
                  <a:cubicBezTo>
                    <a:pt x="103" y="186"/>
                    <a:pt x="105" y="184"/>
                    <a:pt x="105" y="181"/>
                  </a:cubicBezTo>
                  <a:cubicBezTo>
                    <a:pt x="105" y="139"/>
                    <a:pt x="105" y="139"/>
                    <a:pt x="105" y="139"/>
                  </a:cubicBezTo>
                  <a:cubicBezTo>
                    <a:pt x="118" y="139"/>
                    <a:pt x="118" y="139"/>
                    <a:pt x="118" y="139"/>
                  </a:cubicBezTo>
                  <a:cubicBezTo>
                    <a:pt x="164" y="185"/>
                    <a:pt x="164" y="185"/>
                    <a:pt x="164" y="185"/>
                  </a:cubicBezTo>
                  <a:cubicBezTo>
                    <a:pt x="166" y="187"/>
                    <a:pt x="169" y="187"/>
                    <a:pt x="172" y="185"/>
                  </a:cubicBezTo>
                  <a:cubicBezTo>
                    <a:pt x="174" y="183"/>
                    <a:pt x="174" y="179"/>
                    <a:pt x="172" y="177"/>
                  </a:cubicBezTo>
                  <a:cubicBezTo>
                    <a:pt x="133" y="139"/>
                    <a:pt x="133" y="139"/>
                    <a:pt x="133" y="139"/>
                  </a:cubicBezTo>
                  <a:cubicBezTo>
                    <a:pt x="178" y="139"/>
                    <a:pt x="178" y="139"/>
                    <a:pt x="178" y="139"/>
                  </a:cubicBezTo>
                  <a:cubicBezTo>
                    <a:pt x="190" y="139"/>
                    <a:pt x="200" y="129"/>
                    <a:pt x="200" y="117"/>
                  </a:cubicBezTo>
                  <a:cubicBezTo>
                    <a:pt x="200" y="0"/>
                    <a:pt x="200" y="0"/>
                    <a:pt x="200" y="0"/>
                  </a:cubicBezTo>
                  <a:cubicBezTo>
                    <a:pt x="0" y="0"/>
                    <a:pt x="0" y="0"/>
                    <a:pt x="0" y="0"/>
                  </a:cubicBezTo>
                  <a:lnTo>
                    <a:pt x="0" y="117"/>
                  </a:ln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grpSp>
      <p:grpSp>
        <p:nvGrpSpPr>
          <p:cNvPr id="67" name="Group 59"/>
          <p:cNvGrpSpPr/>
          <p:nvPr/>
        </p:nvGrpSpPr>
        <p:grpSpPr>
          <a:xfrm>
            <a:off x="4189861" y="5137401"/>
            <a:ext cx="383279" cy="378060"/>
            <a:chOff x="6865938" y="5622925"/>
            <a:chExt cx="815975" cy="804863"/>
          </a:xfrm>
          <a:solidFill>
            <a:schemeClr val="bg1"/>
          </a:solidFill>
        </p:grpSpPr>
        <p:sp>
          <p:nvSpPr>
            <p:cNvPr id="68" name="Freeform 60"/>
            <p:cNvSpPr/>
            <p:nvPr/>
          </p:nvSpPr>
          <p:spPr bwMode="auto">
            <a:xfrm>
              <a:off x="6865938" y="5622925"/>
              <a:ext cx="815975" cy="82550"/>
            </a:xfrm>
            <a:custGeom>
              <a:gdLst>
                <a:gd fmla="*/ 207 w 218" name="T0"/>
                <a:gd fmla="*/ 0 h 22" name="T1"/>
                <a:gd fmla="*/ 11 w 218" name="T2"/>
                <a:gd fmla="*/ 0 h 22" name="T3"/>
                <a:gd fmla="*/ 0 w 218" name="T4"/>
                <a:gd fmla="*/ 11 h 22" name="T5"/>
                <a:gd fmla="*/ 11 w 218" name="T6"/>
                <a:gd fmla="*/ 22 h 22" name="T7"/>
                <a:gd fmla="*/ 207 w 218" name="T8"/>
                <a:gd fmla="*/ 22 h 22" name="T9"/>
                <a:gd fmla="*/ 218 w 218" name="T10"/>
                <a:gd fmla="*/ 11 h 22" name="T11"/>
                <a:gd fmla="*/ 207 w 218" name="T12"/>
                <a:gd fmla="*/ 0 h 22" name="T13"/>
              </a:gdLst>
              <a:cxnLst>
                <a:cxn ang="0">
                  <a:pos x="T0" y="T1"/>
                </a:cxn>
                <a:cxn ang="0">
                  <a:pos x="T2" y="T3"/>
                </a:cxn>
                <a:cxn ang="0">
                  <a:pos x="T4" y="T5"/>
                </a:cxn>
                <a:cxn ang="0">
                  <a:pos x="T6" y="T7"/>
                </a:cxn>
                <a:cxn ang="0">
                  <a:pos x="T8" y="T9"/>
                </a:cxn>
                <a:cxn ang="0">
                  <a:pos x="T10" y="T11"/>
                </a:cxn>
                <a:cxn ang="0">
                  <a:pos x="T12" y="T13"/>
                </a:cxn>
              </a:cxnLst>
              <a:rect b="b" l="0" r="r" t="0"/>
              <a:pathLst>
                <a:path h="22" w="218">
                  <a:moveTo>
                    <a:pt x="207" y="0"/>
                  </a:moveTo>
                  <a:cubicBezTo>
                    <a:pt x="11" y="0"/>
                    <a:pt x="11" y="0"/>
                    <a:pt x="11" y="0"/>
                  </a:cubicBezTo>
                  <a:cubicBezTo>
                    <a:pt x="5" y="0"/>
                    <a:pt x="0" y="5"/>
                    <a:pt x="0" y="11"/>
                  </a:cubicBezTo>
                  <a:cubicBezTo>
                    <a:pt x="0" y="17"/>
                    <a:pt x="5" y="22"/>
                    <a:pt x="11" y="22"/>
                  </a:cubicBezTo>
                  <a:cubicBezTo>
                    <a:pt x="207" y="22"/>
                    <a:pt x="207" y="22"/>
                    <a:pt x="207" y="22"/>
                  </a:cubicBezTo>
                  <a:cubicBezTo>
                    <a:pt x="213" y="22"/>
                    <a:pt x="218" y="17"/>
                    <a:pt x="218" y="11"/>
                  </a:cubicBezTo>
                  <a:cubicBezTo>
                    <a:pt x="218" y="5"/>
                    <a:pt x="213" y="0"/>
                    <a:pt x="207" y="0"/>
                  </a:cubicBez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sp>
          <p:nvSpPr>
            <p:cNvPr id="69" name="Freeform 61"/>
            <p:cNvSpPr/>
            <p:nvPr/>
          </p:nvSpPr>
          <p:spPr bwMode="auto">
            <a:xfrm>
              <a:off x="6899276" y="5727700"/>
              <a:ext cx="749300" cy="700088"/>
            </a:xfrm>
            <a:custGeom>
              <a:gdLst>
                <a:gd fmla="*/ 0 w 200" name="T0"/>
                <a:gd fmla="*/ 117 h 187" name="T1"/>
                <a:gd fmla="*/ 22 w 200" name="T2"/>
                <a:gd fmla="*/ 139 h 187" name="T3"/>
                <a:gd fmla="*/ 67 w 200" name="T4"/>
                <a:gd fmla="*/ 139 h 187" name="T5"/>
                <a:gd fmla="*/ 28 w 200" name="T6"/>
                <a:gd fmla="*/ 177 h 187" name="T7"/>
                <a:gd fmla="*/ 28 w 200" name="T8"/>
                <a:gd fmla="*/ 185 h 187" name="T9"/>
                <a:gd fmla="*/ 36 w 200" name="T10"/>
                <a:gd fmla="*/ 185 h 187" name="T11"/>
                <a:gd fmla="*/ 82 w 200" name="T12"/>
                <a:gd fmla="*/ 139 h 187" name="T13"/>
                <a:gd fmla="*/ 95 w 200" name="T14"/>
                <a:gd fmla="*/ 139 h 187" name="T15"/>
                <a:gd fmla="*/ 95 w 200" name="T16"/>
                <a:gd fmla="*/ 181 h 187" name="T17"/>
                <a:gd fmla="*/ 100 w 200" name="T18"/>
                <a:gd fmla="*/ 186 h 187" name="T19"/>
                <a:gd fmla="*/ 105 w 200" name="T20"/>
                <a:gd fmla="*/ 181 h 187" name="T21"/>
                <a:gd fmla="*/ 105 w 200" name="T22"/>
                <a:gd fmla="*/ 139 h 187" name="T23"/>
                <a:gd fmla="*/ 118 w 200" name="T24"/>
                <a:gd fmla="*/ 139 h 187" name="T25"/>
                <a:gd fmla="*/ 164 w 200" name="T26"/>
                <a:gd fmla="*/ 185 h 187" name="T27"/>
                <a:gd fmla="*/ 172 w 200" name="T28"/>
                <a:gd fmla="*/ 185 h 187" name="T29"/>
                <a:gd fmla="*/ 172 w 200" name="T30"/>
                <a:gd fmla="*/ 177 h 187" name="T31"/>
                <a:gd fmla="*/ 133 w 200" name="T32"/>
                <a:gd fmla="*/ 139 h 187" name="T33"/>
                <a:gd fmla="*/ 178 w 200" name="T34"/>
                <a:gd fmla="*/ 139 h 187" name="T35"/>
                <a:gd fmla="*/ 200 w 200" name="T36"/>
                <a:gd fmla="*/ 117 h 187" name="T37"/>
                <a:gd fmla="*/ 200 w 200" name="T38"/>
                <a:gd fmla="*/ 0 h 187" name="T39"/>
                <a:gd fmla="*/ 0 w 200" name="T40"/>
                <a:gd fmla="*/ 0 h 187" name="T41"/>
                <a:gd fmla="*/ 0 w 200" name="T42"/>
                <a:gd fmla="*/ 117 h 1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87" w="200">
                  <a:moveTo>
                    <a:pt x="0" y="117"/>
                  </a:moveTo>
                  <a:cubicBezTo>
                    <a:pt x="0" y="129"/>
                    <a:pt x="10" y="139"/>
                    <a:pt x="22" y="139"/>
                  </a:cubicBezTo>
                  <a:cubicBezTo>
                    <a:pt x="67" y="139"/>
                    <a:pt x="67" y="139"/>
                    <a:pt x="67" y="139"/>
                  </a:cubicBezTo>
                  <a:cubicBezTo>
                    <a:pt x="28" y="177"/>
                    <a:pt x="28" y="177"/>
                    <a:pt x="28" y="177"/>
                  </a:cubicBezTo>
                  <a:cubicBezTo>
                    <a:pt x="26" y="179"/>
                    <a:pt x="26" y="183"/>
                    <a:pt x="28" y="185"/>
                  </a:cubicBezTo>
                  <a:cubicBezTo>
                    <a:pt x="30" y="187"/>
                    <a:pt x="34" y="187"/>
                    <a:pt x="36" y="185"/>
                  </a:cubicBezTo>
                  <a:cubicBezTo>
                    <a:pt x="82" y="139"/>
                    <a:pt x="82" y="139"/>
                    <a:pt x="82" y="139"/>
                  </a:cubicBezTo>
                  <a:cubicBezTo>
                    <a:pt x="95" y="139"/>
                    <a:pt x="95" y="139"/>
                    <a:pt x="95" y="139"/>
                  </a:cubicBezTo>
                  <a:cubicBezTo>
                    <a:pt x="95" y="181"/>
                    <a:pt x="95" y="181"/>
                    <a:pt x="95" y="181"/>
                  </a:cubicBezTo>
                  <a:cubicBezTo>
                    <a:pt x="95" y="184"/>
                    <a:pt x="97" y="186"/>
                    <a:pt x="100" y="186"/>
                  </a:cubicBezTo>
                  <a:cubicBezTo>
                    <a:pt x="103" y="186"/>
                    <a:pt x="105" y="184"/>
                    <a:pt x="105" y="181"/>
                  </a:cubicBezTo>
                  <a:cubicBezTo>
                    <a:pt x="105" y="139"/>
                    <a:pt x="105" y="139"/>
                    <a:pt x="105" y="139"/>
                  </a:cubicBezTo>
                  <a:cubicBezTo>
                    <a:pt x="118" y="139"/>
                    <a:pt x="118" y="139"/>
                    <a:pt x="118" y="139"/>
                  </a:cubicBezTo>
                  <a:cubicBezTo>
                    <a:pt x="164" y="185"/>
                    <a:pt x="164" y="185"/>
                    <a:pt x="164" y="185"/>
                  </a:cubicBezTo>
                  <a:cubicBezTo>
                    <a:pt x="166" y="187"/>
                    <a:pt x="169" y="187"/>
                    <a:pt x="172" y="185"/>
                  </a:cubicBezTo>
                  <a:cubicBezTo>
                    <a:pt x="174" y="183"/>
                    <a:pt x="174" y="179"/>
                    <a:pt x="172" y="177"/>
                  </a:cubicBezTo>
                  <a:cubicBezTo>
                    <a:pt x="133" y="139"/>
                    <a:pt x="133" y="139"/>
                    <a:pt x="133" y="139"/>
                  </a:cubicBezTo>
                  <a:cubicBezTo>
                    <a:pt x="178" y="139"/>
                    <a:pt x="178" y="139"/>
                    <a:pt x="178" y="139"/>
                  </a:cubicBezTo>
                  <a:cubicBezTo>
                    <a:pt x="190" y="139"/>
                    <a:pt x="200" y="129"/>
                    <a:pt x="200" y="117"/>
                  </a:cubicBezTo>
                  <a:cubicBezTo>
                    <a:pt x="200" y="0"/>
                    <a:pt x="200" y="0"/>
                    <a:pt x="200" y="0"/>
                  </a:cubicBezTo>
                  <a:cubicBezTo>
                    <a:pt x="0" y="0"/>
                    <a:pt x="0" y="0"/>
                    <a:pt x="0" y="0"/>
                  </a:cubicBezTo>
                  <a:lnTo>
                    <a:pt x="0" y="117"/>
                  </a:ln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grpSp>
      <p:grpSp>
        <p:nvGrpSpPr>
          <p:cNvPr id="70" name="Group 62"/>
          <p:cNvGrpSpPr/>
          <p:nvPr/>
        </p:nvGrpSpPr>
        <p:grpSpPr>
          <a:xfrm>
            <a:off x="3222838" y="4229814"/>
            <a:ext cx="414324" cy="326232"/>
            <a:chOff x="3578225" y="5840413"/>
            <a:chExt cx="881063" cy="693737"/>
          </a:xfrm>
          <a:solidFill>
            <a:schemeClr val="bg1"/>
          </a:solidFill>
        </p:grpSpPr>
        <p:sp>
          <p:nvSpPr>
            <p:cNvPr id="71" name="Freeform 63"/>
            <p:cNvSpPr/>
            <p:nvPr/>
          </p:nvSpPr>
          <p:spPr bwMode="auto">
            <a:xfrm>
              <a:off x="3638550" y="6215063"/>
              <a:ext cx="762000" cy="319087"/>
            </a:xfrm>
            <a:custGeom>
              <a:gdLst>
                <a:gd fmla="*/ 17 w 203" name="T0"/>
                <a:gd fmla="*/ 68 h 85" name="T1"/>
                <a:gd fmla="*/ 38 w 203" name="T2"/>
                <a:gd fmla="*/ 85 h 85" name="T3"/>
                <a:gd fmla="*/ 165 w 203" name="T4"/>
                <a:gd fmla="*/ 85 h 85" name="T5"/>
                <a:gd fmla="*/ 186 w 203" name="T6"/>
                <a:gd fmla="*/ 68 h 85" name="T7"/>
                <a:gd fmla="*/ 203 w 203" name="T8"/>
                <a:gd fmla="*/ 0 h 85" name="T9"/>
                <a:gd fmla="*/ 0 w 203" name="T10"/>
                <a:gd fmla="*/ 0 h 85" name="T11"/>
                <a:gd fmla="*/ 17 w 203" name="T12"/>
                <a:gd fmla="*/ 68 h 85" name="T13"/>
              </a:gdLst>
              <a:cxnLst>
                <a:cxn ang="0">
                  <a:pos x="T0" y="T1"/>
                </a:cxn>
                <a:cxn ang="0">
                  <a:pos x="T2" y="T3"/>
                </a:cxn>
                <a:cxn ang="0">
                  <a:pos x="T4" y="T5"/>
                </a:cxn>
                <a:cxn ang="0">
                  <a:pos x="T6" y="T7"/>
                </a:cxn>
                <a:cxn ang="0">
                  <a:pos x="T8" y="T9"/>
                </a:cxn>
                <a:cxn ang="0">
                  <a:pos x="T10" y="T11"/>
                </a:cxn>
                <a:cxn ang="0">
                  <a:pos x="T12" y="T13"/>
                </a:cxn>
              </a:cxnLst>
              <a:rect b="b" l="0" r="r" t="0"/>
              <a:pathLst>
                <a:path h="85" w="203">
                  <a:moveTo>
                    <a:pt x="17" y="68"/>
                  </a:moveTo>
                  <a:cubicBezTo>
                    <a:pt x="19" y="77"/>
                    <a:pt x="29" y="85"/>
                    <a:pt x="38" y="85"/>
                  </a:cubicBezTo>
                  <a:cubicBezTo>
                    <a:pt x="165" y="85"/>
                    <a:pt x="165" y="85"/>
                    <a:pt x="165" y="85"/>
                  </a:cubicBezTo>
                  <a:cubicBezTo>
                    <a:pt x="175" y="85"/>
                    <a:pt x="184" y="77"/>
                    <a:pt x="186" y="68"/>
                  </a:cubicBezTo>
                  <a:cubicBezTo>
                    <a:pt x="203" y="0"/>
                    <a:pt x="203" y="0"/>
                    <a:pt x="203" y="0"/>
                  </a:cubicBezTo>
                  <a:cubicBezTo>
                    <a:pt x="0" y="0"/>
                    <a:pt x="0" y="0"/>
                    <a:pt x="0" y="0"/>
                  </a:cubicBezTo>
                  <a:lnTo>
                    <a:pt x="17" y="68"/>
                  </a:ln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sp>
          <p:nvSpPr>
            <p:cNvPr id="72" name="Freeform 64"/>
            <p:cNvSpPr/>
            <p:nvPr/>
          </p:nvSpPr>
          <p:spPr bwMode="auto">
            <a:xfrm>
              <a:off x="3578225" y="5840413"/>
              <a:ext cx="881063" cy="347662"/>
            </a:xfrm>
            <a:custGeom>
              <a:gdLst>
                <a:gd fmla="*/ 224 w 235" name="T0"/>
                <a:gd fmla="*/ 58 h 93" name="T1"/>
                <a:gd fmla="*/ 208 w 235" name="T2"/>
                <a:gd fmla="*/ 58 h 93" name="T3"/>
                <a:gd fmla="*/ 168 w 235" name="T4"/>
                <a:gd fmla="*/ 26 h 93" name="T5"/>
                <a:gd fmla="*/ 169 w 235" name="T6"/>
                <a:gd fmla="*/ 21 h 93" name="T7"/>
                <a:gd fmla="*/ 147 w 235" name="T8"/>
                <a:gd fmla="*/ 0 h 93" name="T9"/>
                <a:gd fmla="*/ 126 w 235" name="T10"/>
                <a:gd fmla="*/ 21 h 93" name="T11"/>
                <a:gd fmla="*/ 147 w 235" name="T12"/>
                <a:gd fmla="*/ 42 h 93" name="T13"/>
                <a:gd fmla="*/ 157 w 235" name="T14"/>
                <a:gd fmla="*/ 40 h 93" name="T15"/>
                <a:gd fmla="*/ 179 w 235" name="T16"/>
                <a:gd fmla="*/ 58 h 93" name="T17"/>
                <a:gd fmla="*/ 56 w 235" name="T18"/>
                <a:gd fmla="*/ 58 h 93" name="T19"/>
                <a:gd fmla="*/ 78 w 235" name="T20"/>
                <a:gd fmla="*/ 40 h 93" name="T21"/>
                <a:gd fmla="*/ 88 w 235" name="T22"/>
                <a:gd fmla="*/ 42 h 93" name="T23"/>
                <a:gd fmla="*/ 109 w 235" name="T24"/>
                <a:gd fmla="*/ 21 h 93" name="T25"/>
                <a:gd fmla="*/ 88 w 235" name="T26"/>
                <a:gd fmla="*/ 0 h 93" name="T27"/>
                <a:gd fmla="*/ 67 w 235" name="T28"/>
                <a:gd fmla="*/ 21 h 93" name="T29"/>
                <a:gd fmla="*/ 67 w 235" name="T30"/>
                <a:gd fmla="*/ 26 h 93" name="T31"/>
                <a:gd fmla="*/ 28 w 235" name="T32"/>
                <a:gd fmla="*/ 58 h 93" name="T33"/>
                <a:gd fmla="*/ 11 w 235" name="T34"/>
                <a:gd fmla="*/ 58 h 93" name="T35"/>
                <a:gd fmla="*/ 0 w 235" name="T36"/>
                <a:gd fmla="*/ 68 h 93" name="T37"/>
                <a:gd fmla="*/ 0 w 235" name="T38"/>
                <a:gd fmla="*/ 82 h 93" name="T39"/>
                <a:gd fmla="*/ 11 w 235" name="T40"/>
                <a:gd fmla="*/ 93 h 93" name="T41"/>
                <a:gd fmla="*/ 224 w 235" name="T42"/>
                <a:gd fmla="*/ 93 h 93" name="T43"/>
                <a:gd fmla="*/ 235 w 235" name="T44"/>
                <a:gd fmla="*/ 82 h 93" name="T45"/>
                <a:gd fmla="*/ 235 w 235" name="T46"/>
                <a:gd fmla="*/ 68 h 93" name="T47"/>
                <a:gd fmla="*/ 224 w 235" name="T48"/>
                <a:gd fmla="*/ 58 h 9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93" w="235">
                  <a:moveTo>
                    <a:pt x="224" y="58"/>
                  </a:moveTo>
                  <a:cubicBezTo>
                    <a:pt x="208" y="58"/>
                    <a:pt x="208" y="58"/>
                    <a:pt x="208" y="58"/>
                  </a:cubicBezTo>
                  <a:cubicBezTo>
                    <a:pt x="168" y="26"/>
                    <a:pt x="168" y="26"/>
                    <a:pt x="168" y="26"/>
                  </a:cubicBezTo>
                  <a:cubicBezTo>
                    <a:pt x="168" y="24"/>
                    <a:pt x="169" y="23"/>
                    <a:pt x="169" y="21"/>
                  </a:cubicBezTo>
                  <a:cubicBezTo>
                    <a:pt x="169" y="9"/>
                    <a:pt x="159" y="0"/>
                    <a:pt x="147" y="0"/>
                  </a:cubicBezTo>
                  <a:cubicBezTo>
                    <a:pt x="136" y="0"/>
                    <a:pt x="126" y="9"/>
                    <a:pt x="126" y="21"/>
                  </a:cubicBezTo>
                  <a:cubicBezTo>
                    <a:pt x="126" y="33"/>
                    <a:pt x="136" y="42"/>
                    <a:pt x="147" y="42"/>
                  </a:cubicBezTo>
                  <a:cubicBezTo>
                    <a:pt x="151" y="42"/>
                    <a:pt x="154" y="41"/>
                    <a:pt x="157" y="40"/>
                  </a:cubicBezTo>
                  <a:cubicBezTo>
                    <a:pt x="179" y="58"/>
                    <a:pt x="179" y="58"/>
                    <a:pt x="179" y="58"/>
                  </a:cubicBezTo>
                  <a:cubicBezTo>
                    <a:pt x="56" y="58"/>
                    <a:pt x="56" y="58"/>
                    <a:pt x="56" y="58"/>
                  </a:cubicBezTo>
                  <a:cubicBezTo>
                    <a:pt x="78" y="40"/>
                    <a:pt x="78" y="40"/>
                    <a:pt x="78" y="40"/>
                  </a:cubicBezTo>
                  <a:cubicBezTo>
                    <a:pt x="81" y="41"/>
                    <a:pt x="84" y="42"/>
                    <a:pt x="88" y="42"/>
                  </a:cubicBezTo>
                  <a:cubicBezTo>
                    <a:pt x="100" y="42"/>
                    <a:pt x="109" y="33"/>
                    <a:pt x="109" y="21"/>
                  </a:cubicBezTo>
                  <a:cubicBezTo>
                    <a:pt x="109" y="9"/>
                    <a:pt x="100" y="0"/>
                    <a:pt x="88" y="0"/>
                  </a:cubicBezTo>
                  <a:cubicBezTo>
                    <a:pt x="76" y="0"/>
                    <a:pt x="67" y="9"/>
                    <a:pt x="67" y="21"/>
                  </a:cubicBezTo>
                  <a:cubicBezTo>
                    <a:pt x="67" y="23"/>
                    <a:pt x="67" y="24"/>
                    <a:pt x="67" y="26"/>
                  </a:cubicBezTo>
                  <a:cubicBezTo>
                    <a:pt x="28" y="58"/>
                    <a:pt x="28" y="58"/>
                    <a:pt x="28" y="58"/>
                  </a:cubicBezTo>
                  <a:cubicBezTo>
                    <a:pt x="11" y="58"/>
                    <a:pt x="11" y="58"/>
                    <a:pt x="11" y="58"/>
                  </a:cubicBezTo>
                  <a:cubicBezTo>
                    <a:pt x="5" y="58"/>
                    <a:pt x="0" y="62"/>
                    <a:pt x="0" y="68"/>
                  </a:cubicBezTo>
                  <a:cubicBezTo>
                    <a:pt x="0" y="82"/>
                    <a:pt x="0" y="82"/>
                    <a:pt x="0" y="82"/>
                  </a:cubicBezTo>
                  <a:cubicBezTo>
                    <a:pt x="0" y="88"/>
                    <a:pt x="5" y="93"/>
                    <a:pt x="11" y="93"/>
                  </a:cubicBezTo>
                  <a:cubicBezTo>
                    <a:pt x="224" y="93"/>
                    <a:pt x="224" y="93"/>
                    <a:pt x="224" y="93"/>
                  </a:cubicBezTo>
                  <a:cubicBezTo>
                    <a:pt x="230" y="93"/>
                    <a:pt x="235" y="88"/>
                    <a:pt x="235" y="82"/>
                  </a:cubicBezTo>
                  <a:cubicBezTo>
                    <a:pt x="235" y="68"/>
                    <a:pt x="235" y="68"/>
                    <a:pt x="235" y="68"/>
                  </a:cubicBezTo>
                  <a:cubicBezTo>
                    <a:pt x="235" y="62"/>
                    <a:pt x="230" y="58"/>
                    <a:pt x="224" y="58"/>
                  </a:cubicBez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grpSp>
      <p:grpSp>
        <p:nvGrpSpPr>
          <p:cNvPr id="73" name="Group 65"/>
          <p:cNvGrpSpPr/>
          <p:nvPr/>
        </p:nvGrpSpPr>
        <p:grpSpPr>
          <a:xfrm>
            <a:off x="8659378" y="4204414"/>
            <a:ext cx="377032" cy="377032"/>
            <a:chOff x="1987550" y="6086475"/>
            <a:chExt cx="754063" cy="754063"/>
          </a:xfrm>
          <a:solidFill>
            <a:schemeClr val="bg1"/>
          </a:solidFill>
        </p:grpSpPr>
        <p:sp>
          <p:nvSpPr>
            <p:cNvPr id="74" name="Freeform 66"/>
            <p:cNvSpPr/>
            <p:nvPr/>
          </p:nvSpPr>
          <p:spPr bwMode="auto">
            <a:xfrm>
              <a:off x="2095500" y="6194425"/>
              <a:ext cx="71438" cy="71438"/>
            </a:xfrm>
            <a:custGeom>
              <a:gdLst>
                <a:gd fmla="*/ 16 w 19" name="T0"/>
                <a:gd fmla="*/ 16 h 19" name="T1"/>
                <a:gd fmla="*/ 16 w 19" name="T2"/>
                <a:gd fmla="*/ 4 h 19" name="T3"/>
                <a:gd fmla="*/ 4 w 19" name="T4"/>
                <a:gd fmla="*/ 4 h 19" name="T5"/>
                <a:gd fmla="*/ 4 w 19" name="T6"/>
                <a:gd fmla="*/ 16 h 19" name="T7"/>
                <a:gd fmla="*/ 16 w 19" name="T8"/>
                <a:gd fmla="*/ 16 h 19" name="T9"/>
              </a:gdLst>
              <a:cxnLst>
                <a:cxn ang="0">
                  <a:pos x="T0" y="T1"/>
                </a:cxn>
                <a:cxn ang="0">
                  <a:pos x="T2" y="T3"/>
                </a:cxn>
                <a:cxn ang="0">
                  <a:pos x="T4" y="T5"/>
                </a:cxn>
                <a:cxn ang="0">
                  <a:pos x="T6" y="T7"/>
                </a:cxn>
                <a:cxn ang="0">
                  <a:pos x="T8" y="T9"/>
                </a:cxn>
              </a:cxnLst>
              <a:rect b="b" l="0" r="r" t="0"/>
              <a:pathLst>
                <a:path h="19" w="19">
                  <a:moveTo>
                    <a:pt x="16" y="16"/>
                  </a:moveTo>
                  <a:cubicBezTo>
                    <a:pt x="19" y="12"/>
                    <a:pt x="19" y="7"/>
                    <a:pt x="16" y="4"/>
                  </a:cubicBezTo>
                  <a:cubicBezTo>
                    <a:pt x="12" y="0"/>
                    <a:pt x="7" y="0"/>
                    <a:pt x="4" y="4"/>
                  </a:cubicBezTo>
                  <a:cubicBezTo>
                    <a:pt x="0" y="7"/>
                    <a:pt x="0" y="12"/>
                    <a:pt x="4" y="16"/>
                  </a:cubicBezTo>
                  <a:cubicBezTo>
                    <a:pt x="7" y="19"/>
                    <a:pt x="12" y="19"/>
                    <a:pt x="16" y="16"/>
                  </a:cubicBez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sp>
          <p:nvSpPr>
            <p:cNvPr id="75" name="Freeform 67"/>
            <p:cNvSpPr>
              <a:spLocks noEditPoints="1"/>
            </p:cNvSpPr>
            <p:nvPr/>
          </p:nvSpPr>
          <p:spPr bwMode="auto">
            <a:xfrm>
              <a:off x="1987550" y="6086475"/>
              <a:ext cx="754063" cy="754063"/>
            </a:xfrm>
            <a:custGeom>
              <a:gdLst>
                <a:gd fmla="*/ 198 w 201" name="T0"/>
                <a:gd fmla="*/ 116 h 201" name="T1"/>
                <a:gd fmla="*/ 106 w 201" name="T2"/>
                <a:gd fmla="*/ 25 h 201" name="T3"/>
                <a:gd fmla="*/ 91 w 201" name="T4"/>
                <a:gd fmla="*/ 15 h 201" name="T5"/>
                <a:gd fmla="*/ 54 w 201" name="T6"/>
                <a:gd fmla="*/ 2 h 201" name="T7"/>
                <a:gd fmla="*/ 38 w 201" name="T8"/>
                <a:gd fmla="*/ 6 h 201" name="T9"/>
                <a:gd fmla="*/ 6 w 201" name="T10"/>
                <a:gd fmla="*/ 38 h 201" name="T11"/>
                <a:gd fmla="*/ 2 w 201" name="T12"/>
                <a:gd fmla="*/ 54 h 201" name="T13"/>
                <a:gd fmla="*/ 15 w 201" name="T14"/>
                <a:gd fmla="*/ 91 h 201" name="T15"/>
                <a:gd fmla="*/ 25 w 201" name="T16"/>
                <a:gd fmla="*/ 106 h 201" name="T17"/>
                <a:gd fmla="*/ 116 w 201" name="T18"/>
                <a:gd fmla="*/ 198 h 201" name="T19"/>
                <a:gd fmla="*/ 129 w 201" name="T20"/>
                <a:gd fmla="*/ 198 h 201" name="T21"/>
                <a:gd fmla="*/ 198 w 201" name="T22"/>
                <a:gd fmla="*/ 129 h 201" name="T23"/>
                <a:gd fmla="*/ 198 w 201" name="T24"/>
                <a:gd fmla="*/ 116 h 201" name="T25"/>
                <a:gd fmla="*/ 29 w 201" name="T26"/>
                <a:gd fmla="*/ 29 h 201" name="T27"/>
                <a:gd fmla="*/ 48 w 201" name="T28"/>
                <a:gd fmla="*/ 29 h 201" name="T29"/>
                <a:gd fmla="*/ 48 w 201" name="T30"/>
                <a:gd fmla="*/ 48 h 201" name="T31"/>
                <a:gd fmla="*/ 29 w 201" name="T32"/>
                <a:gd fmla="*/ 48 h 201" name="T33"/>
                <a:gd fmla="*/ 29 w 201" name="T34"/>
                <a:gd fmla="*/ 29 h 201" name="T35"/>
                <a:gd fmla="*/ 180 w 201" name="T36"/>
                <a:gd fmla="*/ 126 h 201" name="T37"/>
                <a:gd fmla="*/ 126 w 201" name="T38"/>
                <a:gd fmla="*/ 180 h 201" name="T39"/>
                <a:gd fmla="*/ 118 w 201" name="T40"/>
                <a:gd fmla="*/ 180 h 201" name="T41"/>
                <a:gd fmla="*/ 32 w 201" name="T42"/>
                <a:gd fmla="*/ 95 h 201" name="T43"/>
                <a:gd fmla="*/ 32 w 201" name="T44"/>
                <a:gd fmla="*/ 86 h 201" name="T45"/>
                <a:gd fmla="*/ 86 w 201" name="T46"/>
                <a:gd fmla="*/ 32 h 201" name="T47"/>
                <a:gd fmla="*/ 95 w 201" name="T48"/>
                <a:gd fmla="*/ 32 h 201" name="T49"/>
                <a:gd fmla="*/ 180 w 201" name="T50"/>
                <a:gd fmla="*/ 118 h 201" name="T51"/>
                <a:gd fmla="*/ 180 w 201" name="T52"/>
                <a:gd fmla="*/ 126 h 20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01" w="201">
                  <a:moveTo>
                    <a:pt x="198" y="116"/>
                  </a:moveTo>
                  <a:cubicBezTo>
                    <a:pt x="106" y="25"/>
                    <a:pt x="106" y="25"/>
                    <a:pt x="106" y="25"/>
                  </a:cubicBezTo>
                  <a:cubicBezTo>
                    <a:pt x="103" y="21"/>
                    <a:pt x="96" y="17"/>
                    <a:pt x="91" y="15"/>
                  </a:cubicBezTo>
                  <a:cubicBezTo>
                    <a:pt x="54" y="2"/>
                    <a:pt x="54" y="2"/>
                    <a:pt x="54" y="2"/>
                  </a:cubicBezTo>
                  <a:cubicBezTo>
                    <a:pt x="49" y="0"/>
                    <a:pt x="42" y="2"/>
                    <a:pt x="38" y="6"/>
                  </a:cubicBezTo>
                  <a:cubicBezTo>
                    <a:pt x="6" y="38"/>
                    <a:pt x="6" y="38"/>
                    <a:pt x="6" y="38"/>
                  </a:cubicBezTo>
                  <a:cubicBezTo>
                    <a:pt x="2" y="42"/>
                    <a:pt x="0" y="49"/>
                    <a:pt x="2" y="54"/>
                  </a:cubicBezTo>
                  <a:cubicBezTo>
                    <a:pt x="15" y="91"/>
                    <a:pt x="15" y="91"/>
                    <a:pt x="15" y="91"/>
                  </a:cubicBezTo>
                  <a:cubicBezTo>
                    <a:pt x="17" y="96"/>
                    <a:pt x="21" y="103"/>
                    <a:pt x="25" y="106"/>
                  </a:cubicBezTo>
                  <a:cubicBezTo>
                    <a:pt x="116" y="198"/>
                    <a:pt x="116" y="198"/>
                    <a:pt x="116" y="198"/>
                  </a:cubicBezTo>
                  <a:cubicBezTo>
                    <a:pt x="120" y="201"/>
                    <a:pt x="126" y="201"/>
                    <a:pt x="129" y="198"/>
                  </a:cubicBezTo>
                  <a:cubicBezTo>
                    <a:pt x="198" y="129"/>
                    <a:pt x="198" y="129"/>
                    <a:pt x="198" y="129"/>
                  </a:cubicBezTo>
                  <a:cubicBezTo>
                    <a:pt x="201" y="126"/>
                    <a:pt x="201" y="120"/>
                    <a:pt x="198" y="116"/>
                  </a:cubicBezTo>
                  <a:close/>
                  <a:moveTo>
                    <a:pt x="29" y="29"/>
                  </a:moveTo>
                  <a:cubicBezTo>
                    <a:pt x="34" y="24"/>
                    <a:pt x="43" y="24"/>
                    <a:pt x="48" y="29"/>
                  </a:cubicBezTo>
                  <a:cubicBezTo>
                    <a:pt x="53" y="34"/>
                    <a:pt x="53" y="43"/>
                    <a:pt x="48" y="48"/>
                  </a:cubicBezTo>
                  <a:cubicBezTo>
                    <a:pt x="43" y="53"/>
                    <a:pt x="34" y="53"/>
                    <a:pt x="29" y="48"/>
                  </a:cubicBezTo>
                  <a:cubicBezTo>
                    <a:pt x="24" y="43"/>
                    <a:pt x="24" y="34"/>
                    <a:pt x="29" y="29"/>
                  </a:cubicBezTo>
                  <a:close/>
                  <a:moveTo>
                    <a:pt x="180" y="126"/>
                  </a:moveTo>
                  <a:cubicBezTo>
                    <a:pt x="126" y="180"/>
                    <a:pt x="126" y="180"/>
                    <a:pt x="126" y="180"/>
                  </a:cubicBezTo>
                  <a:cubicBezTo>
                    <a:pt x="124" y="183"/>
                    <a:pt x="120" y="183"/>
                    <a:pt x="118" y="180"/>
                  </a:cubicBezTo>
                  <a:cubicBezTo>
                    <a:pt x="32" y="95"/>
                    <a:pt x="32" y="95"/>
                    <a:pt x="32" y="95"/>
                  </a:cubicBezTo>
                  <a:cubicBezTo>
                    <a:pt x="30" y="93"/>
                    <a:pt x="30" y="89"/>
                    <a:pt x="32" y="86"/>
                  </a:cubicBezTo>
                  <a:cubicBezTo>
                    <a:pt x="86" y="32"/>
                    <a:pt x="86" y="32"/>
                    <a:pt x="86" y="32"/>
                  </a:cubicBezTo>
                  <a:cubicBezTo>
                    <a:pt x="89" y="30"/>
                    <a:pt x="93" y="30"/>
                    <a:pt x="95" y="32"/>
                  </a:cubicBezTo>
                  <a:cubicBezTo>
                    <a:pt x="180" y="118"/>
                    <a:pt x="180" y="118"/>
                    <a:pt x="180" y="118"/>
                  </a:cubicBezTo>
                  <a:cubicBezTo>
                    <a:pt x="183" y="120"/>
                    <a:pt x="183" y="124"/>
                    <a:pt x="180" y="126"/>
                  </a:cubicBez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grpSp>
      <p:grpSp>
        <p:nvGrpSpPr>
          <p:cNvPr id="76" name="Group 68"/>
          <p:cNvGrpSpPr/>
          <p:nvPr/>
        </p:nvGrpSpPr>
        <p:grpSpPr>
          <a:xfrm>
            <a:off x="8626738" y="2843683"/>
            <a:ext cx="442313" cy="444186"/>
            <a:chOff x="4619626" y="2154237"/>
            <a:chExt cx="750886" cy="754064"/>
          </a:xfrm>
          <a:solidFill>
            <a:schemeClr val="bg1"/>
          </a:solidFill>
        </p:grpSpPr>
        <p:sp>
          <p:nvSpPr>
            <p:cNvPr id="77" name="Freeform 69"/>
            <p:cNvSpPr/>
            <p:nvPr/>
          </p:nvSpPr>
          <p:spPr bwMode="auto">
            <a:xfrm>
              <a:off x="4930775" y="2468563"/>
              <a:ext cx="439737" cy="439738"/>
            </a:xfrm>
            <a:custGeom>
              <a:gdLst>
                <a:gd fmla="*/ 33 w 117" name="T0"/>
                <a:gd fmla="*/ 7 h 117" name="T1"/>
                <a:gd fmla="*/ 50 w 117" name="T2"/>
                <a:gd fmla="*/ 24 h 117" name="T3"/>
                <a:gd fmla="*/ 55 w 117" name="T4"/>
                <a:gd fmla="*/ 27 h 117" name="T5"/>
                <a:gd fmla="*/ 90 w 117" name="T6"/>
                <a:gd fmla="*/ 62 h 117" name="T7"/>
                <a:gd fmla="*/ 90 w 117" name="T8"/>
                <a:gd fmla="*/ 73 h 117" name="T9"/>
                <a:gd fmla="*/ 73 w 117" name="T10"/>
                <a:gd fmla="*/ 89 h 117" name="T11"/>
                <a:gd fmla="*/ 62 w 117" name="T12"/>
                <a:gd fmla="*/ 89 h 117" name="T13"/>
                <a:gd fmla="*/ 27 w 117" name="T14"/>
                <a:gd fmla="*/ 55 h 117" name="T15"/>
                <a:gd fmla="*/ 25 w 117" name="T16"/>
                <a:gd fmla="*/ 49 h 117" name="T17"/>
                <a:gd fmla="*/ 8 w 117" name="T18"/>
                <a:gd fmla="*/ 32 h 117" name="T19"/>
                <a:gd fmla="*/ 12 w 117" name="T20"/>
                <a:gd fmla="*/ 70 h 117" name="T21"/>
                <a:gd fmla="*/ 46 w 117" name="T22"/>
                <a:gd fmla="*/ 105 h 117" name="T23"/>
                <a:gd fmla="*/ 89 w 117" name="T24"/>
                <a:gd fmla="*/ 105 h 117" name="T25"/>
                <a:gd fmla="*/ 105 w 117" name="T26"/>
                <a:gd fmla="*/ 89 h 117" name="T27"/>
                <a:gd fmla="*/ 105 w 117" name="T28"/>
                <a:gd fmla="*/ 46 h 117" name="T29"/>
                <a:gd fmla="*/ 70 w 117" name="T30"/>
                <a:gd fmla="*/ 11 h 117" name="T31"/>
                <a:gd fmla="*/ 33 w 117" name="T32"/>
                <a:gd fmla="*/ 7 h 11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17" w="117">
                  <a:moveTo>
                    <a:pt x="33" y="7"/>
                  </a:moveTo>
                  <a:cubicBezTo>
                    <a:pt x="50" y="24"/>
                    <a:pt x="50" y="24"/>
                    <a:pt x="50" y="24"/>
                  </a:cubicBezTo>
                  <a:cubicBezTo>
                    <a:pt x="52" y="25"/>
                    <a:pt x="54" y="25"/>
                    <a:pt x="55" y="27"/>
                  </a:cubicBezTo>
                  <a:cubicBezTo>
                    <a:pt x="90" y="62"/>
                    <a:pt x="90" y="62"/>
                    <a:pt x="90" y="62"/>
                  </a:cubicBezTo>
                  <a:cubicBezTo>
                    <a:pt x="93" y="65"/>
                    <a:pt x="93" y="70"/>
                    <a:pt x="90" y="73"/>
                  </a:cubicBezTo>
                  <a:cubicBezTo>
                    <a:pt x="73" y="89"/>
                    <a:pt x="73" y="89"/>
                    <a:pt x="73" y="89"/>
                  </a:cubicBezTo>
                  <a:cubicBezTo>
                    <a:pt x="70" y="93"/>
                    <a:pt x="65" y="93"/>
                    <a:pt x="62" y="89"/>
                  </a:cubicBezTo>
                  <a:cubicBezTo>
                    <a:pt x="27" y="55"/>
                    <a:pt x="27" y="55"/>
                    <a:pt x="27" y="55"/>
                  </a:cubicBezTo>
                  <a:cubicBezTo>
                    <a:pt x="25" y="53"/>
                    <a:pt x="25" y="51"/>
                    <a:pt x="25" y="49"/>
                  </a:cubicBezTo>
                  <a:cubicBezTo>
                    <a:pt x="8" y="32"/>
                    <a:pt x="8" y="32"/>
                    <a:pt x="8" y="32"/>
                  </a:cubicBezTo>
                  <a:cubicBezTo>
                    <a:pt x="0" y="44"/>
                    <a:pt x="1" y="60"/>
                    <a:pt x="12" y="70"/>
                  </a:cubicBezTo>
                  <a:cubicBezTo>
                    <a:pt x="46" y="105"/>
                    <a:pt x="46" y="105"/>
                    <a:pt x="46" y="105"/>
                  </a:cubicBezTo>
                  <a:cubicBezTo>
                    <a:pt x="58" y="117"/>
                    <a:pt x="77" y="117"/>
                    <a:pt x="89" y="105"/>
                  </a:cubicBezTo>
                  <a:cubicBezTo>
                    <a:pt x="105" y="89"/>
                    <a:pt x="105" y="89"/>
                    <a:pt x="105" y="89"/>
                  </a:cubicBezTo>
                  <a:cubicBezTo>
                    <a:pt x="117" y="77"/>
                    <a:pt x="117" y="58"/>
                    <a:pt x="105" y="46"/>
                  </a:cubicBezTo>
                  <a:cubicBezTo>
                    <a:pt x="70" y="11"/>
                    <a:pt x="70" y="11"/>
                    <a:pt x="70" y="11"/>
                  </a:cubicBezTo>
                  <a:cubicBezTo>
                    <a:pt x="60" y="1"/>
                    <a:pt x="44" y="0"/>
                    <a:pt x="33" y="7"/>
                  </a:cubicBez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sp>
          <p:nvSpPr>
            <p:cNvPr id="78" name="Freeform 70"/>
            <p:cNvSpPr/>
            <p:nvPr/>
          </p:nvSpPr>
          <p:spPr bwMode="auto">
            <a:xfrm>
              <a:off x="4619626" y="2154237"/>
              <a:ext cx="438150" cy="438150"/>
            </a:xfrm>
            <a:custGeom>
              <a:gdLst>
                <a:gd fmla="*/ 28 w 117" name="T0"/>
                <a:gd fmla="*/ 12 h 117" name="T1"/>
                <a:gd fmla="*/ 12 w 117" name="T2"/>
                <a:gd fmla="*/ 28 h 117" name="T3"/>
                <a:gd fmla="*/ 12 w 117" name="T4"/>
                <a:gd fmla="*/ 71 h 117" name="T5"/>
                <a:gd fmla="*/ 47 w 117" name="T6"/>
                <a:gd fmla="*/ 105 h 117" name="T7"/>
                <a:gd fmla="*/ 84 w 117" name="T8"/>
                <a:gd fmla="*/ 109 h 117" name="T9"/>
                <a:gd fmla="*/ 67 w 117" name="T10"/>
                <a:gd fmla="*/ 92 h 117" name="T11"/>
                <a:gd fmla="*/ 62 w 117" name="T12"/>
                <a:gd fmla="*/ 90 h 117" name="T13"/>
                <a:gd fmla="*/ 27 w 117" name="T14"/>
                <a:gd fmla="*/ 55 h 117" name="T15"/>
                <a:gd fmla="*/ 27 w 117" name="T16"/>
                <a:gd fmla="*/ 43 h 117" name="T17"/>
                <a:gd fmla="*/ 43 w 117" name="T18"/>
                <a:gd fmla="*/ 27 h 117" name="T19"/>
                <a:gd fmla="*/ 55 w 117" name="T20"/>
                <a:gd fmla="*/ 27 h 117" name="T21"/>
                <a:gd fmla="*/ 90 w 117" name="T22"/>
                <a:gd fmla="*/ 62 h 117" name="T23"/>
                <a:gd fmla="*/ 92 w 117" name="T24"/>
                <a:gd fmla="*/ 68 h 117" name="T25"/>
                <a:gd fmla="*/ 109 w 117" name="T26"/>
                <a:gd fmla="*/ 85 h 117" name="T27"/>
                <a:gd fmla="*/ 105 w 117" name="T28"/>
                <a:gd fmla="*/ 47 h 117" name="T29"/>
                <a:gd fmla="*/ 71 w 117" name="T30"/>
                <a:gd fmla="*/ 12 h 117" name="T31"/>
                <a:gd fmla="*/ 28 w 117" name="T32"/>
                <a:gd fmla="*/ 12 h 11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17" w="117">
                  <a:moveTo>
                    <a:pt x="28" y="12"/>
                  </a:moveTo>
                  <a:cubicBezTo>
                    <a:pt x="12" y="28"/>
                    <a:pt x="12" y="28"/>
                    <a:pt x="12" y="28"/>
                  </a:cubicBezTo>
                  <a:cubicBezTo>
                    <a:pt x="0" y="40"/>
                    <a:pt x="0" y="59"/>
                    <a:pt x="12" y="71"/>
                  </a:cubicBezTo>
                  <a:cubicBezTo>
                    <a:pt x="47" y="105"/>
                    <a:pt x="47" y="105"/>
                    <a:pt x="47" y="105"/>
                  </a:cubicBezTo>
                  <a:cubicBezTo>
                    <a:pt x="57" y="116"/>
                    <a:pt x="73" y="117"/>
                    <a:pt x="84" y="109"/>
                  </a:cubicBezTo>
                  <a:cubicBezTo>
                    <a:pt x="67" y="92"/>
                    <a:pt x="67" y="92"/>
                    <a:pt x="67" y="92"/>
                  </a:cubicBezTo>
                  <a:cubicBezTo>
                    <a:pt x="65" y="92"/>
                    <a:pt x="63" y="91"/>
                    <a:pt x="62" y="90"/>
                  </a:cubicBezTo>
                  <a:cubicBezTo>
                    <a:pt x="27" y="55"/>
                    <a:pt x="27" y="55"/>
                    <a:pt x="27" y="55"/>
                  </a:cubicBezTo>
                  <a:cubicBezTo>
                    <a:pt x="24" y="52"/>
                    <a:pt x="24" y="47"/>
                    <a:pt x="27" y="43"/>
                  </a:cubicBezTo>
                  <a:cubicBezTo>
                    <a:pt x="43" y="27"/>
                    <a:pt x="43" y="27"/>
                    <a:pt x="43" y="27"/>
                  </a:cubicBezTo>
                  <a:cubicBezTo>
                    <a:pt x="47" y="24"/>
                    <a:pt x="52" y="24"/>
                    <a:pt x="55" y="27"/>
                  </a:cubicBezTo>
                  <a:cubicBezTo>
                    <a:pt x="90" y="62"/>
                    <a:pt x="90" y="62"/>
                    <a:pt x="90" y="62"/>
                  </a:cubicBezTo>
                  <a:cubicBezTo>
                    <a:pt x="92" y="64"/>
                    <a:pt x="92" y="66"/>
                    <a:pt x="92" y="68"/>
                  </a:cubicBezTo>
                  <a:cubicBezTo>
                    <a:pt x="109" y="85"/>
                    <a:pt x="109" y="85"/>
                    <a:pt x="109" y="85"/>
                  </a:cubicBezTo>
                  <a:cubicBezTo>
                    <a:pt x="117" y="73"/>
                    <a:pt x="116" y="57"/>
                    <a:pt x="105" y="47"/>
                  </a:cubicBezTo>
                  <a:cubicBezTo>
                    <a:pt x="71" y="12"/>
                    <a:pt x="71" y="12"/>
                    <a:pt x="71" y="12"/>
                  </a:cubicBezTo>
                  <a:cubicBezTo>
                    <a:pt x="59" y="0"/>
                    <a:pt x="40" y="0"/>
                    <a:pt x="28" y="12"/>
                  </a:cubicBez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sp>
          <p:nvSpPr>
            <p:cNvPr id="79" name="Freeform 71"/>
            <p:cNvSpPr/>
            <p:nvPr/>
          </p:nvSpPr>
          <p:spPr bwMode="auto">
            <a:xfrm>
              <a:off x="4864100" y="2397125"/>
              <a:ext cx="261937" cy="266700"/>
            </a:xfrm>
            <a:custGeom>
              <a:gdLst>
                <a:gd fmla="*/ 66 w 70" name="T0"/>
                <a:gd fmla="*/ 51 h 71" name="T1"/>
                <a:gd fmla="*/ 20 w 70" name="T2"/>
                <a:gd fmla="*/ 4 h 71" name="T3"/>
                <a:gd fmla="*/ 4 w 70" name="T4"/>
                <a:gd fmla="*/ 4 h 71" name="T5"/>
                <a:gd fmla="*/ 4 w 70" name="T6"/>
                <a:gd fmla="*/ 20 h 71" name="T7"/>
                <a:gd fmla="*/ 50 w 70" name="T8"/>
                <a:gd fmla="*/ 66 h 71" name="T9"/>
                <a:gd fmla="*/ 66 w 70" name="T10"/>
                <a:gd fmla="*/ 66 h 71" name="T11"/>
                <a:gd fmla="*/ 66 w 70" name="T12"/>
                <a:gd fmla="*/ 51 h 71" name="T13"/>
              </a:gdLst>
              <a:cxnLst>
                <a:cxn ang="0">
                  <a:pos x="T0" y="T1"/>
                </a:cxn>
                <a:cxn ang="0">
                  <a:pos x="T2" y="T3"/>
                </a:cxn>
                <a:cxn ang="0">
                  <a:pos x="T4" y="T5"/>
                </a:cxn>
                <a:cxn ang="0">
                  <a:pos x="T6" y="T7"/>
                </a:cxn>
                <a:cxn ang="0">
                  <a:pos x="T8" y="T9"/>
                </a:cxn>
                <a:cxn ang="0">
                  <a:pos x="T10" y="T11"/>
                </a:cxn>
                <a:cxn ang="0">
                  <a:pos x="T12" y="T13"/>
                </a:cxn>
              </a:cxnLst>
              <a:rect b="b" l="0" r="r" t="0"/>
              <a:pathLst>
                <a:path h="71" w="70">
                  <a:moveTo>
                    <a:pt x="66" y="51"/>
                  </a:moveTo>
                  <a:cubicBezTo>
                    <a:pt x="20" y="4"/>
                    <a:pt x="20" y="4"/>
                    <a:pt x="20" y="4"/>
                  </a:cubicBezTo>
                  <a:cubicBezTo>
                    <a:pt x="15" y="0"/>
                    <a:pt x="8" y="0"/>
                    <a:pt x="4" y="4"/>
                  </a:cubicBezTo>
                  <a:cubicBezTo>
                    <a:pt x="0" y="9"/>
                    <a:pt x="0" y="16"/>
                    <a:pt x="4" y="20"/>
                  </a:cubicBezTo>
                  <a:cubicBezTo>
                    <a:pt x="50" y="66"/>
                    <a:pt x="50" y="66"/>
                    <a:pt x="50" y="66"/>
                  </a:cubicBezTo>
                  <a:cubicBezTo>
                    <a:pt x="55" y="71"/>
                    <a:pt x="62" y="71"/>
                    <a:pt x="66" y="66"/>
                  </a:cubicBezTo>
                  <a:cubicBezTo>
                    <a:pt x="70" y="62"/>
                    <a:pt x="70" y="55"/>
                    <a:pt x="66" y="51"/>
                  </a:cubicBez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grpSp>
      <p:grpSp>
        <p:nvGrpSpPr>
          <p:cNvPr id="80" name="Group 72"/>
          <p:cNvGrpSpPr/>
          <p:nvPr/>
        </p:nvGrpSpPr>
        <p:grpSpPr>
          <a:xfrm>
            <a:off x="3221409" y="2858974"/>
            <a:ext cx="417182" cy="413605"/>
            <a:chOff x="3567113" y="2855913"/>
            <a:chExt cx="555626" cy="550862"/>
          </a:xfrm>
          <a:solidFill>
            <a:schemeClr val="bg1"/>
          </a:solidFill>
        </p:grpSpPr>
        <p:sp>
          <p:nvSpPr>
            <p:cNvPr id="81" name="Freeform 73"/>
            <p:cNvSpPr/>
            <p:nvPr/>
          </p:nvSpPr>
          <p:spPr bwMode="auto">
            <a:xfrm>
              <a:off x="3567113" y="2855913"/>
              <a:ext cx="468313" cy="465137"/>
            </a:xfrm>
            <a:custGeom>
              <a:gdLst>
                <a:gd fmla="*/ 101 w 125" name="T0"/>
                <a:gd fmla="*/ 53 h 124" name="T1"/>
                <a:gd fmla="*/ 50 w 125" name="T2"/>
                <a:gd fmla="*/ 14 h 124" name="T3"/>
                <a:gd fmla="*/ 47 w 125" name="T4"/>
                <a:gd fmla="*/ 0 h 124" name="T5"/>
                <a:gd fmla="*/ 0 w 125" name="T6"/>
                <a:gd fmla="*/ 46 h 124" name="T7"/>
                <a:gd fmla="*/ 14 w 125" name="T8"/>
                <a:gd fmla="*/ 49 h 124" name="T9"/>
                <a:gd fmla="*/ 54 w 125" name="T10"/>
                <a:gd fmla="*/ 100 h 124" name="T11"/>
                <a:gd fmla="*/ 57 w 125" name="T12"/>
                <a:gd fmla="*/ 124 h 124" name="T13"/>
                <a:gd fmla="*/ 125 w 125" name="T14"/>
                <a:gd fmla="*/ 56 h 124" name="T15"/>
                <a:gd fmla="*/ 101 w 125" name="T16"/>
                <a:gd fmla="*/ 53 h 1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4" w="125">
                  <a:moveTo>
                    <a:pt x="101" y="53"/>
                  </a:moveTo>
                  <a:cubicBezTo>
                    <a:pt x="50" y="14"/>
                    <a:pt x="50" y="14"/>
                    <a:pt x="50" y="14"/>
                  </a:cubicBezTo>
                  <a:cubicBezTo>
                    <a:pt x="51" y="8"/>
                    <a:pt x="50" y="3"/>
                    <a:pt x="47" y="0"/>
                  </a:cubicBezTo>
                  <a:cubicBezTo>
                    <a:pt x="0" y="46"/>
                    <a:pt x="0" y="46"/>
                    <a:pt x="0" y="46"/>
                  </a:cubicBezTo>
                  <a:cubicBezTo>
                    <a:pt x="4" y="49"/>
                    <a:pt x="9" y="50"/>
                    <a:pt x="14" y="49"/>
                  </a:cubicBezTo>
                  <a:cubicBezTo>
                    <a:pt x="54" y="100"/>
                    <a:pt x="54" y="100"/>
                    <a:pt x="54" y="100"/>
                  </a:cubicBezTo>
                  <a:cubicBezTo>
                    <a:pt x="51" y="110"/>
                    <a:pt x="51" y="119"/>
                    <a:pt x="57" y="124"/>
                  </a:cubicBezTo>
                  <a:cubicBezTo>
                    <a:pt x="125" y="56"/>
                    <a:pt x="125" y="56"/>
                    <a:pt x="125" y="56"/>
                  </a:cubicBezTo>
                  <a:cubicBezTo>
                    <a:pt x="120" y="51"/>
                    <a:pt x="111" y="50"/>
                    <a:pt x="101" y="53"/>
                  </a:cubicBez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sp>
          <p:nvSpPr>
            <p:cNvPr id="82" name="Freeform 74"/>
            <p:cNvSpPr/>
            <p:nvPr/>
          </p:nvSpPr>
          <p:spPr bwMode="auto">
            <a:xfrm>
              <a:off x="3886201" y="3171825"/>
              <a:ext cx="236538" cy="234950"/>
            </a:xfrm>
            <a:custGeom>
              <a:gdLst>
                <a:gd fmla="*/ 149 w 149" name="T0"/>
                <a:gd fmla="*/ 148 h 148" name="T1"/>
                <a:gd fmla="*/ 38 w 149" name="T2"/>
                <a:gd fmla="*/ 0 h 148" name="T3"/>
                <a:gd fmla="*/ 0 w 149" name="T4"/>
                <a:gd fmla="*/ 37 h 148" name="T5"/>
                <a:gd fmla="*/ 149 w 149" name="T6"/>
                <a:gd fmla="*/ 148 h 148" name="T7"/>
              </a:gdLst>
              <a:cxnLst>
                <a:cxn ang="0">
                  <a:pos x="T0" y="T1"/>
                </a:cxn>
                <a:cxn ang="0">
                  <a:pos x="T2" y="T3"/>
                </a:cxn>
                <a:cxn ang="0">
                  <a:pos x="T4" y="T5"/>
                </a:cxn>
                <a:cxn ang="0">
                  <a:pos x="T6" y="T7"/>
                </a:cxn>
              </a:cxnLst>
              <a:rect b="b" l="0" r="r" t="0"/>
              <a:pathLst>
                <a:path h="148" w="149">
                  <a:moveTo>
                    <a:pt x="149" y="148"/>
                  </a:moveTo>
                  <a:lnTo>
                    <a:pt x="38" y="0"/>
                  </a:lnTo>
                  <a:lnTo>
                    <a:pt x="0" y="37"/>
                  </a:lnTo>
                  <a:lnTo>
                    <a:pt x="149" y="148"/>
                  </a:lnTo>
                  <a:close/>
                </a:path>
              </a:pathLst>
            </a:custGeom>
            <a:grpFill/>
            <a:ln>
              <a:noFill/>
            </a:ln>
            <a:extLst>
              <a:ext uri="{91240B29-F687-4F45-9708-019B960494DF}">
                <a14:hiddenLine w="9525">
                  <a:solidFill>
                    <a:srgbClr val="000000"/>
                  </a:solidFill>
                  <a:round/>
                  <a:headEnd/>
                  <a:tailE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p>
          </p:txBody>
        </p:sp>
      </p:grpSp>
      <p:sp>
        <p:nvSpPr>
          <p:cNvPr id="22552" name="Freeform 75"/>
          <p:cNvSpPr>
            <a:spLocks noEditPoints="1"/>
          </p:cNvSpPr>
          <p:nvPr/>
        </p:nvSpPr>
        <p:spPr bwMode="auto">
          <a:xfrm>
            <a:off x="4152900" y="1790700"/>
            <a:ext cx="457200" cy="457200"/>
          </a:xfrm>
          <a:custGeom>
            <a:gdLst>
              <a:gd fmla="*/ 2147483646 w 101" name="T0"/>
              <a:gd fmla="*/ 2147483646 h 101" name="T1"/>
              <a:gd fmla="*/ 2147483646 w 101" name="T2"/>
              <a:gd fmla="*/ 2147483646 h 101" name="T3"/>
              <a:gd fmla="*/ 2147483646 w 101" name="T4"/>
              <a:gd fmla="*/ 2147483646 h 101" name="T5"/>
              <a:gd fmla="*/ 2147483646 w 101" name="T6"/>
              <a:gd fmla="*/ 2147483646 h 101" name="T7"/>
              <a:gd fmla="*/ 2147483646 w 101" name="T8"/>
              <a:gd fmla="*/ 2147483646 h 101" name="T9"/>
              <a:gd fmla="*/ 2147483646 w 101" name="T10"/>
              <a:gd fmla="*/ 2147483646 h 101" name="T11"/>
              <a:gd fmla="*/ 2147483646 w 101" name="T12"/>
              <a:gd fmla="*/ 2147483646 h 101" name="T13"/>
              <a:gd fmla="*/ 2147483646 w 101" name="T14"/>
              <a:gd fmla="*/ 2147483646 h 101" name="T15"/>
              <a:gd fmla="*/ 2147483646 w 101" name="T16"/>
              <a:gd fmla="*/ 2147483646 h 101" name="T17"/>
              <a:gd fmla="*/ 2147483646 w 101" name="T18"/>
              <a:gd fmla="*/ 2147483646 h 101" name="T19"/>
              <a:gd fmla="*/ 2147483646 w 101" name="T20"/>
              <a:gd fmla="*/ 2147483646 h 101" name="T21"/>
              <a:gd fmla="*/ 2147483646 w 101" name="T22"/>
              <a:gd fmla="*/ 2147483646 h 101" name="T23"/>
              <a:gd fmla="*/ 2147483646 w 101" name="T24"/>
              <a:gd fmla="*/ 2147483646 h 101" name="T25"/>
              <a:gd fmla="*/ 2147483646 w 101" name="T26"/>
              <a:gd fmla="*/ 2147483646 h 101" name="T27"/>
              <a:gd fmla="*/ 2147483646 w 101" name="T28"/>
              <a:gd fmla="*/ 2147483646 h 101" name="T29"/>
              <a:gd fmla="*/ 2147483646 w 101" name="T30"/>
              <a:gd fmla="*/ 2147483646 h 101" name="T31"/>
              <a:gd fmla="*/ 0 w 101" name="T32"/>
              <a:gd fmla="*/ 2147483646 h 101" name="T33"/>
              <a:gd fmla="*/ 0 w 101" name="T34"/>
              <a:gd fmla="*/ 2147483646 h 101" name="T35"/>
              <a:gd fmla="*/ 2147483646 w 101" name="T36"/>
              <a:gd fmla="*/ 2147483646 h 101" name="T37"/>
              <a:gd fmla="*/ 2147483646 w 101" name="T38"/>
              <a:gd fmla="*/ 2147483646 h 101" name="T39"/>
              <a:gd fmla="*/ 2147483646 w 101" name="T40"/>
              <a:gd fmla="*/ 2147483646 h 101" name="T41"/>
              <a:gd fmla="*/ 2147483646 w 101" name="T42"/>
              <a:gd fmla="*/ 2147483646 h 101" name="T43"/>
              <a:gd fmla="*/ 2147483646 w 101" name="T44"/>
              <a:gd fmla="*/ 2147483646 h 101" name="T45"/>
              <a:gd fmla="*/ 2147483646 w 101" name="T46"/>
              <a:gd fmla="*/ 2147483646 h 101" name="T47"/>
              <a:gd fmla="*/ 2147483646 w 101" name="T48"/>
              <a:gd fmla="*/ 0 h 101" name="T49"/>
              <a:gd fmla="*/ 2147483646 w 101" name="T50"/>
              <a:gd fmla="*/ 0 h 101" name="T51"/>
              <a:gd fmla="*/ 2147483646 w 101" name="T52"/>
              <a:gd fmla="*/ 2147483646 h 101" name="T53"/>
              <a:gd fmla="*/ 2147483646 w 101" name="T54"/>
              <a:gd fmla="*/ 2147483646 h 101" name="T55"/>
              <a:gd fmla="*/ 2147483646 w 101" name="T56"/>
              <a:gd fmla="*/ 2147483646 h 101" name="T57"/>
              <a:gd fmla="*/ 2147483646 w 101" name="T58"/>
              <a:gd fmla="*/ 2147483646 h 101" name="T59"/>
              <a:gd fmla="*/ 2147483646 w 101" name="T60"/>
              <a:gd fmla="*/ 2147483646 h 101" name="T61"/>
              <a:gd fmla="*/ 2147483646 w 101" name="T62"/>
              <a:gd fmla="*/ 2147483646 h 101" name="T63"/>
              <a:gd fmla="*/ 2147483646 w 101" name="T64"/>
              <a:gd fmla="*/ 2147483646 h 101" name="T65"/>
              <a:gd fmla="*/ 2147483646 w 101" name="T66"/>
              <a:gd fmla="*/ 2147483646 h 101" name="T67"/>
              <a:gd fmla="*/ 2147483646 w 101" name="T68"/>
              <a:gd fmla="*/ 2147483646 h 101" name="T69"/>
              <a:gd fmla="*/ 2147483646 w 101" name="T70"/>
              <a:gd fmla="*/ 2147483646 h 101" name="T71"/>
              <a:gd fmla="*/ 2147483646 w 101" name="T72"/>
              <a:gd fmla="*/ 2147483646 h 101" name="T73"/>
              <a:gd fmla="*/ 2147483646 w 101" name="T74"/>
              <a:gd fmla="*/ 2147483646 h 101" name="T75"/>
              <a:gd fmla="*/ 2147483646 w 101" name="T76"/>
              <a:gd fmla="*/ 2147483646 h 101" name="T77"/>
              <a:gd fmla="*/ 2147483646 w 101" name="T78"/>
              <a:gd fmla="*/ 2147483646 h 101" name="T79"/>
              <a:gd fmla="*/ 2147483646 w 101" name="T80"/>
              <a:gd fmla="*/ 2147483646 h 101" name="T81"/>
              <a:gd fmla="*/ 2147483646 w 101" name="T82"/>
              <a:gd fmla="*/ 2147483646 h 101" name="T83"/>
              <a:gd fmla="*/ 2147483646 w 101" name="T84"/>
              <a:gd fmla="*/ 2147483646 h 101"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100" w="100">
                <a:moveTo>
                  <a:pt x="50" y="76"/>
                </a:moveTo>
                <a:cubicBezTo>
                  <a:pt x="36" y="76"/>
                  <a:pt x="25" y="65"/>
                  <a:pt x="25" y="51"/>
                </a:cubicBezTo>
                <a:cubicBezTo>
                  <a:pt x="25" y="37"/>
                  <a:pt x="36" y="26"/>
                  <a:pt x="50" y="26"/>
                </a:cubicBezTo>
                <a:cubicBezTo>
                  <a:pt x="64" y="26"/>
                  <a:pt x="75" y="37"/>
                  <a:pt x="75" y="51"/>
                </a:cubicBezTo>
                <a:cubicBezTo>
                  <a:pt x="75" y="65"/>
                  <a:pt x="64" y="76"/>
                  <a:pt x="50" y="76"/>
                </a:cubicBezTo>
                <a:close/>
                <a:moveTo>
                  <a:pt x="50" y="62"/>
                </a:moveTo>
                <a:cubicBezTo>
                  <a:pt x="44" y="62"/>
                  <a:pt x="39" y="57"/>
                  <a:pt x="39" y="51"/>
                </a:cubicBezTo>
                <a:cubicBezTo>
                  <a:pt x="39" y="45"/>
                  <a:pt x="44" y="40"/>
                  <a:pt x="50" y="40"/>
                </a:cubicBezTo>
                <a:cubicBezTo>
                  <a:pt x="56" y="40"/>
                  <a:pt x="61" y="45"/>
                  <a:pt x="61" y="51"/>
                </a:cubicBezTo>
                <a:cubicBezTo>
                  <a:pt x="61" y="57"/>
                  <a:pt x="56" y="62"/>
                  <a:pt x="50" y="62"/>
                </a:cubicBezTo>
                <a:close/>
                <a:moveTo>
                  <a:pt x="42" y="88"/>
                </a:moveTo>
                <a:cubicBezTo>
                  <a:pt x="37" y="87"/>
                  <a:pt x="33" y="85"/>
                  <a:pt x="30" y="83"/>
                </a:cubicBezTo>
                <a:cubicBezTo>
                  <a:pt x="20" y="92"/>
                  <a:pt x="20" y="92"/>
                  <a:pt x="20" y="92"/>
                </a:cubicBezTo>
                <a:cubicBezTo>
                  <a:pt x="9" y="81"/>
                  <a:pt x="9" y="81"/>
                  <a:pt x="9" y="81"/>
                </a:cubicBezTo>
                <a:cubicBezTo>
                  <a:pt x="18" y="71"/>
                  <a:pt x="18" y="71"/>
                  <a:pt x="18" y="71"/>
                </a:cubicBezTo>
                <a:cubicBezTo>
                  <a:pt x="16" y="68"/>
                  <a:pt x="14" y="64"/>
                  <a:pt x="13" y="59"/>
                </a:cubicBezTo>
                <a:cubicBezTo>
                  <a:pt x="0" y="59"/>
                  <a:pt x="0" y="59"/>
                  <a:pt x="0" y="59"/>
                </a:cubicBezTo>
                <a:cubicBezTo>
                  <a:pt x="0" y="42"/>
                  <a:pt x="0" y="42"/>
                  <a:pt x="0" y="42"/>
                </a:cubicBezTo>
                <a:cubicBezTo>
                  <a:pt x="13" y="42"/>
                  <a:pt x="13" y="42"/>
                  <a:pt x="13" y="42"/>
                </a:cubicBezTo>
                <a:cubicBezTo>
                  <a:pt x="14" y="38"/>
                  <a:pt x="16" y="34"/>
                  <a:pt x="18" y="30"/>
                </a:cubicBezTo>
                <a:cubicBezTo>
                  <a:pt x="9" y="21"/>
                  <a:pt x="9" y="21"/>
                  <a:pt x="9" y="21"/>
                </a:cubicBezTo>
                <a:cubicBezTo>
                  <a:pt x="20" y="9"/>
                  <a:pt x="20" y="9"/>
                  <a:pt x="20" y="9"/>
                </a:cubicBezTo>
                <a:cubicBezTo>
                  <a:pt x="30" y="18"/>
                  <a:pt x="30" y="18"/>
                  <a:pt x="30" y="18"/>
                </a:cubicBezTo>
                <a:cubicBezTo>
                  <a:pt x="33" y="16"/>
                  <a:pt x="37" y="14"/>
                  <a:pt x="42" y="13"/>
                </a:cubicBezTo>
                <a:cubicBezTo>
                  <a:pt x="42" y="0"/>
                  <a:pt x="42" y="0"/>
                  <a:pt x="42" y="0"/>
                </a:cubicBezTo>
                <a:cubicBezTo>
                  <a:pt x="59" y="0"/>
                  <a:pt x="59" y="0"/>
                  <a:pt x="59" y="0"/>
                </a:cubicBezTo>
                <a:cubicBezTo>
                  <a:pt x="59" y="13"/>
                  <a:pt x="59" y="13"/>
                  <a:pt x="59" y="13"/>
                </a:cubicBezTo>
                <a:cubicBezTo>
                  <a:pt x="63" y="14"/>
                  <a:pt x="67" y="16"/>
                  <a:pt x="71" y="18"/>
                </a:cubicBezTo>
                <a:cubicBezTo>
                  <a:pt x="80" y="9"/>
                  <a:pt x="80" y="9"/>
                  <a:pt x="80" y="9"/>
                </a:cubicBezTo>
                <a:cubicBezTo>
                  <a:pt x="92" y="21"/>
                  <a:pt x="92" y="21"/>
                  <a:pt x="92" y="21"/>
                </a:cubicBezTo>
                <a:cubicBezTo>
                  <a:pt x="83" y="30"/>
                  <a:pt x="83" y="30"/>
                  <a:pt x="83" y="30"/>
                </a:cubicBezTo>
                <a:cubicBezTo>
                  <a:pt x="85" y="34"/>
                  <a:pt x="87" y="38"/>
                  <a:pt x="88" y="42"/>
                </a:cubicBezTo>
                <a:cubicBezTo>
                  <a:pt x="101" y="42"/>
                  <a:pt x="101" y="42"/>
                  <a:pt x="101" y="42"/>
                </a:cubicBezTo>
                <a:cubicBezTo>
                  <a:pt x="101" y="59"/>
                  <a:pt x="101" y="59"/>
                  <a:pt x="101" y="59"/>
                </a:cubicBezTo>
                <a:cubicBezTo>
                  <a:pt x="88" y="59"/>
                  <a:pt x="88" y="59"/>
                  <a:pt x="88" y="59"/>
                </a:cubicBezTo>
                <a:cubicBezTo>
                  <a:pt x="87" y="64"/>
                  <a:pt x="85" y="68"/>
                  <a:pt x="83" y="71"/>
                </a:cubicBezTo>
                <a:cubicBezTo>
                  <a:pt x="92" y="81"/>
                  <a:pt x="92" y="81"/>
                  <a:pt x="92" y="81"/>
                </a:cubicBezTo>
                <a:cubicBezTo>
                  <a:pt x="80" y="92"/>
                  <a:pt x="80" y="92"/>
                  <a:pt x="80" y="92"/>
                </a:cubicBezTo>
                <a:cubicBezTo>
                  <a:pt x="71" y="83"/>
                  <a:pt x="71" y="83"/>
                  <a:pt x="71" y="83"/>
                </a:cubicBezTo>
                <a:cubicBezTo>
                  <a:pt x="67" y="85"/>
                  <a:pt x="63" y="87"/>
                  <a:pt x="59" y="88"/>
                </a:cubicBezTo>
                <a:cubicBezTo>
                  <a:pt x="59" y="101"/>
                  <a:pt x="59" y="101"/>
                  <a:pt x="59" y="101"/>
                </a:cubicBezTo>
                <a:cubicBezTo>
                  <a:pt x="42" y="101"/>
                  <a:pt x="42" y="101"/>
                  <a:pt x="42" y="101"/>
                </a:cubicBezTo>
                <a:cubicBezTo>
                  <a:pt x="42" y="88"/>
                  <a:pt x="42" y="88"/>
                  <a:pt x="42" y="8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3" name="TextBox 77"/>
          <p:cNvSpPr txBox="1">
            <a:spLocks noChangeArrowheads="1"/>
          </p:cNvSpPr>
          <p:nvPr/>
        </p:nvSpPr>
        <p:spPr bwMode="auto">
          <a:xfrm>
            <a:off x="1411288" y="1585913"/>
            <a:ext cx="122269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1600">
                <a:solidFill>
                  <a:srgbClr val="2A3B4B"/>
                </a:solidFill>
                <a:latin charset="0" panose="020b0502040204020203" pitchFamily="34" typeface="Segoe UI"/>
                <a:cs charset="0" panose="020b0502040204020203" pitchFamily="34" typeface="Segoe UI"/>
              </a:rPr>
              <a:t>TEXT HERE.</a:t>
            </a:r>
          </a:p>
        </p:txBody>
      </p:sp>
      <p:sp>
        <p:nvSpPr>
          <p:cNvPr id="85" name="Rectangle 78"/>
          <p:cNvSpPr/>
          <p:nvPr/>
        </p:nvSpPr>
        <p:spPr>
          <a:xfrm>
            <a:off x="1420813" y="1854200"/>
            <a:ext cx="2363787"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is simply dummy text of themes.</a:t>
            </a:r>
          </a:p>
        </p:txBody>
      </p:sp>
      <p:sp>
        <p:nvSpPr>
          <p:cNvPr id="22555" name="TextBox 79"/>
          <p:cNvSpPr txBox="1">
            <a:spLocks noChangeArrowheads="1"/>
          </p:cNvSpPr>
          <p:nvPr/>
        </p:nvSpPr>
        <p:spPr bwMode="auto">
          <a:xfrm>
            <a:off x="1398588" y="4953000"/>
            <a:ext cx="122269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1600">
                <a:solidFill>
                  <a:srgbClr val="2A3B4B"/>
                </a:solidFill>
                <a:latin charset="0" panose="020b0502040204020203" pitchFamily="34" typeface="Segoe UI"/>
                <a:cs charset="0" panose="020b0502040204020203" pitchFamily="34" typeface="Segoe UI"/>
              </a:rPr>
              <a:t>TEXT HERE.</a:t>
            </a:r>
          </a:p>
        </p:txBody>
      </p:sp>
      <p:sp>
        <p:nvSpPr>
          <p:cNvPr id="87" name="Rectangle 80"/>
          <p:cNvSpPr/>
          <p:nvPr/>
        </p:nvSpPr>
        <p:spPr>
          <a:xfrm>
            <a:off x="1409700" y="5219700"/>
            <a:ext cx="2363788"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is simply dummy text of themes.</a:t>
            </a:r>
          </a:p>
        </p:txBody>
      </p:sp>
      <p:sp>
        <p:nvSpPr>
          <p:cNvPr id="22557" name="TextBox 81"/>
          <p:cNvSpPr txBox="1">
            <a:spLocks noChangeArrowheads="1"/>
          </p:cNvSpPr>
          <p:nvPr/>
        </p:nvSpPr>
        <p:spPr bwMode="auto">
          <a:xfrm>
            <a:off x="8447089" y="1585913"/>
            <a:ext cx="122269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1600">
                <a:solidFill>
                  <a:srgbClr val="2A3B4B"/>
                </a:solidFill>
                <a:latin charset="0" panose="020b0502040204020203" pitchFamily="34" typeface="Segoe UI"/>
                <a:cs charset="0" panose="020b0502040204020203" pitchFamily="34" typeface="Segoe UI"/>
              </a:rPr>
              <a:t>TEXT HERE.</a:t>
            </a:r>
          </a:p>
        </p:txBody>
      </p:sp>
      <p:sp>
        <p:nvSpPr>
          <p:cNvPr id="89" name="Rectangle 82"/>
          <p:cNvSpPr/>
          <p:nvPr/>
        </p:nvSpPr>
        <p:spPr>
          <a:xfrm>
            <a:off x="8456614" y="1854200"/>
            <a:ext cx="2363787"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is simply dummy text of themes.</a:t>
            </a:r>
          </a:p>
        </p:txBody>
      </p:sp>
      <p:sp>
        <p:nvSpPr>
          <p:cNvPr id="22559" name="TextBox 83"/>
          <p:cNvSpPr txBox="1">
            <a:spLocks noChangeArrowheads="1"/>
          </p:cNvSpPr>
          <p:nvPr/>
        </p:nvSpPr>
        <p:spPr bwMode="auto">
          <a:xfrm>
            <a:off x="8458199" y="4953000"/>
            <a:ext cx="122269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1600">
                <a:solidFill>
                  <a:srgbClr val="2A3B4B"/>
                </a:solidFill>
                <a:latin charset="0" panose="020b0502040204020203" pitchFamily="34" typeface="Segoe UI"/>
                <a:cs charset="0" panose="020b0502040204020203" pitchFamily="34" typeface="Segoe UI"/>
              </a:rPr>
              <a:t>TEXT HERE.</a:t>
            </a:r>
          </a:p>
        </p:txBody>
      </p:sp>
      <p:sp>
        <p:nvSpPr>
          <p:cNvPr id="91" name="Rectangle 84"/>
          <p:cNvSpPr/>
          <p:nvPr/>
        </p:nvSpPr>
        <p:spPr>
          <a:xfrm>
            <a:off x="8467724" y="5219700"/>
            <a:ext cx="2363788"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is simply dummy text of themes.</a:t>
            </a:r>
          </a:p>
        </p:txBody>
      </p:sp>
      <p:sp>
        <p:nvSpPr>
          <p:cNvPr id="22561" name="TextBox 85"/>
          <p:cNvSpPr txBox="1">
            <a:spLocks noChangeArrowheads="1"/>
          </p:cNvSpPr>
          <p:nvPr/>
        </p:nvSpPr>
        <p:spPr bwMode="auto">
          <a:xfrm>
            <a:off x="9412289" y="2640013"/>
            <a:ext cx="122269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1600">
                <a:solidFill>
                  <a:srgbClr val="2A3B4B"/>
                </a:solidFill>
                <a:latin charset="0" panose="020b0502040204020203" pitchFamily="34" typeface="Segoe UI"/>
                <a:cs charset="0" panose="020b0502040204020203" pitchFamily="34" typeface="Segoe UI"/>
              </a:rPr>
              <a:t>TEXT HERE.</a:t>
            </a:r>
          </a:p>
        </p:txBody>
      </p:sp>
      <p:sp>
        <p:nvSpPr>
          <p:cNvPr id="93" name="Rectangle 86"/>
          <p:cNvSpPr/>
          <p:nvPr/>
        </p:nvSpPr>
        <p:spPr>
          <a:xfrm>
            <a:off x="9412289" y="2921000"/>
            <a:ext cx="1979612"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heres simply dummy tex.</a:t>
            </a:r>
          </a:p>
        </p:txBody>
      </p:sp>
      <p:sp>
        <p:nvSpPr>
          <p:cNvPr id="22563" name="TextBox 87"/>
          <p:cNvSpPr txBox="1">
            <a:spLocks noChangeArrowheads="1"/>
          </p:cNvSpPr>
          <p:nvPr/>
        </p:nvSpPr>
        <p:spPr bwMode="auto">
          <a:xfrm>
            <a:off x="9405939" y="3935413"/>
            <a:ext cx="122269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1600">
                <a:solidFill>
                  <a:srgbClr val="2A3B4B"/>
                </a:solidFill>
                <a:latin charset="0" panose="020b0502040204020203" pitchFamily="34" typeface="Segoe UI"/>
                <a:cs charset="0" panose="020b0502040204020203" pitchFamily="34" typeface="Segoe UI"/>
              </a:rPr>
              <a:t>TEXT HERE.</a:t>
            </a:r>
          </a:p>
        </p:txBody>
      </p:sp>
      <p:sp>
        <p:nvSpPr>
          <p:cNvPr id="95" name="Rectangle 88"/>
          <p:cNvSpPr/>
          <p:nvPr/>
        </p:nvSpPr>
        <p:spPr>
          <a:xfrm>
            <a:off x="9404349" y="4216400"/>
            <a:ext cx="1981200"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heres simply dummy tex.</a:t>
            </a:r>
          </a:p>
        </p:txBody>
      </p:sp>
      <p:sp>
        <p:nvSpPr>
          <p:cNvPr id="22565" name="TextBox 89"/>
          <p:cNvSpPr txBox="1">
            <a:spLocks noChangeArrowheads="1"/>
          </p:cNvSpPr>
          <p:nvPr/>
        </p:nvSpPr>
        <p:spPr bwMode="auto">
          <a:xfrm>
            <a:off x="884238" y="2640013"/>
            <a:ext cx="122269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1600">
                <a:solidFill>
                  <a:srgbClr val="2A3B4B"/>
                </a:solidFill>
                <a:latin charset="0" panose="020b0502040204020203" pitchFamily="34" typeface="Segoe UI"/>
                <a:cs charset="0" panose="020b0502040204020203" pitchFamily="34" typeface="Segoe UI"/>
              </a:rPr>
              <a:t>TEXT HERE.</a:t>
            </a:r>
          </a:p>
        </p:txBody>
      </p:sp>
      <p:sp>
        <p:nvSpPr>
          <p:cNvPr id="97" name="Rectangle 90"/>
          <p:cNvSpPr/>
          <p:nvPr/>
        </p:nvSpPr>
        <p:spPr>
          <a:xfrm>
            <a:off x="884238" y="2921000"/>
            <a:ext cx="1981200"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heres simply dummy tex.</a:t>
            </a:r>
          </a:p>
        </p:txBody>
      </p:sp>
      <p:sp>
        <p:nvSpPr>
          <p:cNvPr id="22567" name="TextBox 91"/>
          <p:cNvSpPr txBox="1">
            <a:spLocks noChangeArrowheads="1"/>
          </p:cNvSpPr>
          <p:nvPr/>
        </p:nvSpPr>
        <p:spPr bwMode="auto">
          <a:xfrm>
            <a:off x="877888" y="3935413"/>
            <a:ext cx="122269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1600">
                <a:solidFill>
                  <a:srgbClr val="2A3B4B"/>
                </a:solidFill>
                <a:latin charset="0" panose="020b0502040204020203" pitchFamily="34" typeface="Segoe UI"/>
                <a:cs charset="0" panose="020b0502040204020203" pitchFamily="34" typeface="Segoe UI"/>
              </a:rPr>
              <a:t>TEXT HERE.</a:t>
            </a:r>
          </a:p>
        </p:txBody>
      </p:sp>
      <p:sp>
        <p:nvSpPr>
          <p:cNvPr id="99" name="Rectangle 92"/>
          <p:cNvSpPr/>
          <p:nvPr/>
        </p:nvSpPr>
        <p:spPr>
          <a:xfrm>
            <a:off x="877888" y="4216400"/>
            <a:ext cx="1979612" cy="579120"/>
          </a:xfrm>
          <a:prstGeom prst="rect">
            <a:avLst/>
          </a:prstGeom>
        </p:spPr>
        <p:txBody>
          <a:bodyPr>
            <a:spAutoFit/>
          </a:bodyPr>
          <a:lstStyle/>
          <a:p>
            <a:pPr algn="just" eaLnBrk="1" fontAlgn="auto" hangingPunct="1">
              <a:spcBef>
                <a:spcPct val="0"/>
              </a:spcBef>
              <a:spcAft>
                <a:spcPct val="0"/>
              </a:spcAft>
              <a:defRPr/>
            </a:pPr>
            <a:r>
              <a:rPr lang="en-US" sz="1600">
                <a:solidFill>
                  <a:schemeClr val="bg1">
                    <a:lumMod val="65000"/>
                  </a:schemeClr>
                </a:solidFill>
                <a:latin typeface="+mn-lt"/>
                <a:ea typeface="+mn-ea"/>
              </a:rPr>
              <a:t>Lorem Ipsum heres simply dummy tex.</a:t>
            </a:r>
          </a:p>
        </p:txBody>
      </p:sp>
      <p:sp>
        <p:nvSpPr>
          <p:cNvPr id="22569" name="Freeform 114"/>
          <p:cNvSpPr>
            <a:spLocks noEditPoints="1"/>
          </p:cNvSpPr>
          <p:nvPr/>
        </p:nvSpPr>
        <p:spPr bwMode="auto">
          <a:xfrm>
            <a:off x="7673975" y="1770063"/>
            <a:ext cx="350838" cy="463550"/>
          </a:xfrm>
          <a:custGeom>
            <a:gdLst>
              <a:gd fmla="*/ 2147483646 w 100" name="T0"/>
              <a:gd fmla="*/ 2147483646 h 132" name="T1"/>
              <a:gd fmla="*/ 2147483646 w 100" name="T2"/>
              <a:gd fmla="*/ 2147483646 h 132" name="T3"/>
              <a:gd fmla="*/ 2147483646 w 100" name="T4"/>
              <a:gd fmla="*/ 2147483646 h 132" name="T5"/>
              <a:gd fmla="*/ 2147483646 w 100" name="T6"/>
              <a:gd fmla="*/ 2147483646 h 132" name="T7"/>
              <a:gd fmla="*/ 2147483646 w 100" name="T8"/>
              <a:gd fmla="*/ 2147483646 h 132" name="T9"/>
              <a:gd fmla="*/ 2147483646 w 100" name="T10"/>
              <a:gd fmla="*/ 2147483646 h 132" name="T11"/>
              <a:gd fmla="*/ 2147483646 w 100" name="T12"/>
              <a:gd fmla="*/ 2147483646 h 132" name="T13"/>
              <a:gd fmla="*/ 2147483646 w 100" name="T14"/>
              <a:gd fmla="*/ 2147483646 h 132" name="T15"/>
              <a:gd fmla="*/ 2147483646 w 100" name="T16"/>
              <a:gd fmla="*/ 2147483646 h 132" name="T17"/>
              <a:gd fmla="*/ 2147483646 w 100" name="T18"/>
              <a:gd fmla="*/ 2147483646 h 132" name="T19"/>
              <a:gd fmla="*/ 2147483646 w 100" name="T20"/>
              <a:gd fmla="*/ 2147483646 h 132" name="T21"/>
              <a:gd fmla="*/ 2147483646 w 100" name="T22"/>
              <a:gd fmla="*/ 2147483646 h 132" name="T23"/>
              <a:gd fmla="*/ 2147483646 w 100" name="T24"/>
              <a:gd fmla="*/ 2147483646 h 132" name="T25"/>
              <a:gd fmla="*/ 2147483646 w 100" name="T26"/>
              <a:gd fmla="*/ 2147483646 h 132" name="T27"/>
              <a:gd fmla="*/ 2147483646 w 100" name="T28"/>
              <a:gd fmla="*/ 2147483646 h 132" name="T29"/>
              <a:gd fmla="*/ 2147483646 w 100" name="T30"/>
              <a:gd fmla="*/ 2147483646 h 132" name="T31"/>
              <a:gd fmla="*/ 2147483646 w 100" name="T32"/>
              <a:gd fmla="*/ 0 h 132" name="T33"/>
              <a:gd fmla="*/ 2147483646 w 100" name="T34"/>
              <a:gd fmla="*/ 2147483646 h 132" name="T35"/>
              <a:gd fmla="*/ 2147483646 w 100" name="T36"/>
              <a:gd fmla="*/ 2147483646 h 132" name="T37"/>
              <a:gd fmla="*/ 0 w 100" name="T38"/>
              <a:gd fmla="*/ 2147483646 h 132" name="T39"/>
              <a:gd fmla="*/ 0 w 100" name="T40"/>
              <a:gd fmla="*/ 2147483646 h 132" name="T41"/>
              <a:gd fmla="*/ 2147483646 w 100" name="T42"/>
              <a:gd fmla="*/ 2147483646 h 132" name="T43"/>
              <a:gd fmla="*/ 2147483646 w 100" name="T44"/>
              <a:gd fmla="*/ 2147483646 h 132" name="T45"/>
              <a:gd fmla="*/ 2147483646 w 100" name="T46"/>
              <a:gd fmla="*/ 2147483646 h 132" name="T47"/>
              <a:gd fmla="*/ 2147483646 w 100" name="T48"/>
              <a:gd fmla="*/ 2147483646 h 132" name="T49"/>
              <a:gd fmla="*/ 2147483646 w 100" name="T50"/>
              <a:gd fmla="*/ 2147483646 h 132" name="T51"/>
              <a:gd fmla="*/ 2147483646 w 100" name="T52"/>
              <a:gd fmla="*/ 2147483646 h 132" name="T53"/>
              <a:gd fmla="*/ 2147483646 w 100" name="T54"/>
              <a:gd fmla="*/ 2147483646 h 132" name="T55"/>
              <a:gd fmla="*/ 2147483646 w 100" name="T56"/>
              <a:gd fmla="*/ 2147483646 h 132" name="T57"/>
              <a:gd fmla="*/ 2147483646 w 100" name="T58"/>
              <a:gd fmla="*/ 2147483646 h 132" name="T59"/>
              <a:gd fmla="*/ 2147483646 w 100" name="T60"/>
              <a:gd fmla="*/ 2147483646 h 132" name="T61"/>
              <a:gd fmla="*/ 2147483646 w 100" name="T62"/>
              <a:gd fmla="*/ 2147483646 h 132" name="T63"/>
              <a:gd fmla="*/ 2147483646 w 100" name="T64"/>
              <a:gd fmla="*/ 2147483646 h 132" name="T65"/>
              <a:gd fmla="*/ 2147483646 w 100" name="T66"/>
              <a:gd fmla="*/ 2147483646 h 132" name="T67"/>
              <a:gd fmla="*/ 2147483646 w 100" name="T68"/>
              <a:gd fmla="*/ 2147483646 h 132" name="T69"/>
              <a:gd fmla="*/ 2147483646 w 100" name="T70"/>
              <a:gd fmla="*/ 2147483646 h 132" name="T71"/>
              <a:gd fmla="*/ 2147483646 w 100" name="T72"/>
              <a:gd fmla="*/ 2147483646 h 132"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32" w="100">
                <a:moveTo>
                  <a:pt x="50" y="70"/>
                </a:moveTo>
                <a:cubicBezTo>
                  <a:pt x="39" y="70"/>
                  <a:pt x="30" y="79"/>
                  <a:pt x="30" y="90"/>
                </a:cubicBezTo>
                <a:cubicBezTo>
                  <a:pt x="30" y="102"/>
                  <a:pt x="39" y="111"/>
                  <a:pt x="50" y="111"/>
                </a:cubicBezTo>
                <a:cubicBezTo>
                  <a:pt x="61" y="111"/>
                  <a:pt x="70" y="102"/>
                  <a:pt x="70" y="90"/>
                </a:cubicBezTo>
                <a:cubicBezTo>
                  <a:pt x="70" y="79"/>
                  <a:pt x="61" y="70"/>
                  <a:pt x="50" y="70"/>
                </a:cubicBezTo>
                <a:close/>
                <a:moveTo>
                  <a:pt x="53" y="93"/>
                </a:moveTo>
                <a:cubicBezTo>
                  <a:pt x="53" y="102"/>
                  <a:pt x="53" y="102"/>
                  <a:pt x="53" y="102"/>
                </a:cubicBezTo>
                <a:cubicBezTo>
                  <a:pt x="53" y="104"/>
                  <a:pt x="52" y="105"/>
                  <a:pt x="50" y="105"/>
                </a:cubicBezTo>
                <a:cubicBezTo>
                  <a:pt x="48" y="105"/>
                  <a:pt x="47" y="104"/>
                  <a:pt x="47" y="102"/>
                </a:cubicBezTo>
                <a:cubicBezTo>
                  <a:pt x="47" y="93"/>
                  <a:pt x="47" y="93"/>
                  <a:pt x="47" y="93"/>
                </a:cubicBezTo>
                <a:cubicBezTo>
                  <a:pt x="44" y="91"/>
                  <a:pt x="41" y="88"/>
                  <a:pt x="41" y="84"/>
                </a:cubicBezTo>
                <a:cubicBezTo>
                  <a:pt x="41" y="80"/>
                  <a:pt x="45" y="76"/>
                  <a:pt x="50" y="76"/>
                </a:cubicBezTo>
                <a:cubicBezTo>
                  <a:pt x="55" y="76"/>
                  <a:pt x="59" y="80"/>
                  <a:pt x="59" y="84"/>
                </a:cubicBezTo>
                <a:cubicBezTo>
                  <a:pt x="59" y="88"/>
                  <a:pt x="56" y="91"/>
                  <a:pt x="53" y="93"/>
                </a:cubicBezTo>
                <a:close/>
                <a:moveTo>
                  <a:pt x="86" y="50"/>
                </a:moveTo>
                <a:cubicBezTo>
                  <a:pt x="86" y="36"/>
                  <a:pt x="86" y="36"/>
                  <a:pt x="86" y="36"/>
                </a:cubicBezTo>
                <a:cubicBezTo>
                  <a:pt x="86" y="16"/>
                  <a:pt x="70" y="0"/>
                  <a:pt x="50" y="0"/>
                </a:cubicBezTo>
                <a:cubicBezTo>
                  <a:pt x="30" y="0"/>
                  <a:pt x="14" y="16"/>
                  <a:pt x="14" y="36"/>
                </a:cubicBezTo>
                <a:cubicBezTo>
                  <a:pt x="14" y="50"/>
                  <a:pt x="14" y="50"/>
                  <a:pt x="14" y="50"/>
                </a:cubicBezTo>
                <a:cubicBezTo>
                  <a:pt x="6" y="53"/>
                  <a:pt x="0" y="60"/>
                  <a:pt x="0" y="69"/>
                </a:cubicBezTo>
                <a:cubicBezTo>
                  <a:pt x="0" y="112"/>
                  <a:pt x="0" y="112"/>
                  <a:pt x="0" y="112"/>
                </a:cubicBezTo>
                <a:cubicBezTo>
                  <a:pt x="0" y="123"/>
                  <a:pt x="9" y="132"/>
                  <a:pt x="20" y="132"/>
                </a:cubicBezTo>
                <a:cubicBezTo>
                  <a:pt x="80" y="132"/>
                  <a:pt x="80" y="132"/>
                  <a:pt x="80" y="132"/>
                </a:cubicBezTo>
                <a:cubicBezTo>
                  <a:pt x="91" y="132"/>
                  <a:pt x="100" y="123"/>
                  <a:pt x="100" y="112"/>
                </a:cubicBezTo>
                <a:cubicBezTo>
                  <a:pt x="100" y="69"/>
                  <a:pt x="100" y="69"/>
                  <a:pt x="100" y="69"/>
                </a:cubicBezTo>
                <a:cubicBezTo>
                  <a:pt x="100" y="60"/>
                  <a:pt x="94" y="53"/>
                  <a:pt x="86" y="50"/>
                </a:cubicBezTo>
                <a:close/>
                <a:moveTo>
                  <a:pt x="50" y="115"/>
                </a:moveTo>
                <a:cubicBezTo>
                  <a:pt x="36" y="115"/>
                  <a:pt x="25" y="104"/>
                  <a:pt x="25" y="90"/>
                </a:cubicBezTo>
                <a:cubicBezTo>
                  <a:pt x="25" y="77"/>
                  <a:pt x="36" y="66"/>
                  <a:pt x="50" y="66"/>
                </a:cubicBezTo>
                <a:cubicBezTo>
                  <a:pt x="64" y="66"/>
                  <a:pt x="75" y="77"/>
                  <a:pt x="75" y="90"/>
                </a:cubicBezTo>
                <a:cubicBezTo>
                  <a:pt x="75" y="104"/>
                  <a:pt x="64" y="115"/>
                  <a:pt x="50" y="115"/>
                </a:cubicBezTo>
                <a:close/>
                <a:moveTo>
                  <a:pt x="76" y="49"/>
                </a:moveTo>
                <a:cubicBezTo>
                  <a:pt x="24" y="49"/>
                  <a:pt x="24" y="49"/>
                  <a:pt x="24" y="49"/>
                </a:cubicBezTo>
                <a:cubicBezTo>
                  <a:pt x="24" y="36"/>
                  <a:pt x="24" y="36"/>
                  <a:pt x="24" y="36"/>
                </a:cubicBezTo>
                <a:cubicBezTo>
                  <a:pt x="24" y="22"/>
                  <a:pt x="36" y="11"/>
                  <a:pt x="50" y="11"/>
                </a:cubicBezTo>
                <a:cubicBezTo>
                  <a:pt x="64" y="11"/>
                  <a:pt x="76" y="22"/>
                  <a:pt x="76" y="36"/>
                </a:cubicBezTo>
                <a:lnTo>
                  <a:pt x="76" y="4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54" name="文本框 1"/>
          <p:cNvSpPr txBox="1">
            <a:spLocks noChangeArrowheads="1"/>
          </p:cNvSpPr>
          <p:nvPr/>
        </p:nvSpPr>
        <p:spPr bwMode="auto">
          <a:xfrm>
            <a:off x="251460" y="240031"/>
            <a:ext cx="69723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z="4000">
                <a:solidFill>
                  <a:srgbClr val="D03F8A"/>
                </a:solidFill>
              </a:rPr>
              <a:t>01</a:t>
            </a:r>
          </a:p>
        </p:txBody>
      </p:sp>
      <p:sp>
        <p:nvSpPr>
          <p:cNvPr id="3" name="任意多边形 2"/>
          <p:cNvSpPr/>
          <p:nvPr/>
        </p:nvSpPr>
        <p:spPr>
          <a:xfrm rot="18900000">
            <a:off x="-242888" y="-141288"/>
            <a:ext cx="1362076" cy="1174751"/>
          </a:xfrm>
          <a:custGeom>
            <a:gdLst>
              <a:gd fmla="*/ 1196814 w 2393628" name="connsiteX0"/>
              <a:gd fmla="*/ 381000 h 2063472" name="connsiteY0"/>
              <a:gd fmla="*/ 331470 w 2393628" name="connsiteX1"/>
              <a:gd fmla="*/ 1872972 h 2063472" name="connsiteY1"/>
              <a:gd fmla="*/ 2062158 w 2393628" name="connsiteX2"/>
              <a:gd fmla="*/ 1872972 h 2063472" name="connsiteY2"/>
              <a:gd fmla="*/ 1196814 w 2393628" name="connsiteX3"/>
              <a:gd fmla="*/ 0 h 2063472" name="connsiteY3"/>
              <a:gd fmla="*/ 2393628 w 2393628" name="connsiteX4"/>
              <a:gd fmla="*/ 2063472 h 2063472" name="connsiteY4"/>
              <a:gd fmla="*/ 0 w 2393628" name="connsiteX5"/>
              <a:gd fmla="*/ 2063472 h 20634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63470" w="2393628">
                <a:moveTo>
                  <a:pt x="1196814" y="381000"/>
                </a:moveTo>
                <a:lnTo>
                  <a:pt x="331470" y="1872972"/>
                </a:lnTo>
                <a:lnTo>
                  <a:pt x="2062158" y="1872972"/>
                </a:lnTo>
                <a:close/>
                <a:moveTo>
                  <a:pt x="1196814" y="0"/>
                </a:moveTo>
                <a:lnTo>
                  <a:pt x="2393628" y="2063472"/>
                </a:lnTo>
                <a:lnTo>
                  <a:pt x="0" y="20634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3"/>
          <p:cNvSpPr txBox="1"/>
          <p:nvPr/>
        </p:nvSpPr>
        <p:spPr>
          <a:xfrm>
            <a:off x="742950" y="484982"/>
            <a:ext cx="4400550" cy="457200"/>
          </a:xfrm>
          <a:prstGeom prst="rect">
            <a:avLst/>
          </a:prstGeom>
          <a:noFill/>
        </p:spPr>
        <p:txBody>
          <a:bodyPr anchor="ctr">
            <a:spAutoFit/>
          </a:bodyPr>
          <a:lstStyle/>
          <a:p>
            <a:pPr algn="ctr" eaLnBrk="1" fontAlgn="auto" hangingPunct="1">
              <a:spcBef>
                <a:spcPct val="0"/>
              </a:spcBef>
              <a:spcAft>
                <a:spcPct val="0"/>
              </a:spcAft>
              <a:defRPr/>
            </a:pPr>
            <a:r>
              <a:rPr altLang="zh-CN" lang="en-US" sz="2400">
                <a:solidFill>
                  <a:schemeClr val="bg1">
                    <a:lumMod val="50000"/>
                  </a:schemeClr>
                </a:solidFill>
                <a:latin charset="-122" panose="020b0503020204020204" pitchFamily="34" typeface="微软雅黑"/>
                <a:ea charset="-122" panose="020b0503020204020204" pitchFamily="34" typeface="微软雅黑"/>
              </a:rPr>
              <a:t>MORE THAN TEMPLATE</a:t>
            </a:r>
          </a:p>
        </p:txBody>
      </p:sp>
      <p:pic>
        <p:nvPicPr>
          <p:cNvPr id="101" name="Picture 21"/>
          <p:cNvPicPr>
            <a:picLocks noChangeAspect="1"/>
          </p:cNvPicPr>
          <p:nvPr/>
        </p:nvPicPr>
        <p:blipFill>
          <a:blip r:embed="rId2">
            <a:extLst>
              <a:ext uri="{28A0092B-C50C-407E-A947-70E740481C1C}">
                <a14:useLocalDpi val="0"/>
              </a:ext>
            </a:extLst>
          </a:blip>
          <a:stretch>
            <a:fillRect/>
          </a:stretch>
        </p:blipFill>
        <p:spPr>
          <a:xfrm>
            <a:off x="3181679" y="1356064"/>
            <a:ext cx="5828643" cy="3292136"/>
          </a:xfrm>
          <a:prstGeom prst="rect">
            <a:avLst/>
          </a:prstGeom>
          <a:effectLst>
            <a:reflection algn="bl" dir="5400000" dist="63500" endPos="12000" rotWithShape="0" stA="14000" sy="-100000"/>
          </a:effectLst>
        </p:spPr>
      </p:pic>
      <p:sp>
        <p:nvSpPr>
          <p:cNvPr id="102" name="矩形 101"/>
          <p:cNvSpPr/>
          <p:nvPr/>
        </p:nvSpPr>
        <p:spPr>
          <a:xfrm>
            <a:off x="3923332" y="1575551"/>
            <a:ext cx="4345315" cy="2821432"/>
          </a:xfrm>
          <a:prstGeom prst="rect">
            <a:avLst/>
          </a:prstGeom>
          <a:blipFill>
            <a:blip r:embed="rId3">
              <a:extLst>
                <a:ext uri="{28A0092B-C50C-407E-A947-70E740481C1C}">
                  <a14:useLocalDpi val="0"/>
                </a:ext>
              </a:extLst>
            </a:blip>
            <a:stretch>
              <a:fillRect b="-5000" t="-5000"/>
            </a:stretch>
          </a:blipFill>
          <a:ln>
            <a:noFill/>
          </a:ln>
        </p:spPr>
        <p:style>
          <a:lnRef idx="2">
            <a:scrgbClr b="0" g="0" r="0"/>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103" name="Right Triangle 23"/>
          <p:cNvSpPr/>
          <p:nvPr/>
        </p:nvSpPr>
        <p:spPr>
          <a:xfrm rot="10800000">
            <a:off x="6772275" y="1574800"/>
            <a:ext cx="1482725" cy="2487613"/>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lang="en-US" sz="1801"/>
          </a:p>
        </p:txBody>
      </p:sp>
      <p:sp>
        <p:nvSpPr>
          <p:cNvPr id="104" name="Rectangle 24"/>
          <p:cNvSpPr/>
          <p:nvPr/>
        </p:nvSpPr>
        <p:spPr>
          <a:xfrm>
            <a:off x="1152525" y="4800600"/>
            <a:ext cx="2343150" cy="1338263"/>
          </a:xfrm>
          <a:prstGeom prst="rect">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800">
              <a:latin charset="0" pitchFamily="34" typeface="Impact"/>
            </a:endParaRPr>
          </a:p>
        </p:txBody>
      </p:sp>
      <p:sp>
        <p:nvSpPr>
          <p:cNvPr id="105" name="Rectangle 27"/>
          <p:cNvSpPr/>
          <p:nvPr/>
        </p:nvSpPr>
        <p:spPr>
          <a:xfrm>
            <a:off x="3667125" y="4800600"/>
            <a:ext cx="2343150" cy="1338263"/>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106" name="Rectangle 28"/>
          <p:cNvSpPr/>
          <p:nvPr/>
        </p:nvSpPr>
        <p:spPr>
          <a:xfrm>
            <a:off x="6181725" y="4800600"/>
            <a:ext cx="2343150" cy="1338263"/>
          </a:xfrm>
          <a:prstGeom prst="rect">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800">
              <a:latin charset="0" pitchFamily="34" typeface="Impact"/>
            </a:endParaRPr>
          </a:p>
        </p:txBody>
      </p:sp>
      <p:sp>
        <p:nvSpPr>
          <p:cNvPr id="107" name="Rectangle 29"/>
          <p:cNvSpPr/>
          <p:nvPr/>
        </p:nvSpPr>
        <p:spPr>
          <a:xfrm>
            <a:off x="8696325" y="4800600"/>
            <a:ext cx="2343150" cy="1338263"/>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3566" name="TextBox 31"/>
          <p:cNvSpPr txBox="1">
            <a:spLocks noChangeArrowheads="1"/>
          </p:cNvSpPr>
          <p:nvPr/>
        </p:nvSpPr>
        <p:spPr bwMode="auto">
          <a:xfrm>
            <a:off x="1469867" y="3316288"/>
            <a:ext cx="18148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a:solidFill>
                  <a:srgbClr val="2A3B4B"/>
                </a:solidFill>
                <a:latin charset="0" panose="020b0502040204020203" pitchFamily="34" typeface="Segoe UI"/>
                <a:cs charset="0" panose="020b0502040204020203" pitchFamily="34" typeface="Segoe UI"/>
              </a:rPr>
              <a:t>TEXT EXAMPLE</a:t>
            </a:r>
          </a:p>
        </p:txBody>
      </p:sp>
      <p:sp>
        <p:nvSpPr>
          <p:cNvPr id="23567" name="TextBox 32"/>
          <p:cNvSpPr txBox="1">
            <a:spLocks noChangeArrowheads="1"/>
          </p:cNvSpPr>
          <p:nvPr/>
        </p:nvSpPr>
        <p:spPr bwMode="auto">
          <a:xfrm>
            <a:off x="8907305" y="3316288"/>
            <a:ext cx="18148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a:solidFill>
                  <a:srgbClr val="2A3B4B"/>
                </a:solidFill>
                <a:latin charset="0" panose="020b0502040204020203" pitchFamily="34" typeface="Segoe UI"/>
                <a:cs charset="0" panose="020b0502040204020203" pitchFamily="34" typeface="Segoe UI"/>
              </a:rPr>
              <a:t>TEXT EXAMPLE</a:t>
            </a:r>
          </a:p>
        </p:txBody>
      </p:sp>
      <p:sp>
        <p:nvSpPr>
          <p:cNvPr id="23568" name="TextBox 33"/>
          <p:cNvSpPr txBox="1">
            <a:spLocks noChangeArrowheads="1"/>
          </p:cNvSpPr>
          <p:nvPr/>
        </p:nvSpPr>
        <p:spPr bwMode="auto">
          <a:xfrm>
            <a:off x="9023639" y="5624513"/>
            <a:ext cx="168852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1600">
                <a:solidFill>
                  <a:schemeClr val="bg1"/>
                </a:solidFill>
                <a:latin charset="0" panose="020b0502040204020203" pitchFamily="34" typeface="Segoe UI"/>
                <a:cs charset="0" panose="020b0502040204020203" pitchFamily="34" typeface="Segoe UI"/>
              </a:rPr>
              <a:t>CONTENT HERE.</a:t>
            </a:r>
          </a:p>
        </p:txBody>
      </p:sp>
      <p:sp>
        <p:nvSpPr>
          <p:cNvPr id="23569" name="TextBox 34"/>
          <p:cNvSpPr txBox="1">
            <a:spLocks noChangeArrowheads="1"/>
          </p:cNvSpPr>
          <p:nvPr/>
        </p:nvSpPr>
        <p:spPr bwMode="auto">
          <a:xfrm>
            <a:off x="6512212" y="5624513"/>
            <a:ext cx="168852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1600">
                <a:solidFill>
                  <a:schemeClr val="bg1"/>
                </a:solidFill>
                <a:latin charset="0" panose="020b0502040204020203" pitchFamily="34" typeface="Segoe UI"/>
                <a:cs charset="0" panose="020b0502040204020203" pitchFamily="34" typeface="Segoe UI"/>
              </a:rPr>
              <a:t>CONTENT HERE.</a:t>
            </a:r>
          </a:p>
        </p:txBody>
      </p:sp>
      <p:sp>
        <p:nvSpPr>
          <p:cNvPr id="23570" name="TextBox 35"/>
          <p:cNvSpPr txBox="1">
            <a:spLocks noChangeArrowheads="1"/>
          </p:cNvSpPr>
          <p:nvPr/>
        </p:nvSpPr>
        <p:spPr bwMode="auto">
          <a:xfrm>
            <a:off x="3999994" y="5624513"/>
            <a:ext cx="168852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1600">
                <a:solidFill>
                  <a:schemeClr val="bg1"/>
                </a:solidFill>
                <a:latin charset="0" panose="020b0502040204020203" pitchFamily="34" typeface="Segoe UI"/>
                <a:cs charset="0" panose="020b0502040204020203" pitchFamily="34" typeface="Segoe UI"/>
              </a:rPr>
              <a:t>CONTENT HERE.</a:t>
            </a:r>
          </a:p>
        </p:txBody>
      </p:sp>
      <p:sp>
        <p:nvSpPr>
          <p:cNvPr id="23571" name="TextBox 40"/>
          <p:cNvSpPr txBox="1">
            <a:spLocks noChangeArrowheads="1"/>
          </p:cNvSpPr>
          <p:nvPr/>
        </p:nvSpPr>
        <p:spPr bwMode="auto">
          <a:xfrm>
            <a:off x="1488569" y="5624513"/>
            <a:ext cx="168852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1600">
                <a:solidFill>
                  <a:schemeClr val="bg1"/>
                </a:solidFill>
                <a:latin charset="0" panose="020b0502040204020203" pitchFamily="34" typeface="Segoe UI"/>
                <a:cs charset="0" panose="020b0502040204020203" pitchFamily="34" typeface="Segoe UI"/>
              </a:rPr>
              <a:t>CONTENT HERE.</a:t>
            </a:r>
          </a:p>
        </p:txBody>
      </p:sp>
      <p:sp>
        <p:nvSpPr>
          <p:cNvPr id="23572" name="Freeform 127"/>
          <p:cNvSpPr>
            <a:spLocks noEditPoints="1"/>
          </p:cNvSpPr>
          <p:nvPr/>
        </p:nvSpPr>
        <p:spPr bwMode="auto">
          <a:xfrm>
            <a:off x="2063750" y="2665413"/>
            <a:ext cx="625475" cy="641350"/>
          </a:xfrm>
          <a:custGeom>
            <a:gdLst>
              <a:gd fmla="*/ 2147483646 w 129" name="T0"/>
              <a:gd fmla="*/ 2147483646 h 132" name="T1"/>
              <a:gd fmla="*/ 2147483646 w 129" name="T2"/>
              <a:gd fmla="*/ 2147483646 h 132" name="T3"/>
              <a:gd fmla="*/ 2147483646 w 129" name="T4"/>
              <a:gd fmla="*/ 2147483646 h 132" name="T5"/>
              <a:gd fmla="*/ 2147483646 w 129" name="T6"/>
              <a:gd fmla="*/ 2147483646 h 132" name="T7"/>
              <a:gd fmla="*/ 2147483646 w 129" name="T8"/>
              <a:gd fmla="*/ 2147483646 h 132" name="T9"/>
              <a:gd fmla="*/ 2147483646 w 129" name="T10"/>
              <a:gd fmla="*/ 2147483646 h 132" name="T11"/>
              <a:gd fmla="*/ 2147483646 w 129" name="T12"/>
              <a:gd fmla="*/ 2147483646 h 132" name="T13"/>
              <a:gd fmla="*/ 2147483646 w 129" name="T14"/>
              <a:gd fmla="*/ 2147483646 h 132" name="T15"/>
              <a:gd fmla="*/ 2147483646 w 129" name="T16"/>
              <a:gd fmla="*/ 2147483646 h 132" name="T17"/>
              <a:gd fmla="*/ 2147483646 w 129" name="T18"/>
              <a:gd fmla="*/ 2147483646 h 132" name="T19"/>
              <a:gd fmla="*/ 2147483646 w 129" name="T20"/>
              <a:gd fmla="*/ 2147483646 h 132" name="T21"/>
              <a:gd fmla="*/ 2147483646 w 129" name="T22"/>
              <a:gd fmla="*/ 2147483646 h 132" name="T23"/>
              <a:gd fmla="*/ 2147483646 w 129" name="T24"/>
              <a:gd fmla="*/ 2147483646 h 132" name="T25"/>
              <a:gd fmla="*/ 2147483646 w 129" name="T26"/>
              <a:gd fmla="*/ 2147483646 h 132" name="T27"/>
              <a:gd fmla="*/ 2147483646 w 129" name="T28"/>
              <a:gd fmla="*/ 2147483646 h 132" name="T29"/>
              <a:gd fmla="*/ 2147483646 w 129" name="T30"/>
              <a:gd fmla="*/ 2147483646 h 132" name="T31"/>
              <a:gd fmla="*/ 2147483646 w 129" name="T32"/>
              <a:gd fmla="*/ 2147483646 h 132" name="T33"/>
              <a:gd fmla="*/ 2147483646 w 129" name="T34"/>
              <a:gd fmla="*/ 2147483646 h 132" name="T35"/>
              <a:gd fmla="*/ 2147483646 w 129" name="T36"/>
              <a:gd fmla="*/ 2147483646 h 132" name="T37"/>
              <a:gd fmla="*/ 2147483646 w 129" name="T38"/>
              <a:gd fmla="*/ 2147483646 h 132" name="T39"/>
              <a:gd fmla="*/ 2147483646 w 129" name="T40"/>
              <a:gd fmla="*/ 2147483646 h 132" name="T41"/>
              <a:gd fmla="*/ 2147483646 w 129" name="T42"/>
              <a:gd fmla="*/ 2147483646 h 132" name="T43"/>
              <a:gd fmla="*/ 2147483646 w 129" name="T44"/>
              <a:gd fmla="*/ 2147483646 h 132" name="T45"/>
              <a:gd fmla="*/ 2147483646 w 129" name="T46"/>
              <a:gd fmla="*/ 2147483646 h 132" name="T47"/>
              <a:gd fmla="*/ 2147483646 w 129" name="T48"/>
              <a:gd fmla="*/ 2147483646 h 132" name="T49"/>
              <a:gd fmla="*/ 2147483646 w 129" name="T50"/>
              <a:gd fmla="*/ 2147483646 h 132" name="T51"/>
              <a:gd fmla="*/ 2147483646 w 129" name="T52"/>
              <a:gd fmla="*/ 2147483646 h 132" name="T53"/>
              <a:gd fmla="*/ 2147483646 w 129" name="T54"/>
              <a:gd fmla="*/ 2147483646 h 132" name="T55"/>
              <a:gd fmla="*/ 2147483646 w 129" name="T56"/>
              <a:gd fmla="*/ 2147483646 h 132" name="T57"/>
              <a:gd fmla="*/ 2147483646 w 129" name="T58"/>
              <a:gd fmla="*/ 2147483646 h 132" name="T59"/>
              <a:gd fmla="*/ 2147483646 w 129" name="T60"/>
              <a:gd fmla="*/ 2147483646 h 132" name="T61"/>
              <a:gd fmla="*/ 2147483646 w 129" name="T62"/>
              <a:gd fmla="*/ 2147483646 h 132" name="T63"/>
              <a:gd fmla="*/ 2147483646 w 129" name="T64"/>
              <a:gd fmla="*/ 2147483646 h 132" name="T65"/>
              <a:gd fmla="*/ 2147483646 w 129" name="T66"/>
              <a:gd fmla="*/ 2147483646 h 132" name="T67"/>
              <a:gd fmla="*/ 2147483646 w 129" name="T68"/>
              <a:gd fmla="*/ 2147483646 h 132" name="T69"/>
              <a:gd fmla="*/ 2147483646 w 129" name="T70"/>
              <a:gd fmla="*/ 2147483646 h 132" name="T71"/>
              <a:gd fmla="*/ 2147483646 w 129" name="T72"/>
              <a:gd fmla="*/ 2147483646 h 132" name="T73"/>
              <a:gd fmla="*/ 2147483646 w 129" name="T74"/>
              <a:gd fmla="*/ 2147483646 h 132" name="T75"/>
              <a:gd fmla="*/ 2147483646 w 129" name="T76"/>
              <a:gd fmla="*/ 2147483646 h 132" name="T77"/>
              <a:gd fmla="*/ 2147483646 w 129" name="T78"/>
              <a:gd fmla="*/ 2147483646 h 132" name="T79"/>
              <a:gd fmla="*/ 2147483646 w 129" name="T80"/>
              <a:gd fmla="*/ 2147483646 h 132" name="T81"/>
              <a:gd fmla="*/ 2147483646 w 129" name="T82"/>
              <a:gd fmla="*/ 2147483646 h 132" name="T83"/>
              <a:gd fmla="*/ 2147483646 w 129" name="T84"/>
              <a:gd fmla="*/ 2147483646 h 132" name="T85"/>
              <a:gd fmla="*/ 2147483646 w 129" name="T86"/>
              <a:gd fmla="*/ 2147483646 h 132" name="T87"/>
              <a:gd fmla="*/ 2147483646 w 129" name="T88"/>
              <a:gd fmla="*/ 2147483646 h 132"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132" w="129">
                <a:moveTo>
                  <a:pt x="107" y="50"/>
                </a:moveTo>
                <a:cubicBezTo>
                  <a:pt x="90" y="39"/>
                  <a:pt x="90" y="39"/>
                  <a:pt x="90" y="39"/>
                </a:cubicBezTo>
                <a:cubicBezTo>
                  <a:pt x="88" y="37"/>
                  <a:pt x="87" y="35"/>
                  <a:pt x="87" y="32"/>
                </a:cubicBezTo>
                <a:cubicBezTo>
                  <a:pt x="87" y="32"/>
                  <a:pt x="87" y="32"/>
                  <a:pt x="87" y="31"/>
                </a:cubicBezTo>
                <a:cubicBezTo>
                  <a:pt x="24" y="31"/>
                  <a:pt x="24" y="31"/>
                  <a:pt x="24" y="31"/>
                </a:cubicBezTo>
                <a:cubicBezTo>
                  <a:pt x="18" y="31"/>
                  <a:pt x="12" y="37"/>
                  <a:pt x="11" y="43"/>
                </a:cubicBezTo>
                <a:cubicBezTo>
                  <a:pt x="1" y="121"/>
                  <a:pt x="1" y="121"/>
                  <a:pt x="1" y="121"/>
                </a:cubicBezTo>
                <a:cubicBezTo>
                  <a:pt x="0" y="127"/>
                  <a:pt x="5" y="132"/>
                  <a:pt x="11" y="132"/>
                </a:cubicBezTo>
                <a:cubicBezTo>
                  <a:pt x="106" y="132"/>
                  <a:pt x="106" y="132"/>
                  <a:pt x="106" y="132"/>
                </a:cubicBezTo>
                <a:cubicBezTo>
                  <a:pt x="113" y="132"/>
                  <a:pt x="117" y="127"/>
                  <a:pt x="116" y="121"/>
                </a:cubicBezTo>
                <a:lnTo>
                  <a:pt x="107" y="50"/>
                </a:lnTo>
                <a:close/>
                <a:moveTo>
                  <a:pt x="81" y="39"/>
                </a:moveTo>
                <a:cubicBezTo>
                  <a:pt x="83" y="39"/>
                  <a:pt x="84" y="40"/>
                  <a:pt x="84" y="42"/>
                </a:cubicBezTo>
                <a:cubicBezTo>
                  <a:pt x="84" y="44"/>
                  <a:pt x="83" y="45"/>
                  <a:pt x="81" y="45"/>
                </a:cubicBezTo>
                <a:cubicBezTo>
                  <a:pt x="79" y="45"/>
                  <a:pt x="78" y="44"/>
                  <a:pt x="78" y="42"/>
                </a:cubicBezTo>
                <a:cubicBezTo>
                  <a:pt x="78" y="40"/>
                  <a:pt x="79" y="39"/>
                  <a:pt x="81" y="39"/>
                </a:cubicBezTo>
                <a:close/>
                <a:moveTo>
                  <a:pt x="38" y="39"/>
                </a:moveTo>
                <a:cubicBezTo>
                  <a:pt x="40" y="39"/>
                  <a:pt x="41" y="40"/>
                  <a:pt x="41" y="42"/>
                </a:cubicBezTo>
                <a:cubicBezTo>
                  <a:pt x="41" y="44"/>
                  <a:pt x="40" y="45"/>
                  <a:pt x="38" y="45"/>
                </a:cubicBezTo>
                <a:cubicBezTo>
                  <a:pt x="36" y="45"/>
                  <a:pt x="35" y="44"/>
                  <a:pt x="35" y="42"/>
                </a:cubicBezTo>
                <a:cubicBezTo>
                  <a:pt x="35" y="40"/>
                  <a:pt x="36" y="39"/>
                  <a:pt x="38" y="39"/>
                </a:cubicBezTo>
                <a:close/>
                <a:moveTo>
                  <a:pt x="84" y="81"/>
                </a:moveTo>
                <a:cubicBezTo>
                  <a:pt x="74" y="90"/>
                  <a:pt x="74" y="90"/>
                  <a:pt x="74" y="90"/>
                </a:cubicBezTo>
                <a:cubicBezTo>
                  <a:pt x="74" y="90"/>
                  <a:pt x="73" y="91"/>
                  <a:pt x="73" y="92"/>
                </a:cubicBezTo>
                <a:cubicBezTo>
                  <a:pt x="73" y="92"/>
                  <a:pt x="73" y="92"/>
                  <a:pt x="73" y="92"/>
                </a:cubicBezTo>
                <a:cubicBezTo>
                  <a:pt x="76" y="105"/>
                  <a:pt x="76" y="105"/>
                  <a:pt x="76" y="105"/>
                </a:cubicBezTo>
                <a:cubicBezTo>
                  <a:pt x="76" y="105"/>
                  <a:pt x="76" y="106"/>
                  <a:pt x="76" y="106"/>
                </a:cubicBezTo>
                <a:cubicBezTo>
                  <a:pt x="76" y="106"/>
                  <a:pt x="76" y="107"/>
                  <a:pt x="75" y="108"/>
                </a:cubicBezTo>
                <a:cubicBezTo>
                  <a:pt x="75" y="108"/>
                  <a:pt x="74" y="109"/>
                  <a:pt x="73" y="109"/>
                </a:cubicBezTo>
                <a:cubicBezTo>
                  <a:pt x="73" y="109"/>
                  <a:pt x="72" y="108"/>
                  <a:pt x="72" y="108"/>
                </a:cubicBezTo>
                <a:cubicBezTo>
                  <a:pt x="60" y="102"/>
                  <a:pt x="60" y="102"/>
                  <a:pt x="60" y="102"/>
                </a:cubicBezTo>
                <a:cubicBezTo>
                  <a:pt x="60" y="102"/>
                  <a:pt x="59" y="102"/>
                  <a:pt x="59" y="102"/>
                </a:cubicBezTo>
                <a:cubicBezTo>
                  <a:pt x="58" y="102"/>
                  <a:pt x="58" y="102"/>
                  <a:pt x="58" y="102"/>
                </a:cubicBezTo>
                <a:cubicBezTo>
                  <a:pt x="46" y="108"/>
                  <a:pt x="46" y="108"/>
                  <a:pt x="46" y="108"/>
                </a:cubicBezTo>
                <a:cubicBezTo>
                  <a:pt x="45" y="108"/>
                  <a:pt x="45" y="109"/>
                  <a:pt x="44" y="109"/>
                </a:cubicBezTo>
                <a:cubicBezTo>
                  <a:pt x="44" y="109"/>
                  <a:pt x="44" y="109"/>
                  <a:pt x="44" y="109"/>
                </a:cubicBezTo>
                <a:cubicBezTo>
                  <a:pt x="43" y="109"/>
                  <a:pt x="43" y="108"/>
                  <a:pt x="42" y="108"/>
                </a:cubicBezTo>
                <a:cubicBezTo>
                  <a:pt x="42" y="107"/>
                  <a:pt x="41" y="106"/>
                  <a:pt x="41" y="106"/>
                </a:cubicBezTo>
                <a:cubicBezTo>
                  <a:pt x="41" y="106"/>
                  <a:pt x="41" y="105"/>
                  <a:pt x="41" y="105"/>
                </a:cubicBezTo>
                <a:cubicBezTo>
                  <a:pt x="44" y="92"/>
                  <a:pt x="44" y="92"/>
                  <a:pt x="44" y="92"/>
                </a:cubicBezTo>
                <a:cubicBezTo>
                  <a:pt x="44" y="92"/>
                  <a:pt x="44" y="92"/>
                  <a:pt x="44" y="92"/>
                </a:cubicBezTo>
                <a:cubicBezTo>
                  <a:pt x="44" y="91"/>
                  <a:pt x="44" y="90"/>
                  <a:pt x="43" y="90"/>
                </a:cubicBezTo>
                <a:cubicBezTo>
                  <a:pt x="34" y="81"/>
                  <a:pt x="34" y="81"/>
                  <a:pt x="34" y="81"/>
                </a:cubicBezTo>
                <a:cubicBezTo>
                  <a:pt x="33" y="80"/>
                  <a:pt x="32" y="79"/>
                  <a:pt x="32" y="78"/>
                </a:cubicBezTo>
                <a:cubicBezTo>
                  <a:pt x="32" y="77"/>
                  <a:pt x="33" y="77"/>
                  <a:pt x="33" y="76"/>
                </a:cubicBezTo>
                <a:cubicBezTo>
                  <a:pt x="34" y="76"/>
                  <a:pt x="35" y="76"/>
                  <a:pt x="35" y="75"/>
                </a:cubicBezTo>
                <a:cubicBezTo>
                  <a:pt x="49" y="74"/>
                  <a:pt x="49" y="74"/>
                  <a:pt x="49" y="74"/>
                </a:cubicBezTo>
                <a:cubicBezTo>
                  <a:pt x="49" y="74"/>
                  <a:pt x="49" y="74"/>
                  <a:pt x="49" y="73"/>
                </a:cubicBezTo>
                <a:cubicBezTo>
                  <a:pt x="50" y="73"/>
                  <a:pt x="50" y="73"/>
                  <a:pt x="50" y="73"/>
                </a:cubicBezTo>
                <a:cubicBezTo>
                  <a:pt x="56" y="60"/>
                  <a:pt x="56" y="60"/>
                  <a:pt x="56" y="60"/>
                </a:cubicBezTo>
                <a:cubicBezTo>
                  <a:pt x="56" y="60"/>
                  <a:pt x="56" y="60"/>
                  <a:pt x="57" y="59"/>
                </a:cubicBezTo>
                <a:cubicBezTo>
                  <a:pt x="57" y="59"/>
                  <a:pt x="58" y="58"/>
                  <a:pt x="59" y="58"/>
                </a:cubicBezTo>
                <a:cubicBezTo>
                  <a:pt x="59" y="58"/>
                  <a:pt x="60" y="59"/>
                  <a:pt x="60" y="59"/>
                </a:cubicBezTo>
                <a:cubicBezTo>
                  <a:pt x="61" y="60"/>
                  <a:pt x="61" y="60"/>
                  <a:pt x="61" y="60"/>
                </a:cubicBezTo>
                <a:cubicBezTo>
                  <a:pt x="67" y="73"/>
                  <a:pt x="67" y="73"/>
                  <a:pt x="67" y="73"/>
                </a:cubicBezTo>
                <a:cubicBezTo>
                  <a:pt x="67" y="73"/>
                  <a:pt x="68" y="73"/>
                  <a:pt x="68" y="73"/>
                </a:cubicBezTo>
                <a:cubicBezTo>
                  <a:pt x="68" y="74"/>
                  <a:pt x="69" y="74"/>
                  <a:pt x="69" y="74"/>
                </a:cubicBezTo>
                <a:cubicBezTo>
                  <a:pt x="82" y="75"/>
                  <a:pt x="82" y="75"/>
                  <a:pt x="82" y="75"/>
                </a:cubicBezTo>
                <a:cubicBezTo>
                  <a:pt x="83" y="76"/>
                  <a:pt x="83" y="76"/>
                  <a:pt x="84" y="76"/>
                </a:cubicBezTo>
                <a:cubicBezTo>
                  <a:pt x="84" y="77"/>
                  <a:pt x="85" y="77"/>
                  <a:pt x="85" y="78"/>
                </a:cubicBezTo>
                <a:cubicBezTo>
                  <a:pt x="85" y="79"/>
                  <a:pt x="84" y="80"/>
                  <a:pt x="84" y="81"/>
                </a:cubicBezTo>
                <a:close/>
                <a:moveTo>
                  <a:pt x="126" y="35"/>
                </a:moveTo>
                <a:cubicBezTo>
                  <a:pt x="102" y="20"/>
                  <a:pt x="102" y="20"/>
                  <a:pt x="102" y="20"/>
                </a:cubicBezTo>
                <a:cubicBezTo>
                  <a:pt x="100" y="19"/>
                  <a:pt x="96" y="19"/>
                  <a:pt x="94" y="22"/>
                </a:cubicBezTo>
                <a:cubicBezTo>
                  <a:pt x="93" y="24"/>
                  <a:pt x="93" y="24"/>
                  <a:pt x="93" y="24"/>
                </a:cubicBezTo>
                <a:cubicBezTo>
                  <a:pt x="91" y="23"/>
                  <a:pt x="88" y="22"/>
                  <a:pt x="87" y="22"/>
                </a:cubicBezTo>
                <a:cubicBezTo>
                  <a:pt x="85" y="22"/>
                  <a:pt x="83" y="22"/>
                  <a:pt x="82" y="23"/>
                </a:cubicBezTo>
                <a:cubicBezTo>
                  <a:pt x="81" y="17"/>
                  <a:pt x="79" y="12"/>
                  <a:pt x="76" y="8"/>
                </a:cubicBezTo>
                <a:cubicBezTo>
                  <a:pt x="72" y="3"/>
                  <a:pt x="65" y="0"/>
                  <a:pt x="59" y="0"/>
                </a:cubicBezTo>
                <a:cubicBezTo>
                  <a:pt x="52" y="0"/>
                  <a:pt x="46" y="3"/>
                  <a:pt x="41" y="8"/>
                </a:cubicBezTo>
                <a:cubicBezTo>
                  <a:pt x="37" y="14"/>
                  <a:pt x="35" y="21"/>
                  <a:pt x="35" y="28"/>
                </a:cubicBezTo>
                <a:cubicBezTo>
                  <a:pt x="39" y="28"/>
                  <a:pt x="39" y="28"/>
                  <a:pt x="39" y="28"/>
                </a:cubicBezTo>
                <a:cubicBezTo>
                  <a:pt x="39" y="22"/>
                  <a:pt x="41" y="16"/>
                  <a:pt x="45" y="11"/>
                </a:cubicBezTo>
                <a:cubicBezTo>
                  <a:pt x="49" y="7"/>
                  <a:pt x="53" y="5"/>
                  <a:pt x="59" y="5"/>
                </a:cubicBezTo>
                <a:cubicBezTo>
                  <a:pt x="64" y="5"/>
                  <a:pt x="69" y="7"/>
                  <a:pt x="72" y="11"/>
                </a:cubicBezTo>
                <a:cubicBezTo>
                  <a:pt x="76" y="16"/>
                  <a:pt x="78" y="22"/>
                  <a:pt x="78" y="28"/>
                </a:cubicBezTo>
                <a:cubicBezTo>
                  <a:pt x="83" y="28"/>
                  <a:pt x="83" y="28"/>
                  <a:pt x="83" y="28"/>
                </a:cubicBezTo>
                <a:cubicBezTo>
                  <a:pt x="83" y="27"/>
                  <a:pt x="83" y="26"/>
                  <a:pt x="83" y="25"/>
                </a:cubicBezTo>
                <a:cubicBezTo>
                  <a:pt x="84" y="25"/>
                  <a:pt x="85" y="24"/>
                  <a:pt x="87" y="24"/>
                </a:cubicBezTo>
                <a:cubicBezTo>
                  <a:pt x="88" y="24"/>
                  <a:pt x="90" y="25"/>
                  <a:pt x="92" y="26"/>
                </a:cubicBezTo>
                <a:cubicBezTo>
                  <a:pt x="90" y="29"/>
                  <a:pt x="90" y="29"/>
                  <a:pt x="90" y="29"/>
                </a:cubicBezTo>
                <a:cubicBezTo>
                  <a:pt x="88" y="32"/>
                  <a:pt x="89" y="35"/>
                  <a:pt x="92" y="37"/>
                </a:cubicBezTo>
                <a:cubicBezTo>
                  <a:pt x="115" y="52"/>
                  <a:pt x="115" y="52"/>
                  <a:pt x="115" y="52"/>
                </a:cubicBezTo>
                <a:cubicBezTo>
                  <a:pt x="118" y="54"/>
                  <a:pt x="121" y="53"/>
                  <a:pt x="123" y="50"/>
                </a:cubicBezTo>
                <a:cubicBezTo>
                  <a:pt x="127" y="43"/>
                  <a:pt x="127" y="43"/>
                  <a:pt x="127" y="43"/>
                </a:cubicBezTo>
                <a:cubicBezTo>
                  <a:pt x="129" y="40"/>
                  <a:pt x="128" y="37"/>
                  <a:pt x="126" y="35"/>
                </a:cubicBezTo>
                <a:close/>
                <a:moveTo>
                  <a:pt x="97" y="26"/>
                </a:moveTo>
                <a:cubicBezTo>
                  <a:pt x="98" y="26"/>
                  <a:pt x="99" y="27"/>
                  <a:pt x="99" y="28"/>
                </a:cubicBezTo>
                <a:cubicBezTo>
                  <a:pt x="99" y="30"/>
                  <a:pt x="98" y="30"/>
                  <a:pt x="97" y="30"/>
                </a:cubicBezTo>
                <a:cubicBezTo>
                  <a:pt x="96" y="30"/>
                  <a:pt x="95" y="30"/>
                  <a:pt x="95" y="28"/>
                </a:cubicBezTo>
                <a:cubicBezTo>
                  <a:pt x="95" y="27"/>
                  <a:pt x="96" y="26"/>
                  <a:pt x="97" y="26"/>
                </a:cubicBezTo>
                <a:close/>
              </a:path>
            </a:pathLst>
          </a:custGeom>
          <a:solidFill>
            <a:srgbClr val="2A3B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73" name="Freeform 96"/>
          <p:cNvSpPr>
            <a:spLocks noEditPoints="1"/>
          </p:cNvSpPr>
          <p:nvPr/>
        </p:nvSpPr>
        <p:spPr bwMode="auto">
          <a:xfrm>
            <a:off x="9569450" y="2689225"/>
            <a:ext cx="495300" cy="593725"/>
          </a:xfrm>
          <a:custGeom>
            <a:gdLst>
              <a:gd fmla="*/ 2147483646 w 118" name="T0"/>
              <a:gd fmla="*/ 2147483646 h 141" name="T1"/>
              <a:gd fmla="*/ 2147483646 w 118" name="T2"/>
              <a:gd fmla="*/ 2147483646 h 141" name="T3"/>
              <a:gd fmla="*/ 2147483646 w 118" name="T4"/>
              <a:gd fmla="*/ 2147483646 h 141" name="T5"/>
              <a:gd fmla="*/ 2147483646 w 118" name="T6"/>
              <a:gd fmla="*/ 2147483646 h 141" name="T7"/>
              <a:gd fmla="*/ 2147483646 w 118" name="T8"/>
              <a:gd fmla="*/ 2147483646 h 141" name="T9"/>
              <a:gd fmla="*/ 2147483646 w 118" name="T10"/>
              <a:gd fmla="*/ 2147483646 h 141" name="T11"/>
              <a:gd fmla="*/ 2147483646 w 118" name="T12"/>
              <a:gd fmla="*/ 2147483646 h 141" name="T13"/>
              <a:gd fmla="*/ 2147483646 w 118" name="T14"/>
              <a:gd fmla="*/ 2147483646 h 141" name="T15"/>
              <a:gd fmla="*/ 0 w 118" name="T16"/>
              <a:gd fmla="*/ 2147483646 h 141" name="T17"/>
              <a:gd fmla="*/ 2147483646 w 118" name="T18"/>
              <a:gd fmla="*/ 2147483646 h 141" name="T19"/>
              <a:gd fmla="*/ 2147483646 w 118" name="T20"/>
              <a:gd fmla="*/ 2147483646 h 141" name="T21"/>
              <a:gd fmla="*/ 2147483646 w 118" name="T22"/>
              <a:gd fmla="*/ 2147483646 h 141" name="T23"/>
              <a:gd fmla="*/ 2147483646 w 118" name="T24"/>
              <a:gd fmla="*/ 2147483646 h 141" name="T25"/>
              <a:gd fmla="*/ 2147483646 w 118" name="T26"/>
              <a:gd fmla="*/ 2147483646 h 141" name="T27"/>
              <a:gd fmla="*/ 2147483646 w 118" name="T28"/>
              <a:gd fmla="*/ 2147483646 h 141" name="T29"/>
              <a:gd fmla="*/ 2147483646 w 118" name="T30"/>
              <a:gd fmla="*/ 2147483646 h 141" name="T31"/>
              <a:gd fmla="*/ 2147483646 w 118" name="T32"/>
              <a:gd fmla="*/ 2147483646 h 141" name="T33"/>
              <a:gd fmla="*/ 2147483646 w 118" name="T34"/>
              <a:gd fmla="*/ 2147483646 h 141" name="T35"/>
              <a:gd fmla="*/ 2147483646 w 118" name="T36"/>
              <a:gd fmla="*/ 2147483646 h 141" name="T37"/>
              <a:gd fmla="*/ 2147483646 w 118" name="T38"/>
              <a:gd fmla="*/ 2147483646 h 141" name="T39"/>
              <a:gd fmla="*/ 2147483646 w 118" name="T40"/>
              <a:gd fmla="*/ 2147483646 h 141" name="T41"/>
              <a:gd fmla="*/ 2147483646 w 118" name="T42"/>
              <a:gd fmla="*/ 2147483646 h 141" name="T43"/>
              <a:gd fmla="*/ 2147483646 w 118" name="T44"/>
              <a:gd fmla="*/ 2147483646 h 141" name="T45"/>
              <a:gd fmla="*/ 2147483646 w 118" name="T46"/>
              <a:gd fmla="*/ 2147483646 h 141" name="T47"/>
              <a:gd fmla="*/ 2147483646 w 118" name="T48"/>
              <a:gd fmla="*/ 2147483646 h 141" name="T49"/>
              <a:gd fmla="*/ 2147483646 w 118" name="T50"/>
              <a:gd fmla="*/ 2147483646 h 141" name="T51"/>
              <a:gd fmla="*/ 2147483646 w 118" name="T52"/>
              <a:gd fmla="*/ 2147483646 h 141" name="T53"/>
              <a:gd fmla="*/ 2147483646 w 118" name="T54"/>
              <a:gd fmla="*/ 2147483646 h 141" name="T55"/>
              <a:gd fmla="*/ 2147483646 w 118" name="T56"/>
              <a:gd fmla="*/ 2147483646 h 141" name="T57"/>
              <a:gd fmla="*/ 2147483646 w 118" name="T58"/>
              <a:gd fmla="*/ 2147483646 h 141" name="T59"/>
              <a:gd fmla="*/ 2147483646 w 118" name="T60"/>
              <a:gd fmla="*/ 2147483646 h 141" name="T61"/>
              <a:gd fmla="*/ 2147483646 w 118" name="T62"/>
              <a:gd fmla="*/ 2147483646 h 141" name="T63"/>
              <a:gd fmla="*/ 2147483646 w 118" name="T64"/>
              <a:gd fmla="*/ 2147483646 h 141" name="T65"/>
              <a:gd fmla="*/ 2147483646 w 118" name="T66"/>
              <a:gd fmla="*/ 2147483646 h 141" name="T67"/>
              <a:gd fmla="*/ 2147483646 w 118" name="T68"/>
              <a:gd fmla="*/ 2147483646 h 141" name="T69"/>
              <a:gd fmla="*/ 2147483646 w 118" name="T70"/>
              <a:gd fmla="*/ 2147483646 h 141" name="T71"/>
              <a:gd fmla="*/ 2147483646 w 118" name="T72"/>
              <a:gd fmla="*/ 2147483646 h 141" name="T73"/>
              <a:gd fmla="*/ 2147483646 w 118" name="T74"/>
              <a:gd fmla="*/ 2147483646 h 141" name="T75"/>
              <a:gd fmla="*/ 2147483646 w 118" name="T76"/>
              <a:gd fmla="*/ 2147483646 h 141" name="T77"/>
              <a:gd fmla="*/ 2147483646 w 118" name="T78"/>
              <a:gd fmla="*/ 2147483646 h 141" name="T79"/>
              <a:gd fmla="*/ 2147483646 w 118" name="T80"/>
              <a:gd fmla="*/ 2147483646 h 141" name="T81"/>
              <a:gd fmla="*/ 2147483646 w 118" name="T82"/>
              <a:gd fmla="*/ 2147483646 h 141" name="T83"/>
              <a:gd fmla="*/ 2147483646 w 118" name="T84"/>
              <a:gd fmla="*/ 2147483646 h 141" name="T85"/>
              <a:gd fmla="*/ 2147483646 w 118" name="T86"/>
              <a:gd fmla="*/ 2147483646 h 141" name="T87"/>
              <a:gd fmla="*/ 2147483646 w 118" name="T88"/>
              <a:gd fmla="*/ 2147483646 h 141" name="T89"/>
              <a:gd fmla="*/ 2147483646 w 118" name="T90"/>
              <a:gd fmla="*/ 2147483646 h 141" name="T91"/>
              <a:gd fmla="*/ 2147483646 w 118" name="T92"/>
              <a:gd fmla="*/ 2147483646 h 141" name="T93"/>
              <a:gd fmla="*/ 2147483646 w 118" name="T94"/>
              <a:gd fmla="*/ 2147483646 h 141" name="T95"/>
              <a:gd fmla="*/ 2147483646 w 118" name="T96"/>
              <a:gd fmla="*/ 2147483646 h 141" name="T97"/>
              <a:gd fmla="*/ 2147483646 w 118" name="T98"/>
              <a:gd fmla="*/ 2147483646 h 141" name="T99"/>
              <a:gd fmla="*/ 2147483646 w 118" name="T100"/>
              <a:gd fmla="*/ 2147483646 h 141" name="T101"/>
              <a:gd fmla="*/ 2147483646 w 118" name="T102"/>
              <a:gd fmla="*/ 2147483646 h 141" name="T103"/>
              <a:gd fmla="*/ 2147483646 w 118" name="T104"/>
              <a:gd fmla="*/ 2147483646 h 141" name="T105"/>
              <a:gd fmla="*/ 2147483646 w 118" name="T106"/>
              <a:gd fmla="*/ 2147483646 h 141"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141" w="118">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rgbClr val="2A3B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74" name="Freeform 20"/>
          <p:cNvSpPr>
            <a:spLocks noEditPoints="1"/>
          </p:cNvSpPr>
          <p:nvPr/>
        </p:nvSpPr>
        <p:spPr bwMode="auto">
          <a:xfrm>
            <a:off x="2093913" y="5072063"/>
            <a:ext cx="498475" cy="455612"/>
          </a:xfrm>
          <a:custGeom>
            <a:gdLst>
              <a:gd fmla="*/ 2147483646 w 364" name="T0"/>
              <a:gd fmla="*/ 2147483646 h 333" name="T1"/>
              <a:gd fmla="*/ 2147483646 w 364" name="T2"/>
              <a:gd fmla="*/ 2147483646 h 333" name="T3"/>
              <a:gd fmla="*/ 2147483646 w 364" name="T4"/>
              <a:gd fmla="*/ 2147483646 h 333" name="T5"/>
              <a:gd fmla="*/ 2147483646 w 364" name="T6"/>
              <a:gd fmla="*/ 2147483646 h 333" name="T7"/>
              <a:gd fmla="*/ 2147483646 w 364" name="T8"/>
              <a:gd fmla="*/ 0 h 333" name="T9"/>
              <a:gd fmla="*/ 2147483646 w 364" name="T10"/>
              <a:gd fmla="*/ 2147483646 h 333" name="T11"/>
              <a:gd fmla="*/ 2147483646 w 364" name="T12"/>
              <a:gd fmla="*/ 2147483646 h 333" name="T13"/>
              <a:gd fmla="*/ 0 w 364" name="T14"/>
              <a:gd fmla="*/ 2147483646 h 333" name="T15"/>
              <a:gd fmla="*/ 2147483646 w 364" name="T16"/>
              <a:gd fmla="*/ 2147483646 h 333" name="T17"/>
              <a:gd fmla="*/ 2147483646 w 364" name="T18"/>
              <a:gd fmla="*/ 2147483646 h 333" name="T19"/>
              <a:gd fmla="*/ 2147483646 w 364" name="T20"/>
              <a:gd fmla="*/ 2147483646 h 333" name="T21"/>
              <a:gd fmla="*/ 2147483646 w 364" name="T22"/>
              <a:gd fmla="*/ 2147483646 h 333" name="T23"/>
              <a:gd fmla="*/ 2147483646 w 364" name="T24"/>
              <a:gd fmla="*/ 2147483646 h 333" name="T25"/>
              <a:gd fmla="*/ 2147483646 w 364" name="T26"/>
              <a:gd fmla="*/ 2147483646 h 333" name="T27"/>
              <a:gd fmla="*/ 2147483646 w 364" name="T28"/>
              <a:gd fmla="*/ 2147483646 h 333" name="T29"/>
              <a:gd fmla="*/ 2147483646 w 364" name="T30"/>
              <a:gd fmla="*/ 2147483646 h 333" name="T31"/>
              <a:gd fmla="*/ 2147483646 w 364" name="T32"/>
              <a:gd fmla="*/ 2147483646 h 333" name="T33"/>
              <a:gd fmla="*/ 2147483646 w 364" name="T34"/>
              <a:gd fmla="*/ 2147483646 h 333" name="T35"/>
              <a:gd fmla="*/ 2147483646 w 364" name="T36"/>
              <a:gd fmla="*/ 2147483646 h 333" name="T37"/>
              <a:gd fmla="*/ 2147483646 w 364" name="T38"/>
              <a:gd fmla="*/ 2147483646 h 333" name="T39"/>
              <a:gd fmla="*/ 2147483646 w 364" name="T40"/>
              <a:gd fmla="*/ 2147483646 h 333" name="T41"/>
              <a:gd fmla="*/ 2147483646 w 364" name="T42"/>
              <a:gd fmla="*/ 2147483646 h 333" name="T43"/>
              <a:gd fmla="*/ 2147483646 w 364" name="T44"/>
              <a:gd fmla="*/ 2147483646 h 333" name="T45"/>
              <a:gd fmla="*/ 2147483646 w 364" name="T46"/>
              <a:gd fmla="*/ 2147483646 h 333" name="T47"/>
              <a:gd fmla="*/ 2147483646 w 364" name="T48"/>
              <a:gd fmla="*/ 2147483646 h 333" name="T49"/>
              <a:gd fmla="*/ 2147483646 w 364" name="T50"/>
              <a:gd fmla="*/ 2147483646 h 333" name="T51"/>
              <a:gd fmla="*/ 2147483646 w 364" name="T52"/>
              <a:gd fmla="*/ 2147483646 h 333" name="T53"/>
              <a:gd fmla="*/ 2147483646 w 364" name="T54"/>
              <a:gd fmla="*/ 2147483646 h 333" name="T55"/>
              <a:gd fmla="*/ 2147483646 w 364" name="T56"/>
              <a:gd fmla="*/ 2147483646 h 333" name="T57"/>
              <a:gd fmla="*/ 2147483646 w 364" name="T58"/>
              <a:gd fmla="*/ 2147483646 h 333" name="T59"/>
              <a:gd fmla="*/ 2147483646 w 364" name="T60"/>
              <a:gd fmla="*/ 2147483646 h 333" name="T61"/>
              <a:gd fmla="*/ 2147483646 w 364" name="T62"/>
              <a:gd fmla="*/ 2147483646 h 333" name="T63"/>
              <a:gd fmla="*/ 2147483646 w 364" name="T64"/>
              <a:gd fmla="*/ 2147483646 h 333" name="T65"/>
              <a:gd fmla="*/ 2147483646 w 364" name="T66"/>
              <a:gd fmla="*/ 2147483646 h 333"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333" w="364">
                <a:moveTo>
                  <a:pt x="359" y="119"/>
                </a:moveTo>
                <a:cubicBezTo>
                  <a:pt x="355" y="114"/>
                  <a:pt x="349"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2" y="51"/>
                  <a:pt x="252" y="51"/>
                  <a:pt x="252" y="51"/>
                </a:cubicBezTo>
                <a:cubicBezTo>
                  <a:pt x="252" y="10"/>
                  <a:pt x="252" y="10"/>
                  <a:pt x="252" y="10"/>
                </a:cubicBezTo>
                <a:cubicBezTo>
                  <a:pt x="252" y="5"/>
                  <a:pt x="248" y="0"/>
                  <a:pt x="242" y="0"/>
                </a:cubicBezTo>
                <a:cubicBezTo>
                  <a:pt x="41" y="0"/>
                  <a:pt x="41" y="0"/>
                  <a:pt x="41" y="0"/>
                </a:cubicBezTo>
                <a:cubicBezTo>
                  <a:pt x="35" y="0"/>
                  <a:pt x="30" y="5"/>
                  <a:pt x="30" y="10"/>
                </a:cubicBezTo>
                <a:cubicBezTo>
                  <a:pt x="30" y="51"/>
                  <a:pt x="30" y="51"/>
                  <a:pt x="30" y="51"/>
                </a:cubicBezTo>
                <a:cubicBezTo>
                  <a:pt x="20" y="51"/>
                  <a:pt x="20" y="51"/>
                  <a:pt x="20" y="51"/>
                </a:cubicBezTo>
                <a:cubicBezTo>
                  <a:pt x="9" y="51"/>
                  <a:pt x="0" y="60"/>
                  <a:pt x="0" y="71"/>
                </a:cubicBezTo>
                <a:cubicBezTo>
                  <a:pt x="0" y="313"/>
                  <a:pt x="0" y="313"/>
                  <a:pt x="0" y="313"/>
                </a:cubicBezTo>
                <a:cubicBezTo>
                  <a:pt x="0" y="324"/>
                  <a:pt x="9" y="333"/>
                  <a:pt x="20" y="333"/>
                </a:cubicBezTo>
                <a:cubicBezTo>
                  <a:pt x="61" y="333"/>
                  <a:pt x="61" y="333"/>
                  <a:pt x="61" y="333"/>
                </a:cubicBezTo>
                <a:cubicBezTo>
                  <a:pt x="156" y="333"/>
                  <a:pt x="156" y="333"/>
                  <a:pt x="156" y="333"/>
                </a:cubicBezTo>
                <a:cubicBezTo>
                  <a:pt x="156" y="247"/>
                  <a:pt x="156" y="247"/>
                  <a:pt x="156" y="247"/>
                </a:cubicBezTo>
                <a:cubicBezTo>
                  <a:pt x="131" y="247"/>
                  <a:pt x="131" y="247"/>
                  <a:pt x="131" y="247"/>
                </a:cubicBezTo>
                <a:cubicBezTo>
                  <a:pt x="127" y="247"/>
                  <a:pt x="123" y="245"/>
                  <a:pt x="121" y="241"/>
                </a:cubicBezTo>
                <a:cubicBezTo>
                  <a:pt x="120" y="237"/>
                  <a:pt x="121" y="233"/>
                  <a:pt x="124" y="230"/>
                </a:cubicBezTo>
                <a:cubicBezTo>
                  <a:pt x="194" y="159"/>
                  <a:pt x="194" y="159"/>
                  <a:pt x="194" y="159"/>
                </a:cubicBezTo>
                <a:cubicBezTo>
                  <a:pt x="198" y="155"/>
                  <a:pt x="205" y="155"/>
                  <a:pt x="208" y="159"/>
                </a:cubicBezTo>
                <a:cubicBezTo>
                  <a:pt x="279" y="230"/>
                  <a:pt x="279" y="230"/>
                  <a:pt x="279" y="230"/>
                </a:cubicBezTo>
                <a:cubicBezTo>
                  <a:pt x="282" y="233"/>
                  <a:pt x="283" y="237"/>
                  <a:pt x="281" y="241"/>
                </a:cubicBezTo>
                <a:cubicBezTo>
                  <a:pt x="280" y="245"/>
                  <a:pt x="276" y="247"/>
                  <a:pt x="272" y="247"/>
                </a:cubicBezTo>
                <a:cubicBezTo>
                  <a:pt x="247" y="247"/>
                  <a:pt x="247" y="247"/>
                  <a:pt x="247" y="247"/>
                </a:cubicBezTo>
                <a:cubicBezTo>
                  <a:pt x="247" y="333"/>
                  <a:pt x="247" y="333"/>
                  <a:pt x="247" y="333"/>
                </a:cubicBezTo>
                <a:cubicBezTo>
                  <a:pt x="263" y="333"/>
                  <a:pt x="263" y="333"/>
                  <a:pt x="263" y="333"/>
                </a:cubicBezTo>
                <a:cubicBezTo>
                  <a:pt x="303" y="333"/>
                  <a:pt x="303" y="333"/>
                  <a:pt x="303" y="333"/>
                </a:cubicBezTo>
                <a:cubicBezTo>
                  <a:pt x="312" y="333"/>
                  <a:pt x="321" y="327"/>
                  <a:pt x="323" y="318"/>
                </a:cubicBezTo>
                <a:cubicBezTo>
                  <a:pt x="363" y="136"/>
                  <a:pt x="363" y="136"/>
                  <a:pt x="363" y="136"/>
                </a:cubicBezTo>
                <a:cubicBezTo>
                  <a:pt x="364" y="130"/>
                  <a:pt x="363" y="124"/>
                  <a:pt x="359" y="119"/>
                </a:cubicBezTo>
                <a:close/>
                <a:moveTo>
                  <a:pt x="30" y="313"/>
                </a:moveTo>
                <a:cubicBezTo>
                  <a:pt x="20" y="313"/>
                  <a:pt x="20" y="313"/>
                  <a:pt x="20" y="313"/>
                </a:cubicBezTo>
                <a:cubicBezTo>
                  <a:pt x="20" y="71"/>
                  <a:pt x="20" y="71"/>
                  <a:pt x="20" y="71"/>
                </a:cubicBezTo>
                <a:cubicBezTo>
                  <a:pt x="30" y="71"/>
                  <a:pt x="30" y="71"/>
                  <a:pt x="30" y="71"/>
                </a:cubicBezTo>
                <a:lnTo>
                  <a:pt x="30" y="313"/>
                </a:lnTo>
                <a:close/>
                <a:moveTo>
                  <a:pt x="242" y="91"/>
                </a:moveTo>
                <a:cubicBezTo>
                  <a:pt x="231" y="91"/>
                  <a:pt x="222" y="100"/>
                  <a:pt x="222" y="111"/>
                </a:cubicBezTo>
                <a:cubicBezTo>
                  <a:pt x="101" y="111"/>
                  <a:pt x="101" y="111"/>
                  <a:pt x="101" y="111"/>
                </a:cubicBezTo>
                <a:cubicBezTo>
                  <a:pt x="92" y="111"/>
                  <a:pt x="83" y="118"/>
                  <a:pt x="81" y="127"/>
                </a:cubicBezTo>
                <a:cubicBezTo>
                  <a:pt x="81" y="127"/>
                  <a:pt x="41" y="312"/>
                  <a:pt x="41" y="313"/>
                </a:cubicBezTo>
                <a:cubicBezTo>
                  <a:pt x="41" y="313"/>
                  <a:pt x="41" y="313"/>
                  <a:pt x="41" y="313"/>
                </a:cubicBezTo>
                <a:cubicBezTo>
                  <a:pt x="41" y="10"/>
                  <a:pt x="41" y="10"/>
                  <a:pt x="41" y="10"/>
                </a:cubicBezTo>
                <a:cubicBezTo>
                  <a:pt x="242" y="10"/>
                  <a:pt x="242" y="10"/>
                  <a:pt x="242" y="10"/>
                </a:cubicBezTo>
                <a:lnTo>
                  <a:pt x="242" y="91"/>
                </a:lnTo>
                <a:close/>
                <a:moveTo>
                  <a:pt x="263" y="91"/>
                </a:moveTo>
                <a:cubicBezTo>
                  <a:pt x="252" y="91"/>
                  <a:pt x="252" y="91"/>
                  <a:pt x="252" y="91"/>
                </a:cubicBezTo>
                <a:cubicBezTo>
                  <a:pt x="252" y="71"/>
                  <a:pt x="252" y="71"/>
                  <a:pt x="252" y="71"/>
                </a:cubicBezTo>
                <a:cubicBezTo>
                  <a:pt x="263" y="71"/>
                  <a:pt x="263" y="71"/>
                  <a:pt x="263" y="71"/>
                </a:cubicBezTo>
                <a:lnTo>
                  <a:pt x="263" y="91"/>
                </a:lnTo>
                <a:close/>
                <a:moveTo>
                  <a:pt x="70" y="86"/>
                </a:moveTo>
                <a:cubicBezTo>
                  <a:pt x="70" y="81"/>
                  <a:pt x="75" y="76"/>
                  <a:pt x="80" y="76"/>
                </a:cubicBezTo>
                <a:cubicBezTo>
                  <a:pt x="201" y="76"/>
                  <a:pt x="201" y="76"/>
                  <a:pt x="201" y="76"/>
                </a:cubicBezTo>
                <a:cubicBezTo>
                  <a:pt x="206" y="76"/>
                  <a:pt x="211" y="81"/>
                  <a:pt x="211" y="86"/>
                </a:cubicBezTo>
                <a:cubicBezTo>
                  <a:pt x="211" y="92"/>
                  <a:pt x="206" y="96"/>
                  <a:pt x="201" y="96"/>
                </a:cubicBezTo>
                <a:cubicBezTo>
                  <a:pt x="80" y="96"/>
                  <a:pt x="80" y="96"/>
                  <a:pt x="80" y="96"/>
                </a:cubicBezTo>
                <a:cubicBezTo>
                  <a:pt x="75" y="96"/>
                  <a:pt x="70" y="92"/>
                  <a:pt x="70" y="86"/>
                </a:cubicBez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75" name="Freeform 21"/>
          <p:cNvSpPr>
            <a:spLocks noEditPoints="1"/>
          </p:cNvSpPr>
          <p:nvPr/>
        </p:nvSpPr>
        <p:spPr bwMode="auto">
          <a:xfrm>
            <a:off x="4645025" y="5072063"/>
            <a:ext cx="500063" cy="455612"/>
          </a:xfrm>
          <a:custGeom>
            <a:gdLst>
              <a:gd fmla="*/ 2147483646 w 365" name="T0"/>
              <a:gd fmla="*/ 2147483646 h 333" name="T1"/>
              <a:gd fmla="*/ 2147483646 w 365" name="T2"/>
              <a:gd fmla="*/ 2147483646 h 333" name="T3"/>
              <a:gd fmla="*/ 2147483646 w 365" name="T4"/>
              <a:gd fmla="*/ 2147483646 h 333" name="T5"/>
              <a:gd fmla="*/ 2147483646 w 365" name="T6"/>
              <a:gd fmla="*/ 2147483646 h 333" name="T7"/>
              <a:gd fmla="*/ 2147483646 w 365" name="T8"/>
              <a:gd fmla="*/ 0 h 333" name="T9"/>
              <a:gd fmla="*/ 2147483646 w 365" name="T10"/>
              <a:gd fmla="*/ 2147483646 h 333" name="T11"/>
              <a:gd fmla="*/ 2147483646 w 365" name="T12"/>
              <a:gd fmla="*/ 2147483646 h 333" name="T13"/>
              <a:gd fmla="*/ 0 w 365" name="T14"/>
              <a:gd fmla="*/ 2147483646 h 333" name="T15"/>
              <a:gd fmla="*/ 2147483646 w 365" name="T16"/>
              <a:gd fmla="*/ 2147483646 h 333" name="T17"/>
              <a:gd fmla="*/ 2147483646 w 365" name="T18"/>
              <a:gd fmla="*/ 2147483646 h 333" name="T19"/>
              <a:gd fmla="*/ 2147483646 w 365" name="T20"/>
              <a:gd fmla="*/ 2147483646 h 333" name="T21"/>
              <a:gd fmla="*/ 2147483646 w 365" name="T22"/>
              <a:gd fmla="*/ 2147483646 h 333" name="T23"/>
              <a:gd fmla="*/ 2147483646 w 365" name="T24"/>
              <a:gd fmla="*/ 2147483646 h 333" name="T25"/>
              <a:gd fmla="*/ 2147483646 w 365" name="T26"/>
              <a:gd fmla="*/ 2147483646 h 333" name="T27"/>
              <a:gd fmla="*/ 2147483646 w 365" name="T28"/>
              <a:gd fmla="*/ 2147483646 h 333" name="T29"/>
              <a:gd fmla="*/ 2147483646 w 365" name="T30"/>
              <a:gd fmla="*/ 2147483646 h 333" name="T31"/>
              <a:gd fmla="*/ 2147483646 w 365" name="T32"/>
              <a:gd fmla="*/ 2147483646 h 333" name="T33"/>
              <a:gd fmla="*/ 2147483646 w 365" name="T34"/>
              <a:gd fmla="*/ 2147483646 h 333" name="T35"/>
              <a:gd fmla="*/ 2147483646 w 365" name="T36"/>
              <a:gd fmla="*/ 2147483646 h 333" name="T37"/>
              <a:gd fmla="*/ 2147483646 w 365" name="T38"/>
              <a:gd fmla="*/ 2147483646 h 333" name="T39"/>
              <a:gd fmla="*/ 2147483646 w 365" name="T40"/>
              <a:gd fmla="*/ 2147483646 h 333" name="T41"/>
              <a:gd fmla="*/ 2147483646 w 365" name="T42"/>
              <a:gd fmla="*/ 2147483646 h 333" name="T43"/>
              <a:gd fmla="*/ 2147483646 w 365" name="T44"/>
              <a:gd fmla="*/ 2147483646 h 333" name="T45"/>
              <a:gd fmla="*/ 2147483646 w 365" name="T46"/>
              <a:gd fmla="*/ 2147483646 h 333" name="T47"/>
              <a:gd fmla="*/ 2147483646 w 365" name="T48"/>
              <a:gd fmla="*/ 2147483646 h 333" name="T49"/>
              <a:gd fmla="*/ 2147483646 w 365" name="T50"/>
              <a:gd fmla="*/ 2147483646 h 333" name="T51"/>
              <a:gd fmla="*/ 2147483646 w 365" name="T52"/>
              <a:gd fmla="*/ 2147483646 h 333" name="T53"/>
              <a:gd fmla="*/ 2147483646 w 365" name="T54"/>
              <a:gd fmla="*/ 2147483646 h 333" name="T55"/>
              <a:gd fmla="*/ 2147483646 w 365" name="T56"/>
              <a:gd fmla="*/ 2147483646 h 333" name="T57"/>
              <a:gd fmla="*/ 2147483646 w 365" name="T58"/>
              <a:gd fmla="*/ 2147483646 h 333" name="T59"/>
              <a:gd fmla="*/ 2147483646 w 365" name="T60"/>
              <a:gd fmla="*/ 2147483646 h 333" name="T61"/>
              <a:gd fmla="*/ 2147483646 w 365" name="T62"/>
              <a:gd fmla="*/ 2147483646 h 333" name="T63"/>
              <a:gd fmla="*/ 2147483646 w 365" name="T64"/>
              <a:gd fmla="*/ 2147483646 h 333" name="T65"/>
              <a:gd fmla="*/ 2147483646 w 365" name="T66"/>
              <a:gd fmla="*/ 2147483646 h 333"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333" w="365">
                <a:moveTo>
                  <a:pt x="359" y="119"/>
                </a:moveTo>
                <a:cubicBezTo>
                  <a:pt x="355" y="114"/>
                  <a:pt x="350"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3" y="51"/>
                  <a:pt x="253" y="51"/>
                  <a:pt x="253" y="51"/>
                </a:cubicBezTo>
                <a:cubicBezTo>
                  <a:pt x="253" y="10"/>
                  <a:pt x="253" y="10"/>
                  <a:pt x="253" y="10"/>
                </a:cubicBezTo>
                <a:cubicBezTo>
                  <a:pt x="253" y="5"/>
                  <a:pt x="248" y="0"/>
                  <a:pt x="243" y="0"/>
                </a:cubicBezTo>
                <a:cubicBezTo>
                  <a:pt x="41" y="0"/>
                  <a:pt x="41" y="0"/>
                  <a:pt x="41" y="0"/>
                </a:cubicBezTo>
                <a:cubicBezTo>
                  <a:pt x="35" y="0"/>
                  <a:pt x="31" y="5"/>
                  <a:pt x="31" y="10"/>
                </a:cubicBezTo>
                <a:cubicBezTo>
                  <a:pt x="31" y="51"/>
                  <a:pt x="31" y="51"/>
                  <a:pt x="31" y="51"/>
                </a:cubicBezTo>
                <a:cubicBezTo>
                  <a:pt x="21" y="51"/>
                  <a:pt x="21" y="51"/>
                  <a:pt x="21" y="51"/>
                </a:cubicBezTo>
                <a:cubicBezTo>
                  <a:pt x="9" y="51"/>
                  <a:pt x="0" y="60"/>
                  <a:pt x="0" y="71"/>
                </a:cubicBezTo>
                <a:cubicBezTo>
                  <a:pt x="0" y="313"/>
                  <a:pt x="0" y="313"/>
                  <a:pt x="0" y="313"/>
                </a:cubicBezTo>
                <a:cubicBezTo>
                  <a:pt x="0" y="324"/>
                  <a:pt x="9" y="333"/>
                  <a:pt x="21" y="333"/>
                </a:cubicBezTo>
                <a:cubicBezTo>
                  <a:pt x="61" y="333"/>
                  <a:pt x="61" y="333"/>
                  <a:pt x="61" y="333"/>
                </a:cubicBezTo>
                <a:cubicBezTo>
                  <a:pt x="263" y="333"/>
                  <a:pt x="263" y="333"/>
                  <a:pt x="263" y="333"/>
                </a:cubicBezTo>
                <a:cubicBezTo>
                  <a:pt x="303" y="333"/>
                  <a:pt x="303" y="333"/>
                  <a:pt x="303" y="333"/>
                </a:cubicBezTo>
                <a:cubicBezTo>
                  <a:pt x="313" y="333"/>
                  <a:pt x="321" y="327"/>
                  <a:pt x="323" y="318"/>
                </a:cubicBezTo>
                <a:cubicBezTo>
                  <a:pt x="363" y="136"/>
                  <a:pt x="363" y="136"/>
                  <a:pt x="363" y="136"/>
                </a:cubicBezTo>
                <a:cubicBezTo>
                  <a:pt x="365" y="130"/>
                  <a:pt x="363" y="124"/>
                  <a:pt x="359" y="119"/>
                </a:cubicBezTo>
                <a:close/>
                <a:moveTo>
                  <a:pt x="31" y="313"/>
                </a:moveTo>
                <a:cubicBezTo>
                  <a:pt x="21" y="313"/>
                  <a:pt x="21" y="313"/>
                  <a:pt x="21" y="313"/>
                </a:cubicBezTo>
                <a:cubicBezTo>
                  <a:pt x="21" y="71"/>
                  <a:pt x="21" y="71"/>
                  <a:pt x="21" y="71"/>
                </a:cubicBezTo>
                <a:cubicBezTo>
                  <a:pt x="31" y="71"/>
                  <a:pt x="31" y="71"/>
                  <a:pt x="31" y="71"/>
                </a:cubicBezTo>
                <a:lnTo>
                  <a:pt x="31" y="313"/>
                </a:lnTo>
                <a:close/>
                <a:moveTo>
                  <a:pt x="254" y="215"/>
                </a:moveTo>
                <a:cubicBezTo>
                  <a:pt x="184" y="286"/>
                  <a:pt x="184" y="286"/>
                  <a:pt x="184" y="286"/>
                </a:cubicBezTo>
                <a:cubicBezTo>
                  <a:pt x="180" y="290"/>
                  <a:pt x="173" y="290"/>
                  <a:pt x="169" y="286"/>
                </a:cubicBezTo>
                <a:cubicBezTo>
                  <a:pt x="99" y="215"/>
                  <a:pt x="99" y="215"/>
                  <a:pt x="99" y="215"/>
                </a:cubicBezTo>
                <a:cubicBezTo>
                  <a:pt x="96" y="212"/>
                  <a:pt x="95" y="208"/>
                  <a:pt x="97" y="204"/>
                </a:cubicBezTo>
                <a:cubicBezTo>
                  <a:pt x="98" y="200"/>
                  <a:pt x="102" y="198"/>
                  <a:pt x="106" y="198"/>
                </a:cubicBezTo>
                <a:cubicBezTo>
                  <a:pt x="131" y="198"/>
                  <a:pt x="131" y="198"/>
                  <a:pt x="131" y="198"/>
                </a:cubicBezTo>
                <a:cubicBezTo>
                  <a:pt x="131" y="111"/>
                  <a:pt x="131" y="111"/>
                  <a:pt x="131" y="111"/>
                </a:cubicBezTo>
                <a:cubicBezTo>
                  <a:pt x="101" y="111"/>
                  <a:pt x="101" y="111"/>
                  <a:pt x="101" y="111"/>
                </a:cubicBezTo>
                <a:cubicBezTo>
                  <a:pt x="92" y="111"/>
                  <a:pt x="84" y="118"/>
                  <a:pt x="82" y="127"/>
                </a:cubicBezTo>
                <a:cubicBezTo>
                  <a:pt x="82" y="127"/>
                  <a:pt x="41" y="312"/>
                  <a:pt x="41" y="313"/>
                </a:cubicBezTo>
                <a:cubicBezTo>
                  <a:pt x="41" y="313"/>
                  <a:pt x="41" y="313"/>
                  <a:pt x="41" y="313"/>
                </a:cubicBezTo>
                <a:cubicBezTo>
                  <a:pt x="41" y="10"/>
                  <a:pt x="41" y="10"/>
                  <a:pt x="41" y="10"/>
                </a:cubicBezTo>
                <a:cubicBezTo>
                  <a:pt x="243" y="10"/>
                  <a:pt x="243" y="10"/>
                  <a:pt x="243" y="10"/>
                </a:cubicBezTo>
                <a:cubicBezTo>
                  <a:pt x="243" y="91"/>
                  <a:pt x="243" y="91"/>
                  <a:pt x="243" y="91"/>
                </a:cubicBezTo>
                <a:cubicBezTo>
                  <a:pt x="231" y="91"/>
                  <a:pt x="222" y="100"/>
                  <a:pt x="222" y="111"/>
                </a:cubicBezTo>
                <a:cubicBezTo>
                  <a:pt x="222" y="111"/>
                  <a:pt x="222" y="111"/>
                  <a:pt x="222" y="111"/>
                </a:cubicBezTo>
                <a:cubicBezTo>
                  <a:pt x="222" y="198"/>
                  <a:pt x="222" y="198"/>
                  <a:pt x="222" y="198"/>
                </a:cubicBezTo>
                <a:cubicBezTo>
                  <a:pt x="247" y="198"/>
                  <a:pt x="247" y="198"/>
                  <a:pt x="247" y="198"/>
                </a:cubicBezTo>
                <a:cubicBezTo>
                  <a:pt x="251" y="198"/>
                  <a:pt x="255" y="200"/>
                  <a:pt x="257" y="204"/>
                </a:cubicBezTo>
                <a:cubicBezTo>
                  <a:pt x="258" y="208"/>
                  <a:pt x="257" y="212"/>
                  <a:pt x="254" y="215"/>
                </a:cubicBezTo>
                <a:close/>
                <a:moveTo>
                  <a:pt x="263" y="91"/>
                </a:moveTo>
                <a:cubicBezTo>
                  <a:pt x="253" y="91"/>
                  <a:pt x="253" y="91"/>
                  <a:pt x="253" y="91"/>
                </a:cubicBezTo>
                <a:cubicBezTo>
                  <a:pt x="253" y="71"/>
                  <a:pt x="253" y="71"/>
                  <a:pt x="253" y="71"/>
                </a:cubicBezTo>
                <a:cubicBezTo>
                  <a:pt x="263" y="71"/>
                  <a:pt x="263" y="71"/>
                  <a:pt x="263" y="71"/>
                </a:cubicBezTo>
                <a:lnTo>
                  <a:pt x="263" y="91"/>
                </a:ln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moveTo>
                  <a:pt x="201" y="96"/>
                </a:moveTo>
                <a:cubicBezTo>
                  <a:pt x="80" y="96"/>
                  <a:pt x="80" y="96"/>
                  <a:pt x="80" y="96"/>
                </a:cubicBezTo>
                <a:cubicBezTo>
                  <a:pt x="75" y="96"/>
                  <a:pt x="70" y="92"/>
                  <a:pt x="70" y="86"/>
                </a:cubicBezTo>
                <a:cubicBezTo>
                  <a:pt x="70" y="81"/>
                  <a:pt x="75" y="76"/>
                  <a:pt x="80" y="76"/>
                </a:cubicBezTo>
                <a:cubicBezTo>
                  <a:pt x="201" y="76"/>
                  <a:pt x="201" y="76"/>
                  <a:pt x="201" y="76"/>
                </a:cubicBezTo>
                <a:cubicBezTo>
                  <a:pt x="206" y="76"/>
                  <a:pt x="211" y="81"/>
                  <a:pt x="211" y="86"/>
                </a:cubicBezTo>
                <a:cubicBezTo>
                  <a:pt x="211" y="92"/>
                  <a:pt x="206" y="96"/>
                  <a:pt x="201" y="9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76" name="Freeform 24"/>
          <p:cNvSpPr>
            <a:spLocks noEditPoints="1"/>
          </p:cNvSpPr>
          <p:nvPr/>
        </p:nvSpPr>
        <p:spPr bwMode="auto">
          <a:xfrm>
            <a:off x="7085013" y="5072063"/>
            <a:ext cx="498475" cy="455612"/>
          </a:xfrm>
          <a:custGeom>
            <a:gdLst>
              <a:gd fmla="*/ 2147483646 w 364" name="T0"/>
              <a:gd fmla="*/ 2147483646 h 333" name="T1"/>
              <a:gd fmla="*/ 2147483646 w 364" name="T2"/>
              <a:gd fmla="*/ 2147483646 h 333" name="T3"/>
              <a:gd fmla="*/ 2147483646 w 364" name="T4"/>
              <a:gd fmla="*/ 2147483646 h 333" name="T5"/>
              <a:gd fmla="*/ 2147483646 w 364" name="T6"/>
              <a:gd fmla="*/ 2147483646 h 333" name="T7"/>
              <a:gd fmla="*/ 2147483646 w 364" name="T8"/>
              <a:gd fmla="*/ 2147483646 h 333" name="T9"/>
              <a:gd fmla="*/ 2147483646 w 364" name="T10"/>
              <a:gd fmla="*/ 2147483646 h 333" name="T11"/>
              <a:gd fmla="*/ 2147483646 w 364" name="T12"/>
              <a:gd fmla="*/ 2147483646 h 333" name="T13"/>
              <a:gd fmla="*/ 2147483646 w 364" name="T14"/>
              <a:gd fmla="*/ 2147483646 h 333" name="T15"/>
              <a:gd fmla="*/ 2147483646 w 364" name="T16"/>
              <a:gd fmla="*/ 2147483646 h 333" name="T17"/>
              <a:gd fmla="*/ 2147483646 w 364" name="T18"/>
              <a:gd fmla="*/ 2147483646 h 333" name="T19"/>
              <a:gd fmla="*/ 0 w 364" name="T20"/>
              <a:gd fmla="*/ 2147483646 h 333" name="T21"/>
              <a:gd fmla="*/ 2147483646 w 364" name="T22"/>
              <a:gd fmla="*/ 2147483646 h 333" name="T23"/>
              <a:gd fmla="*/ 2147483646 w 364" name="T24"/>
              <a:gd fmla="*/ 0 h 333" name="T25"/>
              <a:gd fmla="*/ 2147483646 w 364" name="T26"/>
              <a:gd fmla="*/ 2147483646 h 333" name="T27"/>
              <a:gd fmla="*/ 2147483646 w 364" name="T28"/>
              <a:gd fmla="*/ 2147483646 h 333" name="T29"/>
              <a:gd fmla="*/ 2147483646 w 364" name="T30"/>
              <a:gd fmla="*/ 2147483646 h 333" name="T31"/>
              <a:gd fmla="*/ 2147483646 w 364" name="T32"/>
              <a:gd fmla="*/ 2147483646 h 333" name="T33"/>
              <a:gd fmla="*/ 2147483646 w 364" name="T34"/>
              <a:gd fmla="*/ 2147483646 h 333" name="T35"/>
              <a:gd fmla="*/ 2147483646 w 364" name="T36"/>
              <a:gd fmla="*/ 2147483646 h 333" name="T37"/>
              <a:gd fmla="*/ 2147483646 w 364" name="T38"/>
              <a:gd fmla="*/ 2147483646 h 333" name="T39"/>
              <a:gd fmla="*/ 2147483646 w 364" name="T40"/>
              <a:gd fmla="*/ 2147483646 h 333" name="T41"/>
              <a:gd fmla="*/ 2147483646 w 364" name="T42"/>
              <a:gd fmla="*/ 2147483646 h 333" name="T43"/>
              <a:gd fmla="*/ 2147483646 w 364" name="T44"/>
              <a:gd fmla="*/ 2147483646 h 333" name="T45"/>
              <a:gd fmla="*/ 2147483646 w 364" name="T46"/>
              <a:gd fmla="*/ 2147483646 h 333" name="T47"/>
              <a:gd fmla="*/ 2147483646 w 364" name="T48"/>
              <a:gd fmla="*/ 2147483646 h 333" name="T49"/>
              <a:gd fmla="*/ 2147483646 w 364" name="T50"/>
              <a:gd fmla="*/ 2147483646 h 333" name="T51"/>
              <a:gd fmla="*/ 2147483646 w 364" name="T52"/>
              <a:gd fmla="*/ 2147483646 h 333" name="T53"/>
              <a:gd fmla="*/ 2147483646 w 364" name="T54"/>
              <a:gd fmla="*/ 2147483646 h 333" name="T55"/>
              <a:gd fmla="*/ 2147483646 w 364" name="T56"/>
              <a:gd fmla="*/ 2147483646 h 333" name="T57"/>
              <a:gd fmla="*/ 2147483646 w 364" name="T58"/>
              <a:gd fmla="*/ 2147483646 h 333" name="T59"/>
              <a:gd fmla="*/ 2147483646 w 364" name="T60"/>
              <a:gd fmla="*/ 2147483646 h 333" name="T61"/>
              <a:gd fmla="*/ 2147483646 w 364" name="T62"/>
              <a:gd fmla="*/ 2147483646 h 333" name="T63"/>
              <a:gd fmla="*/ 2147483646 w 364" name="T64"/>
              <a:gd fmla="*/ 2147483646 h 333" name="T65"/>
              <a:gd fmla="*/ 2147483646 w 364" name="T66"/>
              <a:gd fmla="*/ 2147483646 h 333" name="T67"/>
              <a:gd fmla="*/ 2147483646 w 364" name="T68"/>
              <a:gd fmla="*/ 2147483646 h 333" name="T69"/>
              <a:gd fmla="*/ 2147483646 w 364" name="T70"/>
              <a:gd fmla="*/ 2147483646 h 333" name="T71"/>
              <a:gd fmla="*/ 2147483646 w 364" name="T72"/>
              <a:gd fmla="*/ 2147483646 h 333" name="T73"/>
              <a:gd fmla="*/ 2147483646 w 364" name="T74"/>
              <a:gd fmla="*/ 2147483646 h 333" name="T75"/>
              <a:gd fmla="*/ 2147483646 w 364" name="T76"/>
              <a:gd fmla="*/ 2147483646 h 333" name="T77"/>
              <a:gd fmla="*/ 2147483646 w 364" name="T78"/>
              <a:gd fmla="*/ 2147483646 h 333"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333" w="364">
                <a:moveTo>
                  <a:pt x="210" y="45"/>
                </a:moveTo>
                <a:cubicBezTo>
                  <a:pt x="210" y="51"/>
                  <a:pt x="206" y="55"/>
                  <a:pt x="200" y="55"/>
                </a:cubicBezTo>
                <a:cubicBezTo>
                  <a:pt x="80" y="55"/>
                  <a:pt x="80" y="55"/>
                  <a:pt x="80" y="55"/>
                </a:cubicBezTo>
                <a:cubicBezTo>
                  <a:pt x="74" y="55"/>
                  <a:pt x="69" y="51"/>
                  <a:pt x="69" y="45"/>
                </a:cubicBezTo>
                <a:cubicBezTo>
                  <a:pt x="69" y="40"/>
                  <a:pt x="74" y="35"/>
                  <a:pt x="80" y="35"/>
                </a:cubicBezTo>
                <a:cubicBezTo>
                  <a:pt x="200" y="35"/>
                  <a:pt x="200" y="35"/>
                  <a:pt x="200" y="35"/>
                </a:cubicBezTo>
                <a:cubicBezTo>
                  <a:pt x="206" y="35"/>
                  <a:pt x="210" y="40"/>
                  <a:pt x="210" y="45"/>
                </a:cubicBezTo>
                <a:close/>
                <a:moveTo>
                  <a:pt x="200" y="76"/>
                </a:moveTo>
                <a:cubicBezTo>
                  <a:pt x="80" y="76"/>
                  <a:pt x="80" y="76"/>
                  <a:pt x="80" y="76"/>
                </a:cubicBezTo>
                <a:cubicBezTo>
                  <a:pt x="74" y="76"/>
                  <a:pt x="69" y="81"/>
                  <a:pt x="69" y="86"/>
                </a:cubicBezTo>
                <a:cubicBezTo>
                  <a:pt x="69" y="92"/>
                  <a:pt x="74" y="96"/>
                  <a:pt x="80" y="96"/>
                </a:cubicBezTo>
                <a:cubicBezTo>
                  <a:pt x="200" y="96"/>
                  <a:pt x="200" y="96"/>
                  <a:pt x="200" y="96"/>
                </a:cubicBezTo>
                <a:cubicBezTo>
                  <a:pt x="206" y="96"/>
                  <a:pt x="210" y="92"/>
                  <a:pt x="210" y="86"/>
                </a:cubicBezTo>
                <a:cubicBezTo>
                  <a:pt x="210" y="81"/>
                  <a:pt x="206" y="76"/>
                  <a:pt x="200" y="76"/>
                </a:cubicBezTo>
                <a:close/>
                <a:moveTo>
                  <a:pt x="362"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3" y="91"/>
                  <a:pt x="322" y="100"/>
                  <a:pt x="322" y="111"/>
                </a:cubicBezTo>
                <a:cubicBezTo>
                  <a:pt x="343" y="111"/>
                  <a:pt x="343" y="111"/>
                  <a:pt x="343" y="111"/>
                </a:cubicBezTo>
                <a:cubicBezTo>
                  <a:pt x="349" y="111"/>
                  <a:pt x="355" y="114"/>
                  <a:pt x="358" y="119"/>
                </a:cubicBezTo>
                <a:cubicBezTo>
                  <a:pt x="362" y="124"/>
                  <a:pt x="364" y="130"/>
                  <a:pt x="362"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0"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0" y="111"/>
                </a:cubicBezTo>
                <a:close/>
                <a:moveTo>
                  <a:pt x="278" y="279"/>
                </a:moveTo>
                <a:cubicBezTo>
                  <a:pt x="246" y="253"/>
                  <a:pt x="246" y="253"/>
                  <a:pt x="246" y="253"/>
                </a:cubicBezTo>
                <a:cubicBezTo>
                  <a:pt x="243" y="250"/>
                  <a:pt x="240" y="250"/>
                  <a:pt x="236" y="250"/>
                </a:cubicBezTo>
                <a:cubicBezTo>
                  <a:pt x="233" y="247"/>
                  <a:pt x="233" y="247"/>
                  <a:pt x="233" y="247"/>
                </a:cubicBezTo>
                <a:cubicBezTo>
                  <a:pt x="240" y="236"/>
                  <a:pt x="244" y="222"/>
                  <a:pt x="242" y="208"/>
                </a:cubicBezTo>
                <a:cubicBezTo>
                  <a:pt x="241" y="192"/>
                  <a:pt x="233" y="177"/>
                  <a:pt x="220" y="167"/>
                </a:cubicBezTo>
                <a:cubicBezTo>
                  <a:pt x="210" y="158"/>
                  <a:pt x="196" y="153"/>
                  <a:pt x="182" y="153"/>
                </a:cubicBezTo>
                <a:cubicBezTo>
                  <a:pt x="164" y="153"/>
                  <a:pt x="147" y="161"/>
                  <a:pt x="135" y="175"/>
                </a:cubicBezTo>
                <a:cubicBezTo>
                  <a:pt x="114" y="201"/>
                  <a:pt x="118" y="240"/>
                  <a:pt x="144" y="261"/>
                </a:cubicBezTo>
                <a:cubicBezTo>
                  <a:pt x="154" y="269"/>
                  <a:pt x="168" y="274"/>
                  <a:pt x="182" y="274"/>
                </a:cubicBezTo>
                <a:cubicBezTo>
                  <a:pt x="197" y="274"/>
                  <a:pt x="211" y="269"/>
                  <a:pt x="222" y="259"/>
                </a:cubicBezTo>
                <a:cubicBezTo>
                  <a:pt x="226" y="263"/>
                  <a:pt x="226" y="263"/>
                  <a:pt x="226" y="263"/>
                </a:cubicBezTo>
                <a:cubicBezTo>
                  <a:pt x="226" y="266"/>
                  <a:pt x="228" y="269"/>
                  <a:pt x="230" y="271"/>
                </a:cubicBezTo>
                <a:cubicBezTo>
                  <a:pt x="262" y="297"/>
                  <a:pt x="262" y="297"/>
                  <a:pt x="262" y="297"/>
                </a:cubicBezTo>
                <a:cubicBezTo>
                  <a:pt x="265" y="299"/>
                  <a:pt x="267" y="300"/>
                  <a:pt x="270" y="300"/>
                </a:cubicBezTo>
                <a:cubicBezTo>
                  <a:pt x="273" y="300"/>
                  <a:pt x="277" y="299"/>
                  <a:pt x="279" y="296"/>
                </a:cubicBezTo>
                <a:cubicBezTo>
                  <a:pt x="284" y="291"/>
                  <a:pt x="283" y="283"/>
                  <a:pt x="278" y="279"/>
                </a:cubicBezTo>
                <a:close/>
                <a:moveTo>
                  <a:pt x="208" y="183"/>
                </a:moveTo>
                <a:cubicBezTo>
                  <a:pt x="200" y="176"/>
                  <a:pt x="191" y="173"/>
                  <a:pt x="182" y="173"/>
                </a:cubicBezTo>
                <a:cubicBezTo>
                  <a:pt x="170" y="173"/>
                  <a:pt x="159" y="178"/>
                  <a:pt x="151" y="188"/>
                </a:cubicBezTo>
                <a:cubicBezTo>
                  <a:pt x="137" y="206"/>
                  <a:pt x="139" y="231"/>
                  <a:pt x="156" y="245"/>
                </a:cubicBezTo>
                <a:cubicBezTo>
                  <a:pt x="164" y="251"/>
                  <a:pt x="173" y="254"/>
                  <a:pt x="182" y="254"/>
                </a:cubicBezTo>
                <a:cubicBezTo>
                  <a:pt x="194" y="254"/>
                  <a:pt x="205" y="249"/>
                  <a:pt x="213" y="239"/>
                </a:cubicBezTo>
                <a:cubicBezTo>
                  <a:pt x="227" y="222"/>
                  <a:pt x="225" y="197"/>
                  <a:pt x="208" y="18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77" name="Freeform 11"/>
          <p:cNvSpPr>
            <a:spLocks noEditPoints="1"/>
          </p:cNvSpPr>
          <p:nvPr/>
        </p:nvSpPr>
        <p:spPr bwMode="auto">
          <a:xfrm>
            <a:off x="9547225" y="5072063"/>
            <a:ext cx="498475" cy="455612"/>
          </a:xfrm>
          <a:custGeom>
            <a:gdLst>
              <a:gd fmla="*/ 2147483646 w 364" name="T0"/>
              <a:gd fmla="*/ 2147483646 h 333" name="T1"/>
              <a:gd fmla="*/ 2147483646 w 364" name="T2"/>
              <a:gd fmla="*/ 2147483646 h 333" name="T3"/>
              <a:gd fmla="*/ 2147483646 w 364" name="T4"/>
              <a:gd fmla="*/ 2147483646 h 333" name="T5"/>
              <a:gd fmla="*/ 2147483646 w 364" name="T6"/>
              <a:gd fmla="*/ 2147483646 h 333" name="T7"/>
              <a:gd fmla="*/ 2147483646 w 364" name="T8"/>
              <a:gd fmla="*/ 2147483646 h 333" name="T9"/>
              <a:gd fmla="*/ 2147483646 w 364" name="T10"/>
              <a:gd fmla="*/ 2147483646 h 333" name="T11"/>
              <a:gd fmla="*/ 2147483646 w 364" name="T12"/>
              <a:gd fmla="*/ 2147483646 h 333" name="T13"/>
              <a:gd fmla="*/ 2147483646 w 364" name="T14"/>
              <a:gd fmla="*/ 2147483646 h 333" name="T15"/>
              <a:gd fmla="*/ 2147483646 w 364" name="T16"/>
              <a:gd fmla="*/ 2147483646 h 333" name="T17"/>
              <a:gd fmla="*/ 0 w 364" name="T18"/>
              <a:gd fmla="*/ 2147483646 h 333" name="T19"/>
              <a:gd fmla="*/ 2147483646 w 364" name="T20"/>
              <a:gd fmla="*/ 2147483646 h 333" name="T21"/>
              <a:gd fmla="*/ 2147483646 w 364" name="T22"/>
              <a:gd fmla="*/ 0 h 333" name="T23"/>
              <a:gd fmla="*/ 2147483646 w 364" name="T24"/>
              <a:gd fmla="*/ 2147483646 h 333" name="T25"/>
              <a:gd fmla="*/ 2147483646 w 364" name="T26"/>
              <a:gd fmla="*/ 2147483646 h 333" name="T27"/>
              <a:gd fmla="*/ 2147483646 w 364" name="T28"/>
              <a:gd fmla="*/ 2147483646 h 333" name="T29"/>
              <a:gd fmla="*/ 2147483646 w 364" name="T30"/>
              <a:gd fmla="*/ 2147483646 h 333" name="T31"/>
              <a:gd fmla="*/ 2147483646 w 364" name="T32"/>
              <a:gd fmla="*/ 2147483646 h 333" name="T33"/>
              <a:gd fmla="*/ 2147483646 w 364" name="T34"/>
              <a:gd fmla="*/ 2147483646 h 333" name="T35"/>
              <a:gd fmla="*/ 2147483646 w 364" name="T36"/>
              <a:gd fmla="*/ 2147483646 h 333" name="T37"/>
              <a:gd fmla="*/ 2147483646 w 364" name="T38"/>
              <a:gd fmla="*/ 2147483646 h 333" name="T39"/>
              <a:gd fmla="*/ 2147483646 w 364" name="T40"/>
              <a:gd fmla="*/ 2147483646 h 333" name="T41"/>
              <a:gd fmla="*/ 2147483646 w 364" name="T42"/>
              <a:gd fmla="*/ 2147483646 h 333" name="T43"/>
              <a:gd fmla="*/ 2147483646 w 364" name="T44"/>
              <a:gd fmla="*/ 2147483646 h 333" name="T45"/>
              <a:gd fmla="*/ 2147483646 w 364" name="T46"/>
              <a:gd fmla="*/ 2147483646 h 333" name="T47"/>
              <a:gd fmla="*/ 2147483646 w 364" name="T48"/>
              <a:gd fmla="*/ 2147483646 h 333" name="T49"/>
              <a:gd fmla="*/ 2147483646 w 364" name="T50"/>
              <a:gd fmla="*/ 2147483646 h 333" name="T51"/>
              <a:gd fmla="*/ 2147483646 w 364" name="T52"/>
              <a:gd fmla="*/ 2147483646 h 333" name="T53"/>
              <a:gd fmla="*/ 2147483646 w 364" name="T54"/>
              <a:gd fmla="*/ 2147483646 h 333" name="T55"/>
              <a:gd fmla="*/ 2147483646 w 364" name="T56"/>
              <a:gd fmla="*/ 2147483646 h 333" name="T57"/>
              <a:gd fmla="*/ 2147483646 w 364" name="T58"/>
              <a:gd fmla="*/ 2147483646 h 333" name="T59"/>
              <a:gd fmla="*/ 2147483646 w 364" name="T60"/>
              <a:gd fmla="*/ 2147483646 h 333" name="T61"/>
              <a:gd fmla="*/ 2147483646 w 364" name="T62"/>
              <a:gd fmla="*/ 2147483646 h 333" name="T63"/>
              <a:gd fmla="*/ 2147483646 w 364" name="T64"/>
              <a:gd fmla="*/ 2147483646 h 333" name="T65"/>
              <a:gd fmla="*/ 2147483646 w 364" name="T66"/>
              <a:gd fmla="*/ 2147483646 h 333" name="T67"/>
              <a:gd fmla="*/ 2147483646 w 364" name="T68"/>
              <a:gd fmla="*/ 2147483646 h 333" name="T69"/>
              <a:gd fmla="*/ 2147483646 w 364" name="T70"/>
              <a:gd fmla="*/ 2147483646 h 333" name="T71"/>
              <a:gd fmla="*/ 2147483646 w 364" name="T72"/>
              <a:gd fmla="*/ 2147483646 h 333" name="T73"/>
              <a:gd fmla="*/ 2147483646 w 364" name="T74"/>
              <a:gd fmla="*/ 2147483646 h 333" name="T75"/>
              <a:gd fmla="*/ 2147483646 w 364" name="T76"/>
              <a:gd fmla="*/ 2147483646 h 333" name="T77"/>
              <a:gd fmla="*/ 2147483646 w 364" name="T78"/>
              <a:gd fmla="*/ 2147483646 h 333" name="T79"/>
              <a:gd fmla="*/ 2147483646 w 364" name="T80"/>
              <a:gd fmla="*/ 2147483646 h 333" name="T81"/>
              <a:gd fmla="*/ 2147483646 w 364" name="T82"/>
              <a:gd fmla="*/ 2147483646 h 333" name="T83"/>
              <a:gd fmla="*/ 2147483646 w 364" name="T84"/>
              <a:gd fmla="*/ 2147483646 h 333" name="T85"/>
              <a:gd fmla="*/ 2147483646 w 364" name="T86"/>
              <a:gd fmla="*/ 2147483646 h 33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333" w="364">
                <a:moveTo>
                  <a:pt x="210" y="86"/>
                </a:moveTo>
                <a:cubicBezTo>
                  <a:pt x="210" y="92"/>
                  <a:pt x="206" y="96"/>
                  <a:pt x="200" y="96"/>
                </a:cubicBezTo>
                <a:cubicBezTo>
                  <a:pt x="80" y="96"/>
                  <a:pt x="80" y="96"/>
                  <a:pt x="80" y="96"/>
                </a:cubicBezTo>
                <a:cubicBezTo>
                  <a:pt x="74" y="96"/>
                  <a:pt x="70" y="92"/>
                  <a:pt x="70" y="86"/>
                </a:cubicBezTo>
                <a:cubicBezTo>
                  <a:pt x="70" y="81"/>
                  <a:pt x="74" y="76"/>
                  <a:pt x="80" y="76"/>
                </a:cubicBezTo>
                <a:cubicBezTo>
                  <a:pt x="200" y="76"/>
                  <a:pt x="200" y="76"/>
                  <a:pt x="200" y="76"/>
                </a:cubicBezTo>
                <a:cubicBezTo>
                  <a:pt x="206" y="76"/>
                  <a:pt x="210" y="81"/>
                  <a:pt x="210" y="86"/>
                </a:cubicBezTo>
                <a:close/>
                <a:moveTo>
                  <a:pt x="171" y="184"/>
                </a:moveTo>
                <a:cubicBezTo>
                  <a:pt x="232" y="184"/>
                  <a:pt x="232" y="184"/>
                  <a:pt x="232" y="184"/>
                </a:cubicBezTo>
                <a:cubicBezTo>
                  <a:pt x="232" y="163"/>
                  <a:pt x="232" y="163"/>
                  <a:pt x="232" y="163"/>
                </a:cubicBezTo>
                <a:cubicBezTo>
                  <a:pt x="171" y="163"/>
                  <a:pt x="171" y="163"/>
                  <a:pt x="171" y="163"/>
                </a:cubicBezTo>
                <a:lnTo>
                  <a:pt x="171" y="184"/>
                </a:lnTo>
                <a:close/>
                <a:moveTo>
                  <a:pt x="363"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4" y="91"/>
                  <a:pt x="323" y="100"/>
                  <a:pt x="323" y="111"/>
                </a:cubicBezTo>
                <a:cubicBezTo>
                  <a:pt x="343" y="111"/>
                  <a:pt x="343" y="111"/>
                  <a:pt x="343" y="111"/>
                </a:cubicBezTo>
                <a:cubicBezTo>
                  <a:pt x="349" y="111"/>
                  <a:pt x="355" y="114"/>
                  <a:pt x="359" y="119"/>
                </a:cubicBezTo>
                <a:cubicBezTo>
                  <a:pt x="362" y="124"/>
                  <a:pt x="364" y="130"/>
                  <a:pt x="363"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1"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1" y="111"/>
                </a:cubicBezTo>
                <a:close/>
                <a:moveTo>
                  <a:pt x="282" y="204"/>
                </a:moveTo>
                <a:cubicBezTo>
                  <a:pt x="282" y="193"/>
                  <a:pt x="273" y="184"/>
                  <a:pt x="262" y="184"/>
                </a:cubicBezTo>
                <a:cubicBezTo>
                  <a:pt x="252" y="184"/>
                  <a:pt x="252" y="184"/>
                  <a:pt x="252" y="184"/>
                </a:cubicBezTo>
                <a:cubicBezTo>
                  <a:pt x="252" y="163"/>
                  <a:pt x="252" y="163"/>
                  <a:pt x="252" y="163"/>
                </a:cubicBezTo>
                <a:cubicBezTo>
                  <a:pt x="252" y="152"/>
                  <a:pt x="243" y="143"/>
                  <a:pt x="232" y="143"/>
                </a:cubicBezTo>
                <a:cubicBezTo>
                  <a:pt x="171" y="143"/>
                  <a:pt x="171" y="143"/>
                  <a:pt x="171" y="143"/>
                </a:cubicBezTo>
                <a:cubicBezTo>
                  <a:pt x="160" y="143"/>
                  <a:pt x="151" y="152"/>
                  <a:pt x="151" y="163"/>
                </a:cubicBezTo>
                <a:cubicBezTo>
                  <a:pt x="151" y="184"/>
                  <a:pt x="151" y="184"/>
                  <a:pt x="151" y="184"/>
                </a:cubicBezTo>
                <a:cubicBezTo>
                  <a:pt x="141" y="184"/>
                  <a:pt x="141" y="184"/>
                  <a:pt x="141" y="184"/>
                </a:cubicBezTo>
                <a:cubicBezTo>
                  <a:pt x="130" y="184"/>
                  <a:pt x="121" y="193"/>
                  <a:pt x="121" y="204"/>
                </a:cubicBezTo>
                <a:cubicBezTo>
                  <a:pt x="121" y="284"/>
                  <a:pt x="121" y="284"/>
                  <a:pt x="121" y="284"/>
                </a:cubicBezTo>
                <a:cubicBezTo>
                  <a:pt x="121" y="296"/>
                  <a:pt x="130" y="305"/>
                  <a:pt x="141" y="305"/>
                </a:cubicBezTo>
                <a:cubicBezTo>
                  <a:pt x="262" y="305"/>
                  <a:pt x="262" y="305"/>
                  <a:pt x="262" y="305"/>
                </a:cubicBezTo>
                <a:cubicBezTo>
                  <a:pt x="273" y="305"/>
                  <a:pt x="282" y="296"/>
                  <a:pt x="282" y="284"/>
                </a:cubicBezTo>
                <a:lnTo>
                  <a:pt x="282" y="204"/>
                </a:lnTo>
                <a:close/>
                <a:moveTo>
                  <a:pt x="200" y="35"/>
                </a:moveTo>
                <a:cubicBezTo>
                  <a:pt x="80" y="35"/>
                  <a:pt x="80" y="35"/>
                  <a:pt x="80" y="35"/>
                </a:cubicBezTo>
                <a:cubicBezTo>
                  <a:pt x="74" y="35"/>
                  <a:pt x="70" y="40"/>
                  <a:pt x="70" y="45"/>
                </a:cubicBezTo>
                <a:cubicBezTo>
                  <a:pt x="70" y="51"/>
                  <a:pt x="74" y="55"/>
                  <a:pt x="80" y="55"/>
                </a:cubicBezTo>
                <a:cubicBezTo>
                  <a:pt x="200" y="55"/>
                  <a:pt x="200" y="55"/>
                  <a:pt x="200" y="55"/>
                </a:cubicBezTo>
                <a:cubicBezTo>
                  <a:pt x="206" y="55"/>
                  <a:pt x="210" y="51"/>
                  <a:pt x="210" y="45"/>
                </a:cubicBezTo>
                <a:cubicBezTo>
                  <a:pt x="210" y="40"/>
                  <a:pt x="206" y="35"/>
                  <a:pt x="200" y="35"/>
                </a:cubicBezTo>
                <a:close/>
                <a:moveTo>
                  <a:pt x="202" y="207"/>
                </a:moveTo>
                <a:cubicBezTo>
                  <a:pt x="191" y="207"/>
                  <a:pt x="181" y="216"/>
                  <a:pt x="181" y="227"/>
                </a:cubicBezTo>
                <a:cubicBezTo>
                  <a:pt x="181" y="233"/>
                  <a:pt x="184" y="238"/>
                  <a:pt x="188" y="242"/>
                </a:cubicBezTo>
                <a:cubicBezTo>
                  <a:pt x="182" y="277"/>
                  <a:pt x="182" y="277"/>
                  <a:pt x="182" y="277"/>
                </a:cubicBezTo>
                <a:cubicBezTo>
                  <a:pt x="182" y="278"/>
                  <a:pt x="182" y="279"/>
                  <a:pt x="182" y="280"/>
                </a:cubicBezTo>
                <a:cubicBezTo>
                  <a:pt x="183" y="281"/>
                  <a:pt x="184" y="281"/>
                  <a:pt x="185" y="281"/>
                </a:cubicBezTo>
                <a:cubicBezTo>
                  <a:pt x="218" y="281"/>
                  <a:pt x="218" y="281"/>
                  <a:pt x="218" y="281"/>
                </a:cubicBezTo>
                <a:cubicBezTo>
                  <a:pt x="219" y="281"/>
                  <a:pt x="220" y="281"/>
                  <a:pt x="221" y="280"/>
                </a:cubicBezTo>
                <a:cubicBezTo>
                  <a:pt x="221" y="279"/>
                  <a:pt x="222" y="278"/>
                  <a:pt x="222" y="277"/>
                </a:cubicBezTo>
                <a:cubicBezTo>
                  <a:pt x="215" y="242"/>
                  <a:pt x="215" y="242"/>
                  <a:pt x="215" y="242"/>
                </a:cubicBezTo>
                <a:cubicBezTo>
                  <a:pt x="220" y="238"/>
                  <a:pt x="222" y="233"/>
                  <a:pt x="222" y="227"/>
                </a:cubicBezTo>
                <a:cubicBezTo>
                  <a:pt x="222" y="216"/>
                  <a:pt x="213" y="207"/>
                  <a:pt x="202" y="20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424</Paragraphs>
  <Slides>36</Slides>
  <Notes>0</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36</vt:i4>
      </vt:variant>
    </vt:vector>
  </HeadingPairs>
  <TitlesOfParts>
    <vt:vector baseType="lpstr" size="51">
      <vt:lpstr>Arial</vt:lpstr>
      <vt:lpstr>Calibri Light</vt:lpstr>
      <vt:lpstr>Calibri</vt:lpstr>
      <vt:lpstr>宋体</vt:lpstr>
      <vt:lpstr>微软雅黑</vt:lpstr>
      <vt:lpstr>Oswald Regular</vt:lpstr>
      <vt:lpstr>Source Sans Pro</vt:lpstr>
      <vt:lpstr>Oswald Light</vt:lpstr>
      <vt:lpstr>Segoe UI</vt:lpstr>
      <vt:lpstr>Impact</vt:lpstr>
      <vt:lpstr>Adobe Naskh Medium</vt:lpstr>
      <vt:lpstr>HelveticaNeueLTPro-Lt</vt:lpstr>
      <vt:lpstr>HelveticaNeueLT Pro 43 LtEx</vt:lpstr>
      <vt:lpstr>Malgun Gothic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2021-08-22T12:03:58Z</dcterms:created>
  <cp:lastPrinted>2021-08-22T12:03:58Z</cp:lastPrinted>
  <dcterms:modified xsi:type="dcterms:W3CDTF">2021-08-22T05:49:12Z</dcterms:modified>
  <cp:revision>1</cp:revision>
</cp:coreProperties>
</file>