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3" r:id="rId2"/>
  </p:sldMasterIdLst>
  <p:notesMasterIdLst>
    <p:notesMasterId r:id="rId3"/>
  </p:notesMasterIdLst>
  <p:sldIdLst>
    <p:sldId id="292" r:id="rId4"/>
    <p:sldId id="258" r:id="rId5"/>
    <p:sldId id="259" r:id="rId6"/>
    <p:sldId id="264" r:id="rId7"/>
    <p:sldId id="270" r:id="rId8"/>
    <p:sldId id="266" r:id="rId9"/>
    <p:sldId id="272" r:id="rId10"/>
    <p:sldId id="260" r:id="rId11"/>
    <p:sldId id="268" r:id="rId12"/>
    <p:sldId id="265" r:id="rId13"/>
    <p:sldId id="271" r:id="rId14"/>
    <p:sldId id="267" r:id="rId15"/>
    <p:sldId id="261" r:id="rId16"/>
    <p:sldId id="290" r:id="rId17"/>
    <p:sldId id="274" r:id="rId18"/>
    <p:sldId id="273" r:id="rId19"/>
    <p:sldId id="275" r:id="rId20"/>
    <p:sldId id="262" r:id="rId21"/>
    <p:sldId id="276" r:id="rId22"/>
    <p:sldId id="278" r:id="rId23"/>
    <p:sldId id="280" r:id="rId24"/>
    <p:sldId id="281" r:id="rId25"/>
    <p:sldId id="284"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5" autoAdjust="0"/>
    <p:restoredTop sz="96314" autoAdjust="0"/>
  </p:normalViewPr>
  <p:slideViewPr>
    <p:cSldViewPr snapToGrid="0">
      <p:cViewPr varScale="1">
        <p:scale>
          <a:sx n="108" d="100"/>
          <a:sy n="108" d="100"/>
        </p:scale>
        <p:origin x="684"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7.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E4104-1697-46AF-845D-5957D6A3D044}" type="datetimeFigureOut">
              <a:rPr lang="zh-CN" altLang="en-US" smtClean="0"/>
              <a:t>2021/5/31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C462D-D2D2-445A-B7CB-D21D589C7E5F}" type="slidenum">
              <a:rPr lang="zh-CN" altLang="en-US" smtClean="0"/>
              <a:t>‹#›</a:t>
            </a:fld>
            <a:endParaRPr lang="zh-CN" altLang="en-US"/>
          </a:p>
        </p:txBody>
      </p:sp>
    </p:spTree>
    <p:extLst>
      <p:ext uri="{BB962C8B-B14F-4D97-AF65-F5344CB8AC3E}">
        <p14:creationId val="162667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269434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91328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751553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120206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864637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05728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190006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860834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406923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560807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76248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243431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918508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096086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362978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554035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816006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016864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7" name="矩形 6"/>
          <p:cNvSpPr/>
          <p:nvPr userDrawn="1"/>
        </p:nvSpPr>
        <p:spPr>
          <a:xfrm>
            <a:off x="0" y="0"/>
            <a:ext cx="12192000" cy="6858000"/>
          </a:xfrm>
          <a:prstGeom prst="rect">
            <a:avLst/>
          </a:prstGeom>
          <a:solidFill>
            <a:srgbClr val="99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4312802" y="5732141"/>
            <a:ext cx="517840" cy="51784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123151" y="750502"/>
            <a:ext cx="703892" cy="70389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605332" y="3077053"/>
            <a:ext cx="1153813" cy="1153813"/>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1145108" y="4898255"/>
            <a:ext cx="833886" cy="83388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10293376" y="5076096"/>
            <a:ext cx="1363581" cy="136358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11394605" y="3415098"/>
            <a:ext cx="1123035" cy="1123035"/>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8658747" y="1454394"/>
            <a:ext cx="615376" cy="61537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11574358" y="2000825"/>
            <a:ext cx="763528" cy="763528"/>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10032409" y="750502"/>
            <a:ext cx="1250323" cy="1250323"/>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8658747" y="5650494"/>
            <a:ext cx="736379" cy="7363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20097089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492262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020846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480972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395938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056162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602911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4" name="矩形 3"/>
          <p:cNvSpPr/>
          <p:nvPr userDrawn="1"/>
        </p:nvSpPr>
        <p:spPr>
          <a:xfrm>
            <a:off x="0" y="0"/>
            <a:ext cx="12192000" cy="6858000"/>
          </a:xfrm>
          <a:prstGeom prst="rect">
            <a:avLst/>
          </a:prstGeom>
          <a:solidFill>
            <a:srgbClr val="99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4312802" y="5732141"/>
            <a:ext cx="517840" cy="51784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123151" y="750502"/>
            <a:ext cx="703892" cy="70389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605332" y="3077053"/>
            <a:ext cx="1153813" cy="1153813"/>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145108" y="4898255"/>
            <a:ext cx="833886" cy="83388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10293376" y="5076096"/>
            <a:ext cx="1363581" cy="136358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11394605" y="3415098"/>
            <a:ext cx="1123035" cy="1123035"/>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8658747" y="1454394"/>
            <a:ext cx="615376" cy="61537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11574358" y="2000825"/>
            <a:ext cx="763528" cy="763528"/>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10032409" y="750502"/>
            <a:ext cx="1250323" cy="1250323"/>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8658747" y="5650494"/>
            <a:ext cx="736379" cy="7363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580741" y="-1385455"/>
            <a:ext cx="10993617" cy="13716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580741" y="6871855"/>
            <a:ext cx="10993617" cy="1371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userDrawn="1"/>
        </p:nvGrpSpPr>
        <p:grpSpPr>
          <a:xfrm>
            <a:off x="4574528" y="263029"/>
            <a:ext cx="3042944" cy="833858"/>
            <a:chOff x="4857671" y="417084"/>
            <a:chExt cx="3042944" cy="833858"/>
          </a:xfrm>
        </p:grpSpPr>
        <p:sp>
          <p:nvSpPr>
            <p:cNvPr id="18" name="文本框 17"/>
            <p:cNvSpPr txBox="1"/>
            <p:nvPr/>
          </p:nvSpPr>
          <p:spPr>
            <a:xfrm>
              <a:off x="4857671" y="417084"/>
              <a:ext cx="3042944" cy="646331"/>
            </a:xfrm>
            <a:prstGeom prst="rect">
              <a:avLst/>
            </a:prstGeom>
            <a:noFill/>
          </p:spPr>
          <p:txBody>
            <a:bodyPr wrap="square" rtlCol="0">
              <a:spAutoFit/>
            </a:bodyPr>
            <a:lstStyle/>
            <a:p>
              <a:pPr algn="ctr"/>
              <a:r>
                <a:rPr lang="zh-CN" altLang="en-US" sz="3600" smtClean="0">
                  <a:solidFill>
                    <a:schemeClr val="tx1">
                      <a:lumMod val="85000"/>
                      <a:lumOff val="15000"/>
                    </a:schemeClr>
                  </a:solidFill>
                  <a:latin typeface="方正卡通简体" panose="03000509000000000000" pitchFamily="65" charset="-122"/>
                  <a:ea typeface="方正卡通简体" panose="03000509000000000000" pitchFamily="65" charset="-122"/>
                  <a:cs typeface="站酷快乐体2016修订版" panose="02010600030101010101" charset="-122"/>
                  <a:sym typeface="迷你简硬笔楷书" panose="03000509000000000000" charset="-122"/>
                </a:rPr>
                <a:t>添加标题</a:t>
              </a:r>
              <a:endParaRPr lang="en-US" altLang="zh-CN" sz="3600" smtClean="0">
                <a:solidFill>
                  <a:schemeClr val="tx1">
                    <a:lumMod val="85000"/>
                    <a:lumOff val="15000"/>
                  </a:schemeClr>
                </a:solidFill>
                <a:latin typeface="方正卡通简体" panose="03000509000000000000" pitchFamily="65" charset="-122"/>
                <a:ea typeface="方正卡通简体" panose="03000509000000000000" pitchFamily="65" charset="-122"/>
                <a:cs typeface="站酷快乐体2016修订版" panose="02010600030101010101" charset="-122"/>
                <a:sym typeface="迷你简硬笔楷书" panose="03000509000000000000" charset="-122"/>
              </a:endParaRPr>
            </a:p>
          </p:txBody>
        </p:sp>
        <p:sp>
          <p:nvSpPr>
            <p:cNvPr id="19" name="矩形 18"/>
            <p:cNvSpPr/>
            <p:nvPr/>
          </p:nvSpPr>
          <p:spPr>
            <a:xfrm>
              <a:off x="5232034" y="912388"/>
              <a:ext cx="2294218" cy="338554"/>
            </a:xfrm>
            <a:prstGeom prst="rect">
              <a:avLst/>
            </a:prstGeom>
          </p:spPr>
          <p:txBody>
            <a:bodyPr wrap="none">
              <a:spAutoFit/>
            </a:bodyPr>
            <a:lstStyle/>
            <a:p>
              <a:pPr algn="ctr"/>
              <a:r>
                <a:rPr lang="en-US" altLang="zh-CN" sz="1600">
                  <a:solidFill>
                    <a:schemeClr val="tx1">
                      <a:lumMod val="65000"/>
                      <a:lumOff val="35000"/>
                    </a:schemeClr>
                  </a:solidFill>
                  <a:latin typeface="方正卡通简体" panose="03000509000000000000" pitchFamily="65" charset="-122"/>
                  <a:ea typeface="方正卡通简体" panose="03000509000000000000" pitchFamily="65" charset="-122"/>
                  <a:cs typeface="站酷快乐体2016修订版" panose="02010600030101010101" charset="-122"/>
                  <a:sym typeface="迷你简硬笔楷书" panose="03000509000000000000" charset="-122"/>
                </a:rPr>
                <a:t>Click add title text</a:t>
              </a:r>
            </a:p>
          </p:txBody>
        </p:sp>
      </p:grpSp>
    </p:spTree>
    <p:extLst>
      <p:ext uri="{BB962C8B-B14F-4D97-AF65-F5344CB8AC3E}">
        <p14:creationId val="39618287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4" name="矩形 3"/>
          <p:cNvSpPr/>
          <p:nvPr userDrawn="1"/>
        </p:nvSpPr>
        <p:spPr>
          <a:xfrm>
            <a:off x="0" y="0"/>
            <a:ext cx="12192000" cy="6858000"/>
          </a:xfrm>
          <a:prstGeom prst="rect">
            <a:avLst/>
          </a:prstGeom>
          <a:solidFill>
            <a:srgbClr val="99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4312802" y="5732141"/>
            <a:ext cx="517840" cy="51784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123151" y="750502"/>
            <a:ext cx="703892" cy="70389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605332" y="3077053"/>
            <a:ext cx="1153813" cy="1153813"/>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145108" y="4898255"/>
            <a:ext cx="833886" cy="83388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10293376" y="5076096"/>
            <a:ext cx="1363581" cy="136358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11394605" y="3415098"/>
            <a:ext cx="1123035" cy="1123035"/>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8658747" y="1454394"/>
            <a:ext cx="615376" cy="61537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11574358" y="2000825"/>
            <a:ext cx="763528" cy="763528"/>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10032409" y="750502"/>
            <a:ext cx="1250323" cy="1250323"/>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8658747" y="5650494"/>
            <a:ext cx="736379" cy="7363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580741" y="-1385455"/>
            <a:ext cx="10993617" cy="13716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580741" y="6871855"/>
            <a:ext cx="10993617" cy="1371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27807976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660FE25A-F59E-4A74-B665-864FD89EC2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2CC18-0C10-4C0D-A0F2-E6045AE31DB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01D336C-545D-4EB5-97AD-1195B1E100BF}"/>
              </a:ext>
            </a:extLst>
          </p:cNvPr>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t>2021/5/31</a:t>
            </a:fld>
            <a:endParaRPr lang="zh-CN" altLang="en-US"/>
          </a:p>
        </p:txBody>
      </p:sp>
      <p:sp>
        <p:nvSpPr>
          <p:cNvPr id="5" name="页脚占位符 4">
            <a:extLst>
              <a:ext uri="{FF2B5EF4-FFF2-40B4-BE49-F238E27FC236}">
                <a16:creationId xmlns:a16="http://schemas.microsoft.com/office/drawing/2014/main" id="{B3F62F5E-1F39-4ED3-9466-620AD89BE9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DAB90C6-7DD8-450C-B97D-289F0B9378B3}"/>
              </a:ext>
            </a:extLst>
          </p:cNvPr>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t>‹#›</a:t>
            </a:fld>
            <a:endParaRPr lang="zh-CN" altLang="en-US"/>
          </a:p>
        </p:txBody>
      </p:sp>
    </p:spTree>
    <p:extLst>
      <p:ext uri="{BB962C8B-B14F-4D97-AF65-F5344CB8AC3E}">
        <p14:creationId val="93374967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465771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187456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92980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13693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736575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614615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2021/5/31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650326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tags/tag4.xml" Type="http://schemas.openxmlformats.org/officeDocument/2006/relationships/tags"/><Relationship Id="rId7" Target="../tags/tag5.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31.jpeg" Type="http://schemas.openxmlformats.org/officeDocument/2006/relationships/image"/><Relationship Id="rId4" Target="../media/image32.jpeg" Type="http://schemas.openxmlformats.org/officeDocument/2006/relationships/image"/><Relationship Id="rId5" Target="../media/image33.jpeg" Type="http://schemas.openxmlformats.org/officeDocument/2006/relationships/image"/><Relationship Id="rId6" Target="../media/image3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35.png" Type="http://schemas.openxmlformats.org/officeDocument/2006/relationships/image"/><Relationship Id="rId4" Target="../media/image36.png" Type="http://schemas.openxmlformats.org/officeDocument/2006/relationships/image"/><Relationship Id="rId5" Target="../tags/tag6.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png" Type="http://schemas.openxmlformats.org/officeDocument/2006/relationships/image"/><Relationship Id="rId3" Target="../tags/tag7.xml" Type="http://schemas.openxmlformats.org/officeDocument/2006/relationships/tags"/><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37.jpeg" Type="http://schemas.openxmlformats.org/officeDocument/2006/relationships/image"/><Relationship Id="rId4" Target="../media/image38.jpeg" Type="http://schemas.openxmlformats.org/officeDocument/2006/relationships/image"/><Relationship Id="rId5" Target="../media/image39.png" Type="http://schemas.openxmlformats.org/officeDocument/2006/relationships/image"/><Relationship Id="rId6" Target="../media/image4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41.emf" Type="http://schemas.openxmlformats.org/officeDocument/2006/relationships/image"/><Relationship Id="rId4" Target="../media/image4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43.png" Type="http://schemas.openxmlformats.org/officeDocument/2006/relationships/image"/><Relationship Id="rId4" Target="../media/image44.png" Type="http://schemas.openxmlformats.org/officeDocument/2006/relationships/image"/><Relationship Id="rId5" Target="../media/image45.png" Type="http://schemas.openxmlformats.org/officeDocument/2006/relationships/image"/><Relationship Id="rId6" Target="../media/image4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47.png" Type="http://schemas.openxmlformats.org/officeDocument/2006/relationships/image"/><Relationship Id="rId4" Target="../media/image48.png" Type="http://schemas.openxmlformats.org/officeDocument/2006/relationships/image"/><Relationship Id="rId5" Target="../media/image49.png" Type="http://schemas.openxmlformats.org/officeDocument/2006/relationships/image"/><Relationship Id="rId6" Target="../tags/tag8.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png" Type="http://schemas.openxmlformats.org/officeDocument/2006/relationships/image"/><Relationship Id="rId3" Target="../tags/tag9.xml" Type="http://schemas.openxmlformats.org/officeDocument/2006/relationships/tags"/><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tags/tag10.xml" Type="http://schemas.openxmlformats.org/officeDocument/2006/relationships/tags"/><Relationship Id="rId4" Target="../media/image50.png" Type="http://schemas.openxmlformats.org/officeDocument/2006/relationships/image"/><Relationship Id="rId5" Target="../tags/tag11.xml" Type="http://schemas.openxmlformats.org/officeDocument/2006/relationships/tags"/><Relationship Id="rId6" Target="../tags/tag12.xml" Type="http://schemas.openxmlformats.org/officeDocument/2006/relationships/tags"/><Relationship Id="rId7" Target="../tags/tag13.xml" Type="http://schemas.openxmlformats.org/officeDocument/2006/relationships/tags"/><Relationship Id="rId8" Target="../media/image5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52.png" Type="http://schemas.openxmlformats.org/officeDocument/2006/relationships/image"/><Relationship Id="rId4" Target="../tags/tag14.xml" Type="http://schemas.openxmlformats.org/officeDocument/2006/relationships/tags"/><Relationship Id="rId5" Target="../media/image5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54.png" Type="http://schemas.openxmlformats.org/officeDocument/2006/relationships/image"/><Relationship Id="rId4" Target="../media/image55.png" Type="http://schemas.openxmlformats.org/officeDocument/2006/relationships/image"/><Relationship Id="rId5" Target="../media/image56.png" Type="http://schemas.openxmlformats.org/officeDocument/2006/relationships/image"/><Relationship Id="rId6" Target="../media/image57.png" Type="http://schemas.openxmlformats.org/officeDocument/2006/relationships/image"/><Relationship Id="rId7" Target="../media/image5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59.png" Type="http://schemas.openxmlformats.org/officeDocument/2006/relationships/image"/><Relationship Id="rId4" Target="../tags/tag15.xml" Type="http://schemas.openxmlformats.org/officeDocument/2006/relationships/tags"/><Relationship Id="rId5" Target="../media/image60.png" Type="http://schemas.openxmlformats.org/officeDocument/2006/relationships/image"/><Relationship Id="rId6" Target="../media/image6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62.jpeg" Type="http://schemas.openxmlformats.org/officeDocument/2006/relationships/image"/><Relationship Id="rId4" Target="../media/image63.png" Type="http://schemas.openxmlformats.org/officeDocument/2006/relationships/image"/><Relationship Id="rId5" Target="../tags/tag16.xml" Type="http://schemas.openxmlformats.org/officeDocument/2006/relationships/tags"/><Relationship Id="rId6" Target="../media/image6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png" Type="http://schemas.openxmlformats.org/officeDocument/2006/relationships/image"/><Relationship Id="rId3" Target="../tags/tag1.xml" Type="http://schemas.openxmlformats.org/officeDocument/2006/relationships/tags"/><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4.emf" Type="http://schemas.openxmlformats.org/officeDocument/2006/relationships/image"/><Relationship Id="rId4" Target="../media/image15.emf" Type="http://schemas.openxmlformats.org/officeDocument/2006/relationships/image"/><Relationship Id="rId5" Target="../media/image16.png" Type="http://schemas.openxmlformats.org/officeDocument/2006/relationships/image"/><Relationship Id="rId6" Target="../tags/tag2.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22.pn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6" Target="../media/image2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png" Type="http://schemas.openxmlformats.org/officeDocument/2006/relationships/image"/><Relationship Id="rId3" Target="../tags/tag3.xml" Type="http://schemas.openxmlformats.org/officeDocument/2006/relationships/tags"/><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26.png" Type="http://schemas.openxmlformats.org/officeDocument/2006/relationships/image"/><Relationship Id="rId4" Target="../media/image2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2949566" y="888730"/>
            <a:ext cx="7245313" cy="5328811"/>
          </a:xfrm>
          <a:prstGeom prst="rect">
            <a:avLst/>
          </a:prstGeom>
        </p:spPr>
      </p:pic>
      <p:sp>
        <p:nvSpPr>
          <p:cNvPr id="22" name="文本框 21"/>
          <p:cNvSpPr txBox="1"/>
          <p:nvPr/>
        </p:nvSpPr>
        <p:spPr>
          <a:xfrm>
            <a:off x="4380416" y="2692229"/>
            <a:ext cx="3535680" cy="1097280"/>
          </a:xfrm>
          <a:prstGeom prst="rect">
            <a:avLst/>
          </a:prstGeom>
          <a:noFill/>
        </p:spPr>
        <p:txBody>
          <a:bodyPr rtlCol="0" wrap="none">
            <a:spAutoFit/>
          </a:bodyPr>
          <a:lstStyle/>
          <a:p>
            <a:pPr algn="ctr"/>
            <a:r>
              <a:rPr altLang="en-US" b="1" lang="zh-CN" smtClean="0" sz="6600">
                <a:solidFill>
                  <a:srgbClr val="1E1408"/>
                </a:solidFill>
                <a:effectLst>
                  <a:outerShdw algn="tl" blurRad="38100" dir="2700000" dist="38100">
                    <a:srgbClr val="000000">
                      <a:alpha val="43137"/>
                    </a:srgbClr>
                  </a:outerShdw>
                </a:effectLst>
                <a:latin charset="-122" panose="03000509000000000000" pitchFamily="65" typeface="方正卡通简体"/>
                <a:ea charset="-122" panose="03000509000000000000" pitchFamily="65" typeface="方正卡通简体"/>
              </a:rPr>
              <a:t>卡通说课</a:t>
            </a:r>
          </a:p>
        </p:txBody>
      </p:sp>
      <p:sp>
        <p:nvSpPr>
          <p:cNvPr id="23" name="文本框 22"/>
          <p:cNvSpPr txBox="1"/>
          <p:nvPr/>
        </p:nvSpPr>
        <p:spPr>
          <a:xfrm>
            <a:off x="4308043" y="3760932"/>
            <a:ext cx="4246880" cy="701040"/>
          </a:xfrm>
          <a:prstGeom prst="rect">
            <a:avLst/>
          </a:prstGeom>
          <a:noFill/>
        </p:spPr>
        <p:txBody>
          <a:bodyPr rtlCol="0" wrap="none">
            <a:spAutoFit/>
          </a:bodyPr>
          <a:lstStyle/>
          <a:p>
            <a:pPr algn="ctr"/>
            <a:r>
              <a:rPr altLang="en-US" b="1" lang="zh-CN" smtClean="0" sz="4000">
                <a:solidFill>
                  <a:srgbClr val="1E1408"/>
                </a:solidFill>
                <a:effectLst>
                  <a:outerShdw algn="tl" blurRad="25400" dir="2700000" dist="25400">
                    <a:srgbClr val="000000">
                      <a:alpha val="20000"/>
                    </a:srgbClr>
                  </a:outerShdw>
                </a:effectLst>
                <a:latin charset="-122" panose="03000509000000000000" pitchFamily="65" typeface="方正卡通简体"/>
                <a:ea charset="-122" panose="03000509000000000000" pitchFamily="65" typeface="方正卡通简体"/>
              </a:rPr>
              <a:t>校园儿童卡通课件</a:t>
            </a:r>
          </a:p>
        </p:txBody>
      </p:sp>
      <p:sp>
        <p:nvSpPr>
          <p:cNvPr id="28" name="文本框 27"/>
          <p:cNvSpPr txBox="1"/>
          <p:nvPr/>
        </p:nvSpPr>
        <p:spPr>
          <a:xfrm>
            <a:off x="9836833" y="5985690"/>
            <a:ext cx="1452880" cy="396240"/>
          </a:xfrm>
          <a:prstGeom prst="rect">
            <a:avLst/>
          </a:prstGeom>
          <a:noFill/>
        </p:spPr>
        <p:txBody>
          <a:bodyPr rtlCol="0" wrap="none">
            <a:spAutoFit/>
          </a:bodyPr>
          <a:lstStyle/>
          <a:p>
            <a:pPr algn="ctr"/>
            <a:r>
              <a:rPr altLang="en-US" b="1" lang="zh-CN" smtClean="0" sz="2000">
                <a:solidFill>
                  <a:srgbClr val="1E1408"/>
                </a:solidFill>
                <a:effectLst>
                  <a:outerShdw algn="tl" blurRad="25400" dir="2700000" dist="25400">
                    <a:srgbClr val="000000">
                      <a:alpha val="20000"/>
                    </a:srgbClr>
                  </a:outerShdw>
                </a:effectLst>
                <a:latin charset="-122" panose="03000509000000000000" pitchFamily="65" typeface="方正卡通简体"/>
                <a:ea charset="-122" panose="03000509000000000000" pitchFamily="65" typeface="方正卡通简体"/>
              </a:rPr>
              <a:t>小（二）班</a:t>
            </a:r>
          </a:p>
        </p:txBody>
      </p:sp>
      <p:pic>
        <p:nvPicPr>
          <p:cNvPr id="10" name="图片 9"/>
          <p:cNvPicPr>
            <a:picLocks noChangeAspect="1"/>
          </p:cNvPicPr>
          <p:nvPr/>
        </p:nvPicPr>
        <p:blipFill>
          <a:blip r:embed="rId3">
            <a:extLst>
              <a:ext uri="{28A0092B-C50C-407E-A947-70E740481C1C}">
                <a14:useLocalDpi val="0"/>
              </a:ext>
            </a:extLst>
          </a:blip>
          <a:stretch>
            <a:fillRect/>
          </a:stretch>
        </p:blipFill>
        <p:spPr>
          <a:xfrm flipH="1">
            <a:off x="8053427" y="-385043"/>
            <a:ext cx="3859349" cy="3859349"/>
          </a:xfrm>
          <a:prstGeom prst="rect">
            <a:avLst/>
          </a:prstGeom>
        </p:spPr>
      </p:pic>
      <p:pic>
        <p:nvPicPr>
          <p:cNvPr id="13" name="图片 12"/>
          <p:cNvPicPr>
            <a:picLocks noChangeAspect="1"/>
          </p:cNvPicPr>
          <p:nvPr/>
        </p:nvPicPr>
        <p:blipFill>
          <a:blip r:embed="rId4">
            <a:extLst>
              <a:ext uri="{28A0092B-C50C-407E-A947-70E740481C1C}">
                <a14:useLocalDpi val="0"/>
              </a:ext>
            </a:extLst>
          </a:blip>
          <a:stretch>
            <a:fillRect/>
          </a:stretch>
        </p:blipFill>
        <p:spPr>
          <a:xfrm>
            <a:off x="425992" y="3394128"/>
            <a:ext cx="3076350" cy="3533723"/>
          </a:xfrm>
          <a:prstGeom prst="rect">
            <a:avLst/>
          </a:prstGeom>
          <a:effectLst>
            <a:outerShdw algn="tl" blurRad="50800" dir="2700000" dist="38100" rotWithShape="0">
              <a:prstClr val="black">
                <a:alpha val="20000"/>
              </a:prstClr>
            </a:outerShdw>
          </a:effectLst>
        </p:spPr>
      </p:pic>
      <p:pic>
        <p:nvPicPr>
          <p:cNvPr id="25" name="图片 24"/>
          <p:cNvPicPr>
            <a:picLocks noChangeAspect="1"/>
          </p:cNvPicPr>
          <p:nvPr/>
        </p:nvPicPr>
        <p:blipFill>
          <a:blip r:embed="rId5">
            <a:extLst>
              <a:ext uri="{28A0092B-C50C-407E-A947-70E740481C1C}">
                <a14:useLocalDpi val="0"/>
              </a:ext>
            </a:extLst>
          </a:blip>
          <a:stretch>
            <a:fillRect/>
          </a:stretch>
        </p:blipFill>
        <p:spPr>
          <a:xfrm>
            <a:off x="5805522" y="2188822"/>
            <a:ext cx="847933" cy="701292"/>
          </a:xfrm>
          <a:prstGeom prst="rect">
            <a:avLst/>
          </a:prstGeom>
        </p:spPr>
      </p:pic>
      <p:pic>
        <p:nvPicPr>
          <p:cNvPr id="3" name="图片 2"/>
          <p:cNvPicPr>
            <a:picLocks noChangeAspect="1"/>
          </p:cNvPicPr>
          <p:nvPr/>
        </p:nvPicPr>
        <p:blipFill>
          <a:blip r:embed="rId6">
            <a:extLst>
              <a:ext uri="{28A0092B-C50C-407E-A947-70E740481C1C}">
                <a14:useLocalDpi val="0"/>
              </a:ext>
            </a:extLst>
          </a:blip>
          <a:srcRect b="23905" t="18080"/>
          <a:stretch>
            <a:fillRect/>
          </a:stretch>
        </p:blipFill>
        <p:spPr>
          <a:xfrm>
            <a:off x="8735391" y="5938479"/>
            <a:ext cx="1028484" cy="596684"/>
          </a:xfrm>
          <a:prstGeom prst="rect">
            <a:avLst/>
          </a:prstGeom>
          <a:effectLst>
            <a:outerShdw algn="tl" blurRad="50800" dir="2700000" dist="38100" rotWithShape="0">
              <a:prstClr val="black">
                <a:alpha val="40000"/>
              </a:prstClr>
            </a:outerShdw>
          </a:effectLst>
        </p:spPr>
      </p:pic>
    </p:spTree>
    <p:extLst>
      <p:ext uri="{BB962C8B-B14F-4D97-AF65-F5344CB8AC3E}">
        <p14:creationId val="2690201378"/>
      </p:ext>
    </p:extLst>
  </p:cSld>
  <p:clrMapOvr>
    <a:masterClrMapping/>
  </p:clrMapOvr>
  <mc:AlternateContent>
    <mc:Choice Requires="p14">
      <p:transition advClick="0" p14:dur="1400" spd="slow">
        <p14:rippl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ppt_x"/>
                                          </p:val>
                                        </p:tav>
                                        <p:tav tm="100000">
                                          <p:val>
                                            <p:strVal val="#ppt_x"/>
                                          </p:val>
                                        </p:tav>
                                      </p:tavLst>
                                    </p:anim>
                                    <p:anim calcmode="lin" valueType="num">
                                      <p:cBhvr additive="base">
                                        <p:cTn dur="500" fill="hold" id="8"/>
                                        <p:tgtEl>
                                          <p:spTgt spid="13"/>
                                        </p:tgtEl>
                                        <p:attrNameLst>
                                          <p:attrName>ppt_y</p:attrName>
                                        </p:attrNameLst>
                                      </p:cBhvr>
                                      <p:tavLst>
                                        <p:tav tm="0">
                                          <p:val>
                                            <p:strVal val="1+#ppt_h/2"/>
                                          </p:val>
                                        </p:tav>
                                        <p:tav tm="100000">
                                          <p:val>
                                            <p:strVal val="#ppt_y"/>
                                          </p:val>
                                        </p:tav>
                                      </p:tavLst>
                                    </p:anim>
                                  </p:childTnLst>
                                </p:cTn>
                              </p:par>
                              <p:par>
                                <p:cTn fill="hold" id="9" nodeType="withEffect" presetClass="entr" presetID="47"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1000" id="11"/>
                                        <p:tgtEl>
                                          <p:spTgt spid="4"/>
                                        </p:tgtEl>
                                      </p:cBhvr>
                                    </p:animEffect>
                                    <p:anim calcmode="lin" valueType="num">
                                      <p:cBhvr>
                                        <p:cTn dur="1000" fill="hold" id="12"/>
                                        <p:tgtEl>
                                          <p:spTgt spid="4"/>
                                        </p:tgtEl>
                                        <p:attrNameLst>
                                          <p:attrName>ppt_x</p:attrName>
                                        </p:attrNameLst>
                                      </p:cBhvr>
                                      <p:tavLst>
                                        <p:tav tm="0">
                                          <p:val>
                                            <p:strVal val="#ppt_x"/>
                                          </p:val>
                                        </p:tav>
                                        <p:tav tm="100000">
                                          <p:val>
                                            <p:strVal val="#ppt_x"/>
                                          </p:val>
                                        </p:tav>
                                      </p:tavLst>
                                    </p:anim>
                                    <p:anim calcmode="lin" valueType="num">
                                      <p:cBhvr>
                                        <p:cTn dur="1000" fill="hold" id="13"/>
                                        <p:tgtEl>
                                          <p:spTgt spid="4"/>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250"/>
                                  </p:stCondLst>
                                  <p:childTnLst>
                                    <p:set>
                                      <p:cBhvr>
                                        <p:cTn dur="1" fill="hold" id="15">
                                          <p:stCondLst>
                                            <p:cond delay="0"/>
                                          </p:stCondLst>
                                        </p:cTn>
                                        <p:tgtEl>
                                          <p:spTgt spid="10"/>
                                        </p:tgtEl>
                                        <p:attrNameLst>
                                          <p:attrName>style.visibility</p:attrName>
                                        </p:attrNameLst>
                                      </p:cBhvr>
                                      <p:to>
                                        <p:strVal val="visible"/>
                                      </p:to>
                                    </p:set>
                                    <p:animEffect filter="fade" transition="in">
                                      <p:cBhvr>
                                        <p:cTn dur="1000" id="16"/>
                                        <p:tgtEl>
                                          <p:spTgt spid="10"/>
                                        </p:tgtEl>
                                      </p:cBhvr>
                                    </p:animEffect>
                                    <p:anim calcmode="lin" valueType="num">
                                      <p:cBhvr>
                                        <p:cTn dur="1000" fill="hold" id="17"/>
                                        <p:tgtEl>
                                          <p:spTgt spid="10"/>
                                        </p:tgtEl>
                                        <p:attrNameLst>
                                          <p:attrName>ppt_x</p:attrName>
                                        </p:attrNameLst>
                                      </p:cBhvr>
                                      <p:tavLst>
                                        <p:tav tm="0">
                                          <p:val>
                                            <p:strVal val="#ppt_x"/>
                                          </p:val>
                                        </p:tav>
                                        <p:tav tm="100000">
                                          <p:val>
                                            <p:strVal val="#ppt_x"/>
                                          </p:val>
                                        </p:tav>
                                      </p:tavLst>
                                    </p:anim>
                                    <p:anim calcmode="lin" valueType="num">
                                      <p:cBhvr>
                                        <p:cTn dur="1000" fill="hold" id="18"/>
                                        <p:tgtEl>
                                          <p:spTgt spid="10"/>
                                        </p:tgtEl>
                                        <p:attrNameLst>
                                          <p:attrName>ppt_y</p:attrName>
                                        </p:attrNameLst>
                                      </p:cBhvr>
                                      <p:tavLst>
                                        <p:tav tm="0">
                                          <p:val>
                                            <p:strVal val="#ppt_y+.1"/>
                                          </p:val>
                                        </p:tav>
                                        <p:tav tm="100000">
                                          <p:val>
                                            <p:strVal val="#ppt_y"/>
                                          </p:val>
                                        </p:tav>
                                      </p:tavLst>
                                    </p:anim>
                                  </p:childTnLst>
                                </p:cTn>
                              </p:par>
                              <p:par>
                                <p:cTn fill="hold" grpId="0" id="19" nodeType="withEffect" presetClass="entr" presetID="26" presetSubtype="0">
                                  <p:stCondLst>
                                    <p:cond delay="250"/>
                                  </p:stCondLst>
                                  <p:childTnLst>
                                    <p:set>
                                      <p:cBhvr>
                                        <p:cTn dur="1" fill="hold" id="20">
                                          <p:stCondLst>
                                            <p:cond delay="0"/>
                                          </p:stCondLst>
                                        </p:cTn>
                                        <p:tgtEl>
                                          <p:spTgt spid="22"/>
                                        </p:tgtEl>
                                        <p:attrNameLst>
                                          <p:attrName>style.visibility</p:attrName>
                                        </p:attrNameLst>
                                      </p:cBhvr>
                                      <p:to>
                                        <p:strVal val="visible"/>
                                      </p:to>
                                    </p:set>
                                    <p:animEffect filter="wipe(down)" transition="in">
                                      <p:cBhvr>
                                        <p:cTn dur="580" id="21">
                                          <p:stCondLst>
                                            <p:cond delay="0"/>
                                          </p:stCondLst>
                                        </p:cTn>
                                        <p:tgtEl>
                                          <p:spTgt spid="22"/>
                                        </p:tgtEl>
                                      </p:cBhvr>
                                    </p:animEffect>
                                    <p:anim calcmode="lin" valueType="num">
                                      <p:cBhvr>
                                        <p:cTn dur="1822" id="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dur="664" id="23" tmFilter="0.0,0.0; 0.25,0.07; 0.50,0.2; 0.75,0.467; 1.0,1.0">
                                          <p:stCondLst>
                                            <p:cond delay="0"/>
                                          </p:stCondLst>
                                        </p:cTn>
                                        <p:tgtEl>
                                          <p:spTgt spid="22"/>
                                        </p:tgtEl>
                                        <p:attrNameLst>
                                          <p:attrName>ppt_y</p:attrName>
                                        </p:attrNameLst>
                                      </p:cBhvr>
                                      <p:tavLst>
                                        <p:tav fmla="#ppt_y-sin(pi*$)/3" tm="0">
                                          <p:val>
                                            <p:fltVal val="0.5"/>
                                          </p:val>
                                        </p:tav>
                                        <p:tav tm="100000">
                                          <p:val>
                                            <p:fltVal val="1"/>
                                          </p:val>
                                        </p:tav>
                                      </p:tavLst>
                                    </p:anim>
                                    <p:anim calcmode="lin" valueType="num">
                                      <p:cBhvr>
                                        <p:cTn dur="664" id="24" tmFilter="0, 0; 0.125,0.2665; 0.25,0.4; 0.375,0.465; 0.5,0.5;  0.625,0.535; 0.75,0.6; 0.875,0.7335; 1,1">
                                          <p:stCondLst>
                                            <p:cond delay="664"/>
                                          </p:stCondLst>
                                        </p:cTn>
                                        <p:tgtEl>
                                          <p:spTgt spid="22"/>
                                        </p:tgtEl>
                                        <p:attrNameLst>
                                          <p:attrName>ppt_y</p:attrName>
                                        </p:attrNameLst>
                                      </p:cBhvr>
                                      <p:tavLst>
                                        <p:tav fmla="#ppt_y-sin(pi*$)/9" tm="0">
                                          <p:val>
                                            <p:fltVal val="0"/>
                                          </p:val>
                                        </p:tav>
                                        <p:tav tm="100000">
                                          <p:val>
                                            <p:fltVal val="1"/>
                                          </p:val>
                                        </p:tav>
                                      </p:tavLst>
                                    </p:anim>
                                    <p:anim calcmode="lin" valueType="num">
                                      <p:cBhvr>
                                        <p:cTn dur="332" id="25" tmFilter="0, 0; 0.125,0.2665; 0.25,0.4; 0.375,0.465; 0.5,0.5;  0.625,0.535; 0.75,0.6; 0.875,0.7335; 1,1">
                                          <p:stCondLst>
                                            <p:cond delay="1324"/>
                                          </p:stCondLst>
                                        </p:cTn>
                                        <p:tgtEl>
                                          <p:spTgt spid="22"/>
                                        </p:tgtEl>
                                        <p:attrNameLst>
                                          <p:attrName>ppt_y</p:attrName>
                                        </p:attrNameLst>
                                      </p:cBhvr>
                                      <p:tavLst>
                                        <p:tav fmla="#ppt_y-sin(pi*$)/27" tm="0">
                                          <p:val>
                                            <p:fltVal val="0"/>
                                          </p:val>
                                        </p:tav>
                                        <p:tav tm="100000">
                                          <p:val>
                                            <p:fltVal val="1"/>
                                          </p:val>
                                        </p:tav>
                                      </p:tavLst>
                                    </p:anim>
                                    <p:anim calcmode="lin" valueType="num">
                                      <p:cBhvr>
                                        <p:cTn dur="164" id="26" tmFilter="0, 0; 0.125,0.2665; 0.25,0.4; 0.375,0.465; 0.5,0.5;  0.625,0.535; 0.75,0.6; 0.875,0.7335; 1,1">
                                          <p:stCondLst>
                                            <p:cond delay="1656"/>
                                          </p:stCondLst>
                                        </p:cTn>
                                        <p:tgtEl>
                                          <p:spTgt spid="22"/>
                                        </p:tgtEl>
                                        <p:attrNameLst>
                                          <p:attrName>ppt_y</p:attrName>
                                        </p:attrNameLst>
                                      </p:cBhvr>
                                      <p:tavLst>
                                        <p:tav fmla="#ppt_y-sin(pi*$)/81" tm="0">
                                          <p:val>
                                            <p:fltVal val="0"/>
                                          </p:val>
                                        </p:tav>
                                        <p:tav tm="100000">
                                          <p:val>
                                            <p:fltVal val="1"/>
                                          </p:val>
                                        </p:tav>
                                      </p:tavLst>
                                    </p:anim>
                                    <p:animScale>
                                      <p:cBhvr>
                                        <p:cTn dur="26" id="27">
                                          <p:stCondLst>
                                            <p:cond delay="650"/>
                                          </p:stCondLst>
                                        </p:cTn>
                                        <p:tgtEl>
                                          <p:spTgt spid="22"/>
                                        </p:tgtEl>
                                      </p:cBhvr>
                                      <p:to x="100000" y="60000"/>
                                    </p:animScale>
                                    <p:animScale>
                                      <p:cBhvr>
                                        <p:cTn decel="50000" dur="166" id="28">
                                          <p:stCondLst>
                                            <p:cond delay="676"/>
                                          </p:stCondLst>
                                        </p:cTn>
                                        <p:tgtEl>
                                          <p:spTgt spid="22"/>
                                        </p:tgtEl>
                                      </p:cBhvr>
                                      <p:to x="100000" y="100000"/>
                                    </p:animScale>
                                    <p:animScale>
                                      <p:cBhvr>
                                        <p:cTn dur="26" id="29">
                                          <p:stCondLst>
                                            <p:cond delay="1312"/>
                                          </p:stCondLst>
                                        </p:cTn>
                                        <p:tgtEl>
                                          <p:spTgt spid="22"/>
                                        </p:tgtEl>
                                      </p:cBhvr>
                                      <p:to x="100000" y="80000"/>
                                    </p:animScale>
                                    <p:animScale>
                                      <p:cBhvr>
                                        <p:cTn decel="50000" dur="166" id="30">
                                          <p:stCondLst>
                                            <p:cond delay="1338"/>
                                          </p:stCondLst>
                                        </p:cTn>
                                        <p:tgtEl>
                                          <p:spTgt spid="22"/>
                                        </p:tgtEl>
                                      </p:cBhvr>
                                      <p:to x="100000" y="100000"/>
                                    </p:animScale>
                                    <p:animScale>
                                      <p:cBhvr>
                                        <p:cTn dur="26" id="31">
                                          <p:stCondLst>
                                            <p:cond delay="1642"/>
                                          </p:stCondLst>
                                        </p:cTn>
                                        <p:tgtEl>
                                          <p:spTgt spid="22"/>
                                        </p:tgtEl>
                                      </p:cBhvr>
                                      <p:to x="100000" y="90000"/>
                                    </p:animScale>
                                    <p:animScale>
                                      <p:cBhvr>
                                        <p:cTn decel="50000" dur="166" id="32">
                                          <p:stCondLst>
                                            <p:cond delay="1668"/>
                                          </p:stCondLst>
                                        </p:cTn>
                                        <p:tgtEl>
                                          <p:spTgt spid="22"/>
                                        </p:tgtEl>
                                      </p:cBhvr>
                                      <p:to x="100000" y="100000"/>
                                    </p:animScale>
                                    <p:animScale>
                                      <p:cBhvr>
                                        <p:cTn dur="26" id="33">
                                          <p:stCondLst>
                                            <p:cond delay="1808"/>
                                          </p:stCondLst>
                                        </p:cTn>
                                        <p:tgtEl>
                                          <p:spTgt spid="22"/>
                                        </p:tgtEl>
                                      </p:cBhvr>
                                      <p:to x="100000" y="95000"/>
                                    </p:animScale>
                                    <p:animScale>
                                      <p:cBhvr>
                                        <p:cTn decel="50000" dur="166" id="34">
                                          <p:stCondLst>
                                            <p:cond delay="1834"/>
                                          </p:stCondLst>
                                        </p:cTn>
                                        <p:tgtEl>
                                          <p:spTgt spid="22"/>
                                        </p:tgtEl>
                                      </p:cBhvr>
                                      <p:to x="100000" y="100000"/>
                                    </p:animScale>
                                  </p:childTnLst>
                                </p:cTn>
                              </p:par>
                              <p:par>
                                <p:cTn fill="hold" grpId="0" id="35" nodeType="withEffect" presetClass="entr" presetID="41" presetSubtype="0">
                                  <p:stCondLst>
                                    <p:cond delay="750"/>
                                  </p:stCondLst>
                                  <p:iterate type="lt">
                                    <p:tmPct val="10000"/>
                                  </p:iterate>
                                  <p:childTnLst>
                                    <p:set>
                                      <p:cBhvr>
                                        <p:cTn dur="1" fill="hold" id="36">
                                          <p:stCondLst>
                                            <p:cond delay="0"/>
                                          </p:stCondLst>
                                        </p:cTn>
                                        <p:tgtEl>
                                          <p:spTgt spid="23"/>
                                        </p:tgtEl>
                                        <p:attrNameLst>
                                          <p:attrName>style.visibility</p:attrName>
                                        </p:attrNameLst>
                                      </p:cBhvr>
                                      <p:to>
                                        <p:strVal val="visible"/>
                                      </p:to>
                                    </p:set>
                                    <p:anim calcmode="lin" valueType="num">
                                      <p:cBhvr>
                                        <p:cTn dur="500" fill="hold" id="37"/>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23"/>
                                        </p:tgtEl>
                                        <p:attrNameLst>
                                          <p:attrName>ppt_y</p:attrName>
                                        </p:attrNameLst>
                                      </p:cBhvr>
                                      <p:tavLst>
                                        <p:tav tm="0">
                                          <p:val>
                                            <p:strVal val="#ppt_y"/>
                                          </p:val>
                                        </p:tav>
                                        <p:tav tm="100000">
                                          <p:val>
                                            <p:strVal val="#ppt_y"/>
                                          </p:val>
                                        </p:tav>
                                      </p:tavLst>
                                    </p:anim>
                                    <p:anim calcmode="lin" valueType="num">
                                      <p:cBhvr>
                                        <p:cTn dur="500" fill="hold" id="39"/>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23"/>
                                        </p:tgtEl>
                                      </p:cBhvr>
                                    </p:animEffect>
                                  </p:childTnLst>
                                </p:cTn>
                              </p:par>
                              <p:par>
                                <p:cTn fill="hold" id="42" nodeType="withEffect" presetClass="entr" presetID="42" presetSubtype="0">
                                  <p:stCondLst>
                                    <p:cond delay="750"/>
                                  </p:stCondLst>
                                  <p:childTnLst>
                                    <p:set>
                                      <p:cBhvr>
                                        <p:cTn dur="1" fill="hold" id="43">
                                          <p:stCondLst>
                                            <p:cond delay="0"/>
                                          </p:stCondLst>
                                        </p:cTn>
                                        <p:tgtEl>
                                          <p:spTgt spid="25"/>
                                        </p:tgtEl>
                                        <p:attrNameLst>
                                          <p:attrName>style.visibility</p:attrName>
                                        </p:attrNameLst>
                                      </p:cBhvr>
                                      <p:to>
                                        <p:strVal val="visible"/>
                                      </p:to>
                                    </p:set>
                                    <p:animEffect filter="fade" transition="in">
                                      <p:cBhvr>
                                        <p:cTn dur="1000" id="44"/>
                                        <p:tgtEl>
                                          <p:spTgt spid="25"/>
                                        </p:tgtEl>
                                      </p:cBhvr>
                                    </p:animEffect>
                                    <p:anim calcmode="lin" valueType="num">
                                      <p:cBhvr>
                                        <p:cTn dur="1000" fill="hold" id="45"/>
                                        <p:tgtEl>
                                          <p:spTgt spid="25"/>
                                        </p:tgtEl>
                                        <p:attrNameLst>
                                          <p:attrName>ppt_x</p:attrName>
                                        </p:attrNameLst>
                                      </p:cBhvr>
                                      <p:tavLst>
                                        <p:tav tm="0">
                                          <p:val>
                                            <p:strVal val="#ppt_x"/>
                                          </p:val>
                                        </p:tav>
                                        <p:tav tm="100000">
                                          <p:val>
                                            <p:strVal val="#ppt_x"/>
                                          </p:val>
                                        </p:tav>
                                      </p:tavLst>
                                    </p:anim>
                                    <p:anim calcmode="lin" valueType="num">
                                      <p:cBhvr>
                                        <p:cTn dur="1000" fill="hold" id="46"/>
                                        <p:tgtEl>
                                          <p:spTgt spid="25"/>
                                        </p:tgtEl>
                                        <p:attrNameLst>
                                          <p:attrName>ppt_y</p:attrName>
                                        </p:attrNameLst>
                                      </p:cBhvr>
                                      <p:tavLst>
                                        <p:tav tm="0">
                                          <p:val>
                                            <p:strVal val="#ppt_y+.1"/>
                                          </p:val>
                                        </p:tav>
                                        <p:tav tm="100000">
                                          <p:val>
                                            <p:strVal val="#ppt_y"/>
                                          </p:val>
                                        </p:tav>
                                      </p:tavLst>
                                    </p:anim>
                                  </p:childTnLst>
                                </p:cTn>
                              </p:par>
                              <p:par>
                                <p:cTn fill="hold" id="47" nodeType="withEffect" presetClass="entr" presetID="2" presetSubtype="2">
                                  <p:stCondLst>
                                    <p:cond delay="1500"/>
                                  </p:stCondLst>
                                  <p:childTnLst>
                                    <p:set>
                                      <p:cBhvr>
                                        <p:cTn dur="1" fill="hold" id="48">
                                          <p:stCondLst>
                                            <p:cond delay="0"/>
                                          </p:stCondLst>
                                        </p:cTn>
                                        <p:tgtEl>
                                          <p:spTgt spid="3"/>
                                        </p:tgtEl>
                                        <p:attrNameLst>
                                          <p:attrName>style.visibility</p:attrName>
                                        </p:attrNameLst>
                                      </p:cBhvr>
                                      <p:to>
                                        <p:strVal val="visible"/>
                                      </p:to>
                                    </p:set>
                                    <p:anim calcmode="lin" valueType="num">
                                      <p:cBhvr additive="base">
                                        <p:cTn dur="500" fill="hold" id="49"/>
                                        <p:tgtEl>
                                          <p:spTgt spid="3"/>
                                        </p:tgtEl>
                                        <p:attrNameLst>
                                          <p:attrName>ppt_x</p:attrName>
                                        </p:attrNameLst>
                                      </p:cBhvr>
                                      <p:tavLst>
                                        <p:tav tm="0">
                                          <p:val>
                                            <p:strVal val="1+#ppt_w/2"/>
                                          </p:val>
                                        </p:tav>
                                        <p:tav tm="100000">
                                          <p:val>
                                            <p:strVal val="#ppt_x"/>
                                          </p:val>
                                        </p:tav>
                                      </p:tavLst>
                                    </p:anim>
                                    <p:anim calcmode="lin" valueType="num">
                                      <p:cBhvr additive="base">
                                        <p:cTn dur="500" fill="hold" id="50"/>
                                        <p:tgtEl>
                                          <p:spTgt spid="3"/>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1750"/>
                                  </p:stCondLst>
                                  <p:childTnLst>
                                    <p:set>
                                      <p:cBhvr>
                                        <p:cTn dur="1" fill="hold" id="52">
                                          <p:stCondLst>
                                            <p:cond delay="0"/>
                                          </p:stCondLst>
                                        </p:cTn>
                                        <p:tgtEl>
                                          <p:spTgt spid="28"/>
                                        </p:tgtEl>
                                        <p:attrNameLst>
                                          <p:attrName>style.visibility</p:attrName>
                                        </p:attrNameLst>
                                      </p:cBhvr>
                                      <p:to>
                                        <p:strVal val="visible"/>
                                      </p:to>
                                    </p:set>
                                    <p:anim calcmode="lin" valueType="num">
                                      <p:cBhvr additive="base">
                                        <p:cTn dur="500" fill="hold" id="53"/>
                                        <p:tgtEl>
                                          <p:spTgt spid="28"/>
                                        </p:tgtEl>
                                        <p:attrNameLst>
                                          <p:attrName>ppt_x</p:attrName>
                                        </p:attrNameLst>
                                      </p:cBhvr>
                                      <p:tavLst>
                                        <p:tav tm="0">
                                          <p:val>
                                            <p:strVal val="1+#ppt_w/2"/>
                                          </p:val>
                                        </p:tav>
                                        <p:tav tm="100000">
                                          <p:val>
                                            <p:strVal val="#ppt_x"/>
                                          </p:val>
                                        </p:tav>
                                      </p:tavLst>
                                    </p:anim>
                                    <p:anim calcmode="lin" valueType="num">
                                      <p:cBhvr additive="base">
                                        <p:cTn dur="500" fill="hold" id="54"/>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5161910" y="3444261"/>
            <a:ext cx="6856195" cy="4285122"/>
          </a:xfrm>
          <a:prstGeom prst="rect">
            <a:avLst/>
          </a:prstGeom>
        </p:spPr>
      </p:pic>
      <p:pic>
        <p:nvPicPr>
          <p:cNvPr id="12" name="图片 11"/>
          <p:cNvPicPr>
            <a:picLocks noChangeAspect="1"/>
          </p:cNvPicPr>
          <p:nvPr/>
        </p:nvPicPr>
        <p:blipFill>
          <a:blip r:embed="rId4">
            <a:extLst>
              <a:ext uri="{28A0092B-C50C-407E-A947-70E740481C1C}">
                <a14:useLocalDpi val="0"/>
              </a:ext>
            </a:extLst>
          </a:blip>
          <a:stretch>
            <a:fillRect/>
          </a:stretch>
        </p:blipFill>
        <p:spPr>
          <a:xfrm rot="977686">
            <a:off x="5439924" y="2838467"/>
            <a:ext cx="470535" cy="1211580"/>
          </a:xfrm>
          <a:prstGeom prst="rect">
            <a:avLst/>
          </a:prstGeom>
        </p:spPr>
      </p:pic>
      <p:grpSp>
        <p:nvGrpSpPr>
          <p:cNvPr id="14" name="组合 13"/>
          <p:cNvGrpSpPr/>
          <p:nvPr/>
        </p:nvGrpSpPr>
        <p:grpSpPr>
          <a:xfrm>
            <a:off x="6286446" y="1916257"/>
            <a:ext cx="3470910" cy="1345360"/>
            <a:chOff x="6777081" y="1137759"/>
            <a:chExt cx="3831523" cy="1458584"/>
          </a:xfrm>
        </p:grpSpPr>
        <p:sp>
          <p:nvSpPr>
            <p:cNvPr id="19" name="文本框 18"/>
            <p:cNvSpPr txBox="1"/>
            <p:nvPr/>
          </p:nvSpPr>
          <p:spPr>
            <a:xfrm>
              <a:off x="6777081" y="1561940"/>
              <a:ext cx="3831523" cy="1024400"/>
            </a:xfrm>
            <a:prstGeom prst="rect">
              <a:avLst/>
            </a:prstGeom>
            <a:noFill/>
          </p:spPr>
          <p:txBody>
            <a:bodyPr rtlCol="0" wrap="square">
              <a:spAutoFit/>
            </a:bodyPr>
            <a:lstStyle/>
            <a:p>
              <a:r>
                <a:rPr altLang="en-US" lang="zh-CN" sz="1400">
                  <a:latin charset="-122" panose="03000509000000000000" pitchFamily="65" typeface="方正卡通简体"/>
                  <a:ea charset="-122" panose="03000509000000000000" pitchFamily="65" typeface="方正卡通简体"/>
                </a:rPr>
                <a:t>请单击此处输入文本内容，请单击此处输入文本内容，请单击此处输入文本内容，请单击此处输入文本内容，请单击此处输入文本内容，请单击此处输入文本内容</a:t>
              </a:r>
            </a:p>
          </p:txBody>
        </p:sp>
        <p:sp>
          <p:nvSpPr>
            <p:cNvPr id="20" name="文本框 19"/>
            <p:cNvSpPr txBox="1"/>
            <p:nvPr/>
          </p:nvSpPr>
          <p:spPr>
            <a:xfrm>
              <a:off x="6818439" y="1137759"/>
              <a:ext cx="2068574" cy="429587"/>
            </a:xfrm>
            <a:prstGeom prst="rect">
              <a:avLst/>
            </a:prstGeom>
            <a:noFill/>
          </p:spPr>
          <p:txBody>
            <a:bodyPr rtlCol="0" wrap="square">
              <a:spAutoFit/>
            </a:bodyPr>
            <a:lstStyle/>
            <a:p>
              <a:r>
                <a:rPr altLang="en-US" lang="zh-CN" sz="2000">
                  <a:solidFill>
                    <a:srgbClr val="ED6D34"/>
                  </a:solidFill>
                  <a:latin charset="-122" panose="03000509000000000000" pitchFamily="65" typeface="方正卡通简体"/>
                  <a:ea charset="-122" panose="03000509000000000000" pitchFamily="65" typeface="方正卡通简体"/>
                </a:rPr>
                <a:t>输入标题</a:t>
              </a:r>
            </a:p>
          </p:txBody>
        </p:sp>
      </p:grpSp>
      <p:grpSp>
        <p:nvGrpSpPr>
          <p:cNvPr id="15" name="组合 14"/>
          <p:cNvGrpSpPr/>
          <p:nvPr/>
        </p:nvGrpSpPr>
        <p:grpSpPr>
          <a:xfrm>
            <a:off x="2393493" y="3872096"/>
            <a:ext cx="2980690" cy="1247405"/>
            <a:chOff x="2403195" y="2627500"/>
            <a:chExt cx="3289011" cy="1352605"/>
          </a:xfrm>
        </p:grpSpPr>
        <p:sp>
          <p:nvSpPr>
            <p:cNvPr id="21" name="文本框 20"/>
            <p:cNvSpPr txBox="1"/>
            <p:nvPr/>
          </p:nvSpPr>
          <p:spPr>
            <a:xfrm>
              <a:off x="2413386" y="2945533"/>
              <a:ext cx="3278821" cy="1024567"/>
            </a:xfrm>
            <a:prstGeom prst="rect">
              <a:avLst/>
            </a:prstGeom>
            <a:noFill/>
          </p:spPr>
          <p:txBody>
            <a:bodyPr rtlCol="0" wrap="square">
              <a:spAutoFit/>
            </a:bodyPr>
            <a:lstStyle/>
            <a:p>
              <a:r>
                <a:rPr altLang="en-US" lang="zh-CN" sz="1400">
                  <a:latin charset="-122" panose="03000509000000000000" pitchFamily="65" typeface="方正卡通简体"/>
                  <a:ea charset="-122" panose="03000509000000000000" pitchFamily="65" typeface="方正卡通简体"/>
                </a:rPr>
                <a:t>请单击此处输入文本内容，请单击此处输入文本内容，请单击此处输入文本内容，请单击此处输入文本内容</a:t>
              </a:r>
            </a:p>
          </p:txBody>
        </p:sp>
        <p:sp>
          <p:nvSpPr>
            <p:cNvPr id="22" name="文本框 21"/>
            <p:cNvSpPr txBox="1"/>
            <p:nvPr/>
          </p:nvSpPr>
          <p:spPr>
            <a:xfrm>
              <a:off x="2403195" y="2627501"/>
              <a:ext cx="2286332" cy="429657"/>
            </a:xfrm>
            <a:prstGeom prst="rect">
              <a:avLst/>
            </a:prstGeom>
            <a:noFill/>
          </p:spPr>
          <p:txBody>
            <a:bodyPr rtlCol="0" wrap="square">
              <a:spAutoFit/>
            </a:bodyPr>
            <a:lstStyle/>
            <a:p>
              <a:r>
                <a:rPr altLang="en-US" lang="zh-CN" sz="2000">
                  <a:solidFill>
                    <a:srgbClr val="ED6D34"/>
                  </a:solidFill>
                  <a:latin charset="-122" panose="03000509000000000000" pitchFamily="65" typeface="方正卡通简体"/>
                  <a:ea charset="-122" panose="03000509000000000000" pitchFamily="65" typeface="方正卡通简体"/>
                </a:rPr>
                <a:t>输入标题</a:t>
              </a:r>
            </a:p>
          </p:txBody>
        </p:sp>
      </p:grpSp>
      <p:pic>
        <p:nvPicPr>
          <p:cNvPr id="23" name="图片 22"/>
          <p:cNvPicPr>
            <a:picLocks noChangeAspect="1"/>
          </p:cNvPicPr>
          <p:nvPr/>
        </p:nvPicPr>
        <p:blipFill>
          <a:blip r:embed="rId4">
            <a:extLst>
              <a:ext uri="{28A0092B-C50C-407E-A947-70E740481C1C}">
                <a14:useLocalDpi val="0"/>
              </a:ext>
            </a:extLst>
          </a:blip>
          <a:stretch>
            <a:fillRect/>
          </a:stretch>
        </p:blipFill>
        <p:spPr>
          <a:xfrm rot="18883400">
            <a:off x="5259270" y="4980713"/>
            <a:ext cx="471170" cy="1212215"/>
          </a:xfrm>
          <a:prstGeom prst="rect">
            <a:avLst/>
          </a:prstGeom>
        </p:spPr>
      </p:pic>
      <p:pic>
        <p:nvPicPr>
          <p:cNvPr id="34" name="PA_图片 2"/>
          <p:cNvPicPr>
            <a:picLocks noChangeAspect="1"/>
          </p:cNvPicPr>
          <p:nvPr>
            <p:custDataLst>
              <p:tags r:id="rId6"/>
            </p:custDataLst>
          </p:nvPr>
        </p:nvPicPr>
        <p:blipFill>
          <a:blip r:embed="rId5">
            <a:extLst>
              <a:ext uri="{28A0092B-C50C-407E-A947-70E740481C1C}">
                <a14:useLocalDpi val="0"/>
              </a:ext>
            </a:extLst>
          </a:blip>
          <a:stretch>
            <a:fillRect/>
          </a:stretch>
        </p:blipFill>
        <p:spPr>
          <a:xfrm>
            <a:off x="1191986" y="1389053"/>
            <a:ext cx="1744769" cy="1640972"/>
          </a:xfrm>
          <a:prstGeom prst="rect">
            <a:avLst/>
          </a:prstGeom>
        </p:spPr>
      </p:pic>
    </p:spTree>
    <p:custDataLst>
      <p:tags r:id="rId7"/>
    </p:custDataLst>
    <p:extLst>
      <p:ext uri="{BB962C8B-B14F-4D97-AF65-F5344CB8AC3E}">
        <p14:creationId val="1455020947"/>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6" presetSubtype="16">
                                  <p:stCondLst>
                                    <p:cond delay="0"/>
                                  </p:stCondLst>
                                  <p:childTnLst>
                                    <p:set>
                                      <p:cBhvr>
                                        <p:cTn dur="1" fill="hold" id="12">
                                          <p:stCondLst>
                                            <p:cond delay="0"/>
                                          </p:stCondLst>
                                        </p:cTn>
                                        <p:tgtEl>
                                          <p:spTgt spid="23"/>
                                        </p:tgtEl>
                                        <p:attrNameLst>
                                          <p:attrName>style.visibility</p:attrName>
                                        </p:attrNameLst>
                                      </p:cBhvr>
                                      <p:to>
                                        <p:strVal val="visible"/>
                                      </p:to>
                                    </p:set>
                                    <p:animEffect filter="circle(in)" transition="in">
                                      <p:cBhvr>
                                        <p:cTn dur="1000" id="13"/>
                                        <p:tgtEl>
                                          <p:spTgt spid="23"/>
                                        </p:tgtEl>
                                      </p:cBhvr>
                                    </p:animEffect>
                                  </p:childTnLst>
                                </p:cTn>
                              </p:par>
                            </p:childTnLst>
                          </p:cTn>
                        </p:par>
                        <p:par>
                          <p:cTn fill="hold" id="14" nodeType="afterGroup">
                            <p:stCondLst>
                              <p:cond delay="2000"/>
                            </p:stCondLst>
                            <p:childTnLst>
                              <p:par>
                                <p:cTn fill="hold" id="15" nodeType="afterEffect" presetClass="entr" presetID="42" presetSubtype="0">
                                  <p:stCondLst>
                                    <p:cond delay="0"/>
                                  </p:stCondLst>
                                  <p:childTnLst>
                                    <p:set>
                                      <p:cBhvr>
                                        <p:cTn dur="1" fill="hold" id="16">
                                          <p:stCondLst>
                                            <p:cond delay="0"/>
                                          </p:stCondLst>
                                        </p:cTn>
                                        <p:tgtEl>
                                          <p:spTgt spid="15"/>
                                        </p:tgtEl>
                                        <p:attrNameLst>
                                          <p:attrName>style.visibility</p:attrName>
                                        </p:attrNameLst>
                                      </p:cBhvr>
                                      <p:to>
                                        <p:strVal val="visible"/>
                                      </p:to>
                                    </p:set>
                                    <p:animEffect filter="fade" transition="in">
                                      <p:cBhvr>
                                        <p:cTn dur="1000" id="17"/>
                                        <p:tgtEl>
                                          <p:spTgt spid="15"/>
                                        </p:tgtEl>
                                      </p:cBhvr>
                                    </p:animEffect>
                                    <p:anim calcmode="lin" valueType="num">
                                      <p:cBhvr>
                                        <p:cTn dur="1000" fill="hold" id="18"/>
                                        <p:tgtEl>
                                          <p:spTgt spid="15"/>
                                        </p:tgtEl>
                                        <p:attrNameLst>
                                          <p:attrName>ppt_x</p:attrName>
                                        </p:attrNameLst>
                                      </p:cBhvr>
                                      <p:tavLst>
                                        <p:tav tm="0">
                                          <p:val>
                                            <p:strVal val="#ppt_x"/>
                                          </p:val>
                                        </p:tav>
                                        <p:tav tm="100000">
                                          <p:val>
                                            <p:strVal val="#ppt_x"/>
                                          </p:val>
                                        </p:tav>
                                      </p:tavLst>
                                    </p:anim>
                                    <p:anim calcmode="lin" valueType="num">
                                      <p:cBhvr>
                                        <p:cTn dur="1000" fill="hold" id="19"/>
                                        <p:tgtEl>
                                          <p:spTgt spid="15"/>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000"/>
                            </p:stCondLst>
                            <p:childTnLst>
                              <p:par>
                                <p:cTn fill="hold" id="21" nodeType="afterEffect" presetClass="entr" presetID="16" presetSubtype="21">
                                  <p:stCondLst>
                                    <p:cond delay="0"/>
                                  </p:stCondLst>
                                  <p:childTnLst>
                                    <p:set>
                                      <p:cBhvr>
                                        <p:cTn dur="1" fill="hold" id="22">
                                          <p:stCondLst>
                                            <p:cond delay="0"/>
                                          </p:stCondLst>
                                        </p:cTn>
                                        <p:tgtEl>
                                          <p:spTgt spid="12"/>
                                        </p:tgtEl>
                                        <p:attrNameLst>
                                          <p:attrName>style.visibility</p:attrName>
                                        </p:attrNameLst>
                                      </p:cBhvr>
                                      <p:to>
                                        <p:strVal val="visible"/>
                                      </p:to>
                                    </p:set>
                                    <p:animEffect filter="barn(inVertical)" transition="in">
                                      <p:cBhvr>
                                        <p:cTn dur="1000" id="23"/>
                                        <p:tgtEl>
                                          <p:spTgt spid="12"/>
                                        </p:tgtEl>
                                      </p:cBhvr>
                                    </p:animEffect>
                                  </p:childTnLst>
                                </p:cTn>
                              </p:par>
                            </p:childTnLst>
                          </p:cTn>
                        </p:par>
                        <p:par>
                          <p:cTn fill="hold" id="24" nodeType="afterGroup">
                            <p:stCondLst>
                              <p:cond delay="4000"/>
                            </p:stCondLst>
                            <p:childTnLst>
                              <p:par>
                                <p:cTn fill="hold" id="25" nodeType="afterEffect" presetClass="entr" presetID="42"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1000" id="27"/>
                                        <p:tgtEl>
                                          <p:spTgt spid="14"/>
                                        </p:tgtEl>
                                      </p:cBhvr>
                                    </p:animEffect>
                                    <p:anim calcmode="lin" valueType="num">
                                      <p:cBhvr>
                                        <p:cTn dur="1000" fill="hold" id="28"/>
                                        <p:tgtEl>
                                          <p:spTgt spid="14"/>
                                        </p:tgtEl>
                                        <p:attrNameLst>
                                          <p:attrName>ppt_x</p:attrName>
                                        </p:attrNameLst>
                                      </p:cBhvr>
                                      <p:tavLst>
                                        <p:tav tm="0">
                                          <p:val>
                                            <p:strVal val="#ppt_x"/>
                                          </p:val>
                                        </p:tav>
                                        <p:tav tm="100000">
                                          <p:val>
                                            <p:strVal val="#ppt_x"/>
                                          </p:val>
                                        </p:tav>
                                      </p:tavLst>
                                    </p:anim>
                                    <p:anim calcmode="lin" valueType="num">
                                      <p:cBhvr>
                                        <p:cTn dur="1000" fill="hold" id="29"/>
                                        <p:tgtEl>
                                          <p:spTgt spid="14"/>
                                        </p:tgtEl>
                                        <p:attrNameLst>
                                          <p:attrName>ppt_y</p:attrName>
                                        </p:attrNameLst>
                                      </p:cBhvr>
                                      <p:tavLst>
                                        <p:tav tm="0">
                                          <p:val>
                                            <p:strVal val="#ppt_y+.1"/>
                                          </p:val>
                                        </p:tav>
                                        <p:tav tm="100000">
                                          <p:val>
                                            <p:strVal val="#ppt_y"/>
                                          </p:val>
                                        </p:tav>
                                      </p:tavLst>
                                    </p:anim>
                                  </p:childTnLst>
                                </p:cTn>
                              </p:par>
                              <p:par>
                                <p:cTn fill="hold" id="30" nodeType="withEffect" presetClass="entr" presetID="10" presetSubtype="0">
                                  <p:stCondLst>
                                    <p:cond delay="750"/>
                                  </p:stCondLst>
                                  <p:childTnLst>
                                    <p:set>
                                      <p:cBhvr>
                                        <p:cTn dur="1" fill="hold" id="31">
                                          <p:stCondLst>
                                            <p:cond delay="0"/>
                                          </p:stCondLst>
                                        </p:cTn>
                                        <p:tgtEl>
                                          <p:spTgt spid="34"/>
                                        </p:tgtEl>
                                        <p:attrNameLst>
                                          <p:attrName>style.visibility</p:attrName>
                                        </p:attrNameLst>
                                      </p:cBhvr>
                                      <p:to>
                                        <p:strVal val="visible"/>
                                      </p:to>
                                    </p:set>
                                    <p:animEffect filter="fade" transition="in">
                                      <p:cBhvr>
                                        <p:cTn dur="500" id="32"/>
                                        <p:tgtEl>
                                          <p:spTgt spid="34"/>
                                        </p:tgtEl>
                                      </p:cBhvr>
                                    </p:animEffect>
                                  </p:childTnLst>
                                </p:cTn>
                              </p:par>
                              <p:par>
                                <p:cTn fill="hold" id="33" nodeType="withEffect" presetClass="emph" presetID="8" presetSubtype="0">
                                  <p:stCondLst>
                                    <p:cond delay="750"/>
                                  </p:stCondLst>
                                  <p:childTnLst>
                                    <p:animRot by="21600000">
                                      <p:cBhvr>
                                        <p:cTn dur="8000" fill="hold" id="34"/>
                                        <p:tgtEl>
                                          <p:spTgt spid="3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421087" y="2307815"/>
            <a:ext cx="4675414" cy="952412"/>
            <a:chOff x="5649686" y="2171699"/>
            <a:chExt cx="4675414" cy="952412"/>
          </a:xfrm>
        </p:grpSpPr>
        <p:sp>
          <p:nvSpPr>
            <p:cNvPr id="31" name="圆角矩形标注 15"/>
            <p:cNvSpPr/>
            <p:nvPr/>
          </p:nvSpPr>
          <p:spPr>
            <a:xfrm rot="5400000">
              <a:off x="7511187" y="310198"/>
              <a:ext cx="952412" cy="4675414"/>
            </a:xfrm>
            <a:custGeom>
              <a:gdLst>
                <a:gd fmla="*/ 0 w 983510" name="connsiteX0"/>
                <a:gd fmla="*/ 1823329 h 3465501" name="connsiteY0"/>
                <a:gd fmla="*/ 155987 w 983510" name="connsiteX1"/>
                <a:gd fmla="*/ 76377 h 3465501" name="connsiteY1"/>
                <a:gd fmla="*/ 827532 w 983510" name="connsiteX2"/>
                <a:gd fmla="*/ 38275 h 3465501" name="connsiteY2"/>
                <a:gd fmla="*/ 983510 w 983510" name="connsiteX3"/>
                <a:gd fmla="*/ 1851904 h 3465501" name="connsiteY3"/>
                <a:gd fmla="*/ 973985 w 983510" name="connsiteX4"/>
                <a:gd fmla="*/ 2649582 h 3465501" name="connsiteY4"/>
                <a:gd fmla="*/ 935885 w 983510" name="connsiteX5"/>
                <a:gd fmla="*/ 3044434 h 3465501" name="connsiteY5"/>
                <a:gd fmla="*/ 760851 w 983510" name="connsiteX6"/>
                <a:gd fmla="*/ 3219468 h 3465501" name="connsiteY6"/>
                <a:gd fmla="*/ 399477 w 983510" name="connsiteX7"/>
                <a:gd fmla="*/ 3171843 h 3465501" name="connsiteY7"/>
                <a:gd fmla="*/ 342735 w 983510" name="connsiteX8"/>
                <a:gd fmla="*/ 3465501 h 3465501" name="connsiteY8"/>
                <a:gd fmla="*/ 155981 w 983510" name="connsiteX9"/>
                <a:gd fmla="*/ 3200418 h 3465501" name="connsiteY9"/>
                <a:gd fmla="*/ 184559 w 983510" name="connsiteX10"/>
                <a:gd fmla="*/ 3200418 h 3465501" name="connsiteY10"/>
                <a:gd fmla="*/ 0 w 983510" name="connsiteX11"/>
                <a:gd fmla="*/ 3044434 h 3465501" name="connsiteY11"/>
                <a:gd fmla="*/ 0 w 983510" name="connsiteX12"/>
                <a:gd fmla="*/ 2649582 h 3465501" name="connsiteY12"/>
                <a:gd fmla="*/ 0 w 983510" name="connsiteX13"/>
                <a:gd fmla="*/ 1823329 h 3465501" name="connsiteY13"/>
                <a:gd fmla="*/ 0 w 983510" name="connsiteX14"/>
                <a:gd fmla="*/ 1823329 h 3465501" name="connsiteY14"/>
                <a:gd fmla="*/ 0 w 1097810" name="connsiteX15"/>
                <a:gd fmla="*/ 1887305 h 3593113" name="connsiteY15"/>
                <a:gd fmla="*/ 15466 w 951351" name="connsiteX16"/>
                <a:gd fmla="*/ 2309139 h 4538822" name="connsiteY16"/>
                <a:gd fmla="*/ 0 w 935885" name="connsiteX17"/>
                <a:gd fmla="*/ 2308928 h 4538611" name="connsiteY17"/>
                <a:gd fmla="*/ 0 w 935885" name="connsiteX18"/>
                <a:gd fmla="*/ 2070734 h 4300417" name="connsiteY18"/>
                <a:gd fmla="*/ 0 w 935885" name="connsiteX19"/>
                <a:gd fmla="*/ 1927925 h 4157608" name="connsiteY19"/>
                <a:gd fmla="*/ 0 w 935885" name="connsiteX20"/>
                <a:gd fmla="*/ 155984 h 330501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465501" w="983509">
                  <a:moveTo>
                    <a:pt x="0" y="1823329"/>
                  </a:moveTo>
                  <a:cubicBezTo>
                    <a:pt x="25998" y="1532170"/>
                    <a:pt x="-985" y="154811"/>
                    <a:pt x="155987" y="76377"/>
                  </a:cubicBezTo>
                  <a:cubicBezTo>
                    <a:pt x="312959" y="-2057"/>
                    <a:pt x="632464" y="-29045"/>
                    <a:pt x="827532" y="38275"/>
                  </a:cubicBezTo>
                  <a:cubicBezTo>
                    <a:pt x="1022600" y="105595"/>
                    <a:pt x="957513" y="1530583"/>
                    <a:pt x="983510" y="1851904"/>
                  </a:cubicBezTo>
                  <a:lnTo>
                    <a:pt x="973985" y="2649582"/>
                  </a:lnTo>
                  <a:lnTo>
                    <a:pt x="935885" y="3044434"/>
                  </a:lnTo>
                  <a:cubicBezTo>
                    <a:pt x="935885" y="3130582"/>
                    <a:pt x="904149" y="3219468"/>
                    <a:pt x="760851" y="3219468"/>
                  </a:cubicBezTo>
                  <a:lnTo>
                    <a:pt x="399477" y="3171843"/>
                  </a:lnTo>
                  <a:lnTo>
                    <a:pt x="342735" y="3465501"/>
                  </a:lnTo>
                  <a:cubicBezTo>
                    <a:pt x="232861" y="3327353"/>
                    <a:pt x="218232" y="3309991"/>
                    <a:pt x="155981" y="3200418"/>
                  </a:cubicBezTo>
                  <a:lnTo>
                    <a:pt x="184559" y="3200418"/>
                  </a:lnTo>
                  <a:cubicBezTo>
                    <a:pt x="98411" y="3200418"/>
                    <a:pt x="0" y="3130582"/>
                    <a:pt x="0" y="3044434"/>
                  </a:cubicBezTo>
                  <a:lnTo>
                    <a:pt x="0" y="2649582"/>
                  </a:lnTo>
                  <a:lnTo>
                    <a:pt x="0" y="1823329"/>
                  </a:lnTo>
                  <a:lnTo>
                    <a:pt x="0" y="1823329"/>
                  </a:lnTo>
                  <a:close/>
                </a:path>
              </a:pathLst>
            </a:custGeom>
            <a:solidFill>
              <a:schemeClr val="bg1"/>
            </a:solidFill>
            <a:ln w="28575">
              <a:solidFill>
                <a:schemeClr val="bg1">
                  <a:lumMod val="75000"/>
                </a:schemeClr>
              </a:solidFill>
            </a:ln>
            <a:effectLst>
              <a:outerShdw algn="tl" blurRad="381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20" name="矩形 19">
              <a:extLst>
                <a:ext uri="{FF2B5EF4-FFF2-40B4-BE49-F238E27FC236}">
                  <a16:creationId xmlns:a16="http://schemas.microsoft.com/office/drawing/2014/main" id="{4305E95A-0F17-441D-950A-B67505729A81}"/>
                </a:ext>
              </a:extLst>
            </p:cNvPr>
            <p:cNvSpPr/>
            <p:nvPr/>
          </p:nvSpPr>
          <p:spPr>
            <a:xfrm>
              <a:off x="6177644" y="2381560"/>
              <a:ext cx="3864429"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75000"/>
                      <a:lumOff val="25000"/>
                    </a:schemeClr>
                  </a:solidFill>
                  <a:latin charset="-122" panose="03000509000000000000" pitchFamily="65" typeface="方正卡通简体"/>
                  <a:ea charset="-122" panose="03000509000000000000" pitchFamily="65" typeface="方正卡通简体"/>
                </a:rPr>
                <a:t>用户可以在投影仪或者计算机上进行演示也可以将演示文稿打印出来制作成胶片</a:t>
              </a:r>
            </a:p>
          </p:txBody>
        </p:sp>
      </p:grpSp>
      <p:sp>
        <p:nvSpPr>
          <p:cNvPr id="3" name="椭圆 2"/>
          <p:cNvSpPr/>
          <p:nvPr/>
        </p:nvSpPr>
        <p:spPr>
          <a:xfrm>
            <a:off x="4196444" y="2253343"/>
            <a:ext cx="1061357" cy="1061357"/>
          </a:xfrm>
          <a:prstGeom prst="ellipse">
            <a:avLst/>
          </a:prstGeom>
          <a:blipFill dpi="0" rotWithShape="1">
            <a:blip r:embed="rId3">
              <a:extLst>
                <a:ext uri="{28A0092B-C50C-407E-A947-70E740481C1C}">
                  <a14:useLocalDpi val="0"/>
                </a:ext>
              </a:extLst>
            </a:blip>
            <a:stretch>
              <a:fillRect/>
            </a:stretch>
          </a:blipFill>
          <a:ln>
            <a:solidFill>
              <a:srgbClr val="FF900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4196444" y="3728401"/>
            <a:ext cx="4675414" cy="952412"/>
            <a:chOff x="5649686" y="2171699"/>
            <a:chExt cx="4675414" cy="952412"/>
          </a:xfrm>
        </p:grpSpPr>
        <p:sp>
          <p:nvSpPr>
            <p:cNvPr id="33" name="圆角矩形标注 15"/>
            <p:cNvSpPr/>
            <p:nvPr/>
          </p:nvSpPr>
          <p:spPr>
            <a:xfrm flipH="1" rot="16200000">
              <a:off x="7511187" y="310198"/>
              <a:ext cx="952412" cy="4675414"/>
            </a:xfrm>
            <a:custGeom>
              <a:gdLst>
                <a:gd fmla="*/ 0 w 983510" name="connsiteX0"/>
                <a:gd fmla="*/ 1823329 h 3465501" name="connsiteY0"/>
                <a:gd fmla="*/ 155987 w 983510" name="connsiteX1"/>
                <a:gd fmla="*/ 76377 h 3465501" name="connsiteY1"/>
                <a:gd fmla="*/ 827532 w 983510" name="connsiteX2"/>
                <a:gd fmla="*/ 38275 h 3465501" name="connsiteY2"/>
                <a:gd fmla="*/ 983510 w 983510" name="connsiteX3"/>
                <a:gd fmla="*/ 1851904 h 3465501" name="connsiteY3"/>
                <a:gd fmla="*/ 973985 w 983510" name="connsiteX4"/>
                <a:gd fmla="*/ 2649582 h 3465501" name="connsiteY4"/>
                <a:gd fmla="*/ 935885 w 983510" name="connsiteX5"/>
                <a:gd fmla="*/ 3044434 h 3465501" name="connsiteY5"/>
                <a:gd fmla="*/ 760851 w 983510" name="connsiteX6"/>
                <a:gd fmla="*/ 3219468 h 3465501" name="connsiteY6"/>
                <a:gd fmla="*/ 399477 w 983510" name="connsiteX7"/>
                <a:gd fmla="*/ 3171843 h 3465501" name="connsiteY7"/>
                <a:gd fmla="*/ 342735 w 983510" name="connsiteX8"/>
                <a:gd fmla="*/ 3465501 h 3465501" name="connsiteY8"/>
                <a:gd fmla="*/ 155981 w 983510" name="connsiteX9"/>
                <a:gd fmla="*/ 3200418 h 3465501" name="connsiteY9"/>
                <a:gd fmla="*/ 184559 w 983510" name="connsiteX10"/>
                <a:gd fmla="*/ 3200418 h 3465501" name="connsiteY10"/>
                <a:gd fmla="*/ 0 w 983510" name="connsiteX11"/>
                <a:gd fmla="*/ 3044434 h 3465501" name="connsiteY11"/>
                <a:gd fmla="*/ 0 w 983510" name="connsiteX12"/>
                <a:gd fmla="*/ 2649582 h 3465501" name="connsiteY12"/>
                <a:gd fmla="*/ 0 w 983510" name="connsiteX13"/>
                <a:gd fmla="*/ 1823329 h 3465501" name="connsiteY13"/>
                <a:gd fmla="*/ 0 w 983510" name="connsiteX14"/>
                <a:gd fmla="*/ 1823329 h 3465501" name="connsiteY14"/>
                <a:gd fmla="*/ 0 w 1097810" name="connsiteX15"/>
                <a:gd fmla="*/ 1887305 h 3593113" name="connsiteY15"/>
                <a:gd fmla="*/ 15466 w 951351" name="connsiteX16"/>
                <a:gd fmla="*/ 2309139 h 4538822" name="connsiteY16"/>
                <a:gd fmla="*/ 0 w 935885" name="connsiteX17"/>
                <a:gd fmla="*/ 2308928 h 4538611" name="connsiteY17"/>
                <a:gd fmla="*/ 0 w 935885" name="connsiteX18"/>
                <a:gd fmla="*/ 2070734 h 4300417" name="connsiteY18"/>
                <a:gd fmla="*/ 0 w 935885" name="connsiteX19"/>
                <a:gd fmla="*/ 1927925 h 4157608" name="connsiteY19"/>
                <a:gd fmla="*/ 0 w 935885" name="connsiteX20"/>
                <a:gd fmla="*/ 155984 h 330501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465501" w="983509">
                  <a:moveTo>
                    <a:pt x="0" y="1823329"/>
                  </a:moveTo>
                  <a:cubicBezTo>
                    <a:pt x="25998" y="1532170"/>
                    <a:pt x="-985" y="154811"/>
                    <a:pt x="155987" y="76377"/>
                  </a:cubicBezTo>
                  <a:cubicBezTo>
                    <a:pt x="312959" y="-2057"/>
                    <a:pt x="632464" y="-29045"/>
                    <a:pt x="827532" y="38275"/>
                  </a:cubicBezTo>
                  <a:cubicBezTo>
                    <a:pt x="1022600" y="105595"/>
                    <a:pt x="957513" y="1530583"/>
                    <a:pt x="983510" y="1851904"/>
                  </a:cubicBezTo>
                  <a:lnTo>
                    <a:pt x="973985" y="2649582"/>
                  </a:lnTo>
                  <a:lnTo>
                    <a:pt x="935885" y="3044434"/>
                  </a:lnTo>
                  <a:cubicBezTo>
                    <a:pt x="935885" y="3130582"/>
                    <a:pt x="904149" y="3219468"/>
                    <a:pt x="760851" y="3219468"/>
                  </a:cubicBezTo>
                  <a:lnTo>
                    <a:pt x="399477" y="3171843"/>
                  </a:lnTo>
                  <a:lnTo>
                    <a:pt x="342735" y="3465501"/>
                  </a:lnTo>
                  <a:cubicBezTo>
                    <a:pt x="232861" y="3327353"/>
                    <a:pt x="218232" y="3309991"/>
                    <a:pt x="155981" y="3200418"/>
                  </a:cubicBezTo>
                  <a:lnTo>
                    <a:pt x="184559" y="3200418"/>
                  </a:lnTo>
                  <a:cubicBezTo>
                    <a:pt x="98411" y="3200418"/>
                    <a:pt x="0" y="3130582"/>
                    <a:pt x="0" y="3044434"/>
                  </a:cubicBezTo>
                  <a:lnTo>
                    <a:pt x="0" y="2649582"/>
                  </a:lnTo>
                  <a:lnTo>
                    <a:pt x="0" y="1823329"/>
                  </a:lnTo>
                  <a:lnTo>
                    <a:pt x="0" y="1823329"/>
                  </a:lnTo>
                  <a:close/>
                </a:path>
              </a:pathLst>
            </a:custGeom>
            <a:solidFill>
              <a:schemeClr val="bg1"/>
            </a:solidFill>
            <a:ln w="28575">
              <a:solidFill>
                <a:schemeClr val="bg1">
                  <a:lumMod val="75000"/>
                </a:schemeClr>
              </a:solidFill>
            </a:ln>
            <a:effectLst>
              <a:outerShdw algn="tl" blurRad="381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4" name="矩形 33">
              <a:extLst>
                <a:ext uri="{FF2B5EF4-FFF2-40B4-BE49-F238E27FC236}">
                  <a16:creationId xmlns:a16="http://schemas.microsoft.com/office/drawing/2014/main" id="{4305E95A-0F17-441D-950A-B67505729A81}"/>
                </a:ext>
              </a:extLst>
            </p:cNvPr>
            <p:cNvSpPr/>
            <p:nvPr/>
          </p:nvSpPr>
          <p:spPr>
            <a:xfrm>
              <a:off x="5916388" y="2381562"/>
              <a:ext cx="3864429"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75000"/>
                      <a:lumOff val="25000"/>
                    </a:schemeClr>
                  </a:solidFill>
                  <a:latin charset="-122" panose="03000509000000000000" pitchFamily="65" typeface="方正卡通简体"/>
                  <a:ea charset="-122" panose="03000509000000000000" pitchFamily="65" typeface="方正卡通简体"/>
                </a:rPr>
                <a:t>用户可以在投影仪或者计算机上进行演示也可以将演示文稿打印出来制作成胶片</a:t>
              </a:r>
            </a:p>
          </p:txBody>
        </p:sp>
      </p:grpSp>
      <p:sp>
        <p:nvSpPr>
          <p:cNvPr id="35" name="椭圆 34"/>
          <p:cNvSpPr/>
          <p:nvPr/>
        </p:nvSpPr>
        <p:spPr>
          <a:xfrm>
            <a:off x="9138559" y="3673929"/>
            <a:ext cx="1061357" cy="1061357"/>
          </a:xfrm>
          <a:prstGeom prst="ellipse">
            <a:avLst/>
          </a:prstGeom>
          <a:blipFill dpi="0" rotWithShape="1">
            <a:blip r:embed="rId4">
              <a:extLst>
                <a:ext uri="{28A0092B-C50C-407E-A947-70E740481C1C}">
                  <a14:useLocalDpi val="0"/>
                </a:ext>
              </a:extLst>
            </a:blip>
            <a:stretch>
              <a:fillRect l="-67494" r="-67494"/>
            </a:stretch>
          </a:blipFill>
          <a:ln>
            <a:solidFill>
              <a:srgbClr val="FF900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 name="组合 35"/>
          <p:cNvGrpSpPr/>
          <p:nvPr/>
        </p:nvGrpSpPr>
        <p:grpSpPr>
          <a:xfrm>
            <a:off x="5421087" y="5148987"/>
            <a:ext cx="4675414" cy="952412"/>
            <a:chOff x="5649686" y="2171699"/>
            <a:chExt cx="4675414" cy="952412"/>
          </a:xfrm>
        </p:grpSpPr>
        <p:sp>
          <p:nvSpPr>
            <p:cNvPr id="37" name="圆角矩形标注 15"/>
            <p:cNvSpPr/>
            <p:nvPr/>
          </p:nvSpPr>
          <p:spPr>
            <a:xfrm rot="5400000">
              <a:off x="7511187" y="310198"/>
              <a:ext cx="952412" cy="4675414"/>
            </a:xfrm>
            <a:custGeom>
              <a:gdLst>
                <a:gd fmla="*/ 0 w 983510" name="connsiteX0"/>
                <a:gd fmla="*/ 1823329 h 3465501" name="connsiteY0"/>
                <a:gd fmla="*/ 155987 w 983510" name="connsiteX1"/>
                <a:gd fmla="*/ 76377 h 3465501" name="connsiteY1"/>
                <a:gd fmla="*/ 827532 w 983510" name="connsiteX2"/>
                <a:gd fmla="*/ 38275 h 3465501" name="connsiteY2"/>
                <a:gd fmla="*/ 983510 w 983510" name="connsiteX3"/>
                <a:gd fmla="*/ 1851904 h 3465501" name="connsiteY3"/>
                <a:gd fmla="*/ 973985 w 983510" name="connsiteX4"/>
                <a:gd fmla="*/ 2649582 h 3465501" name="connsiteY4"/>
                <a:gd fmla="*/ 935885 w 983510" name="connsiteX5"/>
                <a:gd fmla="*/ 3044434 h 3465501" name="connsiteY5"/>
                <a:gd fmla="*/ 760851 w 983510" name="connsiteX6"/>
                <a:gd fmla="*/ 3219468 h 3465501" name="connsiteY6"/>
                <a:gd fmla="*/ 399477 w 983510" name="connsiteX7"/>
                <a:gd fmla="*/ 3171843 h 3465501" name="connsiteY7"/>
                <a:gd fmla="*/ 342735 w 983510" name="connsiteX8"/>
                <a:gd fmla="*/ 3465501 h 3465501" name="connsiteY8"/>
                <a:gd fmla="*/ 155981 w 983510" name="connsiteX9"/>
                <a:gd fmla="*/ 3200418 h 3465501" name="connsiteY9"/>
                <a:gd fmla="*/ 184559 w 983510" name="connsiteX10"/>
                <a:gd fmla="*/ 3200418 h 3465501" name="connsiteY10"/>
                <a:gd fmla="*/ 0 w 983510" name="connsiteX11"/>
                <a:gd fmla="*/ 3044434 h 3465501" name="connsiteY11"/>
                <a:gd fmla="*/ 0 w 983510" name="connsiteX12"/>
                <a:gd fmla="*/ 2649582 h 3465501" name="connsiteY12"/>
                <a:gd fmla="*/ 0 w 983510" name="connsiteX13"/>
                <a:gd fmla="*/ 1823329 h 3465501" name="connsiteY13"/>
                <a:gd fmla="*/ 0 w 983510" name="connsiteX14"/>
                <a:gd fmla="*/ 1823329 h 3465501" name="connsiteY14"/>
                <a:gd fmla="*/ 0 w 1097810" name="connsiteX15"/>
                <a:gd fmla="*/ 1887305 h 3593113" name="connsiteY15"/>
                <a:gd fmla="*/ 15466 w 951351" name="connsiteX16"/>
                <a:gd fmla="*/ 2309139 h 4538822" name="connsiteY16"/>
                <a:gd fmla="*/ 0 w 935885" name="connsiteX17"/>
                <a:gd fmla="*/ 2308928 h 4538611" name="connsiteY17"/>
                <a:gd fmla="*/ 0 w 935885" name="connsiteX18"/>
                <a:gd fmla="*/ 2070734 h 4300417" name="connsiteY18"/>
                <a:gd fmla="*/ 0 w 935885" name="connsiteX19"/>
                <a:gd fmla="*/ 1927925 h 4157608" name="connsiteY19"/>
                <a:gd fmla="*/ 0 w 935885" name="connsiteX20"/>
                <a:gd fmla="*/ 155984 h 330501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465501" w="983509">
                  <a:moveTo>
                    <a:pt x="0" y="1823329"/>
                  </a:moveTo>
                  <a:cubicBezTo>
                    <a:pt x="25998" y="1532170"/>
                    <a:pt x="-985" y="154811"/>
                    <a:pt x="155987" y="76377"/>
                  </a:cubicBezTo>
                  <a:cubicBezTo>
                    <a:pt x="312959" y="-2057"/>
                    <a:pt x="632464" y="-29045"/>
                    <a:pt x="827532" y="38275"/>
                  </a:cubicBezTo>
                  <a:cubicBezTo>
                    <a:pt x="1022600" y="105595"/>
                    <a:pt x="957513" y="1530583"/>
                    <a:pt x="983510" y="1851904"/>
                  </a:cubicBezTo>
                  <a:lnTo>
                    <a:pt x="973985" y="2649582"/>
                  </a:lnTo>
                  <a:lnTo>
                    <a:pt x="935885" y="3044434"/>
                  </a:lnTo>
                  <a:cubicBezTo>
                    <a:pt x="935885" y="3130582"/>
                    <a:pt x="904149" y="3219468"/>
                    <a:pt x="760851" y="3219468"/>
                  </a:cubicBezTo>
                  <a:lnTo>
                    <a:pt x="399477" y="3171843"/>
                  </a:lnTo>
                  <a:lnTo>
                    <a:pt x="342735" y="3465501"/>
                  </a:lnTo>
                  <a:cubicBezTo>
                    <a:pt x="232861" y="3327353"/>
                    <a:pt x="218232" y="3309991"/>
                    <a:pt x="155981" y="3200418"/>
                  </a:cubicBezTo>
                  <a:lnTo>
                    <a:pt x="184559" y="3200418"/>
                  </a:lnTo>
                  <a:cubicBezTo>
                    <a:pt x="98411" y="3200418"/>
                    <a:pt x="0" y="3130582"/>
                    <a:pt x="0" y="3044434"/>
                  </a:cubicBezTo>
                  <a:lnTo>
                    <a:pt x="0" y="2649582"/>
                  </a:lnTo>
                  <a:lnTo>
                    <a:pt x="0" y="1823329"/>
                  </a:lnTo>
                  <a:lnTo>
                    <a:pt x="0" y="1823329"/>
                  </a:lnTo>
                  <a:close/>
                </a:path>
              </a:pathLst>
            </a:custGeom>
            <a:solidFill>
              <a:schemeClr val="bg1"/>
            </a:solidFill>
            <a:ln w="28575">
              <a:solidFill>
                <a:schemeClr val="bg1">
                  <a:lumMod val="75000"/>
                </a:schemeClr>
              </a:solidFill>
            </a:ln>
            <a:effectLst>
              <a:outerShdw algn="tl" blurRad="381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38" name="矩形 37">
              <a:extLst>
                <a:ext uri="{FF2B5EF4-FFF2-40B4-BE49-F238E27FC236}">
                  <a16:creationId xmlns:a16="http://schemas.microsoft.com/office/drawing/2014/main" id="{4305E95A-0F17-441D-950A-B67505729A81}"/>
                </a:ext>
              </a:extLst>
            </p:cNvPr>
            <p:cNvSpPr/>
            <p:nvPr/>
          </p:nvSpPr>
          <p:spPr>
            <a:xfrm>
              <a:off x="6177644" y="2381562"/>
              <a:ext cx="3864429"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75000"/>
                      <a:lumOff val="25000"/>
                    </a:schemeClr>
                  </a:solidFill>
                  <a:latin charset="-122" panose="03000509000000000000" pitchFamily="65" typeface="方正卡通简体"/>
                  <a:ea charset="-122" panose="03000509000000000000" pitchFamily="65" typeface="方正卡通简体"/>
                </a:rPr>
                <a:t>用户可以在投影仪或者计算机上进行演示也可以将演示文稿打印出来制作成胶片</a:t>
              </a:r>
            </a:p>
          </p:txBody>
        </p:sp>
      </p:grpSp>
      <p:sp>
        <p:nvSpPr>
          <p:cNvPr id="39" name="椭圆 38"/>
          <p:cNvSpPr/>
          <p:nvPr/>
        </p:nvSpPr>
        <p:spPr>
          <a:xfrm>
            <a:off x="4196444" y="5094515"/>
            <a:ext cx="1061357" cy="1061357"/>
          </a:xfrm>
          <a:prstGeom prst="ellipse">
            <a:avLst/>
          </a:prstGeom>
          <a:blipFill dpi="0" rotWithShape="1">
            <a:blip r:embed="rId5">
              <a:extLst>
                <a:ext uri="{28A0092B-C50C-407E-A947-70E740481C1C}">
                  <a14:useLocalDpi val="0"/>
                </a:ext>
              </a:extLst>
            </a:blip>
            <a:stretch>
              <a:fillRect l="-24942" r="-24942"/>
            </a:stretch>
          </a:blipFill>
          <a:ln>
            <a:solidFill>
              <a:srgbClr val="FF900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6">
            <a:extLst>
              <a:ext uri="{28A0092B-C50C-407E-A947-70E740481C1C}">
                <a14:useLocalDpi val="0"/>
              </a:ext>
            </a:extLst>
          </a:blip>
          <a:stretch>
            <a:fillRect/>
          </a:stretch>
        </p:blipFill>
        <p:spPr>
          <a:xfrm>
            <a:off x="715854" y="1567542"/>
            <a:ext cx="2939067" cy="5159829"/>
          </a:xfrm>
          <a:prstGeom prst="rect">
            <a:avLst/>
          </a:prstGeom>
        </p:spPr>
      </p:pic>
    </p:spTree>
    <p:extLst>
      <p:ext uri="{BB962C8B-B14F-4D97-AF65-F5344CB8AC3E}">
        <p14:creationId val="411312030"/>
      </p:ext>
    </p:extLst>
  </p:cSld>
  <p:clrMapOvr>
    <a:masterClrMapping/>
  </p:clrMapOvr>
  <mc:AlternateContent>
    <mc:Choice Requires="p14">
      <p:transition advClick="0" advTm="5000" p14:dur="1500" spd="slow">
        <p:random/>
      </p:transition>
    </mc:Choice>
    <mc:Fallback>
      <p:transition advClick="0" advTm="5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2" presetSubtype="4">
                                  <p:stCondLst>
                                    <p:cond delay="50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50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500" fill="hold" id="16"/>
                                        <p:tgtEl>
                                          <p:spTgt spid="3"/>
                                        </p:tgtEl>
                                        <p:attrNameLst>
                                          <p:attrName>ppt_x</p:attrName>
                                        </p:attrNameLst>
                                      </p:cBhvr>
                                      <p:tavLst>
                                        <p:tav tm="0">
                                          <p:val>
                                            <p:strVal val="#ppt_x"/>
                                          </p:val>
                                        </p:tav>
                                        <p:tav tm="100000">
                                          <p:val>
                                            <p:strVal val="#ppt_x"/>
                                          </p:val>
                                        </p:tav>
                                      </p:tavLst>
                                    </p:anim>
                                    <p:anim calcmode="lin" valueType="num">
                                      <p:cBhvr additive="base">
                                        <p:cTn dur="500" fill="hold" id="17"/>
                                        <p:tgtEl>
                                          <p:spTgt spid="3"/>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750"/>
                                  </p:stCondLst>
                                  <p:childTnLst>
                                    <p:set>
                                      <p:cBhvr>
                                        <p:cTn dur="1" fill="hold" id="19">
                                          <p:stCondLst>
                                            <p:cond delay="0"/>
                                          </p:stCondLst>
                                        </p:cTn>
                                        <p:tgtEl>
                                          <p:spTgt spid="35"/>
                                        </p:tgtEl>
                                        <p:attrNameLst>
                                          <p:attrName>style.visibility</p:attrName>
                                        </p:attrNameLst>
                                      </p:cBhvr>
                                      <p:to>
                                        <p:strVal val="visible"/>
                                      </p:to>
                                    </p:set>
                                    <p:anim calcmode="lin" valueType="num">
                                      <p:cBhvr additive="base">
                                        <p:cTn dur="500" fill="hold" id="20"/>
                                        <p:tgtEl>
                                          <p:spTgt spid="35"/>
                                        </p:tgtEl>
                                        <p:attrNameLst>
                                          <p:attrName>ppt_x</p:attrName>
                                        </p:attrNameLst>
                                      </p:cBhvr>
                                      <p:tavLst>
                                        <p:tav tm="0">
                                          <p:val>
                                            <p:strVal val="#ppt_x"/>
                                          </p:val>
                                        </p:tav>
                                        <p:tav tm="100000">
                                          <p:val>
                                            <p:strVal val="#ppt_x"/>
                                          </p:val>
                                        </p:tav>
                                      </p:tavLst>
                                    </p:anim>
                                    <p:anim calcmode="lin" valueType="num">
                                      <p:cBhvr additive="base">
                                        <p:cTn dur="500" fill="hold" id="21"/>
                                        <p:tgtEl>
                                          <p:spTgt spid="35"/>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75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500" fill="hold" id="24"/>
                                        <p:tgtEl>
                                          <p:spTgt spid="32"/>
                                        </p:tgtEl>
                                        <p:attrNameLst>
                                          <p:attrName>ppt_x</p:attrName>
                                        </p:attrNameLst>
                                      </p:cBhvr>
                                      <p:tavLst>
                                        <p:tav tm="0">
                                          <p:val>
                                            <p:strVal val="#ppt_x"/>
                                          </p:val>
                                        </p:tav>
                                        <p:tav tm="100000">
                                          <p:val>
                                            <p:strVal val="#ppt_x"/>
                                          </p:val>
                                        </p:tav>
                                      </p:tavLst>
                                    </p:anim>
                                    <p:anim calcmode="lin" valueType="num">
                                      <p:cBhvr additive="base">
                                        <p:cTn dur="500" fill="hold" id="25"/>
                                        <p:tgtEl>
                                          <p:spTgt spid="32"/>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1000"/>
                                  </p:stCondLst>
                                  <p:childTnLst>
                                    <p:set>
                                      <p:cBhvr>
                                        <p:cTn dur="1" fill="hold" id="27">
                                          <p:stCondLst>
                                            <p:cond delay="0"/>
                                          </p:stCondLst>
                                        </p:cTn>
                                        <p:tgtEl>
                                          <p:spTgt spid="39"/>
                                        </p:tgtEl>
                                        <p:attrNameLst>
                                          <p:attrName>style.visibility</p:attrName>
                                        </p:attrNameLst>
                                      </p:cBhvr>
                                      <p:to>
                                        <p:strVal val="visible"/>
                                      </p:to>
                                    </p:set>
                                    <p:anim calcmode="lin" valueType="num">
                                      <p:cBhvr additive="base">
                                        <p:cTn dur="500" fill="hold" id="28"/>
                                        <p:tgtEl>
                                          <p:spTgt spid="39"/>
                                        </p:tgtEl>
                                        <p:attrNameLst>
                                          <p:attrName>ppt_x</p:attrName>
                                        </p:attrNameLst>
                                      </p:cBhvr>
                                      <p:tavLst>
                                        <p:tav tm="0">
                                          <p:val>
                                            <p:strVal val="#ppt_x"/>
                                          </p:val>
                                        </p:tav>
                                        <p:tav tm="100000">
                                          <p:val>
                                            <p:strVal val="#ppt_x"/>
                                          </p:val>
                                        </p:tav>
                                      </p:tavLst>
                                    </p:anim>
                                    <p:anim calcmode="lin" valueType="num">
                                      <p:cBhvr additive="base">
                                        <p:cTn dur="500" fill="hold" id="29"/>
                                        <p:tgtEl>
                                          <p:spTgt spid="39"/>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1000"/>
                                  </p:stCondLst>
                                  <p:childTnLst>
                                    <p:set>
                                      <p:cBhvr>
                                        <p:cTn dur="1" fill="hold" id="31">
                                          <p:stCondLst>
                                            <p:cond delay="0"/>
                                          </p:stCondLst>
                                        </p:cTn>
                                        <p:tgtEl>
                                          <p:spTgt spid="36"/>
                                        </p:tgtEl>
                                        <p:attrNameLst>
                                          <p:attrName>style.visibility</p:attrName>
                                        </p:attrNameLst>
                                      </p:cBhvr>
                                      <p:to>
                                        <p:strVal val="visible"/>
                                      </p:to>
                                    </p:set>
                                    <p:anim calcmode="lin" valueType="num">
                                      <p:cBhvr additive="base">
                                        <p:cTn dur="500" fill="hold" id="32"/>
                                        <p:tgtEl>
                                          <p:spTgt spid="36"/>
                                        </p:tgtEl>
                                        <p:attrNameLst>
                                          <p:attrName>ppt_x</p:attrName>
                                        </p:attrNameLst>
                                      </p:cBhvr>
                                      <p:tavLst>
                                        <p:tav tm="0">
                                          <p:val>
                                            <p:strVal val="#ppt_x"/>
                                          </p:val>
                                        </p:tav>
                                        <p:tav tm="100000">
                                          <p:val>
                                            <p:strVal val="#ppt_x"/>
                                          </p:val>
                                        </p:tav>
                                      </p:tavLst>
                                    </p:anim>
                                    <p:anim calcmode="lin" valueType="num">
                                      <p:cBhvr additive="base">
                                        <p:cTn dur="500" fill="hold" id="33"/>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35"/>
      <p:bldP grpId="0" spid="3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p:cNvPicPr>
            <a:picLocks noChangeAspect="1"/>
          </p:cNvPicPr>
          <p:nvPr/>
        </p:nvPicPr>
        <p:blipFill>
          <a:blip r:embed="rId3"/>
          <a:srcRect t="21852"/>
          <a:stretch>
            <a:fillRect/>
          </a:stretch>
        </p:blipFill>
        <p:spPr>
          <a:xfrm>
            <a:off x="4038025" y="2600210"/>
            <a:ext cx="6151003" cy="3504791"/>
          </a:xfrm>
          <a:prstGeom prst="rect">
            <a:avLst/>
          </a:prstGeom>
          <a:noFill/>
          <a:ln w="9525">
            <a:noFill/>
          </a:ln>
        </p:spPr>
      </p:pic>
      <p:pic>
        <p:nvPicPr>
          <p:cNvPr id="5" name="图片 4"/>
          <p:cNvPicPr>
            <a:picLocks noChangeAspect="1"/>
          </p:cNvPicPr>
          <p:nvPr/>
        </p:nvPicPr>
        <p:blipFill>
          <a:blip r:embed="rId4">
            <a:extLst>
              <a:ext uri="{28A0092B-C50C-407E-A947-70E740481C1C}">
                <a14:useLocalDpi val="0"/>
              </a:ext>
            </a:extLst>
          </a:blip>
          <a:stretch>
            <a:fillRect/>
          </a:stretch>
        </p:blipFill>
        <p:spPr>
          <a:xfrm rot="20161372">
            <a:off x="1419434" y="2063685"/>
            <a:ext cx="2037483" cy="4577843"/>
          </a:xfrm>
          <a:prstGeom prst="rect">
            <a:avLst/>
          </a:prstGeom>
          <a:noFill/>
        </p:spPr>
      </p:pic>
      <p:sp>
        <p:nvSpPr>
          <p:cNvPr id="11" name="文本框 10"/>
          <p:cNvSpPr txBox="1"/>
          <p:nvPr/>
        </p:nvSpPr>
        <p:spPr>
          <a:xfrm>
            <a:off x="4640194" y="3204588"/>
            <a:ext cx="3404181" cy="701040"/>
          </a:xfrm>
          <a:prstGeom prst="rect">
            <a:avLst/>
          </a:prstGeom>
          <a:noFill/>
        </p:spPr>
        <p:txBody>
          <a:bodyPr rtlCol="0" wrap="square">
            <a:spAutoFit/>
          </a:bodyPr>
          <a:lstStyle/>
          <a:p>
            <a:r>
              <a:rPr altLang="en-US" lang="zh-CN" sz="4000">
                <a:solidFill>
                  <a:srgbClr val="ED6D34"/>
                </a:solidFill>
                <a:latin charset="-122" panose="03000509000000000000" pitchFamily="65" typeface="方正卡通简体"/>
                <a:ea charset="-122" panose="03000509000000000000" pitchFamily="65" typeface="方正卡通简体"/>
                <a:cs charset="-122" panose="02000500000000000000" pitchFamily="2" typeface="黑体-繁"/>
                <a:sym typeface="+mn-lt"/>
              </a:rPr>
              <a:t>学习活动</a:t>
            </a:r>
          </a:p>
        </p:txBody>
      </p:sp>
      <p:sp>
        <p:nvSpPr>
          <p:cNvPr id="7" name="PA_矩形 8"/>
          <p:cNvSpPr/>
          <p:nvPr>
            <p:custDataLst>
              <p:tags r:id="rId5"/>
            </p:custDataLst>
          </p:nvPr>
        </p:nvSpPr>
        <p:spPr>
          <a:xfrm>
            <a:off x="4640194" y="3966668"/>
            <a:ext cx="5256421" cy="1437640"/>
          </a:xfrm>
          <a:prstGeom prst="rect">
            <a:avLst/>
          </a:prstGeom>
          <a:noFill/>
          <a:ln w="9525">
            <a:noFill/>
          </a:ln>
        </p:spPr>
        <p:txBody>
          <a:bodyPr wrap="square">
            <a:spAutoFit/>
          </a:bodyPr>
          <a:lstStyle>
            <a:lvl1pPr algn="l" fontAlgn="base" indent="-228600" marL="228600" rtl="0">
              <a:lnSpc>
                <a:spcPct val="90000"/>
              </a:lnSpc>
              <a:spcBef>
                <a:spcPts val="1000"/>
              </a:spcBef>
              <a:spcAft>
                <a:spcPct val="0"/>
              </a:spcAft>
              <a:buFont charset="0" panose="020b0604020202020204" pitchFamily="34" typeface="Arial"/>
              <a:buChar char="•"/>
              <a:defRPr kern="1200" sz="2800">
                <a:solidFill>
                  <a:schemeClr val="tx1"/>
                </a:solidFill>
                <a:latin typeface="+mn-lt"/>
                <a:ea typeface="+mn-ea"/>
                <a:cs typeface="+mn-cs"/>
              </a:defRPr>
            </a:lvl1pPr>
            <a:lvl2pPr algn="l" fontAlgn="base" indent="-228600" marL="685800" rtl="0">
              <a:lnSpc>
                <a:spcPct val="90000"/>
              </a:lnSpc>
              <a:spcBef>
                <a:spcPts val="500"/>
              </a:spcBef>
              <a:spcAft>
                <a:spcPct val="0"/>
              </a:spcAft>
              <a:buFont charset="0" panose="020b0604020202020204" pitchFamily="34" typeface="Arial"/>
              <a:buChar char="•"/>
              <a:defRPr kern="1200" sz="2400">
                <a:solidFill>
                  <a:schemeClr val="tx1"/>
                </a:solidFill>
                <a:latin typeface="+mn-lt"/>
                <a:ea typeface="+mn-ea"/>
                <a:cs typeface="+mn-cs"/>
              </a:defRPr>
            </a:lvl2pPr>
            <a:lvl3pPr algn="l" fontAlgn="base" indent="-228600" marL="1143000" rtl="0">
              <a:lnSpc>
                <a:spcPct val="90000"/>
              </a:lnSpc>
              <a:spcBef>
                <a:spcPts val="500"/>
              </a:spcBef>
              <a:spcAft>
                <a:spcPct val="0"/>
              </a:spcAft>
              <a:buFont charset="0" panose="020b0604020202020204" pitchFamily="34" typeface="Arial"/>
              <a:buChar char="•"/>
              <a:defRPr kern="1200" sz="2000">
                <a:solidFill>
                  <a:schemeClr val="tx1"/>
                </a:solidFill>
                <a:latin typeface="+mn-lt"/>
                <a:ea typeface="+mn-ea"/>
                <a:cs typeface="+mn-cs"/>
              </a:defRPr>
            </a:lvl3pPr>
            <a:lvl4pPr algn="l" fontAlgn="base" indent="-228600" marL="16002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4pPr>
            <a:lvl5pPr algn="l" fontAlgn="base" indent="-228600" marL="20574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5pPr>
          </a:lstStyle>
          <a:p>
            <a:pPr defTabSz="1217930" eaLnBrk="1" hangingPunct="1" indent="0" lvl="0" marL="0">
              <a:lnSpc>
                <a:spcPct val="100000"/>
              </a:lnSpc>
              <a:buNone/>
            </a:pPr>
            <a:r>
              <a:rPr altLang="en-US" lang="zh-CN" sz="1600">
                <a:solidFill>
                  <a:schemeClr val="tx1">
                    <a:lumMod val="65000"/>
                    <a:lumOff val="35000"/>
                  </a:schemeClr>
                </a:solidFill>
                <a:latin charset="-122" panose="03000509000000000000" pitchFamily="65" typeface="方正卡通简体"/>
                <a:ea charset="-122" panose="03000509000000000000" pitchFamily="65" typeface="方正卡通简体"/>
              </a:rPr>
              <a:t>单击此处添加段落文本单击此处添加段落文本单击此处添加段落文本单击此处添加段落文本单击此处添加段落文本单击此处添加段落文本</a:t>
            </a:r>
          </a:p>
          <a:p>
            <a:pPr defTabSz="1217930" eaLnBrk="1" hangingPunct="1" indent="0" lvl="0" marL="0">
              <a:lnSpc>
                <a:spcPct val="100000"/>
              </a:lnSpc>
              <a:buNone/>
            </a:pPr>
            <a:r>
              <a:rPr altLang="en-US" lang="zh-CN" sz="1600">
                <a:solidFill>
                  <a:schemeClr val="tx1">
                    <a:lumMod val="65000"/>
                    <a:lumOff val="35000"/>
                  </a:schemeClr>
                </a:solidFill>
                <a:latin charset="-122" panose="03000509000000000000" pitchFamily="65" typeface="方正卡通简体"/>
                <a:ea charset="-122" panose="03000509000000000000" pitchFamily="65" typeface="方正卡通简体"/>
              </a:rPr>
              <a:t>单击此处添加段落文本单击此处添加段落文本单击此处添加段落文本单击此处添加段落文本单击此处添加</a:t>
            </a:r>
          </a:p>
        </p:txBody>
      </p:sp>
    </p:spTree>
    <p:extLst>
      <p:ext uri="{BB962C8B-B14F-4D97-AF65-F5344CB8AC3E}">
        <p14:creationId val="1238223368"/>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strVal val="#ppt_w*0.70"/>
                                          </p:val>
                                        </p:tav>
                                        <p:tav tm="100000">
                                          <p:val>
                                            <p:strVal val="#ppt_w"/>
                                          </p:val>
                                        </p:tav>
                                      </p:tavLst>
                                    </p:anim>
                                    <p:anim calcmode="lin" valueType="num">
                                      <p:cBhvr>
                                        <p:cTn dur="1000" fill="hold" id="8"/>
                                        <p:tgtEl>
                                          <p:spTgt spid="5"/>
                                        </p:tgtEl>
                                        <p:attrNameLst>
                                          <p:attrName>ppt_h</p:attrName>
                                        </p:attrNameLst>
                                      </p:cBhvr>
                                      <p:tavLst>
                                        <p:tav tm="0">
                                          <p:val>
                                            <p:strVal val="#ppt_h"/>
                                          </p:val>
                                        </p:tav>
                                        <p:tav tm="100000">
                                          <p:val>
                                            <p:strVal val="#ppt_h"/>
                                          </p:val>
                                        </p:tav>
                                      </p:tavLst>
                                    </p:anim>
                                    <p:animEffect filter="fade" transition="in">
                                      <p:cBhvr>
                                        <p:cTn dur="1000" id="9"/>
                                        <p:tgtEl>
                                          <p:spTgt spid="5"/>
                                        </p:tgtEl>
                                      </p:cBhvr>
                                    </p:animEffect>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6"/>
                                        </p:tgtEl>
                                        <p:attrNameLst>
                                          <p:attrName>style.visibility</p:attrName>
                                        </p:attrNameLst>
                                      </p:cBhvr>
                                      <p:to>
                                        <p:strVal val="visible"/>
                                      </p:to>
                                    </p:set>
                                    <p:animEffect filter="wipe(left)" transition="in">
                                      <p:cBhvr>
                                        <p:cTn dur="500" id="13"/>
                                        <p:tgtEl>
                                          <p:spTgt spid="16"/>
                                        </p:tgtEl>
                                      </p:cBhvr>
                                    </p:animEffect>
                                  </p:childTnLst>
                                </p:cTn>
                              </p:par>
                              <p:par>
                                <p:cTn fill="hold" grpId="0" id="14" nodeType="withEffect" presetClass="entr" presetID="55" presetSubtype="0">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p:cTn dur="1000" fill="hold" id="16"/>
                                        <p:tgtEl>
                                          <p:spTgt spid="11"/>
                                        </p:tgtEl>
                                        <p:attrNameLst>
                                          <p:attrName>ppt_w</p:attrName>
                                        </p:attrNameLst>
                                      </p:cBhvr>
                                      <p:tavLst>
                                        <p:tav tm="0">
                                          <p:val>
                                            <p:strVal val="#ppt_w*0.70"/>
                                          </p:val>
                                        </p:tav>
                                        <p:tav tm="100000">
                                          <p:val>
                                            <p:strVal val="#ppt_w"/>
                                          </p:val>
                                        </p:tav>
                                      </p:tavLst>
                                    </p:anim>
                                    <p:anim calcmode="lin" valueType="num">
                                      <p:cBhvr>
                                        <p:cTn dur="1000" fill="hold" id="17"/>
                                        <p:tgtEl>
                                          <p:spTgt spid="11"/>
                                        </p:tgtEl>
                                        <p:attrNameLst>
                                          <p:attrName>ppt_h</p:attrName>
                                        </p:attrNameLst>
                                      </p:cBhvr>
                                      <p:tavLst>
                                        <p:tav tm="0">
                                          <p:val>
                                            <p:strVal val="#ppt_h"/>
                                          </p:val>
                                        </p:tav>
                                        <p:tav tm="100000">
                                          <p:val>
                                            <p:strVal val="#ppt_h"/>
                                          </p:val>
                                        </p:tav>
                                      </p:tavLst>
                                    </p:anim>
                                    <p:animEffect filter="fade" transition="in">
                                      <p:cBhvr>
                                        <p:cTn dur="1000" id="18"/>
                                        <p:tgtEl>
                                          <p:spTgt spid="11"/>
                                        </p:tgtEl>
                                      </p:cBhvr>
                                    </p:animEffect>
                                  </p:childTnLst>
                                </p:cTn>
                              </p:par>
                            </p:childTnLst>
                          </p:cTn>
                        </p:par>
                        <p:par>
                          <p:cTn fill="hold" id="19" nodeType="afterGroup">
                            <p:stCondLst>
                              <p:cond delay="2000"/>
                            </p:stCondLst>
                            <p:childTnLst>
                              <p:par>
                                <p:cTn fill="hold" grpId="0" id="20" nodeType="afterEffect" presetClass="entr" presetID="42" presetSubtype="0">
                                  <p:stCondLst>
                                    <p:cond delay="1000"/>
                                  </p:stCondLst>
                                  <p:childTnLst>
                                    <p:set>
                                      <p:cBhvr>
                                        <p:cTn dur="1" fill="hold" id="21">
                                          <p:stCondLst>
                                            <p:cond delay="0"/>
                                          </p:stCondLst>
                                        </p:cTn>
                                        <p:tgtEl>
                                          <p:spTgt spid="7"/>
                                        </p:tgtEl>
                                        <p:attrNameLst>
                                          <p:attrName>style.visibility</p:attrName>
                                        </p:attrNameLst>
                                      </p:cBhvr>
                                      <p:to>
                                        <p:strVal val="visible"/>
                                      </p:to>
                                    </p:set>
                                    <p:animEffect filter="fade" transition="in">
                                      <p:cBhvr>
                                        <p:cTn dur="1000" id="22"/>
                                        <p:tgtEl>
                                          <p:spTgt spid="7"/>
                                        </p:tgtEl>
                                      </p:cBhvr>
                                    </p:animEffect>
                                    <p:anim calcmode="lin" valueType="num">
                                      <p:cBhvr>
                                        <p:cTn dur="1000" fill="hold" id="23"/>
                                        <p:tgtEl>
                                          <p:spTgt spid="7"/>
                                        </p:tgtEl>
                                        <p:attrNameLst>
                                          <p:attrName>ppt_x</p:attrName>
                                        </p:attrNameLst>
                                      </p:cBhvr>
                                      <p:tavLst>
                                        <p:tav tm="0">
                                          <p:val>
                                            <p:strVal val="#ppt_x"/>
                                          </p:val>
                                        </p:tav>
                                        <p:tav tm="100000">
                                          <p:val>
                                            <p:strVal val="#ppt_x"/>
                                          </p:val>
                                        </p:tav>
                                      </p:tavLst>
                                    </p:anim>
                                    <p:anim calcmode="lin" valueType="num">
                                      <p:cBhvr>
                                        <p:cTn dur="1000" fill="hold" id="24"/>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val="0"/>
              </a:ext>
            </a:extLst>
          </a:blip>
          <a:stretch>
            <a:fillRect/>
          </a:stretch>
        </p:blipFill>
        <p:spPr>
          <a:xfrm>
            <a:off x="5031512" y="1835948"/>
            <a:ext cx="4329461" cy="2424548"/>
          </a:xfrm>
          <a:prstGeom prst="rect">
            <a:avLst/>
          </a:prstGeom>
        </p:spPr>
      </p:pic>
      <p:sp>
        <p:nvSpPr>
          <p:cNvPr id="9" name="文本框 8"/>
          <p:cNvSpPr txBox="1"/>
          <p:nvPr/>
        </p:nvSpPr>
        <p:spPr>
          <a:xfrm>
            <a:off x="5256513" y="1458893"/>
            <a:ext cx="4815995" cy="640080"/>
          </a:xfrm>
          <a:prstGeom prst="rect">
            <a:avLst/>
          </a:prstGeom>
          <a:noFill/>
        </p:spPr>
        <p:txBody>
          <a:bodyPr rtlCol="0" wrap="square">
            <a:spAutoFit/>
            <a:scene3d>
              <a:camera prst="orthographicFront"/>
              <a:lightRig dir="t" rig="threePt"/>
            </a:scene3d>
            <a:sp3d contourW="6350">
              <a:contourClr>
                <a:schemeClr val="bg1"/>
              </a:contourClr>
            </a:sp3d>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smtClean="0" sz="3600">
                <a:solidFill>
                  <a:schemeClr val="bg1"/>
                </a:solidFill>
                <a:effectLst>
                  <a:outerShdw algn="tl" blurRad="25400" dir="2700000" dist="25400">
                    <a:srgbClr val="000000">
                      <a:alpha val="25000"/>
                    </a:srgbClr>
                  </a:outerShdw>
                </a:effectLst>
                <a:latin charset="-122" panose="03000509000000000000" pitchFamily="65" typeface="方正卡通简体"/>
                <a:ea charset="-122" panose="03000509000000000000" pitchFamily="65" typeface="方正卡通简体"/>
              </a:rPr>
              <a:t>第三部分</a:t>
            </a:r>
          </a:p>
        </p:txBody>
      </p:sp>
      <p:sp>
        <p:nvSpPr>
          <p:cNvPr id="10" name="PA_矩形 8"/>
          <p:cNvSpPr/>
          <p:nvPr>
            <p:custDataLst>
              <p:tags r:id="rId3"/>
            </p:custDataLst>
          </p:nvPr>
        </p:nvSpPr>
        <p:spPr>
          <a:xfrm>
            <a:off x="5318504" y="4203305"/>
            <a:ext cx="5530310" cy="731520"/>
          </a:xfrm>
          <a:prstGeom prst="rect">
            <a:avLst/>
          </a:prstGeom>
          <a:noFill/>
          <a:ln w="9525">
            <a:noFill/>
          </a:ln>
        </p:spPr>
        <p:txBody>
          <a:bodyPr wrap="square">
            <a:spAutoFit/>
          </a:bodyPr>
          <a:lstStyle>
            <a:lvl1pPr algn="l" fontAlgn="base" indent="-228600" marL="228600" rtl="0">
              <a:lnSpc>
                <a:spcPct val="90000"/>
              </a:lnSpc>
              <a:spcBef>
                <a:spcPts val="1000"/>
              </a:spcBef>
              <a:spcAft>
                <a:spcPct val="0"/>
              </a:spcAft>
              <a:buFont charset="0" panose="020b0604020202020204" pitchFamily="34" typeface="Arial"/>
              <a:buChar char="•"/>
              <a:defRPr kern="1200" sz="2800">
                <a:solidFill>
                  <a:schemeClr val="tx1"/>
                </a:solidFill>
                <a:latin typeface="+mn-lt"/>
                <a:ea typeface="+mn-ea"/>
                <a:cs typeface="+mn-cs"/>
              </a:defRPr>
            </a:lvl1pPr>
            <a:lvl2pPr algn="l" fontAlgn="base" indent="-228600" marL="685800" rtl="0">
              <a:lnSpc>
                <a:spcPct val="90000"/>
              </a:lnSpc>
              <a:spcBef>
                <a:spcPts val="500"/>
              </a:spcBef>
              <a:spcAft>
                <a:spcPct val="0"/>
              </a:spcAft>
              <a:buFont charset="0" panose="020b0604020202020204" pitchFamily="34" typeface="Arial"/>
              <a:buChar char="•"/>
              <a:defRPr kern="1200" sz="2400">
                <a:solidFill>
                  <a:schemeClr val="tx1"/>
                </a:solidFill>
                <a:latin typeface="+mn-lt"/>
                <a:ea typeface="+mn-ea"/>
                <a:cs typeface="+mn-cs"/>
              </a:defRPr>
            </a:lvl2pPr>
            <a:lvl3pPr algn="l" fontAlgn="base" indent="-228600" marL="1143000" rtl="0">
              <a:lnSpc>
                <a:spcPct val="90000"/>
              </a:lnSpc>
              <a:spcBef>
                <a:spcPts val="500"/>
              </a:spcBef>
              <a:spcAft>
                <a:spcPct val="0"/>
              </a:spcAft>
              <a:buFont charset="0" panose="020b0604020202020204" pitchFamily="34" typeface="Arial"/>
              <a:buChar char="•"/>
              <a:defRPr kern="1200" sz="2000">
                <a:solidFill>
                  <a:schemeClr val="tx1"/>
                </a:solidFill>
                <a:latin typeface="+mn-lt"/>
                <a:ea typeface="+mn-ea"/>
                <a:cs typeface="+mn-cs"/>
              </a:defRPr>
            </a:lvl3pPr>
            <a:lvl4pPr algn="l" fontAlgn="base" indent="-228600" marL="16002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4pPr>
            <a:lvl5pPr algn="l" fontAlgn="base" indent="-228600" marL="20574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5pPr>
          </a:lstStyle>
          <a:p>
            <a:pPr defTabSz="1217930" eaLnBrk="1" hangingPunct="1" indent="0" lvl="0" marL="0">
              <a:lnSpc>
                <a:spcPct val="150000"/>
              </a:lnSpc>
              <a:buNone/>
            </a:pPr>
            <a:r>
              <a:rPr altLang="en-US" lang="zh-CN" sz="1400">
                <a:solidFill>
                  <a:schemeClr val="tx1">
                    <a:lumMod val="65000"/>
                    <a:lumOff val="35000"/>
                  </a:schemeClr>
                </a:solidFill>
                <a:latin charset="-122" panose="03000509000000000000" pitchFamily="65" typeface="方正卡通简体"/>
                <a:ea charset="-122" panose="03000509000000000000" pitchFamily="65" typeface="方正卡通简体"/>
              </a:rPr>
              <a:t>单击此处添加段落文本单击此处添加段落文本单击此处添加段落文本单击此处添加段落文本单击此处添加段落文本</a:t>
            </a:r>
          </a:p>
        </p:txBody>
      </p:sp>
      <p:pic>
        <p:nvPicPr>
          <p:cNvPr id="11" name="图片 10"/>
          <p:cNvPicPr>
            <a:picLocks noChangeAspect="1"/>
          </p:cNvPicPr>
          <p:nvPr/>
        </p:nvPicPr>
        <p:blipFill>
          <a:blip r:embed="rId4">
            <a:extLst>
              <a:ext uri="{28A0092B-C50C-407E-A947-70E740481C1C}">
                <a14:useLocalDpi val="0"/>
              </a:ext>
            </a:extLst>
          </a:blip>
          <a:stretch>
            <a:fillRect/>
          </a:stretch>
        </p:blipFill>
        <p:spPr>
          <a:xfrm>
            <a:off x="9717437" y="5411130"/>
            <a:ext cx="1475740" cy="1475740"/>
          </a:xfrm>
          <a:prstGeom prst="rect">
            <a:avLst/>
          </a:prstGeom>
        </p:spPr>
      </p:pic>
      <p:pic>
        <p:nvPicPr>
          <p:cNvPr id="12" name="图片 11"/>
          <p:cNvPicPr>
            <a:picLocks noChangeAspect="1"/>
          </p:cNvPicPr>
          <p:nvPr/>
        </p:nvPicPr>
        <p:blipFill>
          <a:blip r:embed="rId5">
            <a:extLst>
              <a:ext uri="{28A0092B-C50C-407E-A947-70E740481C1C}">
                <a14:useLocalDpi val="0"/>
              </a:ext>
            </a:extLst>
          </a:blip>
          <a:stretch>
            <a:fillRect/>
          </a:stretch>
        </p:blipFill>
        <p:spPr>
          <a:xfrm>
            <a:off x="8031064" y="5050322"/>
            <a:ext cx="1771015" cy="1771015"/>
          </a:xfrm>
          <a:prstGeom prst="rect">
            <a:avLst/>
          </a:prstGeom>
          <a:effectLst>
            <a:outerShdw algn="tl" blurRad="38100" dir="2700000" dist="38100" rotWithShape="0">
              <a:prstClr val="black">
                <a:alpha val="30000"/>
              </a:prstClr>
            </a:outerShdw>
          </a:effectLst>
        </p:spPr>
      </p:pic>
      <p:pic>
        <p:nvPicPr>
          <p:cNvPr id="13" name="图片 12"/>
          <p:cNvPicPr>
            <a:picLocks noChangeAspect="1"/>
          </p:cNvPicPr>
          <p:nvPr/>
        </p:nvPicPr>
        <p:blipFill>
          <a:blip r:embed="rId6">
            <a:extLst>
              <a:ext uri="{28A0092B-C50C-407E-A947-70E740481C1C}">
                <a14:useLocalDpi val="0"/>
              </a:ext>
            </a:extLst>
          </a:blip>
          <a:stretch>
            <a:fillRect/>
          </a:stretch>
        </p:blipFill>
        <p:spPr>
          <a:xfrm flipH="1">
            <a:off x="1127511" y="813618"/>
            <a:ext cx="3233040" cy="5974597"/>
          </a:xfrm>
          <a:prstGeom prst="rect">
            <a:avLst/>
          </a:prstGeom>
        </p:spPr>
      </p:pic>
      <p:sp>
        <p:nvSpPr>
          <p:cNvPr id="14" name="文本框 13"/>
          <p:cNvSpPr txBox="1"/>
          <p:nvPr/>
        </p:nvSpPr>
        <p:spPr>
          <a:xfrm>
            <a:off x="5388845" y="2579768"/>
            <a:ext cx="3029672" cy="822960"/>
          </a:xfrm>
          <a:prstGeom prst="rect">
            <a:avLst/>
          </a:prstGeom>
          <a:noFill/>
        </p:spPr>
        <p:txBody>
          <a:bodyPr rtlCol="0" wrap="square">
            <a:spAutoFit/>
            <a:scene3d>
              <a:camera prst="orthographicFront"/>
              <a:lightRig dir="t" rig="threePt"/>
            </a:scene3d>
            <a:sp3d contourW="6350">
              <a:contourClr>
                <a:schemeClr val="bg1"/>
              </a:contourClr>
            </a:sp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4800" u="none">
                <a:ln>
                  <a:noFill/>
                </a:ln>
                <a:solidFill>
                  <a:srgbClr val="1E1408"/>
                </a:solidFill>
                <a:effectLst>
                  <a:outerShdw algn="tl" blurRad="25400" dir="2700000" dist="25400">
                    <a:srgbClr val="000000">
                      <a:alpha val="25000"/>
                    </a:srgbClr>
                  </a:outerShdw>
                </a:effectLst>
                <a:uLnTx/>
                <a:uFillTx/>
                <a:latin charset="-122" panose="03000509000000000000" pitchFamily="65" typeface="方正卡通简体"/>
                <a:ea charset="-122" panose="03000509000000000000" pitchFamily="65" typeface="方正卡通简体"/>
              </a:rPr>
              <a:t>教学设计</a:t>
            </a:r>
          </a:p>
        </p:txBody>
      </p:sp>
    </p:spTree>
    <p:extLst>
      <p:ext uri="{BB962C8B-B14F-4D97-AF65-F5344CB8AC3E}">
        <p14:creationId val="968415958"/>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750" id="7"/>
                                        <p:tgtEl>
                                          <p:spTgt spid="13"/>
                                        </p:tgtEl>
                                      </p:cBhvr>
                                    </p:animEffect>
                                    <p:anim calcmode="lin" valueType="num">
                                      <p:cBhvr>
                                        <p:cTn dur="750" fill="hold" id="8"/>
                                        <p:tgtEl>
                                          <p:spTgt spid="13"/>
                                        </p:tgtEl>
                                        <p:attrNameLst>
                                          <p:attrName>ppt_x</p:attrName>
                                        </p:attrNameLst>
                                      </p:cBhvr>
                                      <p:tavLst>
                                        <p:tav tm="0">
                                          <p:val>
                                            <p:strVal val="#ppt_x"/>
                                          </p:val>
                                        </p:tav>
                                        <p:tav tm="100000">
                                          <p:val>
                                            <p:strVal val="#ppt_x"/>
                                          </p:val>
                                        </p:tav>
                                      </p:tavLst>
                                    </p:anim>
                                    <p:anim calcmode="lin" valueType="num">
                                      <p:cBhvr>
                                        <p:cTn dur="750" fill="hold" id="9"/>
                                        <p:tgtEl>
                                          <p:spTgt spid="13"/>
                                        </p:tgtEl>
                                        <p:attrNameLst>
                                          <p:attrName>ppt_y</p:attrName>
                                        </p:attrNameLst>
                                      </p:cBhvr>
                                      <p:tavLst>
                                        <p:tav tm="0">
                                          <p:val>
                                            <p:strVal val="#ppt_y+.1"/>
                                          </p:val>
                                        </p:tav>
                                        <p:tav tm="100000">
                                          <p:val>
                                            <p:strVal val="#ppt_y"/>
                                          </p:val>
                                        </p:tav>
                                      </p:tavLst>
                                    </p:anim>
                                  </p:childTnLst>
                                </p:cTn>
                              </p:par>
                              <p:par>
                                <p:cTn fill="hold" id="10" nodeType="withEffect" presetClass="entr" presetID="12" presetSubtype="8">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id="12"/>
                                        <p:tgtEl>
                                          <p:spTgt spid="8"/>
                                        </p:tgtEl>
                                        <p:attrNameLst>
                                          <p:attrName>ppt_x</p:attrName>
                                        </p:attrNameLst>
                                      </p:cBhvr>
                                      <p:tavLst>
                                        <p:tav tm="0">
                                          <p:val>
                                            <p:strVal val="#ppt_x-#ppt_w*1.125000"/>
                                          </p:val>
                                        </p:tav>
                                        <p:tav tm="100000">
                                          <p:val>
                                            <p:strVal val="#ppt_x"/>
                                          </p:val>
                                        </p:tav>
                                      </p:tavLst>
                                    </p:anim>
                                    <p:animEffect filter="wipe(right)" transition="in">
                                      <p:cBhvr>
                                        <p:cTn dur="500" id="13"/>
                                        <p:tgtEl>
                                          <p:spTgt spid="8"/>
                                        </p:tgtEl>
                                      </p:cBhvr>
                                    </p:animEffect>
                                  </p:childTnLst>
                                </p:cTn>
                              </p:par>
                              <p:par>
                                <p:cTn fill="hold" grpId="0" id="14" nodeType="withEffect" presetClass="entr" presetID="41" presetSubtype="0">
                                  <p:stCondLst>
                                    <p:cond delay="250"/>
                                  </p:stCondLst>
                                  <p:iterate type="lt">
                                    <p:tmPct val="10000"/>
                                  </p:iterate>
                                  <p:childTnLst>
                                    <p:set>
                                      <p:cBhvr>
                                        <p:cTn dur="1" fill="hold" id="15">
                                          <p:stCondLst>
                                            <p:cond delay="0"/>
                                          </p:stCondLst>
                                        </p:cTn>
                                        <p:tgtEl>
                                          <p:spTgt spid="14"/>
                                        </p:tgtEl>
                                        <p:attrNameLst>
                                          <p:attrName>style.visibility</p:attrName>
                                        </p:attrNameLst>
                                      </p:cBhvr>
                                      <p:to>
                                        <p:strVal val="visible"/>
                                      </p:to>
                                    </p:set>
                                    <p:anim calcmode="lin" valueType="num">
                                      <p:cBhvr>
                                        <p:cTn dur="500" fill="hold" id="16"/>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4"/>
                                        </p:tgtEl>
                                        <p:attrNameLst>
                                          <p:attrName>ppt_y</p:attrName>
                                        </p:attrNameLst>
                                      </p:cBhvr>
                                      <p:tavLst>
                                        <p:tav tm="0">
                                          <p:val>
                                            <p:strVal val="#ppt_y"/>
                                          </p:val>
                                        </p:tav>
                                        <p:tav tm="100000">
                                          <p:val>
                                            <p:strVal val="#ppt_y"/>
                                          </p:val>
                                        </p:tav>
                                      </p:tavLst>
                                    </p:anim>
                                    <p:anim calcmode="lin" valueType="num">
                                      <p:cBhvr>
                                        <p:cTn dur="500" fill="hold" id="18"/>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14"/>
                                        </p:tgtEl>
                                      </p:cBhvr>
                                    </p:animEffect>
                                  </p:childTnLst>
                                </p:cTn>
                              </p:par>
                              <p:par>
                                <p:cTn fill="hold" grpId="0" id="21" nodeType="withEffect" presetClass="entr" presetID="41" presetSubtype="0">
                                  <p:stCondLst>
                                    <p:cond delay="750"/>
                                  </p:stCondLst>
                                  <p:iterate type="lt">
                                    <p:tmPct val="10000"/>
                                  </p:iterate>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9"/>
                                        </p:tgtEl>
                                        <p:attrNameLst>
                                          <p:attrName>ppt_y</p:attrName>
                                        </p:attrNameLst>
                                      </p:cBhvr>
                                      <p:tavLst>
                                        <p:tav tm="0">
                                          <p:val>
                                            <p:strVal val="#ppt_y"/>
                                          </p:val>
                                        </p:tav>
                                        <p:tav tm="100000">
                                          <p:val>
                                            <p:strVal val="#ppt_y"/>
                                          </p:val>
                                        </p:tav>
                                      </p:tavLst>
                                    </p:anim>
                                    <p:anim calcmode="lin" valueType="num">
                                      <p:cBhvr>
                                        <p:cTn dur="500" fill="hold" id="25"/>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9"/>
                                        </p:tgtEl>
                                      </p:cBhvr>
                                    </p:animEffect>
                                  </p:childTnLst>
                                </p:cTn>
                              </p:par>
                              <p:par>
                                <p:cTn fill="hold" grpId="0" id="28" nodeType="withEffect" presetClass="entr" presetID="18" presetSubtype="6">
                                  <p:stCondLst>
                                    <p:cond delay="1000"/>
                                  </p:stCondLst>
                                  <p:childTnLst>
                                    <p:set>
                                      <p:cBhvr>
                                        <p:cTn dur="1" fill="hold" id="29">
                                          <p:stCondLst>
                                            <p:cond delay="0"/>
                                          </p:stCondLst>
                                        </p:cTn>
                                        <p:tgtEl>
                                          <p:spTgt spid="10"/>
                                        </p:tgtEl>
                                        <p:attrNameLst>
                                          <p:attrName>style.visibility</p:attrName>
                                        </p:attrNameLst>
                                      </p:cBhvr>
                                      <p:to>
                                        <p:strVal val="visible"/>
                                      </p:to>
                                    </p:set>
                                    <p:animEffect filter="strips(downRight)" transition="in">
                                      <p:cBhvr>
                                        <p:cTn dur="500" id="30"/>
                                        <p:tgtEl>
                                          <p:spTgt spid="10"/>
                                        </p:tgtEl>
                                      </p:cBhvr>
                                    </p:animEffect>
                                  </p:childTnLst>
                                </p:cTn>
                              </p:par>
                              <p:par>
                                <p:cTn fill="hold" id="31" nodeType="withEffect" presetClass="entr" presetID="2" presetSubtype="4">
                                  <p:stCondLst>
                                    <p:cond delay="1500"/>
                                  </p:stCondLst>
                                  <p:childTnLst>
                                    <p:set>
                                      <p:cBhvr>
                                        <p:cTn dur="1" fill="hold" id="32">
                                          <p:stCondLst>
                                            <p:cond delay="0"/>
                                          </p:stCondLst>
                                        </p:cTn>
                                        <p:tgtEl>
                                          <p:spTgt spid="11"/>
                                        </p:tgtEl>
                                        <p:attrNameLst>
                                          <p:attrName>style.visibility</p:attrName>
                                        </p:attrNameLst>
                                      </p:cBhvr>
                                      <p:to>
                                        <p:strVal val="visible"/>
                                      </p:to>
                                    </p:set>
                                    <p:anim calcmode="lin" valueType="num">
                                      <p:cBhvr additive="base">
                                        <p:cTn dur="500" fill="hold" id="33"/>
                                        <p:tgtEl>
                                          <p:spTgt spid="11"/>
                                        </p:tgtEl>
                                        <p:attrNameLst>
                                          <p:attrName>ppt_x</p:attrName>
                                        </p:attrNameLst>
                                      </p:cBhvr>
                                      <p:tavLst>
                                        <p:tav tm="0">
                                          <p:val>
                                            <p:strVal val="#ppt_x"/>
                                          </p:val>
                                        </p:tav>
                                        <p:tav tm="100000">
                                          <p:val>
                                            <p:strVal val="#ppt_x"/>
                                          </p:val>
                                        </p:tav>
                                      </p:tavLst>
                                    </p:anim>
                                    <p:anim calcmode="lin" valueType="num">
                                      <p:cBhvr additive="base">
                                        <p:cTn dur="500" fill="hold" id="34"/>
                                        <p:tgtEl>
                                          <p:spTgt spid="11"/>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4">
                                  <p:stCondLst>
                                    <p:cond delay="150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fill="hold" id="37"/>
                                        <p:tgtEl>
                                          <p:spTgt spid="12"/>
                                        </p:tgtEl>
                                        <p:attrNameLst>
                                          <p:attrName>ppt_x</p:attrName>
                                        </p:attrNameLst>
                                      </p:cBhvr>
                                      <p:tavLst>
                                        <p:tav tm="0">
                                          <p:val>
                                            <p:strVal val="#ppt_x"/>
                                          </p:val>
                                        </p:tav>
                                        <p:tav tm="100000">
                                          <p:val>
                                            <p:strVal val="#ppt_x"/>
                                          </p:val>
                                        </p:tav>
                                      </p:tavLst>
                                    </p:anim>
                                    <p:anim calcmode="lin" valueType="num">
                                      <p:cBhvr additive="base">
                                        <p:cTn dur="500" fill="hold" id="38"/>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3069536" y="2212410"/>
            <a:ext cx="2806700" cy="1839143"/>
          </a:xfrm>
          <a:custGeom>
            <a:gdLst>
              <a:gd fmla="*/ 22577 w 3339948" name="connsiteX0"/>
              <a:gd fmla="*/ 9794 h 2188564" name="connsiteY0"/>
              <a:gd fmla="*/ 3337277 w 3339948" name="connsiteX1"/>
              <a:gd fmla="*/ 9794 h 2188564" name="connsiteY1"/>
              <a:gd fmla="*/ 3337277 w 3339948" name="connsiteX2"/>
              <a:gd fmla="*/ 2168794 h 2188564" name="connsiteY2"/>
              <a:gd fmla="*/ 22577 w 3339948" name="connsiteX3"/>
              <a:gd fmla="*/ 2168794 h 2188564" name="connsiteY3"/>
              <a:gd fmla="*/ 22577 w 3339948" name="connsiteX4"/>
              <a:gd fmla="*/ 9794 h 218856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88564" w="3339948">
                <a:moveTo>
                  <a:pt x="22577" y="9794"/>
                </a:moveTo>
                <a:cubicBezTo>
                  <a:pt x="340077" y="60594"/>
                  <a:pt x="2346677" y="-28306"/>
                  <a:pt x="3337277" y="9794"/>
                </a:cubicBezTo>
                <a:cubicBezTo>
                  <a:pt x="3349977" y="754861"/>
                  <a:pt x="3311877" y="1461827"/>
                  <a:pt x="3337277" y="2168794"/>
                </a:cubicBezTo>
                <a:cubicBezTo>
                  <a:pt x="2245077" y="2117994"/>
                  <a:pt x="1114777" y="2232294"/>
                  <a:pt x="22577" y="2168794"/>
                </a:cubicBezTo>
                <a:cubicBezTo>
                  <a:pt x="-28223" y="1449127"/>
                  <a:pt x="22577" y="729461"/>
                  <a:pt x="22577" y="9794"/>
                </a:cubicBezTo>
                <a:close/>
              </a:path>
            </a:pathLst>
          </a:custGeom>
          <a:blipFill dpi="0" rotWithShape="1">
            <a:blip r:embed="rId3">
              <a:extLst>
                <a:ext uri="{28A0092B-C50C-407E-A947-70E740481C1C}">
                  <a14:useLocalDpi val="0"/>
                </a:ext>
              </a:extLst>
            </a:blip>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4"/>
          <p:cNvSpPr/>
          <p:nvPr/>
        </p:nvSpPr>
        <p:spPr>
          <a:xfrm>
            <a:off x="3069536" y="4427840"/>
            <a:ext cx="2806700" cy="1839143"/>
          </a:xfrm>
          <a:custGeom>
            <a:gdLst>
              <a:gd fmla="*/ 22577 w 3339948" name="connsiteX0"/>
              <a:gd fmla="*/ 9794 h 2188564" name="connsiteY0"/>
              <a:gd fmla="*/ 3337277 w 3339948" name="connsiteX1"/>
              <a:gd fmla="*/ 9794 h 2188564" name="connsiteY1"/>
              <a:gd fmla="*/ 3337277 w 3339948" name="connsiteX2"/>
              <a:gd fmla="*/ 2168794 h 2188564" name="connsiteY2"/>
              <a:gd fmla="*/ 22577 w 3339948" name="connsiteX3"/>
              <a:gd fmla="*/ 2168794 h 2188564" name="connsiteY3"/>
              <a:gd fmla="*/ 22577 w 3339948" name="connsiteX4"/>
              <a:gd fmla="*/ 9794 h 218856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88564" w="3339948">
                <a:moveTo>
                  <a:pt x="22577" y="9794"/>
                </a:moveTo>
                <a:cubicBezTo>
                  <a:pt x="340077" y="60594"/>
                  <a:pt x="2346677" y="-28306"/>
                  <a:pt x="3337277" y="9794"/>
                </a:cubicBezTo>
                <a:cubicBezTo>
                  <a:pt x="3349977" y="754861"/>
                  <a:pt x="3311877" y="1461827"/>
                  <a:pt x="3337277" y="2168794"/>
                </a:cubicBezTo>
                <a:cubicBezTo>
                  <a:pt x="2245077" y="2117994"/>
                  <a:pt x="1114777" y="2232294"/>
                  <a:pt x="22577" y="2168794"/>
                </a:cubicBezTo>
                <a:cubicBezTo>
                  <a:pt x="-28223" y="1449127"/>
                  <a:pt x="22577" y="729461"/>
                  <a:pt x="22577" y="9794"/>
                </a:cubicBezTo>
                <a:close/>
              </a:path>
            </a:pathLst>
          </a:custGeom>
          <a:blipFill dpi="0" rotWithShape="1">
            <a:blip r:embed="rId4">
              <a:extLst>
                <a:ext uri="{28A0092B-C50C-407E-A947-70E740481C1C}">
                  <a14:useLocalDpi val="0"/>
                </a:ext>
              </a:extLst>
            </a:blip>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5">
            <a:extLst>
              <a:ext uri="{28A0092B-C50C-407E-A947-70E740481C1C}">
                <a14:useLocalDpi val="0"/>
              </a:ext>
            </a:extLst>
          </a:blip>
          <a:stretch>
            <a:fillRect/>
          </a:stretch>
        </p:blipFill>
        <p:spPr>
          <a:xfrm>
            <a:off x="6003924" y="825500"/>
            <a:ext cx="5019675" cy="6692900"/>
          </a:xfrm>
          <a:prstGeom prst="rect">
            <a:avLst/>
          </a:prstGeom>
        </p:spPr>
      </p:pic>
      <p:sp>
        <p:nvSpPr>
          <p:cNvPr id="15" name="TextBox 97"/>
          <p:cNvSpPr txBox="1"/>
          <p:nvPr/>
        </p:nvSpPr>
        <p:spPr>
          <a:xfrm rot="21408214">
            <a:off x="7270621" y="3015346"/>
            <a:ext cx="2489735" cy="548640"/>
          </a:xfrm>
          <a:prstGeom prst="rect">
            <a:avLst/>
          </a:prstGeom>
          <a:noFill/>
        </p:spPr>
        <p:txBody>
          <a:bodyPr anchor="t" bIns="0" lIns="102974" rIns="102974" rtlCol="0" tIns="0" wrap="square">
            <a:spAutoFit/>
          </a:bodyPr>
          <a:lstStyle/>
          <a:p>
            <a:pPr>
              <a:lnSpc>
                <a:spcPct val="150000"/>
              </a:lnSpc>
            </a:pPr>
            <a:r>
              <a:rPr altLang="en-US" lang="zh-CN" sz="2400">
                <a:solidFill>
                  <a:schemeClr val="tx1">
                    <a:lumMod val="85000"/>
                    <a:lumOff val="15000"/>
                  </a:schemeClr>
                </a:solidFill>
                <a:latin charset="-122" panose="03000509000000000000" pitchFamily="65" typeface="方正卡通简体"/>
                <a:ea charset="-122" panose="03000509000000000000" pitchFamily="65" typeface="方正卡通简体"/>
                <a:cs charset="-122" pitchFamily="2" typeface="华文黑体"/>
              </a:rPr>
              <a:t>点击添加标题</a:t>
            </a:r>
          </a:p>
        </p:txBody>
      </p:sp>
      <p:sp>
        <p:nvSpPr>
          <p:cNvPr id="16" name="文本框 15"/>
          <p:cNvSpPr txBox="1"/>
          <p:nvPr/>
        </p:nvSpPr>
        <p:spPr>
          <a:xfrm rot="21393020">
            <a:off x="7360178" y="3562686"/>
            <a:ext cx="2489735" cy="2011680"/>
          </a:xfrm>
          <a:prstGeom prst="rect">
            <a:avLst/>
          </a:prstGeom>
          <a:noFill/>
        </p:spPr>
        <p:txBody>
          <a:bodyPr rtlCol="0" wrap="square">
            <a:spAutoFit/>
          </a:bodyPr>
          <a:lstStyle/>
          <a:p>
            <a:pPr>
              <a:lnSpc>
                <a:spcPct val="150000"/>
              </a:lnSpc>
            </a:pPr>
            <a:r>
              <a:rPr altLang="en-US" lang="zh-CN"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请在此处添加具体内容，文字尽量言简意赅，简单说明即可，不必过于繁琐，注意版面美观度。请在此处添加具体内容，文字尽量言简意赅，简单说明即可。</a:t>
            </a:r>
          </a:p>
        </p:txBody>
      </p:sp>
      <p:pic>
        <p:nvPicPr>
          <p:cNvPr id="7" name="图片 6"/>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tretch>
            <a:fillRect/>
          </a:stretch>
        </p:blipFill>
        <p:spPr>
          <a:xfrm rot="20016612">
            <a:off x="689064" y="1246196"/>
            <a:ext cx="2452092" cy="2384660"/>
          </a:xfrm>
          <a:prstGeom prst="rect">
            <a:avLst/>
          </a:prstGeom>
        </p:spPr>
      </p:pic>
    </p:spTree>
    <p:extLst>
      <p:ext uri="{BB962C8B-B14F-4D97-AF65-F5344CB8AC3E}">
        <p14:creationId val="3038020859"/>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grpId="0" id="10" nodeType="withEffect" presetClass="entr" presetID="35"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750" id="12"/>
                                        <p:tgtEl>
                                          <p:spTgt spid="5"/>
                                        </p:tgtEl>
                                      </p:cBhvr>
                                    </p:animEffect>
                                    <p:anim calcmode="lin" valueType="num">
                                      <p:cBhvr>
                                        <p:cTn dur="1750" fill="hold" id="13"/>
                                        <p:tgtEl>
                                          <p:spTgt spid="5"/>
                                        </p:tgtEl>
                                        <p:attrNameLst>
                                          <p:attrName>style.rotation</p:attrName>
                                        </p:attrNameLst>
                                      </p:cBhvr>
                                      <p:tavLst>
                                        <p:tav tm="0">
                                          <p:val>
                                            <p:fltVal val="720"/>
                                          </p:val>
                                        </p:tav>
                                        <p:tav tm="100000">
                                          <p:val>
                                            <p:fltVal val="0"/>
                                          </p:val>
                                        </p:tav>
                                      </p:tavLst>
                                    </p:anim>
                                    <p:anim calcmode="lin" valueType="num">
                                      <p:cBhvr>
                                        <p:cTn dur="1750" fill="hold" id="14"/>
                                        <p:tgtEl>
                                          <p:spTgt spid="5"/>
                                        </p:tgtEl>
                                        <p:attrNameLst>
                                          <p:attrName>ppt_h</p:attrName>
                                        </p:attrNameLst>
                                      </p:cBhvr>
                                      <p:tavLst>
                                        <p:tav tm="0">
                                          <p:val>
                                            <p:fltVal val="0"/>
                                          </p:val>
                                        </p:tav>
                                        <p:tav tm="100000">
                                          <p:val>
                                            <p:strVal val="#ppt_h"/>
                                          </p:val>
                                        </p:tav>
                                      </p:tavLst>
                                    </p:anim>
                                    <p:anim calcmode="lin" valueType="num">
                                      <p:cBhvr>
                                        <p:cTn dur="1750" fill="hold" id="15"/>
                                        <p:tgtEl>
                                          <p:spTgt spid="5"/>
                                        </p:tgtEl>
                                        <p:attrNameLst>
                                          <p:attrName>ppt_w</p:attrName>
                                        </p:attrNameLst>
                                      </p:cBhvr>
                                      <p:tavLst>
                                        <p:tav tm="0">
                                          <p:val>
                                            <p:fltVal val="0"/>
                                          </p:val>
                                        </p:tav>
                                        <p:tav tm="100000">
                                          <p:val>
                                            <p:strVal val="#ppt_w"/>
                                          </p:val>
                                        </p:tav>
                                      </p:tavLst>
                                    </p:anim>
                                  </p:childTnLst>
                                </p:cTn>
                              </p:par>
                              <p:par>
                                <p:cTn fill="hold" grpId="0" id="16" nodeType="withEffect" presetClass="entr" presetID="35"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750" id="18"/>
                                        <p:tgtEl>
                                          <p:spTgt spid="14"/>
                                        </p:tgtEl>
                                      </p:cBhvr>
                                    </p:animEffect>
                                    <p:anim calcmode="lin" valueType="num">
                                      <p:cBhvr>
                                        <p:cTn dur="1750" fill="hold" id="19"/>
                                        <p:tgtEl>
                                          <p:spTgt spid="14"/>
                                        </p:tgtEl>
                                        <p:attrNameLst>
                                          <p:attrName>style.rotation</p:attrName>
                                        </p:attrNameLst>
                                      </p:cBhvr>
                                      <p:tavLst>
                                        <p:tav tm="0">
                                          <p:val>
                                            <p:fltVal val="720"/>
                                          </p:val>
                                        </p:tav>
                                        <p:tav tm="100000">
                                          <p:val>
                                            <p:fltVal val="0"/>
                                          </p:val>
                                        </p:tav>
                                      </p:tavLst>
                                    </p:anim>
                                    <p:anim calcmode="lin" valueType="num">
                                      <p:cBhvr>
                                        <p:cTn dur="1750" fill="hold" id="20"/>
                                        <p:tgtEl>
                                          <p:spTgt spid="14"/>
                                        </p:tgtEl>
                                        <p:attrNameLst>
                                          <p:attrName>ppt_h</p:attrName>
                                        </p:attrNameLst>
                                      </p:cBhvr>
                                      <p:tavLst>
                                        <p:tav tm="0">
                                          <p:val>
                                            <p:fltVal val="0"/>
                                          </p:val>
                                        </p:tav>
                                        <p:tav tm="100000">
                                          <p:val>
                                            <p:strVal val="#ppt_h"/>
                                          </p:val>
                                        </p:tav>
                                      </p:tavLst>
                                    </p:anim>
                                    <p:anim calcmode="lin" valueType="num">
                                      <p:cBhvr>
                                        <p:cTn dur="1750" fill="hold" id="21"/>
                                        <p:tgtEl>
                                          <p:spTgt spid="14"/>
                                        </p:tgtEl>
                                        <p:attrNameLst>
                                          <p:attrName>ppt_w</p:attrName>
                                        </p:attrNameLst>
                                      </p:cBhvr>
                                      <p:tavLst>
                                        <p:tav tm="0">
                                          <p:val>
                                            <p:fltVal val="0"/>
                                          </p:val>
                                        </p:tav>
                                        <p:tav tm="100000">
                                          <p:val>
                                            <p:strVal val="#ppt_w"/>
                                          </p:val>
                                        </p:tav>
                                      </p:tavLst>
                                    </p:anim>
                                  </p:childTnLst>
                                </p:cTn>
                              </p:par>
                              <p:par>
                                <p:cTn fill="hold" id="22" nodeType="withEffect" presetClass="entr" presetID="42" presetSubtype="0">
                                  <p:stCondLst>
                                    <p:cond delay="0"/>
                                  </p:stCondLst>
                                  <p:childTnLst>
                                    <p:set>
                                      <p:cBhvr>
                                        <p:cTn dur="1" fill="hold" id="23">
                                          <p:stCondLst>
                                            <p:cond delay="0"/>
                                          </p:stCondLst>
                                        </p:cTn>
                                        <p:tgtEl>
                                          <p:spTgt spid="6"/>
                                        </p:tgtEl>
                                        <p:attrNameLst>
                                          <p:attrName>style.visibility</p:attrName>
                                        </p:attrNameLst>
                                      </p:cBhvr>
                                      <p:to>
                                        <p:strVal val="visible"/>
                                      </p:to>
                                    </p:set>
                                    <p:animEffect filter="fade" transition="in">
                                      <p:cBhvr>
                                        <p:cTn dur="1000" id="24"/>
                                        <p:tgtEl>
                                          <p:spTgt spid="6"/>
                                        </p:tgtEl>
                                      </p:cBhvr>
                                    </p:animEffect>
                                    <p:anim calcmode="lin" valueType="num">
                                      <p:cBhvr>
                                        <p:cTn dur="1000" fill="hold" id="25"/>
                                        <p:tgtEl>
                                          <p:spTgt spid="6"/>
                                        </p:tgtEl>
                                        <p:attrNameLst>
                                          <p:attrName>ppt_x</p:attrName>
                                        </p:attrNameLst>
                                      </p:cBhvr>
                                      <p:tavLst>
                                        <p:tav tm="0">
                                          <p:val>
                                            <p:strVal val="#ppt_x"/>
                                          </p:val>
                                        </p:tav>
                                        <p:tav tm="100000">
                                          <p:val>
                                            <p:strVal val="#ppt_x"/>
                                          </p:val>
                                        </p:tav>
                                      </p:tavLst>
                                    </p:anim>
                                    <p:anim calcmode="lin" valueType="num">
                                      <p:cBhvr>
                                        <p:cTn dur="1000" fill="hold" id="26"/>
                                        <p:tgtEl>
                                          <p:spTgt spid="6"/>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500"/>
                                  </p:stCondLst>
                                  <p:childTnLst>
                                    <p:set>
                                      <p:cBhvr>
                                        <p:cTn dur="1" fill="hold" id="28">
                                          <p:stCondLst>
                                            <p:cond delay="0"/>
                                          </p:stCondLst>
                                        </p:cTn>
                                        <p:tgtEl>
                                          <p:spTgt spid="15"/>
                                        </p:tgtEl>
                                        <p:attrNameLst>
                                          <p:attrName>style.visibility</p:attrName>
                                        </p:attrNameLst>
                                      </p:cBhvr>
                                      <p:to>
                                        <p:strVal val="visible"/>
                                      </p:to>
                                    </p:set>
                                    <p:animEffect filter="fade" transition="in">
                                      <p:cBhvr>
                                        <p:cTn dur="1000" id="29"/>
                                        <p:tgtEl>
                                          <p:spTgt spid="15"/>
                                        </p:tgtEl>
                                      </p:cBhvr>
                                    </p:animEffect>
                                    <p:anim calcmode="lin" valueType="num">
                                      <p:cBhvr>
                                        <p:cTn dur="1000" fill="hold" id="30"/>
                                        <p:tgtEl>
                                          <p:spTgt spid="15"/>
                                        </p:tgtEl>
                                        <p:attrNameLst>
                                          <p:attrName>ppt_x</p:attrName>
                                        </p:attrNameLst>
                                      </p:cBhvr>
                                      <p:tavLst>
                                        <p:tav tm="0">
                                          <p:val>
                                            <p:strVal val="#ppt_x"/>
                                          </p:val>
                                        </p:tav>
                                        <p:tav tm="100000">
                                          <p:val>
                                            <p:strVal val="#ppt_x"/>
                                          </p:val>
                                        </p:tav>
                                      </p:tavLst>
                                    </p:anim>
                                    <p:anim calcmode="lin" valueType="num">
                                      <p:cBhvr>
                                        <p:cTn dur="1000" fill="hold" id="31"/>
                                        <p:tgtEl>
                                          <p:spTgt spid="1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750"/>
                            </p:stCondLst>
                            <p:childTnLst>
                              <p:par>
                                <p:cTn fill="hold" grpId="0" id="33" nodeType="afterEffect" presetClass="entr" presetID="22" presetSubtype="8">
                                  <p:stCondLst>
                                    <p:cond delay="0"/>
                                  </p:stCondLst>
                                  <p:childTnLst>
                                    <p:set>
                                      <p:cBhvr>
                                        <p:cTn dur="1" fill="hold" id="34">
                                          <p:stCondLst>
                                            <p:cond delay="0"/>
                                          </p:stCondLst>
                                        </p:cTn>
                                        <p:tgtEl>
                                          <p:spTgt spid="16"/>
                                        </p:tgtEl>
                                        <p:attrNameLst>
                                          <p:attrName>style.visibility</p:attrName>
                                        </p:attrNameLst>
                                      </p:cBhvr>
                                      <p:to>
                                        <p:strVal val="visible"/>
                                      </p:to>
                                    </p:set>
                                    <p:animEffect filter="wipe(left)" transition="in">
                                      <p:cBhvr>
                                        <p:cTn dur="500" id="3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4"/>
      <p:bldP grpId="0" spid="15"/>
      <p:bldP grpId="0" spid="1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2294286" y="2707911"/>
            <a:ext cx="732790" cy="762635"/>
            <a:chOff x="6193906" y="1932736"/>
            <a:chExt cx="732923" cy="762839"/>
          </a:xfrm>
        </p:grpSpPr>
        <p:pic>
          <p:nvPicPr>
            <p:cNvPr id="6" name="图片 5"/>
            <p:cNvPicPr>
              <a:picLocks noChangeAspect="1"/>
            </p:cNvPicPr>
            <p:nvPr/>
          </p:nvPicPr>
          <p:blipFill>
            <a:blip r:embed="rId3"/>
            <a:stretch>
              <a:fillRect/>
            </a:stretch>
          </p:blipFill>
          <p:spPr>
            <a:xfrm>
              <a:off x="6193906" y="1932736"/>
              <a:ext cx="732923" cy="762839"/>
            </a:xfrm>
            <a:prstGeom prst="rect">
              <a:avLst/>
            </a:prstGeom>
          </p:spPr>
        </p:pic>
        <p:sp>
          <p:nvSpPr>
            <p:cNvPr id="7" name="TextBox 67"/>
            <p:cNvSpPr txBox="1"/>
            <p:nvPr/>
          </p:nvSpPr>
          <p:spPr>
            <a:xfrm>
              <a:off x="6382207" y="2054196"/>
              <a:ext cx="373448" cy="457322"/>
            </a:xfrm>
            <a:prstGeom prst="rect">
              <a:avLst/>
            </a:prstGeom>
            <a:noFill/>
          </p:spPr>
          <p:txBody>
            <a:bodyPr rtlCol="0" wrap="none">
              <a:spAutoFit/>
            </a:bodyPr>
            <a:lstStyle/>
            <a:p>
              <a:pPr defTabSz="1218565" lvl="1" marL="0">
                <a:defRPr/>
              </a:pPr>
              <a:r>
                <a:rPr altLang="zh-CN" b="1" lang="en-US" spc="300" sz="2400">
                  <a:solidFill>
                    <a:schemeClr val="bg1"/>
                  </a:solidFill>
                  <a:latin charset="-122" panose="02010509060101010101" pitchFamily="49" typeface="隶书"/>
                  <a:ea charset="-122" panose="02010509060101010101" pitchFamily="49" typeface="隶书"/>
                </a:rPr>
                <a:t>1</a:t>
              </a:r>
            </a:p>
          </p:txBody>
        </p:sp>
      </p:grpSp>
      <p:grpSp>
        <p:nvGrpSpPr>
          <p:cNvPr id="8" name="组合 7"/>
          <p:cNvGrpSpPr/>
          <p:nvPr/>
        </p:nvGrpSpPr>
        <p:grpSpPr>
          <a:xfrm>
            <a:off x="2294286" y="4570257"/>
            <a:ext cx="732790" cy="762635"/>
            <a:chOff x="6193906" y="1932736"/>
            <a:chExt cx="732923" cy="762839"/>
          </a:xfrm>
        </p:grpSpPr>
        <p:pic>
          <p:nvPicPr>
            <p:cNvPr id="9" name="图片 8"/>
            <p:cNvPicPr>
              <a:picLocks noChangeAspect="1"/>
            </p:cNvPicPr>
            <p:nvPr/>
          </p:nvPicPr>
          <p:blipFill>
            <a:blip r:embed="rId3"/>
            <a:stretch>
              <a:fillRect/>
            </a:stretch>
          </p:blipFill>
          <p:spPr>
            <a:xfrm>
              <a:off x="6193906" y="1932736"/>
              <a:ext cx="732923" cy="762839"/>
            </a:xfrm>
            <a:prstGeom prst="rect">
              <a:avLst/>
            </a:prstGeom>
          </p:spPr>
        </p:pic>
        <p:sp>
          <p:nvSpPr>
            <p:cNvPr id="10" name="TextBox 67"/>
            <p:cNvSpPr txBox="1"/>
            <p:nvPr/>
          </p:nvSpPr>
          <p:spPr>
            <a:xfrm>
              <a:off x="6382207" y="2054196"/>
              <a:ext cx="373448" cy="457322"/>
            </a:xfrm>
            <a:prstGeom prst="rect">
              <a:avLst/>
            </a:prstGeom>
            <a:noFill/>
          </p:spPr>
          <p:txBody>
            <a:bodyPr rtlCol="0" wrap="none">
              <a:spAutoFit/>
            </a:bodyPr>
            <a:lstStyle/>
            <a:p>
              <a:pPr defTabSz="1218565" lvl="1" marL="0">
                <a:defRPr/>
              </a:pPr>
              <a:r>
                <a:rPr b="1" lang="en-US" spc="300" sz="2400">
                  <a:solidFill>
                    <a:schemeClr val="bg1"/>
                  </a:solidFill>
                  <a:latin charset="-122" panose="02010509060101010101" pitchFamily="49" typeface="隶书"/>
                  <a:ea charset="-122" panose="02010509060101010101" pitchFamily="49" typeface="隶书"/>
                </a:rPr>
                <a:t>3</a:t>
              </a:r>
            </a:p>
          </p:txBody>
        </p:sp>
      </p:grpSp>
      <p:grpSp>
        <p:nvGrpSpPr>
          <p:cNvPr id="11" name="组合 10"/>
          <p:cNvGrpSpPr/>
          <p:nvPr/>
        </p:nvGrpSpPr>
        <p:grpSpPr>
          <a:xfrm>
            <a:off x="7541861" y="2601866"/>
            <a:ext cx="732790" cy="762635"/>
            <a:chOff x="6193906" y="1932736"/>
            <a:chExt cx="732923" cy="762839"/>
          </a:xfrm>
        </p:grpSpPr>
        <p:pic>
          <p:nvPicPr>
            <p:cNvPr id="12" name="图片 11"/>
            <p:cNvPicPr>
              <a:picLocks noChangeAspect="1"/>
            </p:cNvPicPr>
            <p:nvPr/>
          </p:nvPicPr>
          <p:blipFill>
            <a:blip r:embed="rId3"/>
            <a:stretch>
              <a:fillRect/>
            </a:stretch>
          </p:blipFill>
          <p:spPr>
            <a:xfrm>
              <a:off x="6193906" y="1932736"/>
              <a:ext cx="732923" cy="762839"/>
            </a:xfrm>
            <a:prstGeom prst="rect">
              <a:avLst/>
            </a:prstGeom>
          </p:spPr>
        </p:pic>
        <p:sp>
          <p:nvSpPr>
            <p:cNvPr id="13" name="TextBox 67"/>
            <p:cNvSpPr txBox="1"/>
            <p:nvPr/>
          </p:nvSpPr>
          <p:spPr>
            <a:xfrm>
              <a:off x="6382207" y="2054196"/>
              <a:ext cx="373448" cy="457322"/>
            </a:xfrm>
            <a:prstGeom prst="rect">
              <a:avLst/>
            </a:prstGeom>
            <a:noFill/>
          </p:spPr>
          <p:txBody>
            <a:bodyPr rtlCol="0" wrap="none">
              <a:spAutoFit/>
            </a:bodyPr>
            <a:lstStyle/>
            <a:p>
              <a:pPr defTabSz="1218565" lvl="1" marL="0">
                <a:defRPr/>
              </a:pPr>
              <a:r>
                <a:rPr b="1" lang="en-US" spc="300" sz="2400">
                  <a:solidFill>
                    <a:schemeClr val="bg1"/>
                  </a:solidFill>
                  <a:latin charset="-122" panose="02010509060101010101" pitchFamily="49" typeface="隶书"/>
                  <a:ea charset="-122" panose="02010509060101010101" pitchFamily="49" typeface="隶书"/>
                </a:rPr>
                <a:t>2</a:t>
              </a:r>
            </a:p>
          </p:txBody>
        </p:sp>
      </p:grpSp>
      <p:grpSp>
        <p:nvGrpSpPr>
          <p:cNvPr id="14" name="组合 13"/>
          <p:cNvGrpSpPr/>
          <p:nvPr/>
        </p:nvGrpSpPr>
        <p:grpSpPr>
          <a:xfrm>
            <a:off x="7541861" y="4464212"/>
            <a:ext cx="732790" cy="762635"/>
            <a:chOff x="6193906" y="1932736"/>
            <a:chExt cx="732923" cy="762839"/>
          </a:xfrm>
        </p:grpSpPr>
        <p:pic>
          <p:nvPicPr>
            <p:cNvPr id="15" name="图片 14"/>
            <p:cNvPicPr>
              <a:picLocks noChangeAspect="1"/>
            </p:cNvPicPr>
            <p:nvPr/>
          </p:nvPicPr>
          <p:blipFill>
            <a:blip r:embed="rId3"/>
            <a:stretch>
              <a:fillRect/>
            </a:stretch>
          </p:blipFill>
          <p:spPr>
            <a:xfrm>
              <a:off x="6193906" y="1932736"/>
              <a:ext cx="732923" cy="762839"/>
            </a:xfrm>
            <a:prstGeom prst="rect">
              <a:avLst/>
            </a:prstGeom>
          </p:spPr>
        </p:pic>
        <p:sp>
          <p:nvSpPr>
            <p:cNvPr id="16" name="TextBox 67"/>
            <p:cNvSpPr txBox="1"/>
            <p:nvPr/>
          </p:nvSpPr>
          <p:spPr>
            <a:xfrm>
              <a:off x="6382207" y="2054196"/>
              <a:ext cx="373448" cy="457322"/>
            </a:xfrm>
            <a:prstGeom prst="rect">
              <a:avLst/>
            </a:prstGeom>
            <a:noFill/>
          </p:spPr>
          <p:txBody>
            <a:bodyPr rtlCol="0" wrap="none">
              <a:spAutoFit/>
            </a:bodyPr>
            <a:lstStyle/>
            <a:p>
              <a:pPr defTabSz="1218565" lvl="1" marL="0">
                <a:defRPr/>
              </a:pPr>
              <a:r>
                <a:rPr altLang="zh-CN" b="1" lang="en-US" spc="300" sz="2400">
                  <a:solidFill>
                    <a:schemeClr val="bg1"/>
                  </a:solidFill>
                  <a:latin charset="-122" panose="02010509060101010101" pitchFamily="49" typeface="隶书"/>
                  <a:ea charset="-122" panose="02010509060101010101" pitchFamily="49" typeface="隶书"/>
                </a:rPr>
                <a:t>4</a:t>
              </a:r>
            </a:p>
          </p:txBody>
        </p:sp>
      </p:grpSp>
      <p:grpSp>
        <p:nvGrpSpPr>
          <p:cNvPr id="17" name="组合 16"/>
          <p:cNvGrpSpPr/>
          <p:nvPr/>
        </p:nvGrpSpPr>
        <p:grpSpPr>
          <a:xfrm>
            <a:off x="3026172" y="2631941"/>
            <a:ext cx="2032370" cy="712470"/>
            <a:chOff x="2496" y="3190"/>
            <a:chExt cx="3120" cy="1122"/>
          </a:xfrm>
        </p:grpSpPr>
        <p:sp>
          <p:nvSpPr>
            <p:cNvPr id="18" name="TextBox 45"/>
            <p:cNvSpPr txBox="1"/>
            <p:nvPr/>
          </p:nvSpPr>
          <p:spPr>
            <a:xfrm>
              <a:off x="2496" y="3190"/>
              <a:ext cx="3120" cy="663"/>
            </a:xfrm>
            <a:prstGeom prst="rect">
              <a:avLst/>
            </a:prstGeom>
          </p:spPr>
          <p:txBody>
            <a:bodyPr anchor="b" anchorCtr="1" bIns="0" lIns="0" rIns="0" tIns="0" vert="horz" wrap="none">
              <a:normAutofit/>
            </a:bodyPr>
            <a:lstStyle/>
            <a:p>
              <a:r>
                <a:rPr altLang="en-US" kern="900" lang="zh-CN" sz="2400">
                  <a:solidFill>
                    <a:srgbClr val="ED6D34"/>
                  </a:solidFill>
                  <a:latin charset="-122" panose="03000509000000000000" pitchFamily="65" typeface="迷你简卡通"/>
                  <a:ea charset="-122" panose="03000509000000000000" pitchFamily="65" typeface="迷你简卡通"/>
                  <a:cs typeface="+mn-ea"/>
                  <a:sym typeface="+mn-lt"/>
                </a:rPr>
                <a:t>标题文本预设</a:t>
              </a:r>
            </a:p>
          </p:txBody>
        </p:sp>
        <p:sp>
          <p:nvSpPr>
            <p:cNvPr id="19" name="TextBox 46"/>
            <p:cNvSpPr txBox="1"/>
            <p:nvPr/>
          </p:nvSpPr>
          <p:spPr>
            <a:xfrm>
              <a:off x="2618" y="3853"/>
              <a:ext cx="2977" cy="459"/>
            </a:xfrm>
            <a:prstGeom prst="rect">
              <a:avLst/>
            </a:prstGeom>
          </p:spPr>
          <p:txBody>
            <a:bodyPr anchor="t" anchorCtr="1" bIns="0" lIns="0" rIns="0" tIns="0" vert="horz" wrap="square">
              <a:noAutofit/>
            </a:bodyPr>
            <a:lstStyle/>
            <a:p>
              <a:pPr lvl="0"/>
              <a:r>
                <a:rPr altLang="en-US" lang="zh-CN" sz="1400">
                  <a:solidFill>
                    <a:schemeClr val="tx1">
                      <a:lumMod val="75000"/>
                      <a:lumOff val="25000"/>
                    </a:schemeClr>
                  </a:solidFill>
                  <a:latin charset="-122" panose="03000509000000000000" pitchFamily="65" typeface="迷你简卡通"/>
                  <a:ea charset="-122" panose="03000509000000000000" pitchFamily="65" typeface="迷你简卡通"/>
                  <a:cs typeface="+mn-ea"/>
                  <a:sym typeface="+mn-lt"/>
                </a:rPr>
                <a:t>此部分内容作为文字排版占位显示（建议使用主题字体）</a:t>
              </a:r>
            </a:p>
          </p:txBody>
        </p:sp>
      </p:grpSp>
      <p:grpSp>
        <p:nvGrpSpPr>
          <p:cNvPr id="20" name="组合 19"/>
          <p:cNvGrpSpPr/>
          <p:nvPr/>
        </p:nvGrpSpPr>
        <p:grpSpPr>
          <a:xfrm>
            <a:off x="8274651" y="2617971"/>
            <a:ext cx="2032369" cy="727075"/>
            <a:chOff x="2316" y="3167"/>
            <a:chExt cx="3120" cy="1145"/>
          </a:xfrm>
        </p:grpSpPr>
        <p:sp>
          <p:nvSpPr>
            <p:cNvPr id="21" name="TextBox 45"/>
            <p:cNvSpPr txBox="1"/>
            <p:nvPr/>
          </p:nvSpPr>
          <p:spPr>
            <a:xfrm>
              <a:off x="2316" y="3167"/>
              <a:ext cx="3120" cy="663"/>
            </a:xfrm>
            <a:prstGeom prst="rect">
              <a:avLst/>
            </a:prstGeom>
          </p:spPr>
          <p:txBody>
            <a:bodyPr anchor="b" anchorCtr="1" bIns="0" lIns="0" rIns="0" tIns="0" vert="horz" wrap="none">
              <a:normAutofit/>
            </a:bodyPr>
            <a:lstStyle/>
            <a:p>
              <a:r>
                <a:rPr altLang="en-US" kern="900" lang="zh-CN" sz="2400">
                  <a:solidFill>
                    <a:srgbClr val="ED6D34"/>
                  </a:solidFill>
                  <a:latin charset="-122" panose="03000509000000000000" pitchFamily="65" typeface="迷你简卡通"/>
                  <a:ea charset="-122" panose="03000509000000000000" pitchFamily="65" typeface="迷你简卡通"/>
                  <a:cs typeface="+mn-ea"/>
                  <a:sym typeface="+mn-lt"/>
                </a:rPr>
                <a:t>标题文本预设</a:t>
              </a:r>
            </a:p>
          </p:txBody>
        </p:sp>
        <p:sp>
          <p:nvSpPr>
            <p:cNvPr id="23" name="TextBox 46"/>
            <p:cNvSpPr txBox="1"/>
            <p:nvPr/>
          </p:nvSpPr>
          <p:spPr>
            <a:xfrm>
              <a:off x="2408" y="3853"/>
              <a:ext cx="2977" cy="459"/>
            </a:xfrm>
            <a:prstGeom prst="rect">
              <a:avLst/>
            </a:prstGeom>
          </p:spPr>
          <p:txBody>
            <a:bodyPr anchor="t" anchorCtr="1" bIns="0" lIns="0" rIns="0" tIns="0" vert="horz" wrap="square">
              <a:noAutofit/>
            </a:bodyPr>
            <a:lstStyle/>
            <a:p>
              <a:pPr lvl="0"/>
              <a:r>
                <a:rPr altLang="en-US" lang="zh-CN" sz="1400">
                  <a:solidFill>
                    <a:schemeClr val="tx1">
                      <a:lumMod val="75000"/>
                      <a:lumOff val="25000"/>
                    </a:schemeClr>
                  </a:solidFill>
                  <a:latin charset="-122" panose="03000509000000000000" pitchFamily="65" typeface="迷你简卡通"/>
                  <a:ea charset="-122" panose="03000509000000000000" pitchFamily="65" typeface="迷你简卡通"/>
                  <a:cs typeface="+mn-ea"/>
                  <a:sym typeface="+mn-lt"/>
                </a:rPr>
                <a:t>此部分内容作为文字排版占位显示（建议使用主题字体）</a:t>
              </a:r>
            </a:p>
          </p:txBody>
        </p:sp>
      </p:grpSp>
      <p:grpSp>
        <p:nvGrpSpPr>
          <p:cNvPr id="24" name="组合 23"/>
          <p:cNvGrpSpPr/>
          <p:nvPr/>
        </p:nvGrpSpPr>
        <p:grpSpPr>
          <a:xfrm>
            <a:off x="3111906" y="4556937"/>
            <a:ext cx="2032369" cy="712470"/>
            <a:chOff x="2617" y="3190"/>
            <a:chExt cx="3120" cy="1122"/>
          </a:xfrm>
        </p:grpSpPr>
        <p:sp>
          <p:nvSpPr>
            <p:cNvPr id="26" name="TextBox 45"/>
            <p:cNvSpPr txBox="1"/>
            <p:nvPr/>
          </p:nvSpPr>
          <p:spPr>
            <a:xfrm>
              <a:off x="2617" y="3190"/>
              <a:ext cx="3120" cy="663"/>
            </a:xfrm>
            <a:prstGeom prst="rect">
              <a:avLst/>
            </a:prstGeom>
          </p:spPr>
          <p:txBody>
            <a:bodyPr anchor="b" anchorCtr="1" bIns="0" lIns="0" rIns="0" tIns="0" vert="horz" wrap="none">
              <a:normAutofit/>
            </a:bodyPr>
            <a:lstStyle/>
            <a:p>
              <a:r>
                <a:rPr altLang="en-US" kern="900" lang="zh-CN" sz="2400">
                  <a:solidFill>
                    <a:srgbClr val="ED6D34"/>
                  </a:solidFill>
                  <a:latin charset="-122" panose="03000509000000000000" pitchFamily="65" typeface="迷你简卡通"/>
                  <a:ea charset="-122" panose="03000509000000000000" pitchFamily="65" typeface="迷你简卡通"/>
                  <a:cs typeface="+mn-ea"/>
                  <a:sym typeface="+mn-lt"/>
                </a:rPr>
                <a:t>标题文本预设</a:t>
              </a:r>
            </a:p>
          </p:txBody>
        </p:sp>
        <p:sp>
          <p:nvSpPr>
            <p:cNvPr id="27" name="TextBox 46"/>
            <p:cNvSpPr txBox="1"/>
            <p:nvPr/>
          </p:nvSpPr>
          <p:spPr>
            <a:xfrm>
              <a:off x="2676" y="3853"/>
              <a:ext cx="2977" cy="459"/>
            </a:xfrm>
            <a:prstGeom prst="rect">
              <a:avLst/>
            </a:prstGeom>
          </p:spPr>
          <p:txBody>
            <a:bodyPr anchor="t" anchorCtr="1" bIns="0" lIns="0" rIns="0" tIns="0" vert="horz" wrap="square">
              <a:noAutofit/>
            </a:bodyPr>
            <a:lstStyle/>
            <a:p>
              <a:pPr lvl="0"/>
              <a:r>
                <a:rPr altLang="en-US" lang="zh-CN" sz="1400">
                  <a:solidFill>
                    <a:schemeClr val="tx1">
                      <a:lumMod val="75000"/>
                      <a:lumOff val="25000"/>
                    </a:schemeClr>
                  </a:solidFill>
                  <a:latin charset="-122" panose="03000509000000000000" pitchFamily="65" typeface="迷你简卡通"/>
                  <a:ea charset="-122" panose="03000509000000000000" pitchFamily="65" typeface="迷你简卡通"/>
                  <a:cs typeface="+mn-ea"/>
                  <a:sym typeface="+mn-lt"/>
                </a:rPr>
                <a:t>此部分内容作为文字排版占位显示（建议使用主题字体）</a:t>
              </a:r>
            </a:p>
          </p:txBody>
        </p:sp>
      </p:grpSp>
      <p:grpSp>
        <p:nvGrpSpPr>
          <p:cNvPr id="28" name="组合 27"/>
          <p:cNvGrpSpPr/>
          <p:nvPr/>
        </p:nvGrpSpPr>
        <p:grpSpPr>
          <a:xfrm>
            <a:off x="8334581" y="4556937"/>
            <a:ext cx="2032370" cy="712470"/>
            <a:chOff x="2408" y="3190"/>
            <a:chExt cx="3120" cy="1122"/>
          </a:xfrm>
        </p:grpSpPr>
        <p:sp>
          <p:nvSpPr>
            <p:cNvPr id="29" name="TextBox 45"/>
            <p:cNvSpPr txBox="1"/>
            <p:nvPr/>
          </p:nvSpPr>
          <p:spPr>
            <a:xfrm>
              <a:off x="2408" y="3190"/>
              <a:ext cx="3120" cy="663"/>
            </a:xfrm>
            <a:prstGeom prst="rect">
              <a:avLst/>
            </a:prstGeom>
          </p:spPr>
          <p:txBody>
            <a:bodyPr anchor="b" anchorCtr="1" bIns="0" lIns="0" rIns="0" tIns="0" vert="horz" wrap="none">
              <a:normAutofit/>
            </a:bodyPr>
            <a:lstStyle/>
            <a:p>
              <a:r>
                <a:rPr altLang="en-US" kern="900" lang="zh-CN" sz="2400">
                  <a:solidFill>
                    <a:srgbClr val="ED6D34"/>
                  </a:solidFill>
                  <a:latin charset="-122" panose="03000509000000000000" pitchFamily="65" typeface="迷你简卡通"/>
                  <a:ea charset="-122" panose="03000509000000000000" pitchFamily="65" typeface="迷你简卡通"/>
                  <a:cs typeface="+mn-ea"/>
                  <a:sym typeface="+mn-lt"/>
                </a:rPr>
                <a:t>标题文本预设</a:t>
              </a:r>
            </a:p>
          </p:txBody>
        </p:sp>
        <p:sp>
          <p:nvSpPr>
            <p:cNvPr id="30" name="TextBox 46"/>
            <p:cNvSpPr txBox="1"/>
            <p:nvPr/>
          </p:nvSpPr>
          <p:spPr>
            <a:xfrm>
              <a:off x="2408" y="3853"/>
              <a:ext cx="2977" cy="459"/>
            </a:xfrm>
            <a:prstGeom prst="rect">
              <a:avLst/>
            </a:prstGeom>
          </p:spPr>
          <p:txBody>
            <a:bodyPr anchor="t" anchorCtr="1" bIns="0" lIns="0" rIns="0" tIns="0" vert="horz" wrap="square">
              <a:noAutofit/>
            </a:bodyPr>
            <a:lstStyle/>
            <a:p>
              <a:pPr lvl="0"/>
              <a:r>
                <a:rPr altLang="en-US" lang="zh-CN" sz="1400">
                  <a:solidFill>
                    <a:schemeClr val="tx1">
                      <a:lumMod val="75000"/>
                      <a:lumOff val="25000"/>
                    </a:schemeClr>
                  </a:solidFill>
                  <a:latin charset="-122" panose="03000509000000000000" pitchFamily="65" typeface="迷你简卡通"/>
                  <a:ea charset="-122" panose="03000509000000000000" pitchFamily="65" typeface="迷你简卡通"/>
                  <a:cs typeface="+mn-ea"/>
                  <a:sym typeface="+mn-lt"/>
                </a:rPr>
                <a:t>此部分内容作为文字排版占位显示（建议使用主题字体）</a:t>
              </a:r>
            </a:p>
          </p:txBody>
        </p:sp>
      </p:grpSp>
      <p:pic>
        <p:nvPicPr>
          <p:cNvPr id="2" name="图片 1"/>
          <p:cNvPicPr>
            <a:picLocks noChangeAspect="1"/>
          </p:cNvPicPr>
          <p:nvPr/>
        </p:nvPicPr>
        <p:blipFill>
          <a:blip r:embed="rId4">
            <a:extLst>
              <a:ext uri="{28A0092B-C50C-407E-A947-70E740481C1C}">
                <a14:useLocalDpi val="0"/>
              </a:ext>
            </a:extLst>
          </a:blip>
          <a:stretch>
            <a:fillRect/>
          </a:stretch>
        </p:blipFill>
        <p:spPr>
          <a:xfrm>
            <a:off x="4990652" y="1054100"/>
            <a:ext cx="2223148" cy="5969000"/>
          </a:xfrm>
          <a:prstGeom prst="rect">
            <a:avLst/>
          </a:prstGeom>
        </p:spPr>
      </p:pic>
    </p:spTree>
    <p:extLst>
      <p:ext uri="{BB962C8B-B14F-4D97-AF65-F5344CB8AC3E}">
        <p14:creationId val="2471872142"/>
      </p:ext>
    </p:extLst>
  </p:cSld>
  <p:clrMapOvr>
    <a:masterClrMapping/>
  </p:clrMapOvr>
  <mc:AlternateContent>
    <mc:Choice Requires="p14">
      <p:transition advClick="0" advTm="3800" p14:dur="1500" spd="slow">
        <p:random/>
      </p:transition>
    </mc:Choice>
    <mc:Fallback>
      <p:transition advClick="0" advTm="38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id="9" nodeType="withEffect" presetClass="entr" presetID="53" presetSubtype="0">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p:cTn dur="500" fill="hold" id="11"/>
                                        <p:tgtEl>
                                          <p:spTgt spid="14"/>
                                        </p:tgtEl>
                                        <p:attrNameLst>
                                          <p:attrName>ppt_w</p:attrName>
                                        </p:attrNameLst>
                                      </p:cBhvr>
                                      <p:tavLst>
                                        <p:tav tm="0">
                                          <p:val>
                                            <p:fltVal val="0"/>
                                          </p:val>
                                        </p:tav>
                                        <p:tav tm="100000">
                                          <p:val>
                                            <p:strVal val="#ppt_w"/>
                                          </p:val>
                                        </p:tav>
                                      </p:tavLst>
                                    </p:anim>
                                    <p:anim calcmode="lin" valueType="num">
                                      <p:cBhvr>
                                        <p:cTn dur="500" fill="hold" id="12"/>
                                        <p:tgtEl>
                                          <p:spTgt spid="14"/>
                                        </p:tgtEl>
                                        <p:attrNameLst>
                                          <p:attrName>ppt_h</p:attrName>
                                        </p:attrNameLst>
                                      </p:cBhvr>
                                      <p:tavLst>
                                        <p:tav tm="0">
                                          <p:val>
                                            <p:fltVal val="0"/>
                                          </p:val>
                                        </p:tav>
                                        <p:tav tm="100000">
                                          <p:val>
                                            <p:strVal val="#ppt_h"/>
                                          </p:val>
                                        </p:tav>
                                      </p:tavLst>
                                    </p:anim>
                                    <p:animEffect filter="fade" transition="in">
                                      <p:cBhvr>
                                        <p:cTn dur="500" id="13"/>
                                        <p:tgtEl>
                                          <p:spTgt spid="14"/>
                                        </p:tgtEl>
                                      </p:cBhvr>
                                    </p:animEffect>
                                  </p:childTnLst>
                                </p:cTn>
                              </p:par>
                              <p:par>
                                <p:cTn fill="hold" id="14" nodeType="withEffect" presetClass="entr" presetID="53" presetSubtype="0">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p:cTn dur="500" fill="hold" id="16"/>
                                        <p:tgtEl>
                                          <p:spTgt spid="11"/>
                                        </p:tgtEl>
                                        <p:attrNameLst>
                                          <p:attrName>ppt_w</p:attrName>
                                        </p:attrNameLst>
                                      </p:cBhvr>
                                      <p:tavLst>
                                        <p:tav tm="0">
                                          <p:val>
                                            <p:fltVal val="0"/>
                                          </p:val>
                                        </p:tav>
                                        <p:tav tm="100000">
                                          <p:val>
                                            <p:strVal val="#ppt_w"/>
                                          </p:val>
                                        </p:tav>
                                      </p:tavLst>
                                    </p:anim>
                                    <p:anim calcmode="lin" valueType="num">
                                      <p:cBhvr>
                                        <p:cTn dur="500" fill="hold" id="17"/>
                                        <p:tgtEl>
                                          <p:spTgt spid="11"/>
                                        </p:tgtEl>
                                        <p:attrNameLst>
                                          <p:attrName>ppt_h</p:attrName>
                                        </p:attrNameLst>
                                      </p:cBhvr>
                                      <p:tavLst>
                                        <p:tav tm="0">
                                          <p:val>
                                            <p:fltVal val="0"/>
                                          </p:val>
                                        </p:tav>
                                        <p:tav tm="100000">
                                          <p:val>
                                            <p:strVal val="#ppt_h"/>
                                          </p:val>
                                        </p:tav>
                                      </p:tavLst>
                                    </p:anim>
                                    <p:animEffect filter="fade" transition="in">
                                      <p:cBhvr>
                                        <p:cTn dur="500" id="18"/>
                                        <p:tgtEl>
                                          <p:spTgt spid="11"/>
                                        </p:tgtEl>
                                      </p:cBhvr>
                                    </p:animEffect>
                                  </p:childTnLst>
                                </p:cTn>
                              </p:par>
                              <p:par>
                                <p:cTn fill="hold" id="19" nodeType="withEffect" presetClass="entr" presetID="53" presetSubtype="0">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p:cTn dur="500" fill="hold" id="21"/>
                                        <p:tgtEl>
                                          <p:spTgt spid="5"/>
                                        </p:tgtEl>
                                        <p:attrNameLst>
                                          <p:attrName>ppt_w</p:attrName>
                                        </p:attrNameLst>
                                      </p:cBhvr>
                                      <p:tavLst>
                                        <p:tav tm="0">
                                          <p:val>
                                            <p:fltVal val="0"/>
                                          </p:val>
                                        </p:tav>
                                        <p:tav tm="100000">
                                          <p:val>
                                            <p:strVal val="#ppt_w"/>
                                          </p:val>
                                        </p:tav>
                                      </p:tavLst>
                                    </p:anim>
                                    <p:anim calcmode="lin" valueType="num">
                                      <p:cBhvr>
                                        <p:cTn dur="500" fill="hold" id="22"/>
                                        <p:tgtEl>
                                          <p:spTgt spid="5"/>
                                        </p:tgtEl>
                                        <p:attrNameLst>
                                          <p:attrName>ppt_h</p:attrName>
                                        </p:attrNameLst>
                                      </p:cBhvr>
                                      <p:tavLst>
                                        <p:tav tm="0">
                                          <p:val>
                                            <p:fltVal val="0"/>
                                          </p:val>
                                        </p:tav>
                                        <p:tav tm="100000">
                                          <p:val>
                                            <p:strVal val="#ppt_h"/>
                                          </p:val>
                                        </p:tav>
                                      </p:tavLst>
                                    </p:anim>
                                    <p:animEffect filter="fade" transition="in">
                                      <p:cBhvr>
                                        <p:cTn dur="500" id="23"/>
                                        <p:tgtEl>
                                          <p:spTgt spid="5"/>
                                        </p:tgtEl>
                                      </p:cBhvr>
                                    </p:animEffect>
                                  </p:childTnLst>
                                </p:cTn>
                              </p:par>
                              <p:par>
                                <p:cTn fill="hold" id="24" nodeType="withEffect" presetClass="entr" presetID="53" presetSubtype="0">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p:cTn dur="500" fill="hold" id="26"/>
                                        <p:tgtEl>
                                          <p:spTgt spid="8"/>
                                        </p:tgtEl>
                                        <p:attrNameLst>
                                          <p:attrName>ppt_w</p:attrName>
                                        </p:attrNameLst>
                                      </p:cBhvr>
                                      <p:tavLst>
                                        <p:tav tm="0">
                                          <p:val>
                                            <p:fltVal val="0"/>
                                          </p:val>
                                        </p:tav>
                                        <p:tav tm="100000">
                                          <p:val>
                                            <p:strVal val="#ppt_w"/>
                                          </p:val>
                                        </p:tav>
                                      </p:tavLst>
                                    </p:anim>
                                    <p:anim calcmode="lin" valueType="num">
                                      <p:cBhvr>
                                        <p:cTn dur="500" fill="hold" id="27"/>
                                        <p:tgtEl>
                                          <p:spTgt spid="8"/>
                                        </p:tgtEl>
                                        <p:attrNameLst>
                                          <p:attrName>ppt_h</p:attrName>
                                        </p:attrNameLst>
                                      </p:cBhvr>
                                      <p:tavLst>
                                        <p:tav tm="0">
                                          <p:val>
                                            <p:fltVal val="0"/>
                                          </p:val>
                                        </p:tav>
                                        <p:tav tm="100000">
                                          <p:val>
                                            <p:strVal val="#ppt_h"/>
                                          </p:val>
                                        </p:tav>
                                      </p:tavLst>
                                    </p:anim>
                                    <p:animEffect filter="fade" transition="in">
                                      <p:cBhvr>
                                        <p:cTn dur="500" id="28"/>
                                        <p:tgtEl>
                                          <p:spTgt spid="8"/>
                                        </p:tgtEl>
                                      </p:cBhvr>
                                    </p:animEffect>
                                  </p:childTnLst>
                                </p:cTn>
                              </p:par>
                            </p:childTnLst>
                          </p:cTn>
                        </p:par>
                        <p:par>
                          <p:cTn fill="hold" id="29" nodeType="afterGroup">
                            <p:stCondLst>
                              <p:cond delay="500"/>
                            </p:stCondLst>
                            <p:childTnLst>
                              <p:par>
                                <p:cTn fill="hold" id="30" nodeType="afterEffect" presetClass="entr" presetID="5" presetSubtype="10">
                                  <p:stCondLst>
                                    <p:cond delay="0"/>
                                  </p:stCondLst>
                                  <p:childTnLst>
                                    <p:set>
                                      <p:cBhvr>
                                        <p:cTn dur="1" fill="hold" id="31">
                                          <p:stCondLst>
                                            <p:cond delay="0"/>
                                          </p:stCondLst>
                                        </p:cTn>
                                        <p:tgtEl>
                                          <p:spTgt spid="17"/>
                                        </p:tgtEl>
                                        <p:attrNameLst>
                                          <p:attrName>style.visibility</p:attrName>
                                        </p:attrNameLst>
                                      </p:cBhvr>
                                      <p:to>
                                        <p:strVal val="visible"/>
                                      </p:to>
                                    </p:set>
                                    <p:animEffect filter="checkerboard(across)" transition="in">
                                      <p:cBhvr>
                                        <p:cTn dur="500" id="32"/>
                                        <p:tgtEl>
                                          <p:spTgt spid="17"/>
                                        </p:tgtEl>
                                      </p:cBhvr>
                                    </p:animEffect>
                                  </p:childTnLst>
                                </p:cTn>
                              </p:par>
                            </p:childTnLst>
                          </p:cTn>
                        </p:par>
                        <p:par>
                          <p:cTn fill="hold" id="33" nodeType="afterGroup">
                            <p:stCondLst>
                              <p:cond delay="1000"/>
                            </p:stCondLst>
                            <p:childTnLst>
                              <p:par>
                                <p:cTn fill="hold" id="34" nodeType="afterEffect" presetClass="entr" presetID="5" presetSubtype="10">
                                  <p:stCondLst>
                                    <p:cond delay="0"/>
                                  </p:stCondLst>
                                  <p:childTnLst>
                                    <p:set>
                                      <p:cBhvr>
                                        <p:cTn dur="1" fill="hold" id="35">
                                          <p:stCondLst>
                                            <p:cond delay="0"/>
                                          </p:stCondLst>
                                        </p:cTn>
                                        <p:tgtEl>
                                          <p:spTgt spid="20"/>
                                        </p:tgtEl>
                                        <p:attrNameLst>
                                          <p:attrName>style.visibility</p:attrName>
                                        </p:attrNameLst>
                                      </p:cBhvr>
                                      <p:to>
                                        <p:strVal val="visible"/>
                                      </p:to>
                                    </p:set>
                                    <p:animEffect filter="checkerboard(across)" transition="in">
                                      <p:cBhvr>
                                        <p:cTn dur="500" id="36"/>
                                        <p:tgtEl>
                                          <p:spTgt spid="20"/>
                                        </p:tgtEl>
                                      </p:cBhvr>
                                    </p:animEffect>
                                  </p:childTnLst>
                                </p:cTn>
                              </p:par>
                            </p:childTnLst>
                          </p:cTn>
                        </p:par>
                        <p:par>
                          <p:cTn fill="hold" id="37" nodeType="afterGroup">
                            <p:stCondLst>
                              <p:cond delay="1500"/>
                            </p:stCondLst>
                            <p:childTnLst>
                              <p:par>
                                <p:cTn fill="hold" id="38" nodeType="afterEffect" presetClass="entr" presetID="5" presetSubtype="10">
                                  <p:stCondLst>
                                    <p:cond delay="0"/>
                                  </p:stCondLst>
                                  <p:childTnLst>
                                    <p:set>
                                      <p:cBhvr>
                                        <p:cTn dur="1" fill="hold" id="39">
                                          <p:stCondLst>
                                            <p:cond delay="0"/>
                                          </p:stCondLst>
                                        </p:cTn>
                                        <p:tgtEl>
                                          <p:spTgt spid="24"/>
                                        </p:tgtEl>
                                        <p:attrNameLst>
                                          <p:attrName>style.visibility</p:attrName>
                                        </p:attrNameLst>
                                      </p:cBhvr>
                                      <p:to>
                                        <p:strVal val="visible"/>
                                      </p:to>
                                    </p:set>
                                    <p:animEffect filter="checkerboard(across)" transition="in">
                                      <p:cBhvr>
                                        <p:cTn dur="500" id="40"/>
                                        <p:tgtEl>
                                          <p:spTgt spid="24"/>
                                        </p:tgtEl>
                                      </p:cBhvr>
                                    </p:animEffect>
                                  </p:childTnLst>
                                </p:cTn>
                              </p:par>
                            </p:childTnLst>
                          </p:cTn>
                        </p:par>
                        <p:par>
                          <p:cTn fill="hold" id="41" nodeType="afterGroup">
                            <p:stCondLst>
                              <p:cond delay="2000"/>
                            </p:stCondLst>
                            <p:childTnLst>
                              <p:par>
                                <p:cTn fill="hold" id="42" nodeType="afterEffect" presetClass="entr" presetID="5" presetSubtype="10">
                                  <p:stCondLst>
                                    <p:cond delay="0"/>
                                  </p:stCondLst>
                                  <p:childTnLst>
                                    <p:set>
                                      <p:cBhvr>
                                        <p:cTn dur="1" fill="hold" id="43">
                                          <p:stCondLst>
                                            <p:cond delay="0"/>
                                          </p:stCondLst>
                                        </p:cTn>
                                        <p:tgtEl>
                                          <p:spTgt spid="28"/>
                                        </p:tgtEl>
                                        <p:attrNameLst>
                                          <p:attrName>style.visibility</p:attrName>
                                        </p:attrNameLst>
                                      </p:cBhvr>
                                      <p:to>
                                        <p:strVal val="visible"/>
                                      </p:to>
                                    </p:set>
                                    <p:animEffect filter="checkerboard(across)" transition="in">
                                      <p:cBhvr>
                                        <p:cTn dur="500" id="44"/>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6849664" y="3146019"/>
            <a:ext cx="3267902" cy="2287531"/>
            <a:chOff x="6849664" y="3146019"/>
            <a:chExt cx="3267902" cy="2287531"/>
          </a:xfrm>
        </p:grpSpPr>
        <p:pic>
          <p:nvPicPr>
            <p:cNvPr id="26" name="图片 25"/>
            <p:cNvPicPr>
              <a:picLocks noChangeAspect="1"/>
            </p:cNvPicPr>
            <p:nvPr/>
          </p:nvPicPr>
          <p:blipFill>
            <a:blip r:embed="rId3">
              <a:extLst>
                <a:ext uri="{28A0092B-C50C-407E-A947-70E740481C1C}">
                  <a14:useLocalDpi val="0"/>
                </a:ext>
              </a:extLst>
            </a:blip>
            <a:stretch>
              <a:fillRect/>
            </a:stretch>
          </p:blipFill>
          <p:spPr>
            <a:xfrm>
              <a:off x="6849664" y="3146019"/>
              <a:ext cx="3267902" cy="2287531"/>
            </a:xfrm>
            <a:prstGeom prst="rect">
              <a:avLst/>
            </a:prstGeom>
          </p:spPr>
        </p:pic>
        <p:sp>
          <p:nvSpPr>
            <p:cNvPr id="15" name="文本框 14"/>
            <p:cNvSpPr txBox="1"/>
            <p:nvPr/>
          </p:nvSpPr>
          <p:spPr>
            <a:xfrm>
              <a:off x="6928332" y="3826411"/>
              <a:ext cx="3186765" cy="57912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3200" u="none">
                  <a:ln>
                    <a:noFill/>
                  </a:ln>
                  <a:solidFill>
                    <a:schemeClr val="tx1">
                      <a:lumMod val="75000"/>
                      <a:lumOff val="25000"/>
                    </a:schemeClr>
                  </a:solidFill>
                  <a:effectLst/>
                  <a:uLnTx/>
                  <a:uFillTx/>
                  <a:latin charset="-122" panose="03000509000000000000" pitchFamily="65" typeface="方正卡通简体"/>
                  <a:ea charset="-122" panose="03000509000000000000" pitchFamily="65" typeface="方正卡通简体"/>
                  <a:cs charset="-122" panose="02010600030101010101" typeface="站酷快乐体2016修订版"/>
                </a:rPr>
                <a:t>假期计划</a:t>
              </a:r>
            </a:p>
          </p:txBody>
        </p:sp>
      </p:grpSp>
      <p:grpSp>
        <p:nvGrpSpPr>
          <p:cNvPr id="4" name="组合 3"/>
          <p:cNvGrpSpPr/>
          <p:nvPr/>
        </p:nvGrpSpPr>
        <p:grpSpPr>
          <a:xfrm>
            <a:off x="2480113" y="1801868"/>
            <a:ext cx="3267902" cy="2287531"/>
            <a:chOff x="2480113" y="1801868"/>
            <a:chExt cx="3267902" cy="2287531"/>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480113" y="1801868"/>
              <a:ext cx="3267902" cy="2287531"/>
            </a:xfrm>
            <a:prstGeom prst="rect">
              <a:avLst/>
            </a:prstGeom>
          </p:spPr>
        </p:pic>
        <p:sp>
          <p:nvSpPr>
            <p:cNvPr id="20" name="文本框 19"/>
            <p:cNvSpPr txBox="1"/>
            <p:nvPr/>
          </p:nvSpPr>
          <p:spPr>
            <a:xfrm>
              <a:off x="2926150" y="2474702"/>
              <a:ext cx="2381167" cy="731520"/>
            </a:xfrm>
            <a:prstGeom prst="rect">
              <a:avLst/>
            </a:prstGeom>
            <a:noFill/>
          </p:spPr>
          <p:txBody>
            <a:bodyPr rtlCol="0" wrap="square">
              <a:spAutoFit/>
              <a:scene3d>
                <a:camera prst="orthographicFront"/>
                <a:lightRig dir="t" rig="threePt"/>
              </a:scene3d>
              <a:sp3d contourW="12700"/>
            </a:bodyPr>
            <a:lstStyle/>
            <a:p>
              <a:pPr algn="ctr">
                <a:defRPr/>
              </a:pPr>
              <a:r>
                <a:rPr altLang="en-US" lang="zh-CN" spc="300" sz="1400">
                  <a:solidFill>
                    <a:schemeClr val="tx1">
                      <a:lumMod val="75000"/>
                      <a:lumOff val="25000"/>
                    </a:schemeClr>
                  </a:solidFill>
                  <a:latin charset="-122" panose="03000509000000000000" pitchFamily="65" typeface="方正卡通简体"/>
                  <a:ea charset="-122" panose="03000509000000000000" pitchFamily="65" typeface="方正卡通简体"/>
                  <a:cs charset="-122" panose="02010600030101010101" typeface="站酷快乐体2016修订版"/>
                  <a:sym charset="-122" panose="020b0503020204020204" pitchFamily="34" typeface="微软雅黑"/>
                </a:rPr>
                <a:t>点击添加文本信息点击添加文本信息点击添加文本信息 </a:t>
              </a:r>
            </a:p>
          </p:txBody>
        </p:sp>
      </p:grpSp>
      <p:pic>
        <p:nvPicPr>
          <p:cNvPr id="22" name="图片 21"/>
          <p:cNvPicPr>
            <a:picLocks noChangeAspect="1"/>
          </p:cNvPicPr>
          <p:nvPr/>
        </p:nvPicPr>
        <p:blipFill>
          <a:blip r:embed="rId4">
            <a:extLst>
              <a:ext uri="{28A0092B-C50C-407E-A947-70E740481C1C}">
                <a14:useLocalDpi val="0"/>
              </a:ext>
            </a:extLst>
          </a:blip>
          <a:srcRect b="16455" l="47136" t="29805"/>
          <a:stretch>
            <a:fillRect/>
          </a:stretch>
        </p:blipFill>
        <p:spPr>
          <a:xfrm>
            <a:off x="5143213" y="3902343"/>
            <a:ext cx="1943366" cy="2632479"/>
          </a:xfrm>
          <a:prstGeom prst="rect">
            <a:avLst/>
          </a:prstGeom>
        </p:spPr>
      </p:pic>
      <p:pic>
        <p:nvPicPr>
          <p:cNvPr id="44" name="图片 43"/>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val="0"/>
              </a:ext>
            </a:extLst>
          </a:blip>
          <a:stretch>
            <a:fillRect/>
          </a:stretch>
        </p:blipFill>
        <p:spPr>
          <a:xfrm rot="10800000">
            <a:off x="9641773" y="1547868"/>
            <a:ext cx="1806417" cy="2067786"/>
          </a:xfrm>
          <a:prstGeom prst="rect">
            <a:avLst/>
          </a:prstGeom>
        </p:spPr>
      </p:pic>
      <p:pic>
        <p:nvPicPr>
          <p:cNvPr id="49" name="图片 48"/>
          <p:cNvPicPr>
            <a:picLocks noChangeAspect="1"/>
          </p:cNvPicPr>
          <p:nvPr/>
        </p:nvPicPr>
        <p:blipFill>
          <a:blip r:embed="rId6">
            <a:extLst>
              <a:ext uri="{28A0092B-C50C-407E-A947-70E740481C1C}">
                <a14:useLocalDpi val="0"/>
              </a:ext>
            </a:extLst>
          </a:blip>
          <a:stretch>
            <a:fillRect/>
          </a:stretch>
        </p:blipFill>
        <p:spPr>
          <a:xfrm>
            <a:off x="946766" y="3043001"/>
            <a:ext cx="2148840" cy="3817620"/>
          </a:xfrm>
          <a:prstGeom prst="rect">
            <a:avLst/>
          </a:prstGeom>
        </p:spPr>
      </p:pic>
    </p:spTree>
    <p:extLst>
      <p:ext uri="{BB962C8B-B14F-4D97-AF65-F5344CB8AC3E}">
        <p14:creationId val="2876604300"/>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9"/>
                                        </p:tgtEl>
                                        <p:attrNameLst>
                                          <p:attrName>style.visibility</p:attrName>
                                        </p:attrNameLst>
                                      </p:cBhvr>
                                      <p:to>
                                        <p:strVal val="visible"/>
                                      </p:to>
                                    </p:set>
                                    <p:animEffect filter="wipe(down)" transition="in">
                                      <p:cBhvr>
                                        <p:cTn dur="500" id="7"/>
                                        <p:tgtEl>
                                          <p:spTgt spid="49"/>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2"/>
                                        </p:tgtEl>
                                        <p:attrNameLst>
                                          <p:attrName>style.visibility</p:attrName>
                                        </p:attrNameLst>
                                      </p:cBhvr>
                                      <p:to>
                                        <p:strVal val="visible"/>
                                      </p:to>
                                    </p:set>
                                    <p:animEffect filter="wipe(down)" transition="in">
                                      <p:cBhvr>
                                        <p:cTn dur="500" id="11"/>
                                        <p:tgtEl>
                                          <p:spTgt spid="22"/>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44"/>
                                        </p:tgtEl>
                                        <p:attrNameLst>
                                          <p:attrName>style.visibility</p:attrName>
                                        </p:attrNameLst>
                                      </p:cBhvr>
                                      <p:to>
                                        <p:strVal val="visible"/>
                                      </p:to>
                                    </p:set>
                                    <p:animEffect filter="wipe(down)" transition="in">
                                      <p:cBhvr>
                                        <p:cTn dur="500" id="15"/>
                                        <p:tgtEl>
                                          <p:spTgt spid="44"/>
                                        </p:tgtEl>
                                      </p:cBhvr>
                                    </p:animEffect>
                                  </p:childTnLst>
                                </p:cTn>
                              </p:par>
                              <p:par>
                                <p:cTn fill="hold" id="16" nodeType="withEffect" presetClass="entr" presetID="42" presetSubtype="0">
                                  <p:stCondLst>
                                    <p:cond delay="250"/>
                                  </p:stCondLst>
                                  <p:childTnLst>
                                    <p:set>
                                      <p:cBhvr>
                                        <p:cTn dur="1" fill="hold" id="17">
                                          <p:stCondLst>
                                            <p:cond delay="0"/>
                                          </p:stCondLst>
                                        </p:cTn>
                                        <p:tgtEl>
                                          <p:spTgt spid="4"/>
                                        </p:tgtEl>
                                        <p:attrNameLst>
                                          <p:attrName>style.visibility</p:attrName>
                                        </p:attrNameLst>
                                      </p:cBhvr>
                                      <p:to>
                                        <p:strVal val="visible"/>
                                      </p:to>
                                    </p:set>
                                    <p:animEffect filter="fade" transition="in">
                                      <p:cBhvr>
                                        <p:cTn dur="1000" id="18"/>
                                        <p:tgtEl>
                                          <p:spTgt spid="4"/>
                                        </p:tgtEl>
                                      </p:cBhvr>
                                    </p:animEffect>
                                    <p:anim calcmode="lin" valueType="num">
                                      <p:cBhvr>
                                        <p:cTn dur="1000" fill="hold" id="19"/>
                                        <p:tgtEl>
                                          <p:spTgt spid="4"/>
                                        </p:tgtEl>
                                        <p:attrNameLst>
                                          <p:attrName>ppt_x</p:attrName>
                                        </p:attrNameLst>
                                      </p:cBhvr>
                                      <p:tavLst>
                                        <p:tav tm="0">
                                          <p:val>
                                            <p:strVal val="#ppt_x"/>
                                          </p:val>
                                        </p:tav>
                                        <p:tav tm="100000">
                                          <p:val>
                                            <p:strVal val="#ppt_x"/>
                                          </p:val>
                                        </p:tav>
                                      </p:tavLst>
                                    </p:anim>
                                    <p:anim calcmode="lin" valueType="num">
                                      <p:cBhvr>
                                        <p:cTn dur="1000" fill="hold" id="20"/>
                                        <p:tgtEl>
                                          <p:spTgt spid="4"/>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3"/>
                                        </p:tgtEl>
                                        <p:attrNameLst>
                                          <p:attrName>style.visibility</p:attrName>
                                        </p:attrNameLst>
                                      </p:cBhvr>
                                      <p:to>
                                        <p:strVal val="visible"/>
                                      </p:to>
                                    </p:set>
                                    <p:animEffect filter="fade" transition="in">
                                      <p:cBhvr>
                                        <p:cTn dur="1000" id="23"/>
                                        <p:tgtEl>
                                          <p:spTgt spid="3"/>
                                        </p:tgtEl>
                                      </p:cBhvr>
                                    </p:animEffect>
                                    <p:anim calcmode="lin" valueType="num">
                                      <p:cBhvr>
                                        <p:cTn dur="1000" fill="hold" id="24"/>
                                        <p:tgtEl>
                                          <p:spTgt spid="3"/>
                                        </p:tgtEl>
                                        <p:attrNameLst>
                                          <p:attrName>ppt_x</p:attrName>
                                        </p:attrNameLst>
                                      </p:cBhvr>
                                      <p:tavLst>
                                        <p:tav tm="0">
                                          <p:val>
                                            <p:strVal val="#ppt_x"/>
                                          </p:val>
                                        </p:tav>
                                        <p:tav tm="100000">
                                          <p:val>
                                            <p:strVal val="#ppt_x"/>
                                          </p:val>
                                        </p:tav>
                                      </p:tavLst>
                                    </p:anim>
                                    <p:anim calcmode="lin" valueType="num">
                                      <p:cBhvr>
                                        <p:cTn dur="1000" fill="hold" id="25"/>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TextBox 97"/>
          <p:cNvSpPr txBox="1"/>
          <p:nvPr/>
        </p:nvSpPr>
        <p:spPr>
          <a:xfrm>
            <a:off x="4509785" y="1854810"/>
            <a:ext cx="2489735" cy="548640"/>
          </a:xfrm>
          <a:prstGeom prst="rect">
            <a:avLst/>
          </a:prstGeom>
          <a:noFill/>
        </p:spPr>
        <p:txBody>
          <a:bodyPr anchor="t" bIns="0" lIns="102974" rIns="102974" rtlCol="0" tIns="0" wrap="square">
            <a:spAutoFit/>
          </a:bodyPr>
          <a:lstStyle/>
          <a:p>
            <a:pPr>
              <a:lnSpc>
                <a:spcPct val="150000"/>
              </a:lnSpc>
            </a:pPr>
            <a:r>
              <a:rPr altLang="en-US" lang="zh-CN" sz="2400">
                <a:solidFill>
                  <a:srgbClr val="ED6D34"/>
                </a:solidFill>
                <a:latin charset="-122" panose="03000509000000000000" pitchFamily="65" typeface="方正卡通简体"/>
                <a:ea charset="-122" panose="03000509000000000000" pitchFamily="65" typeface="方正卡通简体"/>
                <a:cs charset="-122" pitchFamily="2" typeface="华文黑体"/>
              </a:rPr>
              <a:t>点击添加标题</a:t>
            </a:r>
          </a:p>
        </p:txBody>
      </p:sp>
      <p:sp>
        <p:nvSpPr>
          <p:cNvPr id="16" name="文本框 15"/>
          <p:cNvSpPr txBox="1"/>
          <p:nvPr/>
        </p:nvSpPr>
        <p:spPr>
          <a:xfrm>
            <a:off x="4509785" y="2378937"/>
            <a:ext cx="5630603" cy="518160"/>
          </a:xfrm>
          <a:prstGeom prst="rect">
            <a:avLst/>
          </a:prstGeom>
          <a:noFill/>
        </p:spPr>
        <p:txBody>
          <a:bodyPr rtlCol="0" wrap="square">
            <a:spAutoFit/>
          </a:bodyPr>
          <a:lstStyle/>
          <a:p>
            <a:r>
              <a:rPr altLang="en-US" lang="zh-CN"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请在此处添加具体内容，文字尽量言简意赅，简单说明即可，不必过于繁琐，注意版面美观度。</a:t>
            </a:r>
          </a:p>
        </p:txBody>
      </p:sp>
      <p:sp>
        <p:nvSpPr>
          <p:cNvPr id="19" name="TextBox 97"/>
          <p:cNvSpPr txBox="1"/>
          <p:nvPr/>
        </p:nvSpPr>
        <p:spPr>
          <a:xfrm>
            <a:off x="4509785" y="3058803"/>
            <a:ext cx="2489735" cy="548640"/>
          </a:xfrm>
          <a:prstGeom prst="rect">
            <a:avLst/>
          </a:prstGeom>
          <a:noFill/>
        </p:spPr>
        <p:txBody>
          <a:bodyPr anchor="t" bIns="0" lIns="102974" rIns="102974" rtlCol="0" tIns="0" wrap="square">
            <a:spAutoFit/>
          </a:bodyPr>
          <a:lstStyle/>
          <a:p>
            <a:pPr>
              <a:lnSpc>
                <a:spcPct val="150000"/>
              </a:lnSpc>
            </a:pPr>
            <a:r>
              <a:rPr altLang="en-US" lang="zh-CN" sz="2400">
                <a:solidFill>
                  <a:srgbClr val="ED6D34"/>
                </a:solidFill>
                <a:latin charset="-122" panose="03000509000000000000" pitchFamily="65" typeface="方正卡通简体"/>
                <a:ea charset="-122" panose="03000509000000000000" pitchFamily="65" typeface="方正卡通简体"/>
                <a:cs charset="-122" pitchFamily="2" typeface="华文黑体"/>
              </a:rPr>
              <a:t>点击添加标题</a:t>
            </a:r>
          </a:p>
        </p:txBody>
      </p:sp>
      <p:sp>
        <p:nvSpPr>
          <p:cNvPr id="20" name="文本框 19"/>
          <p:cNvSpPr txBox="1"/>
          <p:nvPr/>
        </p:nvSpPr>
        <p:spPr>
          <a:xfrm>
            <a:off x="4509785" y="3582930"/>
            <a:ext cx="5847988" cy="518160"/>
          </a:xfrm>
          <a:prstGeom prst="rect">
            <a:avLst/>
          </a:prstGeom>
          <a:noFill/>
        </p:spPr>
        <p:txBody>
          <a:bodyPr rtlCol="0" wrap="square">
            <a:spAutoFit/>
          </a:bodyPr>
          <a:lstStyle/>
          <a:p>
            <a:r>
              <a:rPr altLang="en-US" lang="zh-CN"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请在此处添加具体内容，文字尽量言简意赅，简单说明即可，不必过于繁琐，注意版面美观度。</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2537918" y="2158568"/>
            <a:ext cx="1189370" cy="754546"/>
          </a:xfrm>
          <a:prstGeom prst="rect">
            <a:avLst/>
          </a:prstGeom>
          <a:effectLst>
            <a:outerShdw algn="tl" blurRad="50800" dir="2700000" dist="38100" rotWithShape="0">
              <a:prstClr val="black">
                <a:alpha val="40000"/>
              </a:prstClr>
            </a:outerShdw>
          </a:effectLst>
        </p:spPr>
      </p:pic>
      <p:pic>
        <p:nvPicPr>
          <p:cNvPr id="22" name="图片 21"/>
          <p:cNvPicPr>
            <a:picLocks noChangeAspect="1"/>
          </p:cNvPicPr>
          <p:nvPr/>
        </p:nvPicPr>
        <p:blipFill>
          <a:blip r:embed="rId4">
            <a:extLst>
              <a:ext uri="{28A0092B-C50C-407E-A947-70E740481C1C}">
                <a14:useLocalDpi val="0"/>
              </a:ext>
            </a:extLst>
          </a:blip>
          <a:stretch>
            <a:fillRect/>
          </a:stretch>
        </p:blipFill>
        <p:spPr>
          <a:xfrm>
            <a:off x="2957754" y="3545475"/>
            <a:ext cx="769534" cy="488199"/>
          </a:xfrm>
          <a:prstGeom prst="rect">
            <a:avLst/>
          </a:prstGeom>
          <a:effectLst>
            <a:outerShdw algn="tl" blurRad="50800" dir="2700000" dist="38100" rotWithShape="0">
              <a:prstClr val="black">
                <a:alpha val="40000"/>
              </a:prstClr>
            </a:outerShdw>
          </a:effectLst>
        </p:spPr>
      </p:pic>
      <p:pic>
        <p:nvPicPr>
          <p:cNvPr id="4" name="图片 3"/>
          <p:cNvPicPr>
            <a:picLocks noChangeAspect="1"/>
          </p:cNvPicPr>
          <p:nvPr/>
        </p:nvPicPr>
        <p:blipFill>
          <a:blip r:embed="rId5">
            <a:extLst>
              <a:ext uri="{28A0092B-C50C-407E-A947-70E740481C1C}">
                <a14:useLocalDpi val="0"/>
              </a:ext>
            </a:extLst>
          </a:blip>
          <a:stretch>
            <a:fillRect/>
          </a:stretch>
        </p:blipFill>
        <p:spPr>
          <a:xfrm>
            <a:off x="1767370" y="4093106"/>
            <a:ext cx="8990004" cy="2767093"/>
          </a:xfrm>
          <a:prstGeom prst="rect">
            <a:avLst/>
          </a:prstGeom>
        </p:spPr>
      </p:pic>
    </p:spTree>
    <p:custDataLst>
      <p:tags r:id="rId6"/>
    </p:custDataLst>
    <p:extLst>
      <p:ext uri="{BB962C8B-B14F-4D97-AF65-F5344CB8AC3E}">
        <p14:creationId val="3932893974"/>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25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2"/>
                                        </p:tgtEl>
                                        <p:attrNameLst>
                                          <p:attrName>style.visibility</p:attrName>
                                        </p:attrNameLst>
                                      </p:cBhvr>
                                      <p:to>
                                        <p:strVal val="visible"/>
                                      </p:to>
                                    </p:set>
                                    <p:animEffect filter="fade" transition="in">
                                      <p:cBhvr>
                                        <p:cTn dur="1000" id="12"/>
                                        <p:tgtEl>
                                          <p:spTgt spid="22"/>
                                        </p:tgtEl>
                                      </p:cBhvr>
                                    </p:animEffect>
                                    <p:anim calcmode="lin" valueType="num">
                                      <p:cBhvr>
                                        <p:cTn dur="1000" fill="hold" id="13"/>
                                        <p:tgtEl>
                                          <p:spTgt spid="22"/>
                                        </p:tgtEl>
                                        <p:attrNameLst>
                                          <p:attrName>ppt_x</p:attrName>
                                        </p:attrNameLst>
                                      </p:cBhvr>
                                      <p:tavLst>
                                        <p:tav tm="0">
                                          <p:val>
                                            <p:strVal val="#ppt_x"/>
                                          </p:val>
                                        </p:tav>
                                        <p:tav tm="100000">
                                          <p:val>
                                            <p:strVal val="#ppt_x"/>
                                          </p:val>
                                        </p:tav>
                                      </p:tavLst>
                                    </p:anim>
                                    <p:anim calcmode="lin" valueType="num">
                                      <p:cBhvr>
                                        <p:cTn dur="1000" fill="hold" id="14"/>
                                        <p:tgtEl>
                                          <p:spTgt spid="22"/>
                                        </p:tgtEl>
                                        <p:attrNameLst>
                                          <p:attrName>ppt_y</p:attrName>
                                        </p:attrNameLst>
                                      </p:cBhvr>
                                      <p:tavLst>
                                        <p:tav tm="0">
                                          <p:val>
                                            <p:strVal val="#ppt_y+.1"/>
                                          </p:val>
                                        </p:tav>
                                        <p:tav tm="100000">
                                          <p:val>
                                            <p:strVal val="#ppt_y"/>
                                          </p:val>
                                        </p:tav>
                                      </p:tavLst>
                                    </p:anim>
                                  </p:childTnLst>
                                </p:cTn>
                              </p:par>
                              <p:par>
                                <p:cTn fill="hold" id="15" nodeType="withEffect" presetClass="entr" presetID="22" presetSubtype="2">
                                  <p:stCondLst>
                                    <p:cond delay="0"/>
                                  </p:stCondLst>
                                  <p:childTnLst>
                                    <p:set>
                                      <p:cBhvr>
                                        <p:cTn dur="1" fill="hold" id="16">
                                          <p:stCondLst>
                                            <p:cond delay="0"/>
                                          </p:stCondLst>
                                        </p:cTn>
                                        <p:tgtEl>
                                          <p:spTgt spid="4"/>
                                        </p:tgtEl>
                                        <p:attrNameLst>
                                          <p:attrName>style.visibility</p:attrName>
                                        </p:attrNameLst>
                                      </p:cBhvr>
                                      <p:to>
                                        <p:strVal val="visible"/>
                                      </p:to>
                                    </p:set>
                                    <p:animEffect filter="wipe(right)" transition="in">
                                      <p:cBhvr>
                                        <p:cTn dur="500" id="17"/>
                                        <p:tgtEl>
                                          <p:spTgt spid="4"/>
                                        </p:tgtEl>
                                      </p:cBhvr>
                                    </p:animEffect>
                                  </p:childTnLst>
                                </p:cTn>
                              </p:par>
                              <p:par>
                                <p:cTn fill="hold" grpId="0" id="18" nodeType="withEffect" presetClass="entr" presetID="42" presetSubtype="0">
                                  <p:stCondLst>
                                    <p:cond delay="0"/>
                                  </p:stCondLst>
                                  <p:childTnLst>
                                    <p:set>
                                      <p:cBhvr>
                                        <p:cTn dur="1" fill="hold" id="19">
                                          <p:stCondLst>
                                            <p:cond delay="0"/>
                                          </p:stCondLst>
                                        </p:cTn>
                                        <p:tgtEl>
                                          <p:spTgt spid="14"/>
                                        </p:tgtEl>
                                        <p:attrNameLst>
                                          <p:attrName>style.visibility</p:attrName>
                                        </p:attrNameLst>
                                      </p:cBhvr>
                                      <p:to>
                                        <p:strVal val="visible"/>
                                      </p:to>
                                    </p:set>
                                    <p:animEffect filter="fade" transition="in">
                                      <p:cBhvr>
                                        <p:cTn dur="1000" id="20"/>
                                        <p:tgtEl>
                                          <p:spTgt spid="14"/>
                                        </p:tgtEl>
                                      </p:cBhvr>
                                    </p:animEffect>
                                    <p:anim calcmode="lin" valueType="num">
                                      <p:cBhvr>
                                        <p:cTn dur="1000" fill="hold" id="21"/>
                                        <p:tgtEl>
                                          <p:spTgt spid="14"/>
                                        </p:tgtEl>
                                        <p:attrNameLst>
                                          <p:attrName>ppt_x</p:attrName>
                                        </p:attrNameLst>
                                      </p:cBhvr>
                                      <p:tavLst>
                                        <p:tav tm="0">
                                          <p:val>
                                            <p:strVal val="#ppt_x"/>
                                          </p:val>
                                        </p:tav>
                                        <p:tav tm="100000">
                                          <p:val>
                                            <p:strVal val="#ppt_x"/>
                                          </p:val>
                                        </p:tav>
                                      </p:tavLst>
                                    </p:anim>
                                    <p:anim calcmode="lin" valueType="num">
                                      <p:cBhvr>
                                        <p:cTn dur="1000" fill="hold" id="22"/>
                                        <p:tgtEl>
                                          <p:spTgt spid="1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16"/>
                                        </p:tgtEl>
                                        <p:attrNameLst>
                                          <p:attrName>style.visibility</p:attrName>
                                        </p:attrNameLst>
                                      </p:cBhvr>
                                      <p:to>
                                        <p:strVal val="visible"/>
                                      </p:to>
                                    </p:set>
                                    <p:animEffect filter="wipe(left)" transition="in">
                                      <p:cBhvr>
                                        <p:cTn dur="500" id="26"/>
                                        <p:tgtEl>
                                          <p:spTgt spid="16"/>
                                        </p:tgtEl>
                                      </p:cBhvr>
                                    </p:animEffect>
                                  </p:childTnLst>
                                </p:cTn>
                              </p:par>
                              <p:par>
                                <p:cTn fill="hold" grpId="0" id="27" nodeType="withEffect" presetClass="entr" presetID="42" presetSubtype="0">
                                  <p:stCondLst>
                                    <p:cond delay="0"/>
                                  </p:stCondLst>
                                  <p:childTnLst>
                                    <p:set>
                                      <p:cBhvr>
                                        <p:cTn dur="1" fill="hold" id="28">
                                          <p:stCondLst>
                                            <p:cond delay="0"/>
                                          </p:stCondLst>
                                        </p:cTn>
                                        <p:tgtEl>
                                          <p:spTgt spid="19"/>
                                        </p:tgtEl>
                                        <p:attrNameLst>
                                          <p:attrName>style.visibility</p:attrName>
                                        </p:attrNameLst>
                                      </p:cBhvr>
                                      <p:to>
                                        <p:strVal val="visible"/>
                                      </p:to>
                                    </p:set>
                                    <p:animEffect filter="fade" transition="in">
                                      <p:cBhvr>
                                        <p:cTn dur="1000" id="29"/>
                                        <p:tgtEl>
                                          <p:spTgt spid="19"/>
                                        </p:tgtEl>
                                      </p:cBhvr>
                                    </p:animEffect>
                                    <p:anim calcmode="lin" valueType="num">
                                      <p:cBhvr>
                                        <p:cTn dur="1000" fill="hold" id="30"/>
                                        <p:tgtEl>
                                          <p:spTgt spid="19"/>
                                        </p:tgtEl>
                                        <p:attrNameLst>
                                          <p:attrName>ppt_x</p:attrName>
                                        </p:attrNameLst>
                                      </p:cBhvr>
                                      <p:tavLst>
                                        <p:tav tm="0">
                                          <p:val>
                                            <p:strVal val="#ppt_x"/>
                                          </p:val>
                                        </p:tav>
                                        <p:tav tm="100000">
                                          <p:val>
                                            <p:strVal val="#ppt_x"/>
                                          </p:val>
                                        </p:tav>
                                      </p:tavLst>
                                    </p:anim>
                                    <p:anim calcmode="lin" valueType="num">
                                      <p:cBhvr>
                                        <p:cTn dur="1000" fill="hold" id="31"/>
                                        <p:tgtEl>
                                          <p:spTgt spid="1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250"/>
                            </p:stCondLst>
                            <p:childTnLst>
                              <p:par>
                                <p:cTn fill="hold" grpId="0" id="33" nodeType="afterEffect" presetClass="entr" presetID="22" presetSubtype="8">
                                  <p:stCondLst>
                                    <p:cond delay="0"/>
                                  </p:stCondLst>
                                  <p:childTnLst>
                                    <p:set>
                                      <p:cBhvr>
                                        <p:cTn dur="1" fill="hold" id="34">
                                          <p:stCondLst>
                                            <p:cond delay="0"/>
                                          </p:stCondLst>
                                        </p:cTn>
                                        <p:tgtEl>
                                          <p:spTgt spid="20"/>
                                        </p:tgtEl>
                                        <p:attrNameLst>
                                          <p:attrName>style.visibility</p:attrName>
                                        </p:attrNameLst>
                                      </p:cBhvr>
                                      <p:to>
                                        <p:strVal val="visible"/>
                                      </p:to>
                                    </p:set>
                                    <p:animEffect filter="wipe(left)" transition="in">
                                      <p:cBhvr>
                                        <p:cTn dur="500" id="35"/>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19"/>
      <p:bldP grpId="0" spid="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val="0"/>
              </a:ext>
            </a:extLst>
          </a:blip>
          <a:stretch>
            <a:fillRect/>
          </a:stretch>
        </p:blipFill>
        <p:spPr>
          <a:xfrm>
            <a:off x="5031512" y="1835948"/>
            <a:ext cx="4329461" cy="2424548"/>
          </a:xfrm>
          <a:prstGeom prst="rect">
            <a:avLst/>
          </a:prstGeom>
        </p:spPr>
      </p:pic>
      <p:sp>
        <p:nvSpPr>
          <p:cNvPr id="9" name="文本框 8"/>
          <p:cNvSpPr txBox="1"/>
          <p:nvPr/>
        </p:nvSpPr>
        <p:spPr>
          <a:xfrm>
            <a:off x="5256513" y="1458893"/>
            <a:ext cx="4815995" cy="640080"/>
          </a:xfrm>
          <a:prstGeom prst="rect">
            <a:avLst/>
          </a:prstGeom>
          <a:noFill/>
        </p:spPr>
        <p:txBody>
          <a:bodyPr rtlCol="0" wrap="square">
            <a:spAutoFit/>
            <a:scene3d>
              <a:camera prst="orthographicFront"/>
              <a:lightRig dir="t" rig="threePt"/>
            </a:scene3d>
            <a:sp3d contourW="6350">
              <a:contourClr>
                <a:schemeClr val="bg1"/>
              </a:contourClr>
            </a:sp3d>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smtClean="0" sz="3600">
                <a:solidFill>
                  <a:schemeClr val="bg1"/>
                </a:solidFill>
                <a:effectLst>
                  <a:outerShdw algn="tl" blurRad="25400" dir="2700000" dist="25400">
                    <a:srgbClr val="000000">
                      <a:alpha val="25000"/>
                    </a:srgbClr>
                  </a:outerShdw>
                </a:effectLst>
                <a:latin charset="-122" panose="03000509000000000000" pitchFamily="65" typeface="方正卡通简体"/>
                <a:ea charset="-122" panose="03000509000000000000" pitchFamily="65" typeface="方正卡通简体"/>
              </a:rPr>
              <a:t>第四部分</a:t>
            </a:r>
          </a:p>
        </p:txBody>
      </p:sp>
      <p:sp>
        <p:nvSpPr>
          <p:cNvPr id="10" name="PA_矩形 8"/>
          <p:cNvSpPr/>
          <p:nvPr>
            <p:custDataLst>
              <p:tags r:id="rId3"/>
            </p:custDataLst>
          </p:nvPr>
        </p:nvSpPr>
        <p:spPr>
          <a:xfrm>
            <a:off x="5318504" y="4203305"/>
            <a:ext cx="5530310" cy="731520"/>
          </a:xfrm>
          <a:prstGeom prst="rect">
            <a:avLst/>
          </a:prstGeom>
          <a:noFill/>
          <a:ln w="9525">
            <a:noFill/>
          </a:ln>
        </p:spPr>
        <p:txBody>
          <a:bodyPr wrap="square">
            <a:spAutoFit/>
          </a:bodyPr>
          <a:lstStyle>
            <a:lvl1pPr algn="l" fontAlgn="base" indent="-228600" marL="228600" rtl="0">
              <a:lnSpc>
                <a:spcPct val="90000"/>
              </a:lnSpc>
              <a:spcBef>
                <a:spcPts val="1000"/>
              </a:spcBef>
              <a:spcAft>
                <a:spcPct val="0"/>
              </a:spcAft>
              <a:buFont charset="0" panose="020b0604020202020204" pitchFamily="34" typeface="Arial"/>
              <a:buChar char="•"/>
              <a:defRPr kern="1200" sz="2800">
                <a:solidFill>
                  <a:schemeClr val="tx1"/>
                </a:solidFill>
                <a:latin typeface="+mn-lt"/>
                <a:ea typeface="+mn-ea"/>
                <a:cs typeface="+mn-cs"/>
              </a:defRPr>
            </a:lvl1pPr>
            <a:lvl2pPr algn="l" fontAlgn="base" indent="-228600" marL="685800" rtl="0">
              <a:lnSpc>
                <a:spcPct val="90000"/>
              </a:lnSpc>
              <a:spcBef>
                <a:spcPts val="500"/>
              </a:spcBef>
              <a:spcAft>
                <a:spcPct val="0"/>
              </a:spcAft>
              <a:buFont charset="0" panose="020b0604020202020204" pitchFamily="34" typeface="Arial"/>
              <a:buChar char="•"/>
              <a:defRPr kern="1200" sz="2400">
                <a:solidFill>
                  <a:schemeClr val="tx1"/>
                </a:solidFill>
                <a:latin typeface="+mn-lt"/>
                <a:ea typeface="+mn-ea"/>
                <a:cs typeface="+mn-cs"/>
              </a:defRPr>
            </a:lvl2pPr>
            <a:lvl3pPr algn="l" fontAlgn="base" indent="-228600" marL="1143000" rtl="0">
              <a:lnSpc>
                <a:spcPct val="90000"/>
              </a:lnSpc>
              <a:spcBef>
                <a:spcPts val="500"/>
              </a:spcBef>
              <a:spcAft>
                <a:spcPct val="0"/>
              </a:spcAft>
              <a:buFont charset="0" panose="020b0604020202020204" pitchFamily="34" typeface="Arial"/>
              <a:buChar char="•"/>
              <a:defRPr kern="1200" sz="2000">
                <a:solidFill>
                  <a:schemeClr val="tx1"/>
                </a:solidFill>
                <a:latin typeface="+mn-lt"/>
                <a:ea typeface="+mn-ea"/>
                <a:cs typeface="+mn-cs"/>
              </a:defRPr>
            </a:lvl3pPr>
            <a:lvl4pPr algn="l" fontAlgn="base" indent="-228600" marL="16002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4pPr>
            <a:lvl5pPr algn="l" fontAlgn="base" indent="-228600" marL="20574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5pPr>
          </a:lstStyle>
          <a:p>
            <a:pPr defTabSz="1217930" eaLnBrk="1" hangingPunct="1" indent="0" lvl="0" marL="0">
              <a:lnSpc>
                <a:spcPct val="150000"/>
              </a:lnSpc>
              <a:buNone/>
            </a:pPr>
            <a:r>
              <a:rPr altLang="en-US" lang="zh-CN" sz="1400">
                <a:solidFill>
                  <a:schemeClr val="tx1">
                    <a:lumMod val="65000"/>
                    <a:lumOff val="35000"/>
                  </a:schemeClr>
                </a:solidFill>
                <a:latin charset="-122" panose="03000509000000000000" pitchFamily="65" typeface="方正卡通简体"/>
                <a:ea charset="-122" panose="03000509000000000000" pitchFamily="65" typeface="方正卡通简体"/>
              </a:rPr>
              <a:t>单击此处添加段落文本单击此处添加段落文本单击此处添加段落文本单击此处添加段落文本单击此处添加段落文本</a:t>
            </a:r>
          </a:p>
        </p:txBody>
      </p:sp>
      <p:pic>
        <p:nvPicPr>
          <p:cNvPr id="11" name="图片 10"/>
          <p:cNvPicPr>
            <a:picLocks noChangeAspect="1"/>
          </p:cNvPicPr>
          <p:nvPr/>
        </p:nvPicPr>
        <p:blipFill>
          <a:blip r:embed="rId4">
            <a:extLst>
              <a:ext uri="{28A0092B-C50C-407E-A947-70E740481C1C}">
                <a14:useLocalDpi val="0"/>
              </a:ext>
            </a:extLst>
          </a:blip>
          <a:stretch>
            <a:fillRect/>
          </a:stretch>
        </p:blipFill>
        <p:spPr>
          <a:xfrm>
            <a:off x="9717437" y="5411130"/>
            <a:ext cx="1475740" cy="1475740"/>
          </a:xfrm>
          <a:prstGeom prst="rect">
            <a:avLst/>
          </a:prstGeom>
        </p:spPr>
      </p:pic>
      <p:pic>
        <p:nvPicPr>
          <p:cNvPr id="12" name="图片 11"/>
          <p:cNvPicPr>
            <a:picLocks noChangeAspect="1"/>
          </p:cNvPicPr>
          <p:nvPr/>
        </p:nvPicPr>
        <p:blipFill>
          <a:blip r:embed="rId5">
            <a:extLst>
              <a:ext uri="{28A0092B-C50C-407E-A947-70E740481C1C}">
                <a14:useLocalDpi val="0"/>
              </a:ext>
            </a:extLst>
          </a:blip>
          <a:stretch>
            <a:fillRect/>
          </a:stretch>
        </p:blipFill>
        <p:spPr>
          <a:xfrm>
            <a:off x="8031064" y="5050322"/>
            <a:ext cx="1771015" cy="1771015"/>
          </a:xfrm>
          <a:prstGeom prst="rect">
            <a:avLst/>
          </a:prstGeom>
          <a:effectLst>
            <a:outerShdw algn="tl" blurRad="38100" dir="2700000" dist="38100" rotWithShape="0">
              <a:prstClr val="black">
                <a:alpha val="30000"/>
              </a:prstClr>
            </a:outerShdw>
          </a:effectLst>
        </p:spPr>
      </p:pic>
      <p:pic>
        <p:nvPicPr>
          <p:cNvPr id="13" name="图片 12"/>
          <p:cNvPicPr>
            <a:picLocks noChangeAspect="1"/>
          </p:cNvPicPr>
          <p:nvPr/>
        </p:nvPicPr>
        <p:blipFill>
          <a:blip r:embed="rId6">
            <a:extLst>
              <a:ext uri="{28A0092B-C50C-407E-A947-70E740481C1C}">
                <a14:useLocalDpi val="0"/>
              </a:ext>
            </a:extLst>
          </a:blip>
          <a:stretch>
            <a:fillRect/>
          </a:stretch>
        </p:blipFill>
        <p:spPr>
          <a:xfrm flipH="1">
            <a:off x="1127511" y="813618"/>
            <a:ext cx="3233040" cy="5974597"/>
          </a:xfrm>
          <a:prstGeom prst="rect">
            <a:avLst/>
          </a:prstGeom>
        </p:spPr>
      </p:pic>
      <p:sp>
        <p:nvSpPr>
          <p:cNvPr id="14" name="文本框 13"/>
          <p:cNvSpPr txBox="1"/>
          <p:nvPr/>
        </p:nvSpPr>
        <p:spPr>
          <a:xfrm>
            <a:off x="5388845" y="2579768"/>
            <a:ext cx="3029672" cy="822960"/>
          </a:xfrm>
          <a:prstGeom prst="rect">
            <a:avLst/>
          </a:prstGeom>
          <a:noFill/>
        </p:spPr>
        <p:txBody>
          <a:bodyPr rtlCol="0" wrap="square">
            <a:spAutoFit/>
            <a:scene3d>
              <a:camera prst="orthographicFront"/>
              <a:lightRig dir="t" rig="threePt"/>
            </a:scene3d>
            <a:sp3d contourW="6350">
              <a:contourClr>
                <a:schemeClr val="bg1"/>
              </a:contourClr>
            </a:sp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4800" u="none">
                <a:ln>
                  <a:noFill/>
                </a:ln>
                <a:solidFill>
                  <a:srgbClr val="1E1408"/>
                </a:solidFill>
                <a:effectLst>
                  <a:outerShdw algn="tl" blurRad="25400" dir="2700000" dist="25400">
                    <a:srgbClr val="000000">
                      <a:alpha val="25000"/>
                    </a:srgbClr>
                  </a:outerShdw>
                </a:effectLst>
                <a:uLnTx/>
                <a:uFillTx/>
                <a:latin charset="-122" panose="03000509000000000000" pitchFamily="65" typeface="方正卡通简体"/>
                <a:ea charset="-122" panose="03000509000000000000" pitchFamily="65" typeface="方正卡通简体"/>
              </a:rPr>
              <a:t>教学反思</a:t>
            </a:r>
          </a:p>
        </p:txBody>
      </p:sp>
    </p:spTree>
    <p:extLst>
      <p:ext uri="{BB962C8B-B14F-4D97-AF65-F5344CB8AC3E}">
        <p14:creationId val="4252497503"/>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750" id="7"/>
                                        <p:tgtEl>
                                          <p:spTgt spid="13"/>
                                        </p:tgtEl>
                                      </p:cBhvr>
                                    </p:animEffect>
                                    <p:anim calcmode="lin" valueType="num">
                                      <p:cBhvr>
                                        <p:cTn dur="750" fill="hold" id="8"/>
                                        <p:tgtEl>
                                          <p:spTgt spid="13"/>
                                        </p:tgtEl>
                                        <p:attrNameLst>
                                          <p:attrName>ppt_x</p:attrName>
                                        </p:attrNameLst>
                                      </p:cBhvr>
                                      <p:tavLst>
                                        <p:tav tm="0">
                                          <p:val>
                                            <p:strVal val="#ppt_x"/>
                                          </p:val>
                                        </p:tav>
                                        <p:tav tm="100000">
                                          <p:val>
                                            <p:strVal val="#ppt_x"/>
                                          </p:val>
                                        </p:tav>
                                      </p:tavLst>
                                    </p:anim>
                                    <p:anim calcmode="lin" valueType="num">
                                      <p:cBhvr>
                                        <p:cTn dur="750" fill="hold" id="9"/>
                                        <p:tgtEl>
                                          <p:spTgt spid="13"/>
                                        </p:tgtEl>
                                        <p:attrNameLst>
                                          <p:attrName>ppt_y</p:attrName>
                                        </p:attrNameLst>
                                      </p:cBhvr>
                                      <p:tavLst>
                                        <p:tav tm="0">
                                          <p:val>
                                            <p:strVal val="#ppt_y+.1"/>
                                          </p:val>
                                        </p:tav>
                                        <p:tav tm="100000">
                                          <p:val>
                                            <p:strVal val="#ppt_y"/>
                                          </p:val>
                                        </p:tav>
                                      </p:tavLst>
                                    </p:anim>
                                  </p:childTnLst>
                                </p:cTn>
                              </p:par>
                              <p:par>
                                <p:cTn fill="hold" id="10" nodeType="withEffect" presetClass="entr" presetID="12" presetSubtype="8">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id="12"/>
                                        <p:tgtEl>
                                          <p:spTgt spid="8"/>
                                        </p:tgtEl>
                                        <p:attrNameLst>
                                          <p:attrName>ppt_x</p:attrName>
                                        </p:attrNameLst>
                                      </p:cBhvr>
                                      <p:tavLst>
                                        <p:tav tm="0">
                                          <p:val>
                                            <p:strVal val="#ppt_x-#ppt_w*1.125000"/>
                                          </p:val>
                                        </p:tav>
                                        <p:tav tm="100000">
                                          <p:val>
                                            <p:strVal val="#ppt_x"/>
                                          </p:val>
                                        </p:tav>
                                      </p:tavLst>
                                    </p:anim>
                                    <p:animEffect filter="wipe(right)" transition="in">
                                      <p:cBhvr>
                                        <p:cTn dur="500" id="13"/>
                                        <p:tgtEl>
                                          <p:spTgt spid="8"/>
                                        </p:tgtEl>
                                      </p:cBhvr>
                                    </p:animEffect>
                                  </p:childTnLst>
                                </p:cTn>
                              </p:par>
                              <p:par>
                                <p:cTn fill="hold" grpId="0" id="14" nodeType="withEffect" presetClass="entr" presetID="41" presetSubtype="0">
                                  <p:stCondLst>
                                    <p:cond delay="250"/>
                                  </p:stCondLst>
                                  <p:iterate type="lt">
                                    <p:tmPct val="10000"/>
                                  </p:iterate>
                                  <p:childTnLst>
                                    <p:set>
                                      <p:cBhvr>
                                        <p:cTn dur="1" fill="hold" id="15">
                                          <p:stCondLst>
                                            <p:cond delay="0"/>
                                          </p:stCondLst>
                                        </p:cTn>
                                        <p:tgtEl>
                                          <p:spTgt spid="14"/>
                                        </p:tgtEl>
                                        <p:attrNameLst>
                                          <p:attrName>style.visibility</p:attrName>
                                        </p:attrNameLst>
                                      </p:cBhvr>
                                      <p:to>
                                        <p:strVal val="visible"/>
                                      </p:to>
                                    </p:set>
                                    <p:anim calcmode="lin" valueType="num">
                                      <p:cBhvr>
                                        <p:cTn dur="500" fill="hold" id="16"/>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4"/>
                                        </p:tgtEl>
                                        <p:attrNameLst>
                                          <p:attrName>ppt_y</p:attrName>
                                        </p:attrNameLst>
                                      </p:cBhvr>
                                      <p:tavLst>
                                        <p:tav tm="0">
                                          <p:val>
                                            <p:strVal val="#ppt_y"/>
                                          </p:val>
                                        </p:tav>
                                        <p:tav tm="100000">
                                          <p:val>
                                            <p:strVal val="#ppt_y"/>
                                          </p:val>
                                        </p:tav>
                                      </p:tavLst>
                                    </p:anim>
                                    <p:anim calcmode="lin" valueType="num">
                                      <p:cBhvr>
                                        <p:cTn dur="500" fill="hold" id="18"/>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14"/>
                                        </p:tgtEl>
                                      </p:cBhvr>
                                    </p:animEffect>
                                  </p:childTnLst>
                                </p:cTn>
                              </p:par>
                              <p:par>
                                <p:cTn fill="hold" grpId="0" id="21" nodeType="withEffect" presetClass="entr" presetID="41" presetSubtype="0">
                                  <p:stCondLst>
                                    <p:cond delay="750"/>
                                  </p:stCondLst>
                                  <p:iterate type="lt">
                                    <p:tmPct val="10000"/>
                                  </p:iterate>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9"/>
                                        </p:tgtEl>
                                        <p:attrNameLst>
                                          <p:attrName>ppt_y</p:attrName>
                                        </p:attrNameLst>
                                      </p:cBhvr>
                                      <p:tavLst>
                                        <p:tav tm="0">
                                          <p:val>
                                            <p:strVal val="#ppt_y"/>
                                          </p:val>
                                        </p:tav>
                                        <p:tav tm="100000">
                                          <p:val>
                                            <p:strVal val="#ppt_y"/>
                                          </p:val>
                                        </p:tav>
                                      </p:tavLst>
                                    </p:anim>
                                    <p:anim calcmode="lin" valueType="num">
                                      <p:cBhvr>
                                        <p:cTn dur="500" fill="hold" id="25"/>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9"/>
                                        </p:tgtEl>
                                      </p:cBhvr>
                                    </p:animEffect>
                                  </p:childTnLst>
                                </p:cTn>
                              </p:par>
                              <p:par>
                                <p:cTn fill="hold" grpId="0" id="28" nodeType="withEffect" presetClass="entr" presetID="18" presetSubtype="6">
                                  <p:stCondLst>
                                    <p:cond delay="1000"/>
                                  </p:stCondLst>
                                  <p:childTnLst>
                                    <p:set>
                                      <p:cBhvr>
                                        <p:cTn dur="1" fill="hold" id="29">
                                          <p:stCondLst>
                                            <p:cond delay="0"/>
                                          </p:stCondLst>
                                        </p:cTn>
                                        <p:tgtEl>
                                          <p:spTgt spid="10"/>
                                        </p:tgtEl>
                                        <p:attrNameLst>
                                          <p:attrName>style.visibility</p:attrName>
                                        </p:attrNameLst>
                                      </p:cBhvr>
                                      <p:to>
                                        <p:strVal val="visible"/>
                                      </p:to>
                                    </p:set>
                                    <p:animEffect filter="strips(downRight)" transition="in">
                                      <p:cBhvr>
                                        <p:cTn dur="500" id="30"/>
                                        <p:tgtEl>
                                          <p:spTgt spid="10"/>
                                        </p:tgtEl>
                                      </p:cBhvr>
                                    </p:animEffect>
                                  </p:childTnLst>
                                </p:cTn>
                              </p:par>
                              <p:par>
                                <p:cTn fill="hold" id="31" nodeType="withEffect" presetClass="entr" presetID="2" presetSubtype="4">
                                  <p:stCondLst>
                                    <p:cond delay="1500"/>
                                  </p:stCondLst>
                                  <p:childTnLst>
                                    <p:set>
                                      <p:cBhvr>
                                        <p:cTn dur="1" fill="hold" id="32">
                                          <p:stCondLst>
                                            <p:cond delay="0"/>
                                          </p:stCondLst>
                                        </p:cTn>
                                        <p:tgtEl>
                                          <p:spTgt spid="11"/>
                                        </p:tgtEl>
                                        <p:attrNameLst>
                                          <p:attrName>style.visibility</p:attrName>
                                        </p:attrNameLst>
                                      </p:cBhvr>
                                      <p:to>
                                        <p:strVal val="visible"/>
                                      </p:to>
                                    </p:set>
                                    <p:anim calcmode="lin" valueType="num">
                                      <p:cBhvr additive="base">
                                        <p:cTn dur="500" fill="hold" id="33"/>
                                        <p:tgtEl>
                                          <p:spTgt spid="11"/>
                                        </p:tgtEl>
                                        <p:attrNameLst>
                                          <p:attrName>ppt_x</p:attrName>
                                        </p:attrNameLst>
                                      </p:cBhvr>
                                      <p:tavLst>
                                        <p:tav tm="0">
                                          <p:val>
                                            <p:strVal val="#ppt_x"/>
                                          </p:val>
                                        </p:tav>
                                        <p:tav tm="100000">
                                          <p:val>
                                            <p:strVal val="#ppt_x"/>
                                          </p:val>
                                        </p:tav>
                                      </p:tavLst>
                                    </p:anim>
                                    <p:anim calcmode="lin" valueType="num">
                                      <p:cBhvr additive="base">
                                        <p:cTn dur="500" fill="hold" id="34"/>
                                        <p:tgtEl>
                                          <p:spTgt spid="11"/>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4">
                                  <p:stCondLst>
                                    <p:cond delay="150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fill="hold" id="37"/>
                                        <p:tgtEl>
                                          <p:spTgt spid="12"/>
                                        </p:tgtEl>
                                        <p:attrNameLst>
                                          <p:attrName>ppt_x</p:attrName>
                                        </p:attrNameLst>
                                      </p:cBhvr>
                                      <p:tavLst>
                                        <p:tav tm="0">
                                          <p:val>
                                            <p:strVal val="#ppt_x"/>
                                          </p:val>
                                        </p:tav>
                                        <p:tav tm="100000">
                                          <p:val>
                                            <p:strVal val="#ppt_x"/>
                                          </p:val>
                                        </p:tav>
                                      </p:tavLst>
                                    </p:anim>
                                    <p:anim calcmode="lin" valueType="num">
                                      <p:cBhvr additive="base">
                                        <p:cTn dur="500" fill="hold" id="38"/>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custDataLst>
              <p:tags r:id="rId3"/>
            </p:custDataLst>
          </p:nvPr>
        </p:nvSpPr>
        <p:spPr>
          <a:xfrm>
            <a:off x="2555776" y="5010656"/>
            <a:ext cx="7451824" cy="1155236"/>
          </a:xfrm>
          <a:prstGeom prst="rect">
            <a:avLst/>
          </a:prstGeom>
          <a:noFill/>
        </p:spPr>
        <p:txBody>
          <a:bodyPr anchor="t" anchorCtr="0" bIns="46800" lIns="90000" rIns="90000" rtlCol="0" tIns="46800" wrap="square">
            <a:noAutofit/>
          </a:bodyPr>
          <a:lstStyle>
            <a:defPPr>
              <a:defRPr lang="zh-CN"/>
            </a:defPPr>
            <a:lvl1pPr>
              <a:defRPr>
                <a:solidFill>
                  <a:schemeClr val="tx1">
                    <a:lumMod val="75000"/>
                    <a:lumOff val="25000"/>
                  </a:schemeClr>
                </a:solidFill>
                <a:latin typeface="+mn-ea"/>
              </a:defRPr>
            </a:lvl1pPr>
          </a:lstStyle>
          <a:p>
            <a:pPr algn="ctr">
              <a:lnSpc>
                <a:spcPct val="150000"/>
              </a:lnSpc>
            </a:pPr>
            <a:r>
              <a:rPr altLang="en-US" lang="zh-CN" sz="1400">
                <a:solidFill>
                  <a:schemeClr val="tx1">
                    <a:lumMod val="95000"/>
                    <a:lumOff val="5000"/>
                  </a:schemeClr>
                </a:solidFill>
                <a:latin charset="-122" panose="03000509000000000000" pitchFamily="65" typeface="方正卡通简体"/>
                <a:ea charset="-122" panose="03000509000000000000" pitchFamily="65" typeface="方正卡通简体"/>
              </a:rPr>
              <a:t>请在此输入您的文本。请在此输入您的文本。请在此输入您的文本请在此输入您的文请在此输入您的文本。请本请在此输入您的文本请在此输入您的文本请在此输入您的文本。请在此输入请在此输入请在此输入您的文本。</a:t>
            </a:r>
          </a:p>
        </p:txBody>
      </p:sp>
      <p:grpSp>
        <p:nvGrpSpPr>
          <p:cNvPr id="9" name="组合 8"/>
          <p:cNvGrpSpPr/>
          <p:nvPr/>
        </p:nvGrpSpPr>
        <p:grpSpPr>
          <a:xfrm>
            <a:off x="2874940" y="2402718"/>
            <a:ext cx="1559829" cy="1559829"/>
            <a:chOff x="2819397" y="3111500"/>
            <a:chExt cx="1352175" cy="1352175"/>
          </a:xfrm>
        </p:grpSpPr>
        <p:pic>
          <p:nvPicPr>
            <p:cNvPr id="8" name="图片 7"/>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tretch>
              <a:fillRect/>
            </a:stretch>
          </p:blipFill>
          <p:spPr>
            <a:xfrm>
              <a:off x="2819397" y="3111500"/>
              <a:ext cx="1352175" cy="1352175"/>
            </a:xfrm>
            <a:prstGeom prst="rect">
              <a:avLst/>
            </a:prstGeom>
          </p:spPr>
        </p:pic>
        <p:sp>
          <p:nvSpPr>
            <p:cNvPr id="10" name="文本框 9"/>
            <p:cNvSpPr txBox="1"/>
            <p:nvPr>
              <p:custDataLst>
                <p:tags r:id="rId5"/>
              </p:custDataLst>
            </p:nvPr>
          </p:nvSpPr>
          <p:spPr>
            <a:xfrm>
              <a:off x="2819397" y="3537000"/>
              <a:ext cx="1303499" cy="424973"/>
            </a:xfrm>
            <a:prstGeom prst="rect">
              <a:avLst/>
            </a:prstGeom>
            <a:noFill/>
          </p:spPr>
          <p:txBody>
            <a:bodyPr anchor="t" anchorCtr="0" bIns="46800" lIns="90000" rIns="90000" rtlCol="0" tIns="46800" wrap="square">
              <a:noAutofit/>
            </a:bodyPr>
            <a:lstStyle>
              <a:defPPr>
                <a:defRPr lang="zh-CN"/>
              </a:defPPr>
              <a:lvl1pPr defTabSz="1216660">
                <a:spcBef>
                  <a:spcPct val="20000"/>
                </a:spcBef>
                <a:defRPr b="1" sz="3600">
                  <a:solidFill>
                    <a:schemeClr val="tx1">
                      <a:lumMod val="75000"/>
                      <a:lumOff val="25000"/>
                    </a:schemeClr>
                  </a:solidFill>
                  <a:latin typeface="+mj-ea"/>
                  <a:ea typeface="+mj-ea"/>
                </a:defRPr>
              </a:lvl1pPr>
            </a:lstStyle>
            <a:p>
              <a:pPr algn="ctr"/>
              <a:r>
                <a:rPr altLang="en-US" b="0" lang="zh-CN" smtClean="0" sz="2800">
                  <a:solidFill>
                    <a:schemeClr val="tx1">
                      <a:lumMod val="95000"/>
                      <a:lumOff val="5000"/>
                    </a:schemeClr>
                  </a:solidFill>
                  <a:latin charset="-122" panose="03000509000000000000" pitchFamily="65" typeface="方正卡通简体"/>
                  <a:ea charset="-122" panose="03000509000000000000" pitchFamily="65" typeface="方正卡通简体"/>
                  <a:cs typeface="+mj-cs"/>
                </a:rPr>
                <a:t>标题</a:t>
              </a:r>
            </a:p>
          </p:txBody>
        </p:sp>
      </p:grpSp>
      <p:grpSp>
        <p:nvGrpSpPr>
          <p:cNvPr id="48" name="组合 47"/>
          <p:cNvGrpSpPr/>
          <p:nvPr/>
        </p:nvGrpSpPr>
        <p:grpSpPr>
          <a:xfrm>
            <a:off x="5362959" y="2402718"/>
            <a:ext cx="1559829" cy="1559829"/>
            <a:chOff x="2819397" y="3111500"/>
            <a:chExt cx="1352175" cy="1352175"/>
          </a:xfrm>
        </p:grpSpPr>
        <p:pic>
          <p:nvPicPr>
            <p:cNvPr id="49" name="图片 48"/>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tretch>
              <a:fillRect/>
            </a:stretch>
          </p:blipFill>
          <p:spPr>
            <a:xfrm>
              <a:off x="2819397" y="3111500"/>
              <a:ext cx="1352175" cy="1352175"/>
            </a:xfrm>
            <a:prstGeom prst="rect">
              <a:avLst/>
            </a:prstGeom>
          </p:spPr>
        </p:pic>
        <p:sp>
          <p:nvSpPr>
            <p:cNvPr id="50" name="文本框 49"/>
            <p:cNvSpPr txBox="1"/>
            <p:nvPr>
              <p:custDataLst>
                <p:tags r:id="rId6"/>
              </p:custDataLst>
            </p:nvPr>
          </p:nvSpPr>
          <p:spPr>
            <a:xfrm>
              <a:off x="2819397" y="3537000"/>
              <a:ext cx="1303499" cy="424973"/>
            </a:xfrm>
            <a:prstGeom prst="rect">
              <a:avLst/>
            </a:prstGeom>
            <a:noFill/>
          </p:spPr>
          <p:txBody>
            <a:bodyPr anchor="t" anchorCtr="0" bIns="46800" lIns="90000" rIns="90000" rtlCol="0" tIns="46800" wrap="square">
              <a:noAutofit/>
            </a:bodyPr>
            <a:lstStyle>
              <a:defPPr>
                <a:defRPr lang="zh-CN"/>
              </a:defPPr>
              <a:lvl1pPr defTabSz="1216660">
                <a:spcBef>
                  <a:spcPct val="20000"/>
                </a:spcBef>
                <a:defRPr b="1" sz="3600">
                  <a:solidFill>
                    <a:schemeClr val="tx1">
                      <a:lumMod val="75000"/>
                      <a:lumOff val="25000"/>
                    </a:schemeClr>
                  </a:solidFill>
                  <a:latin typeface="+mj-ea"/>
                  <a:ea typeface="+mj-ea"/>
                </a:defRPr>
              </a:lvl1pPr>
            </a:lstStyle>
            <a:p>
              <a:pPr algn="ctr"/>
              <a:r>
                <a:rPr altLang="en-US" b="0" lang="zh-CN" smtClean="0" sz="2800">
                  <a:solidFill>
                    <a:schemeClr val="tx1">
                      <a:lumMod val="95000"/>
                      <a:lumOff val="5000"/>
                    </a:schemeClr>
                  </a:solidFill>
                  <a:latin charset="-122" panose="03000509000000000000" pitchFamily="65" typeface="方正卡通简体"/>
                  <a:ea charset="-122" panose="03000509000000000000" pitchFamily="65" typeface="方正卡通简体"/>
                  <a:cs typeface="+mj-cs"/>
                </a:rPr>
                <a:t>标题</a:t>
              </a:r>
            </a:p>
          </p:txBody>
        </p:sp>
      </p:grpSp>
      <p:grpSp>
        <p:nvGrpSpPr>
          <p:cNvPr id="51" name="组合 50"/>
          <p:cNvGrpSpPr/>
          <p:nvPr/>
        </p:nvGrpSpPr>
        <p:grpSpPr>
          <a:xfrm>
            <a:off x="7850977" y="2402718"/>
            <a:ext cx="1559829" cy="1559829"/>
            <a:chOff x="2819397" y="3111500"/>
            <a:chExt cx="1352175" cy="1352175"/>
          </a:xfrm>
        </p:grpSpPr>
        <p:pic>
          <p:nvPicPr>
            <p:cNvPr id="52" name="图片 51"/>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tretch>
              <a:fillRect/>
            </a:stretch>
          </p:blipFill>
          <p:spPr>
            <a:xfrm>
              <a:off x="2819397" y="3111500"/>
              <a:ext cx="1352175" cy="1352175"/>
            </a:xfrm>
            <a:prstGeom prst="rect">
              <a:avLst/>
            </a:prstGeom>
          </p:spPr>
        </p:pic>
        <p:sp>
          <p:nvSpPr>
            <p:cNvPr id="53" name="文本框 52"/>
            <p:cNvSpPr txBox="1"/>
            <p:nvPr>
              <p:custDataLst>
                <p:tags r:id="rId7"/>
              </p:custDataLst>
            </p:nvPr>
          </p:nvSpPr>
          <p:spPr>
            <a:xfrm>
              <a:off x="2819397" y="3537000"/>
              <a:ext cx="1303499" cy="424973"/>
            </a:xfrm>
            <a:prstGeom prst="rect">
              <a:avLst/>
            </a:prstGeom>
            <a:noFill/>
          </p:spPr>
          <p:txBody>
            <a:bodyPr anchor="t" anchorCtr="0" bIns="46800" lIns="90000" rIns="90000" rtlCol="0" tIns="46800" wrap="square">
              <a:noAutofit/>
            </a:bodyPr>
            <a:lstStyle>
              <a:defPPr>
                <a:defRPr lang="zh-CN"/>
              </a:defPPr>
              <a:lvl1pPr defTabSz="1216660">
                <a:spcBef>
                  <a:spcPct val="20000"/>
                </a:spcBef>
                <a:defRPr b="1" sz="3600">
                  <a:solidFill>
                    <a:schemeClr val="tx1">
                      <a:lumMod val="75000"/>
                      <a:lumOff val="25000"/>
                    </a:schemeClr>
                  </a:solidFill>
                  <a:latin typeface="+mj-ea"/>
                  <a:ea typeface="+mj-ea"/>
                </a:defRPr>
              </a:lvl1pPr>
            </a:lstStyle>
            <a:p>
              <a:pPr algn="ctr"/>
              <a:r>
                <a:rPr altLang="en-US" b="0" lang="zh-CN" smtClean="0" sz="2800">
                  <a:solidFill>
                    <a:schemeClr val="tx1">
                      <a:lumMod val="95000"/>
                      <a:lumOff val="5000"/>
                    </a:schemeClr>
                  </a:solidFill>
                  <a:latin charset="-122" panose="03000509000000000000" pitchFamily="65" typeface="方正卡通简体"/>
                  <a:ea charset="-122" panose="03000509000000000000" pitchFamily="65" typeface="方正卡通简体"/>
                  <a:cs typeface="+mj-cs"/>
                </a:rPr>
                <a:t>标题</a:t>
              </a:r>
            </a:p>
          </p:txBody>
        </p:sp>
      </p:grpSp>
      <p:pic>
        <p:nvPicPr>
          <p:cNvPr id="54" name="图片 53"/>
          <p:cNvPicPr>
            <a:picLocks noChangeAspect="1"/>
          </p:cNvPicPr>
          <p:nvPr/>
        </p:nvPicPr>
        <p:blipFill>
          <a:blip r:embed="rId8">
            <a:biLevel thresh="75000"/>
            <a:extLst>
              <a:ext uri="{28A0092B-C50C-407E-A947-70E740481C1C}">
                <a14:useLocalDpi val="0"/>
              </a:ext>
            </a:extLst>
          </a:blip>
          <a:stretch>
            <a:fillRect/>
          </a:stretch>
        </p:blipFill>
        <p:spPr>
          <a:xfrm flipH="1">
            <a:off x="4143252" y="1805546"/>
            <a:ext cx="1660647" cy="994893"/>
          </a:xfrm>
          <a:prstGeom prst="rect">
            <a:avLst/>
          </a:prstGeom>
        </p:spPr>
      </p:pic>
      <p:pic>
        <p:nvPicPr>
          <p:cNvPr id="55" name="图片 54"/>
          <p:cNvPicPr>
            <a:picLocks noChangeAspect="1"/>
          </p:cNvPicPr>
          <p:nvPr/>
        </p:nvPicPr>
        <p:blipFill>
          <a:blip r:embed="rId8">
            <a:biLevel thresh="75000"/>
            <a:extLst>
              <a:ext uri="{28A0092B-C50C-407E-A947-70E740481C1C}">
                <a14:useLocalDpi val="0"/>
              </a:ext>
            </a:extLst>
          </a:blip>
          <a:stretch>
            <a:fillRect/>
          </a:stretch>
        </p:blipFill>
        <p:spPr>
          <a:xfrm flipH="1">
            <a:off x="6567095" y="1805546"/>
            <a:ext cx="1660647" cy="994893"/>
          </a:xfrm>
          <a:prstGeom prst="rect">
            <a:avLst/>
          </a:prstGeom>
        </p:spPr>
      </p:pic>
      <p:sp>
        <p:nvSpPr>
          <p:cNvPr id="56" name="TextBox 97"/>
          <p:cNvSpPr txBox="1"/>
          <p:nvPr/>
        </p:nvSpPr>
        <p:spPr>
          <a:xfrm>
            <a:off x="5011675" y="4430407"/>
            <a:ext cx="2489735" cy="548640"/>
          </a:xfrm>
          <a:prstGeom prst="rect">
            <a:avLst/>
          </a:prstGeom>
          <a:noFill/>
        </p:spPr>
        <p:txBody>
          <a:bodyPr anchor="t" bIns="0" lIns="102974" rIns="102974" rtlCol="0" tIns="0" wrap="square">
            <a:spAutoFit/>
          </a:bodyPr>
          <a:lstStyle/>
          <a:p>
            <a:pPr algn="ctr">
              <a:lnSpc>
                <a:spcPct val="150000"/>
              </a:lnSpc>
            </a:pPr>
            <a:r>
              <a:rPr altLang="en-US" lang="zh-CN" sz="2400">
                <a:solidFill>
                  <a:srgbClr val="ED6D34"/>
                </a:solidFill>
                <a:latin charset="-122" panose="03000509000000000000" pitchFamily="65" typeface="方正卡通简体"/>
                <a:ea charset="-122" panose="03000509000000000000" pitchFamily="65" typeface="方正卡通简体"/>
                <a:cs charset="-122" pitchFamily="2" typeface="华文黑体"/>
              </a:rPr>
              <a:t>点击添加标题</a:t>
            </a:r>
          </a:p>
        </p:txBody>
      </p:sp>
    </p:spTree>
    <p:extLst>
      <p:ext uri="{BB962C8B-B14F-4D97-AF65-F5344CB8AC3E}">
        <p14:creationId val="2483969108"/>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48"/>
                                        </p:tgtEl>
                                        <p:attrNameLst>
                                          <p:attrName>style.visibility</p:attrName>
                                        </p:attrNameLst>
                                      </p:cBhvr>
                                      <p:to>
                                        <p:strVal val="visible"/>
                                      </p:to>
                                    </p:set>
                                    <p:animEffect filter="fade" transition="in">
                                      <p:cBhvr>
                                        <p:cTn dur="1000" id="12"/>
                                        <p:tgtEl>
                                          <p:spTgt spid="48"/>
                                        </p:tgtEl>
                                      </p:cBhvr>
                                    </p:animEffect>
                                    <p:anim calcmode="lin" valueType="num">
                                      <p:cBhvr>
                                        <p:cTn dur="1000" fill="hold" id="13"/>
                                        <p:tgtEl>
                                          <p:spTgt spid="48"/>
                                        </p:tgtEl>
                                        <p:attrNameLst>
                                          <p:attrName>ppt_x</p:attrName>
                                        </p:attrNameLst>
                                      </p:cBhvr>
                                      <p:tavLst>
                                        <p:tav tm="0">
                                          <p:val>
                                            <p:strVal val="#ppt_x"/>
                                          </p:val>
                                        </p:tav>
                                        <p:tav tm="100000">
                                          <p:val>
                                            <p:strVal val="#ppt_x"/>
                                          </p:val>
                                        </p:tav>
                                      </p:tavLst>
                                    </p:anim>
                                    <p:anim calcmode="lin" valueType="num">
                                      <p:cBhvr>
                                        <p:cTn dur="1000" fill="hold" id="14"/>
                                        <p:tgtEl>
                                          <p:spTgt spid="48"/>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51"/>
                                        </p:tgtEl>
                                        <p:attrNameLst>
                                          <p:attrName>style.visibility</p:attrName>
                                        </p:attrNameLst>
                                      </p:cBhvr>
                                      <p:to>
                                        <p:strVal val="visible"/>
                                      </p:to>
                                    </p:set>
                                    <p:animEffect filter="fade" transition="in">
                                      <p:cBhvr>
                                        <p:cTn dur="1000" id="17"/>
                                        <p:tgtEl>
                                          <p:spTgt spid="51"/>
                                        </p:tgtEl>
                                      </p:cBhvr>
                                    </p:animEffect>
                                    <p:anim calcmode="lin" valueType="num">
                                      <p:cBhvr>
                                        <p:cTn dur="1000" fill="hold" id="18"/>
                                        <p:tgtEl>
                                          <p:spTgt spid="51"/>
                                        </p:tgtEl>
                                        <p:attrNameLst>
                                          <p:attrName>ppt_x</p:attrName>
                                        </p:attrNameLst>
                                      </p:cBhvr>
                                      <p:tavLst>
                                        <p:tav tm="0">
                                          <p:val>
                                            <p:strVal val="#ppt_x"/>
                                          </p:val>
                                        </p:tav>
                                        <p:tav tm="100000">
                                          <p:val>
                                            <p:strVal val="#ppt_x"/>
                                          </p:val>
                                        </p:tav>
                                      </p:tavLst>
                                    </p:anim>
                                    <p:anim calcmode="lin" valueType="num">
                                      <p:cBhvr>
                                        <p:cTn dur="1000" fill="hold" id="19"/>
                                        <p:tgtEl>
                                          <p:spTgt spid="51"/>
                                        </p:tgtEl>
                                        <p:attrNameLst>
                                          <p:attrName>ppt_y</p:attrName>
                                        </p:attrNameLst>
                                      </p:cBhvr>
                                      <p:tavLst>
                                        <p:tav tm="0">
                                          <p:val>
                                            <p:strVal val="#ppt_y+.1"/>
                                          </p:val>
                                        </p:tav>
                                        <p:tav tm="100000">
                                          <p:val>
                                            <p:strVal val="#ppt_y"/>
                                          </p:val>
                                        </p:tav>
                                      </p:tavLst>
                                    </p:anim>
                                  </p:childTnLst>
                                </p:cTn>
                              </p:par>
                              <p:par>
                                <p:cTn fill="hold" id="20" nodeType="withEffect" presetClass="entr" presetID="22" presetSubtype="8">
                                  <p:stCondLst>
                                    <p:cond delay="500"/>
                                  </p:stCondLst>
                                  <p:childTnLst>
                                    <p:set>
                                      <p:cBhvr>
                                        <p:cTn dur="1" fill="hold" id="21">
                                          <p:stCondLst>
                                            <p:cond delay="0"/>
                                          </p:stCondLst>
                                        </p:cTn>
                                        <p:tgtEl>
                                          <p:spTgt spid="54"/>
                                        </p:tgtEl>
                                        <p:attrNameLst>
                                          <p:attrName>style.visibility</p:attrName>
                                        </p:attrNameLst>
                                      </p:cBhvr>
                                      <p:to>
                                        <p:strVal val="visible"/>
                                      </p:to>
                                    </p:set>
                                    <p:animEffect filter="wipe(left)" transition="in">
                                      <p:cBhvr>
                                        <p:cTn dur="500" id="22"/>
                                        <p:tgtEl>
                                          <p:spTgt spid="54"/>
                                        </p:tgtEl>
                                      </p:cBhvr>
                                    </p:animEffect>
                                  </p:childTnLst>
                                </p:cTn>
                              </p:par>
                              <p:par>
                                <p:cTn fill="hold" id="23" nodeType="withEffect" presetClass="entr" presetID="22" presetSubtype="8">
                                  <p:stCondLst>
                                    <p:cond delay="750"/>
                                  </p:stCondLst>
                                  <p:childTnLst>
                                    <p:set>
                                      <p:cBhvr>
                                        <p:cTn dur="1" fill="hold" id="24">
                                          <p:stCondLst>
                                            <p:cond delay="0"/>
                                          </p:stCondLst>
                                        </p:cTn>
                                        <p:tgtEl>
                                          <p:spTgt spid="55"/>
                                        </p:tgtEl>
                                        <p:attrNameLst>
                                          <p:attrName>style.visibility</p:attrName>
                                        </p:attrNameLst>
                                      </p:cBhvr>
                                      <p:to>
                                        <p:strVal val="visible"/>
                                      </p:to>
                                    </p:set>
                                    <p:animEffect filter="wipe(left)" transition="in">
                                      <p:cBhvr>
                                        <p:cTn dur="500" id="25"/>
                                        <p:tgtEl>
                                          <p:spTgt spid="55"/>
                                        </p:tgtEl>
                                      </p:cBhvr>
                                    </p:animEffect>
                                  </p:childTnLst>
                                </p:cTn>
                              </p:par>
                            </p:childTnLst>
                          </p:cTn>
                        </p:par>
                        <p:par>
                          <p:cTn fill="hold" id="26" nodeType="afterGroup">
                            <p:stCondLst>
                              <p:cond delay="1500"/>
                            </p:stCondLst>
                            <p:childTnLst>
                              <p:par>
                                <p:cTn fill="hold" grpId="0" id="27" nodeType="afterEffect" presetClass="entr" presetID="42" presetSubtype="0">
                                  <p:stCondLst>
                                    <p:cond delay="0"/>
                                  </p:stCondLst>
                                  <p:childTnLst>
                                    <p:set>
                                      <p:cBhvr>
                                        <p:cTn dur="1" fill="hold" id="28">
                                          <p:stCondLst>
                                            <p:cond delay="0"/>
                                          </p:stCondLst>
                                        </p:cTn>
                                        <p:tgtEl>
                                          <p:spTgt spid="56"/>
                                        </p:tgtEl>
                                        <p:attrNameLst>
                                          <p:attrName>style.visibility</p:attrName>
                                        </p:attrNameLst>
                                      </p:cBhvr>
                                      <p:to>
                                        <p:strVal val="visible"/>
                                      </p:to>
                                    </p:set>
                                    <p:animEffect filter="fade" transition="in">
                                      <p:cBhvr>
                                        <p:cTn dur="1000" id="29"/>
                                        <p:tgtEl>
                                          <p:spTgt spid="56"/>
                                        </p:tgtEl>
                                      </p:cBhvr>
                                    </p:animEffect>
                                    <p:anim calcmode="lin" valueType="num">
                                      <p:cBhvr>
                                        <p:cTn dur="1000" fill="hold" id="30"/>
                                        <p:tgtEl>
                                          <p:spTgt spid="56"/>
                                        </p:tgtEl>
                                        <p:attrNameLst>
                                          <p:attrName>ppt_x</p:attrName>
                                        </p:attrNameLst>
                                      </p:cBhvr>
                                      <p:tavLst>
                                        <p:tav tm="0">
                                          <p:val>
                                            <p:strVal val="#ppt_x"/>
                                          </p:val>
                                        </p:tav>
                                        <p:tav tm="100000">
                                          <p:val>
                                            <p:strVal val="#ppt_x"/>
                                          </p:val>
                                        </p:tav>
                                      </p:tavLst>
                                    </p:anim>
                                    <p:anim calcmode="lin" valueType="num">
                                      <p:cBhvr>
                                        <p:cTn dur="1000" fill="hold" id="31"/>
                                        <p:tgtEl>
                                          <p:spTgt spid="56"/>
                                        </p:tgtEl>
                                        <p:attrNameLst>
                                          <p:attrName>ppt_y</p:attrName>
                                        </p:attrNameLst>
                                      </p:cBhvr>
                                      <p:tavLst>
                                        <p:tav tm="0">
                                          <p:val>
                                            <p:strVal val="#ppt_y+.1"/>
                                          </p:val>
                                        </p:tav>
                                        <p:tav tm="100000">
                                          <p:val>
                                            <p:strVal val="#ppt_y"/>
                                          </p:val>
                                        </p:tav>
                                      </p:tavLst>
                                    </p:anim>
                                  </p:childTnLst>
                                </p:cTn>
                              </p:par>
                              <p:par>
                                <p:cTn fill="hold" grpId="0" id="32" nodeType="withEffect" presetClass="entr" presetID="16" presetSubtype="21">
                                  <p:stCondLst>
                                    <p:cond delay="250"/>
                                  </p:stCondLst>
                                  <p:childTnLst>
                                    <p:set>
                                      <p:cBhvr>
                                        <p:cTn dur="1" fill="hold" id="33">
                                          <p:stCondLst>
                                            <p:cond delay="0"/>
                                          </p:stCondLst>
                                        </p:cTn>
                                        <p:tgtEl>
                                          <p:spTgt spid="6"/>
                                        </p:tgtEl>
                                        <p:attrNameLst>
                                          <p:attrName>style.visibility</p:attrName>
                                        </p:attrNameLst>
                                      </p:cBhvr>
                                      <p:to>
                                        <p:strVal val="visible"/>
                                      </p:to>
                                    </p:set>
                                    <p:animEffect filter="barn(inVertical)" transition="in">
                                      <p:cBhvr>
                                        <p:cTn dur="500" id="34"/>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5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flipH="1">
            <a:off x="1117221" y="365554"/>
            <a:ext cx="2414421" cy="1514317"/>
            <a:chOff x="594424" y="1153191"/>
            <a:chExt cx="2605976" cy="1634460"/>
          </a:xfrm>
          <a:effectLst>
            <a:outerShdw algn="tl" blurRad="50800" dir="2700000" dist="38100" rotWithShape="0">
              <a:prstClr val="black">
                <a:alpha val="40000"/>
              </a:prstClr>
            </a:outerShdw>
          </a:effectLst>
        </p:grpSpPr>
        <p:sp>
          <p:nvSpPr>
            <p:cNvPr id="22" name="任意多边形 21"/>
            <p:cNvSpPr/>
            <p:nvPr/>
          </p:nvSpPr>
          <p:spPr>
            <a:xfrm>
              <a:off x="616196" y="1175175"/>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algn="t" blurRad="152400" dir="54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22"/>
            <p:cNvSpPr/>
            <p:nvPr/>
          </p:nvSpPr>
          <p:spPr>
            <a:xfrm>
              <a:off x="594424" y="1153191"/>
              <a:ext cx="2584204" cy="1612476"/>
            </a:xfrm>
            <a:custGeom>
              <a:gdLst>
                <a:gd fmla="*/ 1389184 w 3610707" name="connsiteX0"/>
                <a:gd fmla="*/ 0 h 2450125" name="connsiteY0"/>
                <a:gd fmla="*/ 2191163 w 3610707" name="connsiteX1"/>
                <a:gd fmla="*/ 426409 h 2450125" name="connsiteY1"/>
                <a:gd fmla="*/ 2262626 w 3610707" name="connsiteX2"/>
                <a:gd fmla="*/ 558069 h 2450125" name="connsiteY2"/>
                <a:gd fmla="*/ 2332890 w 3610707" name="connsiteX3"/>
                <a:gd fmla="*/ 550986 h 2450125" name="connsiteY3"/>
                <a:gd fmla="*/ 2894584 w 3610707" name="connsiteX4"/>
                <a:gd fmla="*/ 923302 h 2450125" name="connsiteY4"/>
                <a:gd fmla="*/ 2915413 w 3610707" name="connsiteX5"/>
                <a:gd fmla="*/ 990402 h 2450125" name="connsiteY5"/>
                <a:gd fmla="*/ 2934595 w 3610707" name="connsiteX6"/>
                <a:gd fmla="*/ 984447 h 2450125" name="connsiteY6"/>
                <a:gd fmla="*/ 3048000 w 3610707" name="connsiteX7"/>
                <a:gd fmla="*/ 973015 h 2450125" name="connsiteY7"/>
                <a:gd fmla="*/ 3610707 w 3610707" name="connsiteX8"/>
                <a:gd fmla="*/ 1535722 h 2450125" name="connsiteY8"/>
                <a:gd fmla="*/ 3048000 w 3610707" name="connsiteX9"/>
                <a:gd fmla="*/ 2098429 h 2450125" name="connsiteY9"/>
                <a:gd fmla="*/ 2934595 w 3610707" name="connsiteX10"/>
                <a:gd fmla="*/ 2086997 h 2450125" name="connsiteY10"/>
                <a:gd fmla="*/ 2841470 w 3610707" name="connsiteX11"/>
                <a:gd fmla="*/ 2058089 h 2450125" name="connsiteY11"/>
                <a:gd fmla="*/ 2778805 w 3610707" name="connsiteX12"/>
                <a:gd fmla="*/ 2134039 h 2450125" name="connsiteY12"/>
                <a:gd fmla="*/ 2327029 w 3610707" name="connsiteX13"/>
                <a:gd fmla="*/ 2321171 h 2450125" name="connsiteY13"/>
                <a:gd fmla="*/ 1897442 w 3610707" name="connsiteX14"/>
                <a:gd fmla="*/ 2155195 h 2450125" name="connsiteY14"/>
                <a:gd fmla="*/ 1878393 w 3610707" name="connsiteX15"/>
                <a:gd fmla="*/ 2135215 h 2450125" name="connsiteY15"/>
                <a:gd fmla="*/ 1860361 w 3610707" name="connsiteX16"/>
                <a:gd fmla="*/ 2168437 h 2450125" name="connsiteY16"/>
                <a:gd fmla="*/ 1330568 w 3610707" name="connsiteX17"/>
                <a:gd fmla="*/ 2450125 h 2450125" name="connsiteY17"/>
                <a:gd fmla="*/ 800775 w 3610707" name="connsiteX18"/>
                <a:gd fmla="*/ 2168437 h 2450125" name="connsiteY18"/>
                <a:gd fmla="*/ 771869 w 3610707" name="connsiteX19"/>
                <a:gd fmla="*/ 2115180 h 2450125" name="connsiteY19"/>
                <a:gd fmla="*/ 753583 w 3610707" name="connsiteX20"/>
                <a:gd fmla="*/ 2120856 h 2450125" name="connsiteY20"/>
                <a:gd fmla="*/ 627184 w 3610707" name="connsiteX21"/>
                <a:gd fmla="*/ 2133598 h 2450125" name="connsiteY21"/>
                <a:gd fmla="*/ 0 w 3610707" name="connsiteX22"/>
                <a:gd fmla="*/ 1506414 h 2450125" name="connsiteY22"/>
                <a:gd fmla="*/ 383056 w 3610707" name="connsiteX23"/>
                <a:gd fmla="*/ 928517 h 2450125" name="connsiteY23"/>
                <a:gd fmla="*/ 424632 w 3610707" name="connsiteX24"/>
                <a:gd fmla="*/ 915611 h 2450125" name="connsiteY24"/>
                <a:gd fmla="*/ 427023 w 3610707" name="connsiteX25"/>
                <a:gd fmla="*/ 868268 h 2450125" name="connsiteY25"/>
                <a:gd fmla="*/ 1389184 w 3610707" name="connsiteX26"/>
                <a:gd fmla="*/ 0 h 2450125"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2450125" w="3610707">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r="3600000" dist="1016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1993356" y="753321"/>
            <a:ext cx="1614954" cy="762000"/>
          </a:xfrm>
          <a:prstGeom prst="rect">
            <a:avLst/>
          </a:prstGeom>
          <a:noFill/>
        </p:spPr>
        <p:txBody>
          <a:bodyPr rtlCol="0" wrap="square">
            <a:spAutoFit/>
            <a:scene3d>
              <a:camera prst="orthographicFront"/>
              <a:lightRig dir="t" rig="threePt"/>
            </a:scene3d>
            <a:sp3d contourW="6350"/>
          </a:bodyPr>
          <a:lstStyle/>
          <a:p>
            <a:r>
              <a:rPr altLang="en-US" b="1" lang="zh-CN" smtClean="0" sz="4400">
                <a:solidFill>
                  <a:srgbClr val="ED6D34"/>
                </a:solidFill>
                <a:effectLst>
                  <a:outerShdw algn="tl" blurRad="25400" dir="2700000" dist="25400">
                    <a:srgbClr val="000000">
                      <a:alpha val="20000"/>
                    </a:srgbClr>
                  </a:outerShdw>
                </a:effectLst>
                <a:latin charset="-122" panose="03000509000000000000" pitchFamily="65" typeface="方正卡通简体"/>
                <a:ea charset="-122" panose="03000509000000000000" pitchFamily="65" typeface="方正卡通简体"/>
              </a:rPr>
              <a:t>目录</a:t>
            </a:r>
          </a:p>
        </p:txBody>
      </p:sp>
      <p:pic>
        <p:nvPicPr>
          <p:cNvPr id="24" name="图片 23"/>
          <p:cNvPicPr>
            <a:picLocks noChangeAspect="1"/>
          </p:cNvPicPr>
          <p:nvPr/>
        </p:nvPicPr>
        <p:blipFill>
          <a:blip r:embed="rId3">
            <a:extLst>
              <a:ext uri="{28A0092B-C50C-407E-A947-70E740481C1C}">
                <a14:useLocalDpi val="0"/>
              </a:ext>
            </a:extLst>
          </a:blip>
          <a:stretch>
            <a:fillRect/>
          </a:stretch>
        </p:blipFill>
        <p:spPr>
          <a:xfrm flipH="1">
            <a:off x="327320" y="455758"/>
            <a:ext cx="2360748" cy="1475467"/>
          </a:xfrm>
          <a:prstGeom prst="rect">
            <a:avLst/>
          </a:prstGeom>
        </p:spPr>
      </p:pic>
      <p:grpSp>
        <p:nvGrpSpPr>
          <p:cNvPr id="81" name="组合 80"/>
          <p:cNvGrpSpPr/>
          <p:nvPr/>
        </p:nvGrpSpPr>
        <p:grpSpPr>
          <a:xfrm>
            <a:off x="1544068" y="2631090"/>
            <a:ext cx="2067034" cy="2375158"/>
            <a:chOff x="1761045" y="2769814"/>
            <a:chExt cx="2067034" cy="2375158"/>
          </a:xfrm>
        </p:grpSpPr>
        <p:grpSp>
          <p:nvGrpSpPr>
            <p:cNvPr id="71" name="组合 70"/>
            <p:cNvGrpSpPr/>
            <p:nvPr/>
          </p:nvGrpSpPr>
          <p:grpSpPr>
            <a:xfrm>
              <a:off x="1761045" y="3916504"/>
              <a:ext cx="2067034" cy="1228468"/>
              <a:chOff x="1652559" y="4930272"/>
              <a:chExt cx="2067034" cy="1228468"/>
            </a:xfrm>
          </p:grpSpPr>
          <p:pic>
            <p:nvPicPr>
              <p:cNvPr id="70" name="图片 69"/>
              <p:cNvPicPr>
                <a:picLocks noChangeAspect="1"/>
              </p:cNvPicPr>
              <p:nvPr/>
            </p:nvPicPr>
            <p:blipFill>
              <a:blip r:embed="rId4">
                <a:extLst>
                  <a:ext uri="{28A0092B-C50C-407E-A947-70E740481C1C}">
                    <a14:useLocalDpi val="0"/>
                  </a:ext>
                </a:extLst>
              </a:blip>
              <a:stretch>
                <a:fillRect/>
              </a:stretch>
            </p:blipFill>
            <p:spPr>
              <a:xfrm>
                <a:off x="1659165" y="4930272"/>
                <a:ext cx="1936398" cy="1228468"/>
              </a:xfrm>
              <a:prstGeom prst="rect">
                <a:avLst/>
              </a:prstGeom>
            </p:spPr>
          </p:pic>
          <p:sp>
            <p:nvSpPr>
              <p:cNvPr id="7" name="文本框 6"/>
              <p:cNvSpPr txBox="1"/>
              <p:nvPr/>
            </p:nvSpPr>
            <p:spPr>
              <a:xfrm>
                <a:off x="1652558" y="5329389"/>
                <a:ext cx="2067034" cy="457200"/>
              </a:xfrm>
              <a:prstGeom prst="rect">
                <a:avLst/>
              </a:prstGeom>
              <a:noFill/>
            </p:spPr>
            <p:txBody>
              <a:bodyPr rtlCol="0" wrap="square">
                <a:spAutoFit/>
                <a:scene3d>
                  <a:camera prst="orthographicFront"/>
                  <a:lightRig dir="t" rig="threePt"/>
                </a:scene3d>
                <a:sp3d contourW="6350">
                  <a:contourClr>
                    <a:schemeClr val="bg1"/>
                  </a:contourClr>
                </a:sp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2400" u="none">
                    <a:ln>
                      <a:noFill/>
                    </a:ln>
                    <a:solidFill>
                      <a:schemeClr val="tx1">
                        <a:lumMod val="85000"/>
                        <a:lumOff val="15000"/>
                      </a:schemeClr>
                    </a:solidFill>
                    <a:effectLst/>
                    <a:uLnTx/>
                    <a:uFillTx/>
                    <a:latin charset="-122" panose="03000509000000000000" pitchFamily="65" typeface="方正卡通简体"/>
                    <a:ea charset="-122" panose="03000509000000000000" pitchFamily="65" typeface="方正卡通简体"/>
                  </a:rPr>
                  <a:t>教学背景</a:t>
                </a:r>
              </a:p>
            </p:txBody>
          </p:sp>
        </p:grpSp>
        <p:pic>
          <p:nvPicPr>
            <p:cNvPr id="65" name="图片 64"/>
            <p:cNvPicPr>
              <a:picLocks noChangeAspect="1"/>
            </p:cNvPicPr>
            <p:nvPr/>
          </p:nvPicPr>
          <p:blipFill>
            <a:blip r:embed="rId5">
              <a:extLst>
                <a:ext uri="{28A0092B-C50C-407E-A947-70E740481C1C}">
                  <a14:useLocalDpi val="0"/>
                </a:ext>
              </a:extLst>
            </a:blip>
            <a:srcRect b="43277" l="24238" r="51129" t="29830"/>
            <a:stretch>
              <a:fillRect/>
            </a:stretch>
          </p:blipFill>
          <p:spPr>
            <a:xfrm>
              <a:off x="1860639" y="2769814"/>
              <a:ext cx="1425242" cy="1555998"/>
            </a:xfrm>
            <a:prstGeom prst="rect">
              <a:avLst/>
            </a:prstGeom>
            <a:effectLst>
              <a:outerShdw algn="tl" blurRad="50800" dir="2700000" dist="38100" rotWithShape="0">
                <a:prstClr val="black">
                  <a:alpha val="20000"/>
                </a:prstClr>
              </a:outerShdw>
            </a:effectLst>
          </p:spPr>
        </p:pic>
      </p:grpSp>
      <p:grpSp>
        <p:nvGrpSpPr>
          <p:cNvPr id="82" name="组合 81"/>
          <p:cNvGrpSpPr/>
          <p:nvPr/>
        </p:nvGrpSpPr>
        <p:grpSpPr>
          <a:xfrm>
            <a:off x="3997331" y="2582340"/>
            <a:ext cx="2067034" cy="2423908"/>
            <a:chOff x="4105820" y="2721064"/>
            <a:chExt cx="2067034" cy="2423908"/>
          </a:xfrm>
        </p:grpSpPr>
        <p:grpSp>
          <p:nvGrpSpPr>
            <p:cNvPr id="72" name="组合 71"/>
            <p:cNvGrpSpPr/>
            <p:nvPr/>
          </p:nvGrpSpPr>
          <p:grpSpPr>
            <a:xfrm>
              <a:off x="4105820" y="3916504"/>
              <a:ext cx="2067034" cy="1228468"/>
              <a:chOff x="1652559" y="4930272"/>
              <a:chExt cx="2067034" cy="1228468"/>
            </a:xfrm>
          </p:grpSpPr>
          <p:pic>
            <p:nvPicPr>
              <p:cNvPr id="73" name="图片 72"/>
              <p:cNvPicPr>
                <a:picLocks noChangeAspect="1"/>
              </p:cNvPicPr>
              <p:nvPr/>
            </p:nvPicPr>
            <p:blipFill>
              <a:blip r:embed="rId4">
                <a:extLst>
                  <a:ext uri="{28A0092B-C50C-407E-A947-70E740481C1C}">
                    <a14:useLocalDpi val="0"/>
                  </a:ext>
                </a:extLst>
              </a:blip>
              <a:stretch>
                <a:fillRect/>
              </a:stretch>
            </p:blipFill>
            <p:spPr>
              <a:xfrm>
                <a:off x="1659165" y="4930272"/>
                <a:ext cx="1936398" cy="1228468"/>
              </a:xfrm>
              <a:prstGeom prst="rect">
                <a:avLst/>
              </a:prstGeom>
            </p:spPr>
          </p:pic>
          <p:sp>
            <p:nvSpPr>
              <p:cNvPr id="74" name="文本框 73"/>
              <p:cNvSpPr txBox="1"/>
              <p:nvPr/>
            </p:nvSpPr>
            <p:spPr>
              <a:xfrm>
                <a:off x="1652559" y="5329389"/>
                <a:ext cx="2067034" cy="457200"/>
              </a:xfrm>
              <a:prstGeom prst="rect">
                <a:avLst/>
              </a:prstGeom>
              <a:noFill/>
            </p:spPr>
            <p:txBody>
              <a:bodyPr rtlCol="0" wrap="square">
                <a:spAutoFit/>
                <a:scene3d>
                  <a:camera prst="orthographicFront"/>
                  <a:lightRig dir="t" rig="threePt"/>
                </a:scene3d>
                <a:sp3d contourW="6350">
                  <a:contourClr>
                    <a:schemeClr val="bg1"/>
                  </a:contourClr>
                </a:sp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2400" u="none">
                    <a:ln>
                      <a:noFill/>
                    </a:ln>
                    <a:solidFill>
                      <a:schemeClr val="tx1">
                        <a:lumMod val="85000"/>
                        <a:lumOff val="15000"/>
                      </a:schemeClr>
                    </a:solidFill>
                    <a:effectLst/>
                    <a:uLnTx/>
                    <a:uFillTx/>
                    <a:latin charset="-122" panose="03000509000000000000" pitchFamily="65" typeface="方正卡通简体"/>
                    <a:ea charset="-122" panose="03000509000000000000" pitchFamily="65" typeface="方正卡通简体"/>
                  </a:rPr>
                  <a:t>教学目标</a:t>
                </a:r>
              </a:p>
            </p:txBody>
          </p:sp>
        </p:grpSp>
        <p:pic>
          <p:nvPicPr>
            <p:cNvPr id="66" name="图片 65"/>
            <p:cNvPicPr>
              <a:picLocks noChangeAspect="1"/>
            </p:cNvPicPr>
            <p:nvPr/>
          </p:nvPicPr>
          <p:blipFill>
            <a:blip r:embed="rId5">
              <a:extLst>
                <a:ext uri="{28A0092B-C50C-407E-A947-70E740481C1C}">
                  <a14:useLocalDpi val="0"/>
                </a:ext>
              </a:extLst>
            </a:blip>
            <a:srcRect b="1681" l="3455" r="78013" t="74816"/>
            <a:stretch>
              <a:fillRect/>
            </a:stretch>
          </p:blipFill>
          <p:spPr>
            <a:xfrm>
              <a:off x="4248260" y="2721064"/>
              <a:ext cx="1339552" cy="1698944"/>
            </a:xfrm>
            <a:prstGeom prst="rect">
              <a:avLst/>
            </a:prstGeom>
            <a:effectLst>
              <a:outerShdw algn="tl" blurRad="50800" dir="2700000" dist="38100" rotWithShape="0">
                <a:prstClr val="black">
                  <a:alpha val="20000"/>
                </a:prstClr>
              </a:outerShdw>
            </a:effectLst>
          </p:spPr>
        </p:pic>
      </p:grpSp>
      <p:grpSp>
        <p:nvGrpSpPr>
          <p:cNvPr id="84" name="组合 83"/>
          <p:cNvGrpSpPr/>
          <p:nvPr/>
        </p:nvGrpSpPr>
        <p:grpSpPr>
          <a:xfrm>
            <a:off x="8903857" y="2681175"/>
            <a:ext cx="2067034" cy="2325073"/>
            <a:chOff x="8795370" y="2819899"/>
            <a:chExt cx="2067034" cy="2325073"/>
          </a:xfrm>
        </p:grpSpPr>
        <p:grpSp>
          <p:nvGrpSpPr>
            <p:cNvPr id="78" name="组合 77"/>
            <p:cNvGrpSpPr/>
            <p:nvPr/>
          </p:nvGrpSpPr>
          <p:grpSpPr>
            <a:xfrm>
              <a:off x="8795370" y="3916504"/>
              <a:ext cx="2067034" cy="1228468"/>
              <a:chOff x="1652559" y="4930272"/>
              <a:chExt cx="2067034" cy="1228468"/>
            </a:xfrm>
          </p:grpSpPr>
          <p:pic>
            <p:nvPicPr>
              <p:cNvPr id="79" name="图片 78"/>
              <p:cNvPicPr>
                <a:picLocks noChangeAspect="1"/>
              </p:cNvPicPr>
              <p:nvPr/>
            </p:nvPicPr>
            <p:blipFill>
              <a:blip r:embed="rId4">
                <a:extLst>
                  <a:ext uri="{28A0092B-C50C-407E-A947-70E740481C1C}">
                    <a14:useLocalDpi val="0"/>
                  </a:ext>
                </a:extLst>
              </a:blip>
              <a:stretch>
                <a:fillRect/>
              </a:stretch>
            </p:blipFill>
            <p:spPr>
              <a:xfrm>
                <a:off x="1659165" y="4930272"/>
                <a:ext cx="1936398" cy="1228468"/>
              </a:xfrm>
              <a:prstGeom prst="rect">
                <a:avLst/>
              </a:prstGeom>
            </p:spPr>
          </p:pic>
          <p:sp>
            <p:nvSpPr>
              <p:cNvPr id="80" name="文本框 79"/>
              <p:cNvSpPr txBox="1"/>
              <p:nvPr/>
            </p:nvSpPr>
            <p:spPr>
              <a:xfrm>
                <a:off x="1652558" y="5329389"/>
                <a:ext cx="2067034" cy="457200"/>
              </a:xfrm>
              <a:prstGeom prst="rect">
                <a:avLst/>
              </a:prstGeom>
              <a:noFill/>
            </p:spPr>
            <p:txBody>
              <a:bodyPr rtlCol="0" wrap="square">
                <a:spAutoFit/>
                <a:scene3d>
                  <a:camera prst="orthographicFront"/>
                  <a:lightRig dir="t" rig="threePt"/>
                </a:scene3d>
                <a:sp3d contourW="6350">
                  <a:contourClr>
                    <a:schemeClr val="bg1"/>
                  </a:contourClr>
                </a:sp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2400" u="none">
                    <a:ln>
                      <a:noFill/>
                    </a:ln>
                    <a:solidFill>
                      <a:schemeClr val="tx1">
                        <a:lumMod val="85000"/>
                        <a:lumOff val="15000"/>
                      </a:schemeClr>
                    </a:solidFill>
                    <a:effectLst/>
                    <a:uLnTx/>
                    <a:uFillTx/>
                    <a:latin charset="-122" panose="03000509000000000000" pitchFamily="65" typeface="方正卡通简体"/>
                    <a:ea charset="-122" panose="03000509000000000000" pitchFamily="65" typeface="方正卡通简体"/>
                  </a:rPr>
                  <a:t>教学反思</a:t>
                </a:r>
              </a:p>
            </p:txBody>
          </p:sp>
        </p:grpSp>
        <p:pic>
          <p:nvPicPr>
            <p:cNvPr id="67" name="图片 66"/>
            <p:cNvPicPr>
              <a:picLocks noChangeAspect="1"/>
            </p:cNvPicPr>
            <p:nvPr/>
          </p:nvPicPr>
          <p:blipFill>
            <a:blip r:embed="rId5">
              <a:extLst>
                <a:ext uri="{28A0092B-C50C-407E-A947-70E740481C1C}">
                  <a14:useLocalDpi val="0"/>
                </a:ext>
              </a:extLst>
            </a:blip>
            <a:srcRect b="3715" l="50688" r="33041" t="77754"/>
            <a:stretch>
              <a:fillRect/>
            </a:stretch>
          </p:blipFill>
          <p:spPr>
            <a:xfrm>
              <a:off x="9047737" y="2819899"/>
              <a:ext cx="1331802" cy="1516772"/>
            </a:xfrm>
            <a:prstGeom prst="rect">
              <a:avLst/>
            </a:prstGeom>
            <a:effectLst>
              <a:outerShdw algn="tl" blurRad="50800" dir="2700000" dist="38100" rotWithShape="0">
                <a:prstClr val="black">
                  <a:alpha val="20000"/>
                </a:prstClr>
              </a:outerShdw>
            </a:effectLst>
          </p:spPr>
        </p:pic>
      </p:grpSp>
      <p:grpSp>
        <p:nvGrpSpPr>
          <p:cNvPr id="83" name="组合 82"/>
          <p:cNvGrpSpPr/>
          <p:nvPr/>
        </p:nvGrpSpPr>
        <p:grpSpPr>
          <a:xfrm>
            <a:off x="6450594" y="2793378"/>
            <a:ext cx="2067034" cy="2212870"/>
            <a:chOff x="6450595" y="2932102"/>
            <a:chExt cx="2067034" cy="2212870"/>
          </a:xfrm>
        </p:grpSpPr>
        <p:grpSp>
          <p:nvGrpSpPr>
            <p:cNvPr id="75" name="组合 74"/>
            <p:cNvGrpSpPr/>
            <p:nvPr/>
          </p:nvGrpSpPr>
          <p:grpSpPr>
            <a:xfrm>
              <a:off x="6450595" y="3916504"/>
              <a:ext cx="2067034" cy="1228468"/>
              <a:chOff x="1652559" y="4930272"/>
              <a:chExt cx="2067034" cy="1228468"/>
            </a:xfrm>
          </p:grpSpPr>
          <p:pic>
            <p:nvPicPr>
              <p:cNvPr id="76" name="图片 75"/>
              <p:cNvPicPr>
                <a:picLocks noChangeAspect="1"/>
              </p:cNvPicPr>
              <p:nvPr/>
            </p:nvPicPr>
            <p:blipFill>
              <a:blip r:embed="rId4">
                <a:extLst>
                  <a:ext uri="{28A0092B-C50C-407E-A947-70E740481C1C}">
                    <a14:useLocalDpi val="0"/>
                  </a:ext>
                </a:extLst>
              </a:blip>
              <a:stretch>
                <a:fillRect/>
              </a:stretch>
            </p:blipFill>
            <p:spPr>
              <a:xfrm>
                <a:off x="1659165" y="4930272"/>
                <a:ext cx="1936398" cy="1228468"/>
              </a:xfrm>
              <a:prstGeom prst="rect">
                <a:avLst/>
              </a:prstGeom>
            </p:spPr>
          </p:pic>
          <p:sp>
            <p:nvSpPr>
              <p:cNvPr id="77" name="文本框 76"/>
              <p:cNvSpPr txBox="1"/>
              <p:nvPr/>
            </p:nvSpPr>
            <p:spPr>
              <a:xfrm>
                <a:off x="1652559" y="5329389"/>
                <a:ext cx="2067034" cy="457200"/>
              </a:xfrm>
              <a:prstGeom prst="rect">
                <a:avLst/>
              </a:prstGeom>
              <a:noFill/>
            </p:spPr>
            <p:txBody>
              <a:bodyPr rtlCol="0" wrap="square">
                <a:spAutoFit/>
                <a:scene3d>
                  <a:camera prst="orthographicFront"/>
                  <a:lightRig dir="t" rig="threePt"/>
                </a:scene3d>
                <a:sp3d contourW="6350">
                  <a:contourClr>
                    <a:schemeClr val="bg1"/>
                  </a:contourClr>
                </a:sp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2400" u="none">
                    <a:ln>
                      <a:noFill/>
                    </a:ln>
                    <a:solidFill>
                      <a:schemeClr val="tx1">
                        <a:lumMod val="85000"/>
                        <a:lumOff val="15000"/>
                      </a:schemeClr>
                    </a:solidFill>
                    <a:effectLst/>
                    <a:uLnTx/>
                    <a:uFillTx/>
                    <a:latin charset="-122" panose="03000509000000000000" pitchFamily="65" typeface="方正卡通简体"/>
                    <a:ea charset="-122" panose="03000509000000000000" pitchFamily="65" typeface="方正卡通简体"/>
                  </a:rPr>
                  <a:t>教学设计</a:t>
                </a:r>
              </a:p>
            </p:txBody>
          </p:sp>
        </p:grpSp>
        <p:pic>
          <p:nvPicPr>
            <p:cNvPr id="68" name="图片 67"/>
            <p:cNvPicPr>
              <a:picLocks noChangeAspect="1"/>
            </p:cNvPicPr>
            <p:nvPr/>
          </p:nvPicPr>
          <p:blipFill>
            <a:blip r:embed="rId5">
              <a:extLst>
                <a:ext uri="{28A0092B-C50C-407E-A947-70E740481C1C}">
                  <a14:useLocalDpi val="0"/>
                </a:ext>
              </a:extLst>
            </a:blip>
            <a:srcRect b="45523" l="70349" r="1862" t="30282"/>
            <a:stretch>
              <a:fillRect/>
            </a:stretch>
          </p:blipFill>
          <p:spPr>
            <a:xfrm>
              <a:off x="6477256" y="2932102"/>
              <a:ext cx="1607790" cy="1399898"/>
            </a:xfrm>
            <a:prstGeom prst="rect">
              <a:avLst/>
            </a:prstGeom>
            <a:effectLst>
              <a:outerShdw algn="tl" blurRad="50800" dir="2700000" dist="38100" rotWithShape="0">
                <a:prstClr val="black">
                  <a:alpha val="20000"/>
                </a:prstClr>
              </a:outerShdw>
            </a:effectLst>
          </p:spPr>
        </p:pic>
      </p:grpSp>
      <p:grpSp>
        <p:nvGrpSpPr>
          <p:cNvPr id="89" name="组合 88"/>
          <p:cNvGrpSpPr/>
          <p:nvPr/>
        </p:nvGrpSpPr>
        <p:grpSpPr>
          <a:xfrm>
            <a:off x="-178084" y="5403982"/>
            <a:ext cx="12678310" cy="1942215"/>
            <a:chOff x="-178084" y="5403982"/>
            <a:chExt cx="12678310" cy="1942215"/>
          </a:xfrm>
        </p:grpSpPr>
        <p:pic>
          <p:nvPicPr>
            <p:cNvPr id="85" name="图片 84"/>
            <p:cNvPicPr>
              <a:picLocks noChangeAspect="1"/>
            </p:cNvPicPr>
            <p:nvPr/>
          </p:nvPicPr>
          <p:blipFill>
            <a:blip r:embed="rId6">
              <a:extLst>
                <a:ext uri="{28A0092B-C50C-407E-A947-70E740481C1C}">
                  <a14:useLocalDpi val="0"/>
                </a:ext>
              </a:extLst>
            </a:blip>
            <a:srcRect b="25562" t="23181"/>
            <a:stretch>
              <a:fillRect/>
            </a:stretch>
          </p:blipFill>
          <p:spPr>
            <a:xfrm>
              <a:off x="-178084" y="5403982"/>
              <a:ext cx="3789186" cy="1942215"/>
            </a:xfrm>
            <a:prstGeom prst="rect">
              <a:avLst/>
            </a:prstGeom>
            <a:effectLst>
              <a:outerShdw algn="tl" blurRad="50800" dir="2700000" dist="38100" rotWithShape="0">
                <a:prstClr val="black">
                  <a:alpha val="40000"/>
                </a:prstClr>
              </a:outerShdw>
            </a:effectLst>
          </p:spPr>
        </p:pic>
        <p:pic>
          <p:nvPicPr>
            <p:cNvPr id="86" name="图片 85"/>
            <p:cNvPicPr>
              <a:picLocks noChangeAspect="1"/>
            </p:cNvPicPr>
            <p:nvPr/>
          </p:nvPicPr>
          <p:blipFill>
            <a:blip r:embed="rId6">
              <a:extLst>
                <a:ext uri="{28A0092B-C50C-407E-A947-70E740481C1C}">
                  <a14:useLocalDpi val="0"/>
                </a:ext>
              </a:extLst>
            </a:blip>
            <a:srcRect b="25562" t="23181"/>
            <a:stretch>
              <a:fillRect/>
            </a:stretch>
          </p:blipFill>
          <p:spPr>
            <a:xfrm>
              <a:off x="2688069" y="5403982"/>
              <a:ext cx="3789186" cy="1942215"/>
            </a:xfrm>
            <a:prstGeom prst="rect">
              <a:avLst/>
            </a:prstGeom>
            <a:effectLst>
              <a:outerShdw algn="tl" blurRad="50800" dir="2700000" dist="38100" rotWithShape="0">
                <a:prstClr val="black">
                  <a:alpha val="40000"/>
                </a:prstClr>
              </a:outerShdw>
            </a:effectLst>
          </p:spPr>
        </p:pic>
        <p:pic>
          <p:nvPicPr>
            <p:cNvPr id="87" name="图片 86"/>
            <p:cNvPicPr>
              <a:picLocks noChangeAspect="1"/>
            </p:cNvPicPr>
            <p:nvPr/>
          </p:nvPicPr>
          <p:blipFill>
            <a:blip r:embed="rId6">
              <a:extLst>
                <a:ext uri="{28A0092B-C50C-407E-A947-70E740481C1C}">
                  <a14:useLocalDpi val="0"/>
                </a:ext>
              </a:extLst>
            </a:blip>
            <a:srcRect b="25562" t="23181"/>
            <a:stretch>
              <a:fillRect/>
            </a:stretch>
          </p:blipFill>
          <p:spPr>
            <a:xfrm>
              <a:off x="5657874" y="5403982"/>
              <a:ext cx="3789186" cy="1942215"/>
            </a:xfrm>
            <a:prstGeom prst="rect">
              <a:avLst/>
            </a:prstGeom>
            <a:effectLst>
              <a:outerShdw algn="tl" blurRad="50800" dir="2700000" dist="38100" rotWithShape="0">
                <a:prstClr val="black">
                  <a:alpha val="40000"/>
                </a:prstClr>
              </a:outerShdw>
            </a:effectLst>
          </p:spPr>
        </p:pic>
        <p:pic>
          <p:nvPicPr>
            <p:cNvPr id="88" name="图片 87"/>
            <p:cNvPicPr>
              <a:picLocks noChangeAspect="1"/>
            </p:cNvPicPr>
            <p:nvPr/>
          </p:nvPicPr>
          <p:blipFill>
            <a:blip r:embed="rId6">
              <a:extLst>
                <a:ext uri="{28A0092B-C50C-407E-A947-70E740481C1C}">
                  <a14:useLocalDpi val="0"/>
                </a:ext>
              </a:extLst>
            </a:blip>
            <a:srcRect b="25562" t="23181"/>
            <a:stretch>
              <a:fillRect/>
            </a:stretch>
          </p:blipFill>
          <p:spPr>
            <a:xfrm>
              <a:off x="8711040" y="5403982"/>
              <a:ext cx="3789186" cy="1942215"/>
            </a:xfrm>
            <a:prstGeom prst="rect">
              <a:avLst/>
            </a:prstGeom>
            <a:effectLst>
              <a:outerShdw algn="tl" blurRad="50800" dir="2700000" dist="38100" rotWithShape="0">
                <a:prstClr val="black">
                  <a:alpha val="40000"/>
                </a:prstClr>
              </a:outerShdw>
            </a:effectLst>
          </p:spPr>
        </p:pic>
      </p:grpSp>
      <p:sp>
        <p:nvSpPr>
          <p:cNvPr id="2" name="文本框 1"/>
          <p:cNvSpPr txBox="1"/>
          <p:nvPr/>
        </p:nvSpPr>
        <p:spPr>
          <a:xfrm>
            <a:off x="4752975" y="455758"/>
            <a:ext cx="3057525" cy="365760"/>
          </a:xfrm>
          <a:prstGeom prst="rect">
            <a:avLst/>
          </a:prstGeom>
          <a:noFill/>
        </p:spPr>
        <p:txBody>
          <a:bodyPr rtlCol="0" wrap="square">
            <a:spAutoFit/>
          </a:bodyPr>
          <a:lstStyle/>
          <a:p>
            <a:r>
              <a:rPr altLang="zh-CN" lang="en-US">
                <a:solidFill>
                  <a:srgbClr val="99DDE0"/>
                </a:solidFill>
              </a:rPr>
              <a:t>https://www.youyedoc.com/</a:t>
            </a:r>
          </a:p>
        </p:txBody>
      </p:sp>
    </p:spTree>
    <p:extLst>
      <p:ext uri="{BB962C8B-B14F-4D97-AF65-F5344CB8AC3E}">
        <p14:creationId val="230996935"/>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4"/>
                                        </p:tgtEl>
                                        <p:attrNameLst>
                                          <p:attrName>style.visibility</p:attrName>
                                        </p:attrNameLst>
                                      </p:cBhvr>
                                      <p:to>
                                        <p:strVal val="visible"/>
                                      </p:to>
                                    </p:set>
                                    <p:animEffect filter="fade" transition="in">
                                      <p:cBhvr>
                                        <p:cTn dur="1000" id="17"/>
                                        <p:tgtEl>
                                          <p:spTgt spid="24"/>
                                        </p:tgtEl>
                                      </p:cBhvr>
                                    </p:animEffect>
                                    <p:anim calcmode="lin" valueType="num">
                                      <p:cBhvr>
                                        <p:cTn dur="1000" fill="hold" id="18"/>
                                        <p:tgtEl>
                                          <p:spTgt spid="24"/>
                                        </p:tgtEl>
                                        <p:attrNameLst>
                                          <p:attrName>ppt_x</p:attrName>
                                        </p:attrNameLst>
                                      </p:cBhvr>
                                      <p:tavLst>
                                        <p:tav tm="0">
                                          <p:val>
                                            <p:strVal val="#ppt_x"/>
                                          </p:val>
                                        </p:tav>
                                        <p:tav tm="100000">
                                          <p:val>
                                            <p:strVal val="#ppt_x"/>
                                          </p:val>
                                        </p:tav>
                                      </p:tavLst>
                                    </p:anim>
                                    <p:anim calcmode="lin" valueType="num">
                                      <p:cBhvr>
                                        <p:cTn dur="1000" fill="hold" id="19"/>
                                        <p:tgtEl>
                                          <p:spTgt spid="24"/>
                                        </p:tgtEl>
                                        <p:attrNameLst>
                                          <p:attrName>ppt_y</p:attrName>
                                        </p:attrNameLst>
                                      </p:cBhvr>
                                      <p:tavLst>
                                        <p:tav tm="0">
                                          <p:val>
                                            <p:strVal val="#ppt_y+.1"/>
                                          </p:val>
                                        </p:tav>
                                        <p:tav tm="100000">
                                          <p:val>
                                            <p:strVal val="#ppt_y"/>
                                          </p:val>
                                        </p:tav>
                                      </p:tavLst>
                                    </p:anim>
                                  </p:childTnLst>
                                </p:cTn>
                              </p:par>
                              <p:par>
                                <p:cTn fill="hold" id="20" nodeType="withEffect" presetClass="entr" presetID="22" presetSubtype="4">
                                  <p:stCondLst>
                                    <p:cond delay="0"/>
                                  </p:stCondLst>
                                  <p:childTnLst>
                                    <p:set>
                                      <p:cBhvr>
                                        <p:cTn dur="1" fill="hold" id="21">
                                          <p:stCondLst>
                                            <p:cond delay="0"/>
                                          </p:stCondLst>
                                        </p:cTn>
                                        <p:tgtEl>
                                          <p:spTgt spid="89"/>
                                        </p:tgtEl>
                                        <p:attrNameLst>
                                          <p:attrName>style.visibility</p:attrName>
                                        </p:attrNameLst>
                                      </p:cBhvr>
                                      <p:to>
                                        <p:strVal val="visible"/>
                                      </p:to>
                                    </p:set>
                                    <p:animEffect filter="wipe(down)" transition="in">
                                      <p:cBhvr>
                                        <p:cTn dur="500" id="22"/>
                                        <p:tgtEl>
                                          <p:spTgt spid="89"/>
                                        </p:tgtEl>
                                      </p:cBhvr>
                                    </p:animEffect>
                                  </p:childTnLst>
                                </p:cTn>
                              </p:par>
                            </p:childTnLst>
                          </p:cTn>
                        </p:par>
                        <p:par>
                          <p:cTn fill="hold" id="23" nodeType="afterGroup">
                            <p:stCondLst>
                              <p:cond delay="1000"/>
                            </p:stCondLst>
                            <p:childTnLst>
                              <p:par>
                                <p:cTn fill="hold" id="24" nodeType="afterEffect" presetClass="entr" presetID="2" presetSubtype="1">
                                  <p:stCondLst>
                                    <p:cond delay="0"/>
                                  </p:stCondLst>
                                  <p:childTnLst>
                                    <p:set>
                                      <p:cBhvr>
                                        <p:cTn dur="1" fill="hold" id="25">
                                          <p:stCondLst>
                                            <p:cond delay="0"/>
                                          </p:stCondLst>
                                        </p:cTn>
                                        <p:tgtEl>
                                          <p:spTgt spid="81"/>
                                        </p:tgtEl>
                                        <p:attrNameLst>
                                          <p:attrName>style.visibility</p:attrName>
                                        </p:attrNameLst>
                                      </p:cBhvr>
                                      <p:to>
                                        <p:strVal val="visible"/>
                                      </p:to>
                                    </p:set>
                                    <p:anim calcmode="lin" valueType="num">
                                      <p:cBhvr additive="base">
                                        <p:cTn dur="750" fill="hold" id="26"/>
                                        <p:tgtEl>
                                          <p:spTgt spid="81"/>
                                        </p:tgtEl>
                                        <p:attrNameLst>
                                          <p:attrName>ppt_x</p:attrName>
                                        </p:attrNameLst>
                                      </p:cBhvr>
                                      <p:tavLst>
                                        <p:tav tm="0">
                                          <p:val>
                                            <p:strVal val="#ppt_x"/>
                                          </p:val>
                                        </p:tav>
                                        <p:tav tm="100000">
                                          <p:val>
                                            <p:strVal val="#ppt_x"/>
                                          </p:val>
                                        </p:tav>
                                      </p:tavLst>
                                    </p:anim>
                                    <p:anim calcmode="lin" valueType="num">
                                      <p:cBhvr additive="base">
                                        <p:cTn dur="750" fill="hold" id="27"/>
                                        <p:tgtEl>
                                          <p:spTgt spid="81"/>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1750"/>
                            </p:stCondLst>
                            <p:childTnLst>
                              <p:par>
                                <p:cTn fill="hold" id="29" nodeType="afterEffect" presetClass="entr" presetID="2" presetSubtype="1">
                                  <p:stCondLst>
                                    <p:cond delay="0"/>
                                  </p:stCondLst>
                                  <p:childTnLst>
                                    <p:set>
                                      <p:cBhvr>
                                        <p:cTn dur="1" fill="hold" id="30">
                                          <p:stCondLst>
                                            <p:cond delay="0"/>
                                          </p:stCondLst>
                                        </p:cTn>
                                        <p:tgtEl>
                                          <p:spTgt spid="82"/>
                                        </p:tgtEl>
                                        <p:attrNameLst>
                                          <p:attrName>style.visibility</p:attrName>
                                        </p:attrNameLst>
                                      </p:cBhvr>
                                      <p:to>
                                        <p:strVal val="visible"/>
                                      </p:to>
                                    </p:set>
                                    <p:anim calcmode="lin" valueType="num">
                                      <p:cBhvr additive="base">
                                        <p:cTn dur="750" fill="hold" id="31"/>
                                        <p:tgtEl>
                                          <p:spTgt spid="82"/>
                                        </p:tgtEl>
                                        <p:attrNameLst>
                                          <p:attrName>ppt_x</p:attrName>
                                        </p:attrNameLst>
                                      </p:cBhvr>
                                      <p:tavLst>
                                        <p:tav tm="0">
                                          <p:val>
                                            <p:strVal val="#ppt_x"/>
                                          </p:val>
                                        </p:tav>
                                        <p:tav tm="100000">
                                          <p:val>
                                            <p:strVal val="#ppt_x"/>
                                          </p:val>
                                        </p:tav>
                                      </p:tavLst>
                                    </p:anim>
                                    <p:anim calcmode="lin" valueType="num">
                                      <p:cBhvr additive="base">
                                        <p:cTn dur="750" fill="hold" id="32"/>
                                        <p:tgtEl>
                                          <p:spTgt spid="82"/>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2500"/>
                            </p:stCondLst>
                            <p:childTnLst>
                              <p:par>
                                <p:cTn fill="hold" id="34" nodeType="afterEffect" presetClass="entr" presetID="2" presetSubtype="1">
                                  <p:stCondLst>
                                    <p:cond delay="0"/>
                                  </p:stCondLst>
                                  <p:childTnLst>
                                    <p:set>
                                      <p:cBhvr>
                                        <p:cTn dur="1" fill="hold" id="35">
                                          <p:stCondLst>
                                            <p:cond delay="0"/>
                                          </p:stCondLst>
                                        </p:cTn>
                                        <p:tgtEl>
                                          <p:spTgt spid="83"/>
                                        </p:tgtEl>
                                        <p:attrNameLst>
                                          <p:attrName>style.visibility</p:attrName>
                                        </p:attrNameLst>
                                      </p:cBhvr>
                                      <p:to>
                                        <p:strVal val="visible"/>
                                      </p:to>
                                    </p:set>
                                    <p:anim calcmode="lin" valueType="num">
                                      <p:cBhvr additive="base">
                                        <p:cTn dur="750" fill="hold" id="36"/>
                                        <p:tgtEl>
                                          <p:spTgt spid="83"/>
                                        </p:tgtEl>
                                        <p:attrNameLst>
                                          <p:attrName>ppt_x</p:attrName>
                                        </p:attrNameLst>
                                      </p:cBhvr>
                                      <p:tavLst>
                                        <p:tav tm="0">
                                          <p:val>
                                            <p:strVal val="#ppt_x"/>
                                          </p:val>
                                        </p:tav>
                                        <p:tav tm="100000">
                                          <p:val>
                                            <p:strVal val="#ppt_x"/>
                                          </p:val>
                                        </p:tav>
                                      </p:tavLst>
                                    </p:anim>
                                    <p:anim calcmode="lin" valueType="num">
                                      <p:cBhvr additive="base">
                                        <p:cTn dur="750" fill="hold" id="37"/>
                                        <p:tgtEl>
                                          <p:spTgt spid="83"/>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3250"/>
                            </p:stCondLst>
                            <p:childTnLst>
                              <p:par>
                                <p:cTn fill="hold" id="39" nodeType="afterEffect" presetClass="entr" presetID="2" presetSubtype="1">
                                  <p:stCondLst>
                                    <p:cond delay="0"/>
                                  </p:stCondLst>
                                  <p:childTnLst>
                                    <p:set>
                                      <p:cBhvr>
                                        <p:cTn dur="1" fill="hold" id="40">
                                          <p:stCondLst>
                                            <p:cond delay="0"/>
                                          </p:stCondLst>
                                        </p:cTn>
                                        <p:tgtEl>
                                          <p:spTgt spid="84"/>
                                        </p:tgtEl>
                                        <p:attrNameLst>
                                          <p:attrName>style.visibility</p:attrName>
                                        </p:attrNameLst>
                                      </p:cBhvr>
                                      <p:to>
                                        <p:strVal val="visible"/>
                                      </p:to>
                                    </p:set>
                                    <p:anim calcmode="lin" valueType="num">
                                      <p:cBhvr additive="base">
                                        <p:cTn dur="750" fill="hold" id="41"/>
                                        <p:tgtEl>
                                          <p:spTgt spid="84"/>
                                        </p:tgtEl>
                                        <p:attrNameLst>
                                          <p:attrName>ppt_x</p:attrName>
                                        </p:attrNameLst>
                                      </p:cBhvr>
                                      <p:tavLst>
                                        <p:tav tm="0">
                                          <p:val>
                                            <p:strVal val="#ppt_x"/>
                                          </p:val>
                                        </p:tav>
                                        <p:tav tm="100000">
                                          <p:val>
                                            <p:strVal val="#ppt_x"/>
                                          </p:val>
                                        </p:tav>
                                      </p:tavLst>
                                    </p:anim>
                                    <p:anim calcmode="lin" valueType="num">
                                      <p:cBhvr additive="base">
                                        <p:cTn dur="750" fill="hold" id="42"/>
                                        <p:tgtEl>
                                          <p:spTgt spid="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组合 38"/>
          <p:cNvGrpSpPr/>
          <p:nvPr/>
        </p:nvGrpSpPr>
        <p:grpSpPr>
          <a:xfrm>
            <a:off x="5422271" y="4911670"/>
            <a:ext cx="4675414" cy="952412"/>
            <a:chOff x="5649686" y="2171699"/>
            <a:chExt cx="4675414" cy="952412"/>
          </a:xfrm>
        </p:grpSpPr>
        <p:sp>
          <p:nvSpPr>
            <p:cNvPr id="40" name="圆角矩形标注 15"/>
            <p:cNvSpPr/>
            <p:nvPr/>
          </p:nvSpPr>
          <p:spPr>
            <a:xfrm rot="5400000">
              <a:off x="7511187" y="310198"/>
              <a:ext cx="952412" cy="4675414"/>
            </a:xfrm>
            <a:custGeom>
              <a:gdLst>
                <a:gd fmla="*/ 0 w 983510" name="connsiteX0"/>
                <a:gd fmla="*/ 1823329 h 3465501" name="connsiteY0"/>
                <a:gd fmla="*/ 155987 w 983510" name="connsiteX1"/>
                <a:gd fmla="*/ 76377 h 3465501" name="connsiteY1"/>
                <a:gd fmla="*/ 827532 w 983510" name="connsiteX2"/>
                <a:gd fmla="*/ 38275 h 3465501" name="connsiteY2"/>
                <a:gd fmla="*/ 983510 w 983510" name="connsiteX3"/>
                <a:gd fmla="*/ 1851904 h 3465501" name="connsiteY3"/>
                <a:gd fmla="*/ 973985 w 983510" name="connsiteX4"/>
                <a:gd fmla="*/ 2649582 h 3465501" name="connsiteY4"/>
                <a:gd fmla="*/ 935885 w 983510" name="connsiteX5"/>
                <a:gd fmla="*/ 3044434 h 3465501" name="connsiteY5"/>
                <a:gd fmla="*/ 760851 w 983510" name="connsiteX6"/>
                <a:gd fmla="*/ 3219468 h 3465501" name="connsiteY6"/>
                <a:gd fmla="*/ 399477 w 983510" name="connsiteX7"/>
                <a:gd fmla="*/ 3171843 h 3465501" name="connsiteY7"/>
                <a:gd fmla="*/ 342735 w 983510" name="connsiteX8"/>
                <a:gd fmla="*/ 3465501 h 3465501" name="connsiteY8"/>
                <a:gd fmla="*/ 155981 w 983510" name="connsiteX9"/>
                <a:gd fmla="*/ 3200418 h 3465501" name="connsiteY9"/>
                <a:gd fmla="*/ 184559 w 983510" name="connsiteX10"/>
                <a:gd fmla="*/ 3200418 h 3465501" name="connsiteY10"/>
                <a:gd fmla="*/ 0 w 983510" name="connsiteX11"/>
                <a:gd fmla="*/ 3044434 h 3465501" name="connsiteY11"/>
                <a:gd fmla="*/ 0 w 983510" name="connsiteX12"/>
                <a:gd fmla="*/ 2649582 h 3465501" name="connsiteY12"/>
                <a:gd fmla="*/ 0 w 983510" name="connsiteX13"/>
                <a:gd fmla="*/ 1823329 h 3465501" name="connsiteY13"/>
                <a:gd fmla="*/ 0 w 983510" name="connsiteX14"/>
                <a:gd fmla="*/ 1823329 h 3465501" name="connsiteY14"/>
                <a:gd fmla="*/ 0 w 1097810" name="connsiteX15"/>
                <a:gd fmla="*/ 1887305 h 3593113" name="connsiteY15"/>
                <a:gd fmla="*/ 15466 w 951351" name="connsiteX16"/>
                <a:gd fmla="*/ 2309139 h 4538822" name="connsiteY16"/>
                <a:gd fmla="*/ 0 w 935885" name="connsiteX17"/>
                <a:gd fmla="*/ 2308928 h 4538611" name="connsiteY17"/>
                <a:gd fmla="*/ 0 w 935885" name="connsiteX18"/>
                <a:gd fmla="*/ 2070734 h 4300417" name="connsiteY18"/>
                <a:gd fmla="*/ 0 w 935885" name="connsiteX19"/>
                <a:gd fmla="*/ 1927925 h 4157608" name="connsiteY19"/>
                <a:gd fmla="*/ 0 w 935885" name="connsiteX20"/>
                <a:gd fmla="*/ 155984 h 330501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465501" w="983509">
                  <a:moveTo>
                    <a:pt x="0" y="1823329"/>
                  </a:moveTo>
                  <a:cubicBezTo>
                    <a:pt x="25998" y="1532170"/>
                    <a:pt x="-985" y="154811"/>
                    <a:pt x="155987" y="76377"/>
                  </a:cubicBezTo>
                  <a:cubicBezTo>
                    <a:pt x="312959" y="-2057"/>
                    <a:pt x="632464" y="-29045"/>
                    <a:pt x="827532" y="38275"/>
                  </a:cubicBezTo>
                  <a:cubicBezTo>
                    <a:pt x="1022600" y="105595"/>
                    <a:pt x="957513" y="1530583"/>
                    <a:pt x="983510" y="1851904"/>
                  </a:cubicBezTo>
                  <a:lnTo>
                    <a:pt x="973985" y="2649582"/>
                  </a:lnTo>
                  <a:lnTo>
                    <a:pt x="935885" y="3044434"/>
                  </a:lnTo>
                  <a:cubicBezTo>
                    <a:pt x="935885" y="3130582"/>
                    <a:pt x="904149" y="3219468"/>
                    <a:pt x="760851" y="3219468"/>
                  </a:cubicBezTo>
                  <a:lnTo>
                    <a:pt x="399477" y="3171843"/>
                  </a:lnTo>
                  <a:lnTo>
                    <a:pt x="342735" y="3465501"/>
                  </a:lnTo>
                  <a:cubicBezTo>
                    <a:pt x="232861" y="3327353"/>
                    <a:pt x="218232" y="3309991"/>
                    <a:pt x="155981" y="3200418"/>
                  </a:cubicBezTo>
                  <a:lnTo>
                    <a:pt x="184559" y="3200418"/>
                  </a:lnTo>
                  <a:cubicBezTo>
                    <a:pt x="98411" y="3200418"/>
                    <a:pt x="0" y="3130582"/>
                    <a:pt x="0" y="3044434"/>
                  </a:cubicBezTo>
                  <a:lnTo>
                    <a:pt x="0" y="2649582"/>
                  </a:lnTo>
                  <a:lnTo>
                    <a:pt x="0" y="1823329"/>
                  </a:lnTo>
                  <a:lnTo>
                    <a:pt x="0" y="1823329"/>
                  </a:lnTo>
                  <a:close/>
                </a:path>
              </a:pathLst>
            </a:custGeom>
            <a:solidFill>
              <a:schemeClr val="bg1"/>
            </a:solidFill>
            <a:ln w="28575">
              <a:solidFill>
                <a:schemeClr val="bg1">
                  <a:lumMod val="75000"/>
                </a:schemeClr>
              </a:solidFill>
            </a:ln>
            <a:effectLst>
              <a:outerShdw algn="tl" blurRad="381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41" name="矩形 40">
              <a:extLst>
                <a:ext uri="{FF2B5EF4-FFF2-40B4-BE49-F238E27FC236}">
                  <a16:creationId xmlns:a16="http://schemas.microsoft.com/office/drawing/2014/main" id="{4305E95A-0F17-441D-950A-B67505729A81}"/>
                </a:ext>
              </a:extLst>
            </p:cNvPr>
            <p:cNvSpPr/>
            <p:nvPr/>
          </p:nvSpPr>
          <p:spPr>
            <a:xfrm>
              <a:off x="6177644" y="2381561"/>
              <a:ext cx="3864429"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75000"/>
                      <a:lumOff val="25000"/>
                    </a:schemeClr>
                  </a:solidFill>
                  <a:latin charset="-122" panose="03000509000000000000" pitchFamily="65" typeface="方正卡通简体"/>
                  <a:ea charset="-122" panose="03000509000000000000" pitchFamily="65" typeface="方正卡通简体"/>
                </a:rPr>
                <a:t>用户可以在投影仪或者计算机上进行演示也可以将演示文稿打印出来制作成胶片</a:t>
              </a:r>
            </a:p>
          </p:txBody>
        </p:sp>
      </p:grpSp>
      <p:pic>
        <p:nvPicPr>
          <p:cNvPr id="3" name="图片 2"/>
          <p:cNvPicPr>
            <a:picLocks noChangeAspect="1"/>
          </p:cNvPicPr>
          <p:nvPr/>
        </p:nvPicPr>
        <p:blipFill>
          <a:blip r:embed="rId3">
            <a:extLst>
              <a:ext uri="{28A0092B-C50C-407E-A947-70E740481C1C}">
                <a14:useLocalDpi val="0"/>
              </a:ext>
            </a:extLst>
          </a:blip>
          <a:stretch>
            <a:fillRect/>
          </a:stretch>
        </p:blipFill>
        <p:spPr>
          <a:xfrm>
            <a:off x="1646687" y="3931055"/>
            <a:ext cx="3626815" cy="2913643"/>
          </a:xfrm>
          <a:prstGeom prst="rect">
            <a:avLst/>
          </a:prstGeom>
        </p:spPr>
      </p:pic>
      <p:sp>
        <p:nvSpPr>
          <p:cNvPr id="42" name="文本框 41"/>
          <p:cNvSpPr txBox="1"/>
          <p:nvPr>
            <p:custDataLst>
              <p:tags r:id="rId4"/>
            </p:custDataLst>
          </p:nvPr>
        </p:nvSpPr>
        <p:spPr>
          <a:xfrm>
            <a:off x="2398231" y="2445256"/>
            <a:ext cx="3024040" cy="1155236"/>
          </a:xfrm>
          <a:prstGeom prst="rect">
            <a:avLst/>
          </a:prstGeom>
          <a:noFill/>
        </p:spPr>
        <p:txBody>
          <a:bodyPr anchor="t" anchorCtr="0" bIns="46800" lIns="90000" rIns="90000" rtlCol="0" tIns="46800" wrap="square">
            <a:noAutofit/>
          </a:bodyPr>
          <a:lstStyle>
            <a:defPPr>
              <a:defRPr lang="zh-CN"/>
            </a:defPPr>
            <a:lvl1pPr>
              <a:defRPr>
                <a:solidFill>
                  <a:schemeClr val="tx1">
                    <a:lumMod val="75000"/>
                    <a:lumOff val="25000"/>
                  </a:schemeClr>
                </a:solidFill>
                <a:latin typeface="+mn-ea"/>
              </a:defRPr>
            </a:lvl1pPr>
          </a:lstStyle>
          <a:p>
            <a:pPr>
              <a:lnSpc>
                <a:spcPct val="150000"/>
              </a:lnSpc>
            </a:pPr>
            <a:r>
              <a:rPr altLang="en-US" lang="zh-CN" sz="1400">
                <a:solidFill>
                  <a:schemeClr val="tx1">
                    <a:lumMod val="95000"/>
                    <a:lumOff val="5000"/>
                  </a:schemeClr>
                </a:solidFill>
                <a:latin charset="-122" panose="03000509000000000000" pitchFamily="65" typeface="方正卡通简体"/>
                <a:ea charset="-122" panose="03000509000000000000" pitchFamily="65" typeface="方正卡通简体"/>
              </a:rPr>
              <a:t>请在此输入您的文本。请在此输入您的文本。请在此输入您的文本请在此输入您的文请在此输入您的文本。请本请在此输入您的。</a:t>
            </a:r>
          </a:p>
        </p:txBody>
      </p:sp>
      <p:sp>
        <p:nvSpPr>
          <p:cNvPr id="43" name="TextBox 97"/>
          <p:cNvSpPr txBox="1"/>
          <p:nvPr/>
        </p:nvSpPr>
        <p:spPr>
          <a:xfrm>
            <a:off x="2398231" y="1865007"/>
            <a:ext cx="2489735" cy="548640"/>
          </a:xfrm>
          <a:prstGeom prst="rect">
            <a:avLst/>
          </a:prstGeom>
          <a:noFill/>
        </p:spPr>
        <p:txBody>
          <a:bodyPr anchor="t" bIns="0" lIns="102974" rIns="102974" rtlCol="0" tIns="0" wrap="square">
            <a:spAutoFit/>
          </a:bodyPr>
          <a:lstStyle/>
          <a:p>
            <a:pPr>
              <a:lnSpc>
                <a:spcPct val="150000"/>
              </a:lnSpc>
            </a:pPr>
            <a:r>
              <a:rPr altLang="en-US" lang="zh-CN" sz="2400">
                <a:solidFill>
                  <a:srgbClr val="BF7233"/>
                </a:solidFill>
                <a:latin charset="-122" panose="03000509000000000000" pitchFamily="65" typeface="方正卡通简体"/>
                <a:ea charset="-122" panose="03000509000000000000" pitchFamily="65" typeface="方正卡通简体"/>
                <a:cs charset="-122" pitchFamily="2" typeface="华文黑体"/>
              </a:rPr>
              <a:t>点击添加标题</a:t>
            </a:r>
          </a:p>
        </p:txBody>
      </p:sp>
      <p:pic>
        <p:nvPicPr>
          <p:cNvPr id="4" name="图片 3"/>
          <p:cNvPicPr>
            <a:picLocks noChangeAspect="1"/>
          </p:cNvPicPr>
          <p:nvPr/>
        </p:nvPicPr>
        <p:blipFill>
          <a:blip r:embed="rId5">
            <a:extLst>
              <a:ext uri="{28A0092B-C50C-407E-A947-70E740481C1C}">
                <a14:useLocalDpi val="0"/>
              </a:ext>
            </a:extLst>
          </a:blip>
          <a:stretch>
            <a:fillRect/>
          </a:stretch>
        </p:blipFill>
        <p:spPr>
          <a:xfrm>
            <a:off x="7261349" y="1865007"/>
            <a:ext cx="1679451" cy="2748193"/>
          </a:xfrm>
          <a:prstGeom prst="rect">
            <a:avLst/>
          </a:prstGeom>
          <a:effectLst>
            <a:outerShdw algn="tl" blurRad="50800" dir="2700000" dist="38100" rotWithShape="0">
              <a:prstClr val="black">
                <a:alpha val="40000"/>
              </a:prstClr>
            </a:outerShdw>
          </a:effectLst>
        </p:spPr>
      </p:pic>
    </p:spTree>
    <p:extLst>
      <p:ext uri="{BB962C8B-B14F-4D97-AF65-F5344CB8AC3E}">
        <p14:creationId val="3310788306"/>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id="7"/>
                                        <p:tgtEl>
                                          <p:spTgt spid="3"/>
                                        </p:tgtEl>
                                        <p:attrNameLst>
                                          <p:attrName>ppt_y</p:attrName>
                                        </p:attrNameLst>
                                      </p:cBhvr>
                                      <p:tavLst>
                                        <p:tav tm="0">
                                          <p:val>
                                            <p:strVal val="#ppt_y+#ppt_h*1.125000"/>
                                          </p:val>
                                        </p:tav>
                                        <p:tav tm="100000">
                                          <p:val>
                                            <p:strVal val="#ppt_y"/>
                                          </p:val>
                                        </p:tav>
                                      </p:tavLst>
                                    </p:anim>
                                    <p:animEffect filter="wipe(up)" transition="in">
                                      <p:cBhvr>
                                        <p:cTn dur="500" id="8"/>
                                        <p:tgtEl>
                                          <p:spTgt spid="3"/>
                                        </p:tgtEl>
                                      </p:cBhvr>
                                    </p:animEffect>
                                  </p:childTnLst>
                                </p:cTn>
                              </p:par>
                              <p:par>
                                <p:cTn fill="hold" id="9" nodeType="withEffect" presetClass="entr" presetID="12" presetSubtype="2">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id="11"/>
                                        <p:tgtEl>
                                          <p:spTgt spid="4"/>
                                        </p:tgtEl>
                                        <p:attrNameLst>
                                          <p:attrName>ppt_x</p:attrName>
                                        </p:attrNameLst>
                                      </p:cBhvr>
                                      <p:tavLst>
                                        <p:tav tm="0">
                                          <p:val>
                                            <p:strVal val="#ppt_x+#ppt_w*1.125000"/>
                                          </p:val>
                                        </p:tav>
                                        <p:tav tm="100000">
                                          <p:val>
                                            <p:strVal val="#ppt_x"/>
                                          </p:val>
                                        </p:tav>
                                      </p:tavLst>
                                    </p:anim>
                                    <p:animEffect filter="wipe(left)" transition="in">
                                      <p:cBhvr>
                                        <p:cTn dur="500" id="12"/>
                                        <p:tgtEl>
                                          <p:spTgt spid="4"/>
                                        </p:tgtEl>
                                      </p:cBhvr>
                                    </p:animEffect>
                                  </p:childTnLst>
                                </p:cTn>
                              </p:par>
                              <p:par>
                                <p:cTn fill="hold" grpId="0" id="13" nodeType="withEffect" presetClass="entr" presetID="42" presetSubtype="0">
                                  <p:stCondLst>
                                    <p:cond delay="500"/>
                                  </p:stCondLst>
                                  <p:childTnLst>
                                    <p:set>
                                      <p:cBhvr>
                                        <p:cTn dur="1" fill="hold" id="14">
                                          <p:stCondLst>
                                            <p:cond delay="0"/>
                                          </p:stCondLst>
                                        </p:cTn>
                                        <p:tgtEl>
                                          <p:spTgt spid="43"/>
                                        </p:tgtEl>
                                        <p:attrNameLst>
                                          <p:attrName>style.visibility</p:attrName>
                                        </p:attrNameLst>
                                      </p:cBhvr>
                                      <p:to>
                                        <p:strVal val="visible"/>
                                      </p:to>
                                    </p:set>
                                    <p:animEffect filter="fade" transition="in">
                                      <p:cBhvr>
                                        <p:cTn dur="1000" id="15"/>
                                        <p:tgtEl>
                                          <p:spTgt spid="43"/>
                                        </p:tgtEl>
                                      </p:cBhvr>
                                    </p:animEffect>
                                    <p:anim calcmode="lin" valueType="num">
                                      <p:cBhvr>
                                        <p:cTn dur="1000" fill="hold" id="16"/>
                                        <p:tgtEl>
                                          <p:spTgt spid="43"/>
                                        </p:tgtEl>
                                        <p:attrNameLst>
                                          <p:attrName>ppt_x</p:attrName>
                                        </p:attrNameLst>
                                      </p:cBhvr>
                                      <p:tavLst>
                                        <p:tav tm="0">
                                          <p:val>
                                            <p:strVal val="#ppt_x"/>
                                          </p:val>
                                        </p:tav>
                                        <p:tav tm="100000">
                                          <p:val>
                                            <p:strVal val="#ppt_x"/>
                                          </p:val>
                                        </p:tav>
                                      </p:tavLst>
                                    </p:anim>
                                    <p:anim calcmode="lin" valueType="num">
                                      <p:cBhvr>
                                        <p:cTn dur="1000" fill="hold" id="17"/>
                                        <p:tgtEl>
                                          <p:spTgt spid="43"/>
                                        </p:tgtEl>
                                        <p:attrNameLst>
                                          <p:attrName>ppt_y</p:attrName>
                                        </p:attrNameLst>
                                      </p:cBhvr>
                                      <p:tavLst>
                                        <p:tav tm="0">
                                          <p:val>
                                            <p:strVal val="#ppt_y+.1"/>
                                          </p:val>
                                        </p:tav>
                                        <p:tav tm="100000">
                                          <p:val>
                                            <p:strVal val="#ppt_y"/>
                                          </p:val>
                                        </p:tav>
                                      </p:tavLst>
                                    </p:anim>
                                  </p:childTnLst>
                                </p:cTn>
                              </p:par>
                              <p:par>
                                <p:cTn fill="hold" grpId="0" id="18" nodeType="withEffect" presetClass="entr" presetID="22" presetSubtype="1">
                                  <p:stCondLst>
                                    <p:cond delay="500"/>
                                  </p:stCondLst>
                                  <p:childTnLst>
                                    <p:set>
                                      <p:cBhvr>
                                        <p:cTn dur="1" fill="hold" id="19">
                                          <p:stCondLst>
                                            <p:cond delay="0"/>
                                          </p:stCondLst>
                                        </p:cTn>
                                        <p:tgtEl>
                                          <p:spTgt spid="42"/>
                                        </p:tgtEl>
                                        <p:attrNameLst>
                                          <p:attrName>style.visibility</p:attrName>
                                        </p:attrNameLst>
                                      </p:cBhvr>
                                      <p:to>
                                        <p:strVal val="visible"/>
                                      </p:to>
                                    </p:set>
                                    <p:animEffect filter="wipe(up)" transition="in">
                                      <p:cBhvr>
                                        <p:cTn dur="500" id="20"/>
                                        <p:tgtEl>
                                          <p:spTgt spid="42"/>
                                        </p:tgtEl>
                                      </p:cBhvr>
                                    </p:animEffect>
                                  </p:childTnLst>
                                </p:cTn>
                              </p:par>
                              <p:par>
                                <p:cTn fill="hold" id="21" nodeType="withEffect" presetClass="entr" presetID="2" presetSubtype="2">
                                  <p:stCondLst>
                                    <p:cond delay="500"/>
                                  </p:stCondLst>
                                  <p:childTnLst>
                                    <p:set>
                                      <p:cBhvr>
                                        <p:cTn dur="1" fill="hold" id="22">
                                          <p:stCondLst>
                                            <p:cond delay="0"/>
                                          </p:stCondLst>
                                        </p:cTn>
                                        <p:tgtEl>
                                          <p:spTgt spid="39"/>
                                        </p:tgtEl>
                                        <p:attrNameLst>
                                          <p:attrName>style.visibility</p:attrName>
                                        </p:attrNameLst>
                                      </p:cBhvr>
                                      <p:to>
                                        <p:strVal val="visible"/>
                                      </p:to>
                                    </p:set>
                                    <p:anim calcmode="lin" valueType="num">
                                      <p:cBhvr additive="base">
                                        <p:cTn dur="500" fill="hold" id="23"/>
                                        <p:tgtEl>
                                          <p:spTgt spid="39"/>
                                        </p:tgtEl>
                                        <p:attrNameLst>
                                          <p:attrName>ppt_x</p:attrName>
                                        </p:attrNameLst>
                                      </p:cBhvr>
                                      <p:tavLst>
                                        <p:tav tm="0">
                                          <p:val>
                                            <p:strVal val="1+#ppt_w/2"/>
                                          </p:val>
                                        </p:tav>
                                        <p:tav tm="100000">
                                          <p:val>
                                            <p:strVal val="#ppt_x"/>
                                          </p:val>
                                        </p:tav>
                                      </p:tavLst>
                                    </p:anim>
                                    <p:anim calcmode="lin" valueType="num">
                                      <p:cBhvr additive="base">
                                        <p:cTn dur="500" fill="hold" id="24"/>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2" name="矩形 151"/>
          <p:cNvSpPr/>
          <p:nvPr/>
        </p:nvSpPr>
        <p:spPr>
          <a:xfrm>
            <a:off x="5966687" y="2233548"/>
            <a:ext cx="4121048" cy="726440"/>
          </a:xfrm>
          <a:prstGeom prst="rect">
            <a:avLst/>
          </a:prstGeom>
        </p:spPr>
        <p:txBody>
          <a:bodyPr wrap="square">
            <a:spAutoFit/>
          </a:bodyPr>
          <a:lstStyle/>
          <a:p>
            <a:pPr>
              <a:lnSpc>
                <a:spcPts val="2500"/>
              </a:lnSpc>
            </a:pPr>
            <a:r>
              <a:rPr altLang="en-US" lang="zh-CN" sz="1400">
                <a:solidFill>
                  <a:schemeClr val="tx1">
                    <a:lumMod val="75000"/>
                    <a:lumOff val="25000"/>
                  </a:schemeClr>
                </a:solidFill>
                <a:ea charset="-122" panose="03000509000000000000" pitchFamily="65" typeface="方正卡通简体"/>
                <a:cs typeface="+mn-ea"/>
                <a:sym typeface="+mn-lt"/>
              </a:rPr>
              <a:t>请在此处添加具体内容，文字尽量言简意赅，简单说明即可，不必过于繁琐，注意版面美观度。</a:t>
            </a:r>
          </a:p>
        </p:txBody>
      </p:sp>
      <p:sp>
        <p:nvSpPr>
          <p:cNvPr id="153" name="矩形 152"/>
          <p:cNvSpPr/>
          <p:nvPr/>
        </p:nvSpPr>
        <p:spPr>
          <a:xfrm>
            <a:off x="5966687" y="3494243"/>
            <a:ext cx="4121048" cy="726440"/>
          </a:xfrm>
          <a:prstGeom prst="rect">
            <a:avLst/>
          </a:prstGeom>
        </p:spPr>
        <p:txBody>
          <a:bodyPr wrap="square">
            <a:spAutoFit/>
          </a:bodyPr>
          <a:lstStyle/>
          <a:p>
            <a:pPr>
              <a:lnSpc>
                <a:spcPts val="2500"/>
              </a:lnSpc>
            </a:pPr>
            <a:r>
              <a:rPr altLang="en-US" lang="zh-CN" sz="1400">
                <a:solidFill>
                  <a:schemeClr val="tx1">
                    <a:lumMod val="75000"/>
                    <a:lumOff val="25000"/>
                  </a:schemeClr>
                </a:solidFill>
                <a:ea charset="-122" panose="03000509000000000000" pitchFamily="65" typeface="方正卡通简体"/>
                <a:cs typeface="+mn-ea"/>
                <a:sym typeface="+mn-lt"/>
              </a:rPr>
              <a:t>请在此处添加具体内容，文字尽量言简意赅，简单说明即可，不必过于繁琐，注意版面美观度。</a:t>
            </a:r>
          </a:p>
        </p:txBody>
      </p:sp>
      <p:sp>
        <p:nvSpPr>
          <p:cNvPr id="154" name="矩形 153"/>
          <p:cNvSpPr/>
          <p:nvPr/>
        </p:nvSpPr>
        <p:spPr>
          <a:xfrm>
            <a:off x="5927436" y="4806156"/>
            <a:ext cx="4121048" cy="726440"/>
          </a:xfrm>
          <a:prstGeom prst="rect">
            <a:avLst/>
          </a:prstGeom>
        </p:spPr>
        <p:txBody>
          <a:bodyPr wrap="square">
            <a:spAutoFit/>
          </a:bodyPr>
          <a:lstStyle/>
          <a:p>
            <a:pPr>
              <a:lnSpc>
                <a:spcPts val="2500"/>
              </a:lnSpc>
            </a:pPr>
            <a:r>
              <a:rPr altLang="en-US" lang="zh-CN" sz="1400">
                <a:solidFill>
                  <a:schemeClr val="tx1">
                    <a:lumMod val="75000"/>
                    <a:lumOff val="25000"/>
                  </a:schemeClr>
                </a:solidFill>
                <a:ea charset="-122" panose="03000509000000000000" pitchFamily="65" typeface="方正卡通简体"/>
                <a:cs typeface="+mn-ea"/>
                <a:sym typeface="+mn-lt"/>
              </a:rPr>
              <a:t>请在此处添加具体内容，文字尽量言简意赅，简单说明即可，不必过于繁琐，注意版面美观度。</a:t>
            </a:r>
          </a:p>
        </p:txBody>
      </p:sp>
      <p:grpSp>
        <p:nvGrpSpPr>
          <p:cNvPr id="155" name="组合 154"/>
          <p:cNvGrpSpPr/>
          <p:nvPr/>
        </p:nvGrpSpPr>
        <p:grpSpPr>
          <a:xfrm>
            <a:off x="5002390" y="2097512"/>
            <a:ext cx="925046" cy="925046"/>
            <a:chOff x="3861284" y="1471157"/>
            <a:chExt cx="1148576" cy="1148576"/>
          </a:xfrm>
          <a:effectLst>
            <a:outerShdw algn="tl" blurRad="50800" dir="2700000" dist="38100" rotWithShape="0">
              <a:prstClr val="black">
                <a:alpha val="40000"/>
              </a:prstClr>
            </a:outerShdw>
          </a:effectLst>
        </p:grpSpPr>
        <p:sp>
          <p:nvSpPr>
            <p:cNvPr id="156" name="椭圆 155"/>
            <p:cNvSpPr/>
            <p:nvPr/>
          </p:nvSpPr>
          <p:spPr>
            <a:xfrm>
              <a:off x="3861284" y="1471157"/>
              <a:ext cx="1148576" cy="1148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400">
                <a:ea charset="-122" panose="03000509000000000000" pitchFamily="65" typeface="方正卡通简体"/>
                <a:cs typeface="+mn-ea"/>
                <a:sym typeface="+mn-lt"/>
              </a:endParaRPr>
            </a:p>
          </p:txBody>
        </p:sp>
        <p:pic>
          <p:nvPicPr>
            <p:cNvPr id="157" name="图片 156"/>
            <p:cNvPicPr>
              <a:picLocks noChangeAspect="1"/>
            </p:cNvPicPr>
            <p:nvPr/>
          </p:nvPicPr>
          <p:blipFill>
            <a:blip r:embed="rId3">
              <a:extLst>
                <a:ext uri="{28A0092B-C50C-407E-A947-70E740481C1C}">
                  <a14:useLocalDpi val="0"/>
                </a:ext>
              </a:extLst>
            </a:blip>
            <a:stretch>
              <a:fillRect/>
            </a:stretch>
          </p:blipFill>
          <p:spPr>
            <a:xfrm>
              <a:off x="4021177" y="1614828"/>
              <a:ext cx="840800" cy="945175"/>
            </a:xfrm>
            <a:prstGeom prst="rect">
              <a:avLst/>
            </a:prstGeom>
          </p:spPr>
        </p:pic>
      </p:grpSp>
      <p:grpSp>
        <p:nvGrpSpPr>
          <p:cNvPr id="158" name="组合 157"/>
          <p:cNvGrpSpPr/>
          <p:nvPr/>
        </p:nvGrpSpPr>
        <p:grpSpPr>
          <a:xfrm>
            <a:off x="5032142" y="4658402"/>
            <a:ext cx="925046" cy="925046"/>
            <a:chOff x="3861284" y="5243416"/>
            <a:chExt cx="1148576" cy="1148576"/>
          </a:xfrm>
          <a:effectLst>
            <a:outerShdw algn="tl" blurRad="50800" dir="2700000" dist="38100" rotWithShape="0">
              <a:prstClr val="black">
                <a:alpha val="40000"/>
              </a:prstClr>
            </a:outerShdw>
          </a:effectLst>
        </p:grpSpPr>
        <p:sp>
          <p:nvSpPr>
            <p:cNvPr id="159" name="椭圆 158"/>
            <p:cNvSpPr/>
            <p:nvPr/>
          </p:nvSpPr>
          <p:spPr>
            <a:xfrm>
              <a:off x="3861284" y="5243416"/>
              <a:ext cx="1148576" cy="1148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400">
                <a:ea charset="-122" panose="03000509000000000000" pitchFamily="65" typeface="方正卡通简体"/>
                <a:cs typeface="+mn-ea"/>
                <a:sym typeface="+mn-lt"/>
              </a:endParaRPr>
            </a:p>
          </p:txBody>
        </p:sp>
        <p:pic>
          <p:nvPicPr>
            <p:cNvPr id="160" name="图片 159"/>
            <p:cNvPicPr>
              <a:picLocks noChangeAspect="1"/>
            </p:cNvPicPr>
            <p:nvPr/>
          </p:nvPicPr>
          <p:blipFill>
            <a:blip r:embed="rId4">
              <a:extLst>
                <a:ext uri="{28A0092B-C50C-407E-A947-70E740481C1C}">
                  <a14:useLocalDpi val="0"/>
                </a:ext>
              </a:extLst>
            </a:blip>
            <a:stretch>
              <a:fillRect/>
            </a:stretch>
          </p:blipFill>
          <p:spPr>
            <a:xfrm>
              <a:off x="4068745" y="5349902"/>
              <a:ext cx="717585" cy="850063"/>
            </a:xfrm>
            <a:prstGeom prst="rect">
              <a:avLst/>
            </a:prstGeom>
          </p:spPr>
        </p:pic>
      </p:grpSp>
      <p:grpSp>
        <p:nvGrpSpPr>
          <p:cNvPr id="161" name="组合 160"/>
          <p:cNvGrpSpPr/>
          <p:nvPr/>
        </p:nvGrpSpPr>
        <p:grpSpPr>
          <a:xfrm>
            <a:off x="5002390" y="3377957"/>
            <a:ext cx="925046" cy="925046"/>
            <a:chOff x="4358477" y="3247834"/>
            <a:chExt cx="1148576" cy="1148576"/>
          </a:xfrm>
          <a:effectLst>
            <a:outerShdw algn="tl" blurRad="50800" dir="2700000" dist="38100" rotWithShape="0">
              <a:prstClr val="black">
                <a:alpha val="40000"/>
              </a:prstClr>
            </a:outerShdw>
          </a:effectLst>
        </p:grpSpPr>
        <p:sp>
          <p:nvSpPr>
            <p:cNvPr id="162" name="椭圆 161"/>
            <p:cNvSpPr/>
            <p:nvPr/>
          </p:nvSpPr>
          <p:spPr>
            <a:xfrm>
              <a:off x="4358477" y="3247834"/>
              <a:ext cx="1148576" cy="1148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400">
                <a:ea charset="-122" panose="03000509000000000000" pitchFamily="65" typeface="方正卡通简体"/>
                <a:cs typeface="+mn-ea"/>
                <a:sym typeface="+mn-lt"/>
              </a:endParaRPr>
            </a:p>
          </p:txBody>
        </p:sp>
        <p:pic>
          <p:nvPicPr>
            <p:cNvPr id="163" name="图片 162"/>
            <p:cNvPicPr>
              <a:picLocks noChangeAspect="1"/>
            </p:cNvPicPr>
            <p:nvPr/>
          </p:nvPicPr>
          <p:blipFill>
            <a:blip r:embed="rId5">
              <a:extLst>
                <a:ext uri="{28A0092B-C50C-407E-A947-70E740481C1C}">
                  <a14:useLocalDpi val="0"/>
                </a:ext>
              </a:extLst>
            </a:blip>
            <a:stretch>
              <a:fillRect/>
            </a:stretch>
          </p:blipFill>
          <p:spPr>
            <a:xfrm>
              <a:off x="4552906" y="3365623"/>
              <a:ext cx="776164" cy="872516"/>
            </a:xfrm>
            <a:prstGeom prst="rect">
              <a:avLst/>
            </a:prstGeom>
          </p:spPr>
        </p:pic>
      </p:grpSp>
      <p:pic>
        <p:nvPicPr>
          <p:cNvPr id="165" name="图片 164"/>
          <p:cNvPicPr>
            <a:picLocks noChangeAspect="1"/>
          </p:cNvPicPr>
          <p:nvPr/>
        </p:nvPicPr>
        <p:blipFill>
          <a:blip r:embed="rId6">
            <a:extLst>
              <a:ext uri="{28A0092B-C50C-407E-A947-70E740481C1C}">
                <a14:useLocalDpi val="0"/>
              </a:ext>
            </a:extLst>
          </a:blip>
          <a:stretch>
            <a:fillRect/>
          </a:stretch>
        </p:blipFill>
        <p:spPr>
          <a:xfrm flipH="1">
            <a:off x="430911" y="2752466"/>
            <a:ext cx="4093886" cy="3659471"/>
          </a:xfrm>
          <a:prstGeom prst="rect">
            <a:avLst/>
          </a:prstGeom>
        </p:spPr>
      </p:pic>
      <p:pic>
        <p:nvPicPr>
          <p:cNvPr id="2" name="图片 1"/>
          <p:cNvPicPr>
            <a:picLocks noChangeAspect="1"/>
          </p:cNvPicPr>
          <p:nvPr/>
        </p:nvPicPr>
        <p:blipFill>
          <a:blip r:embed="rId7">
            <a:extLst>
              <a:ext uri="{28A0092B-C50C-407E-A947-70E740481C1C}">
                <a14:useLocalDpi val="0"/>
              </a:ext>
            </a:extLst>
          </a:blip>
          <a:stretch>
            <a:fillRect/>
          </a:stretch>
        </p:blipFill>
        <p:spPr>
          <a:xfrm rot="20910868">
            <a:off x="10146443" y="1675254"/>
            <a:ext cx="1319266" cy="1116586"/>
          </a:xfrm>
          <a:prstGeom prst="rect">
            <a:avLst/>
          </a:prstGeom>
        </p:spPr>
      </p:pic>
    </p:spTree>
    <p:extLst>
      <p:ext uri="{BB962C8B-B14F-4D97-AF65-F5344CB8AC3E}">
        <p14:creationId val="4174968831"/>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165"/>
                                        </p:tgtEl>
                                        <p:attrNameLst>
                                          <p:attrName>style.visibility</p:attrName>
                                        </p:attrNameLst>
                                      </p:cBhvr>
                                      <p:to>
                                        <p:strVal val="visible"/>
                                      </p:to>
                                    </p:set>
                                    <p:animEffect filter="circle(in)" transition="in">
                                      <p:cBhvr>
                                        <p:cTn dur="1000" id="7"/>
                                        <p:tgtEl>
                                          <p:spTgt spid="165"/>
                                        </p:tgtEl>
                                      </p:cBhvr>
                                    </p:animEffect>
                                  </p:childTnLst>
                                </p:cTn>
                              </p:par>
                              <p:par>
                                <p:cTn fill="hold" id="8" nodeType="withEffect" presetClass="entr" presetID="26" presetSubtype="0">
                                  <p:stCondLst>
                                    <p:cond delay="0"/>
                                  </p:stCondLst>
                                  <p:childTnLst>
                                    <p:set>
                                      <p:cBhvr>
                                        <p:cTn dur="1" fill="hold" id="9">
                                          <p:stCondLst>
                                            <p:cond delay="0"/>
                                          </p:stCondLst>
                                        </p:cTn>
                                        <p:tgtEl>
                                          <p:spTgt spid="2"/>
                                        </p:tgtEl>
                                        <p:attrNameLst>
                                          <p:attrName>style.visibility</p:attrName>
                                        </p:attrNameLst>
                                      </p:cBhvr>
                                      <p:to>
                                        <p:strVal val="visible"/>
                                      </p:to>
                                    </p:set>
                                    <p:animEffect filter="wipe(down)" transition="in">
                                      <p:cBhvr>
                                        <p:cTn dur="580" id="10">
                                          <p:stCondLst>
                                            <p:cond delay="0"/>
                                          </p:stCondLst>
                                        </p:cTn>
                                        <p:tgtEl>
                                          <p:spTgt spid="2"/>
                                        </p:tgtEl>
                                      </p:cBhvr>
                                    </p:animEffect>
                                    <p:anim calcmode="lin" valueType="num">
                                      <p:cBhvr>
                                        <p:cTn dur="1822" id="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dur="664" id="12" tmFilter="0.0,0.0; 0.25,0.07; 0.50,0.2; 0.75,0.467; 1.0,1.0">
                                          <p:stCondLst>
                                            <p:cond delay="0"/>
                                          </p:stCondLst>
                                        </p:cTn>
                                        <p:tgtEl>
                                          <p:spTgt spid="2"/>
                                        </p:tgtEl>
                                        <p:attrNameLst>
                                          <p:attrName>ppt_y</p:attrName>
                                        </p:attrNameLst>
                                      </p:cBhvr>
                                      <p:tavLst>
                                        <p:tav fmla="#ppt_y-sin(pi*$)/3" tm="0">
                                          <p:val>
                                            <p:fltVal val="0.5"/>
                                          </p:val>
                                        </p:tav>
                                        <p:tav tm="100000">
                                          <p:val>
                                            <p:fltVal val="1"/>
                                          </p:val>
                                        </p:tav>
                                      </p:tavLst>
                                    </p:anim>
                                    <p:anim calcmode="lin" valueType="num">
                                      <p:cBhvr>
                                        <p:cTn dur="664" id="13" tmFilter="0, 0; 0.125,0.2665; 0.25,0.4; 0.375,0.465; 0.5,0.5;  0.625,0.535; 0.75,0.6; 0.875,0.7335; 1,1">
                                          <p:stCondLst>
                                            <p:cond delay="664"/>
                                          </p:stCondLst>
                                        </p:cTn>
                                        <p:tgtEl>
                                          <p:spTgt spid="2"/>
                                        </p:tgtEl>
                                        <p:attrNameLst>
                                          <p:attrName>ppt_y</p:attrName>
                                        </p:attrNameLst>
                                      </p:cBhvr>
                                      <p:tavLst>
                                        <p:tav fmla="#ppt_y-sin(pi*$)/9" tm="0">
                                          <p:val>
                                            <p:fltVal val="0"/>
                                          </p:val>
                                        </p:tav>
                                        <p:tav tm="100000">
                                          <p:val>
                                            <p:fltVal val="1"/>
                                          </p:val>
                                        </p:tav>
                                      </p:tavLst>
                                    </p:anim>
                                    <p:anim calcmode="lin" valueType="num">
                                      <p:cBhvr>
                                        <p:cTn dur="332" id="14" tmFilter="0, 0; 0.125,0.2665; 0.25,0.4; 0.375,0.465; 0.5,0.5;  0.625,0.535; 0.75,0.6; 0.875,0.7335; 1,1">
                                          <p:stCondLst>
                                            <p:cond delay="1324"/>
                                          </p:stCondLst>
                                        </p:cTn>
                                        <p:tgtEl>
                                          <p:spTgt spid="2"/>
                                        </p:tgtEl>
                                        <p:attrNameLst>
                                          <p:attrName>ppt_y</p:attrName>
                                        </p:attrNameLst>
                                      </p:cBhvr>
                                      <p:tavLst>
                                        <p:tav fmla="#ppt_y-sin(pi*$)/27" tm="0">
                                          <p:val>
                                            <p:fltVal val="0"/>
                                          </p:val>
                                        </p:tav>
                                        <p:tav tm="100000">
                                          <p:val>
                                            <p:fltVal val="1"/>
                                          </p:val>
                                        </p:tav>
                                      </p:tavLst>
                                    </p:anim>
                                    <p:anim calcmode="lin" valueType="num">
                                      <p:cBhvr>
                                        <p:cTn dur="164" id="15" tmFilter="0, 0; 0.125,0.2665; 0.25,0.4; 0.375,0.465; 0.5,0.5;  0.625,0.535; 0.75,0.6; 0.875,0.7335; 1,1">
                                          <p:stCondLst>
                                            <p:cond delay="1656"/>
                                          </p:stCondLst>
                                        </p:cTn>
                                        <p:tgtEl>
                                          <p:spTgt spid="2"/>
                                        </p:tgtEl>
                                        <p:attrNameLst>
                                          <p:attrName>ppt_y</p:attrName>
                                        </p:attrNameLst>
                                      </p:cBhvr>
                                      <p:tavLst>
                                        <p:tav fmla="#ppt_y-sin(pi*$)/81" tm="0">
                                          <p:val>
                                            <p:fltVal val="0"/>
                                          </p:val>
                                        </p:tav>
                                        <p:tav tm="100000">
                                          <p:val>
                                            <p:fltVal val="1"/>
                                          </p:val>
                                        </p:tav>
                                      </p:tavLst>
                                    </p:anim>
                                    <p:animScale>
                                      <p:cBhvr>
                                        <p:cTn dur="26" id="16">
                                          <p:stCondLst>
                                            <p:cond delay="650"/>
                                          </p:stCondLst>
                                        </p:cTn>
                                        <p:tgtEl>
                                          <p:spTgt spid="2"/>
                                        </p:tgtEl>
                                      </p:cBhvr>
                                      <p:to x="100000" y="60000"/>
                                    </p:animScale>
                                    <p:animScale>
                                      <p:cBhvr>
                                        <p:cTn decel="50000" dur="166" id="17">
                                          <p:stCondLst>
                                            <p:cond delay="676"/>
                                          </p:stCondLst>
                                        </p:cTn>
                                        <p:tgtEl>
                                          <p:spTgt spid="2"/>
                                        </p:tgtEl>
                                      </p:cBhvr>
                                      <p:to x="100000" y="100000"/>
                                    </p:animScale>
                                    <p:animScale>
                                      <p:cBhvr>
                                        <p:cTn dur="26" id="18">
                                          <p:stCondLst>
                                            <p:cond delay="1312"/>
                                          </p:stCondLst>
                                        </p:cTn>
                                        <p:tgtEl>
                                          <p:spTgt spid="2"/>
                                        </p:tgtEl>
                                      </p:cBhvr>
                                      <p:to x="100000" y="80000"/>
                                    </p:animScale>
                                    <p:animScale>
                                      <p:cBhvr>
                                        <p:cTn decel="50000" dur="166" id="19">
                                          <p:stCondLst>
                                            <p:cond delay="1338"/>
                                          </p:stCondLst>
                                        </p:cTn>
                                        <p:tgtEl>
                                          <p:spTgt spid="2"/>
                                        </p:tgtEl>
                                      </p:cBhvr>
                                      <p:to x="100000" y="100000"/>
                                    </p:animScale>
                                    <p:animScale>
                                      <p:cBhvr>
                                        <p:cTn dur="26" id="20">
                                          <p:stCondLst>
                                            <p:cond delay="1642"/>
                                          </p:stCondLst>
                                        </p:cTn>
                                        <p:tgtEl>
                                          <p:spTgt spid="2"/>
                                        </p:tgtEl>
                                      </p:cBhvr>
                                      <p:to x="100000" y="90000"/>
                                    </p:animScale>
                                    <p:animScale>
                                      <p:cBhvr>
                                        <p:cTn decel="50000" dur="166" id="21">
                                          <p:stCondLst>
                                            <p:cond delay="1668"/>
                                          </p:stCondLst>
                                        </p:cTn>
                                        <p:tgtEl>
                                          <p:spTgt spid="2"/>
                                        </p:tgtEl>
                                      </p:cBhvr>
                                      <p:to x="100000" y="100000"/>
                                    </p:animScale>
                                    <p:animScale>
                                      <p:cBhvr>
                                        <p:cTn dur="26" id="22">
                                          <p:stCondLst>
                                            <p:cond delay="1808"/>
                                          </p:stCondLst>
                                        </p:cTn>
                                        <p:tgtEl>
                                          <p:spTgt spid="2"/>
                                        </p:tgtEl>
                                      </p:cBhvr>
                                      <p:to x="100000" y="95000"/>
                                    </p:animScale>
                                    <p:animScale>
                                      <p:cBhvr>
                                        <p:cTn decel="50000" dur="166" id="23">
                                          <p:stCondLst>
                                            <p:cond delay="1834"/>
                                          </p:stCondLst>
                                        </p:cTn>
                                        <p:tgtEl>
                                          <p:spTgt spid="2"/>
                                        </p:tgtEl>
                                      </p:cBhvr>
                                      <p:to x="100000" y="100000"/>
                                    </p:animScale>
                                  </p:childTnLst>
                                </p:cTn>
                              </p:par>
                            </p:childTnLst>
                          </p:cTn>
                        </p:par>
                        <p:par>
                          <p:cTn fill="hold" id="24" nodeType="afterGroup">
                            <p:stCondLst>
                              <p:cond delay="2000"/>
                            </p:stCondLst>
                            <p:childTnLst>
                              <p:par>
                                <p:cTn fill="hold" id="25" nodeType="afterEffect" presetClass="entr" presetID="52" presetSubtype="0">
                                  <p:stCondLst>
                                    <p:cond delay="0"/>
                                  </p:stCondLst>
                                  <p:childTnLst>
                                    <p:set>
                                      <p:cBhvr>
                                        <p:cTn dur="1" fill="hold" id="26">
                                          <p:stCondLst>
                                            <p:cond delay="0"/>
                                          </p:stCondLst>
                                        </p:cTn>
                                        <p:tgtEl>
                                          <p:spTgt spid="155"/>
                                        </p:tgtEl>
                                        <p:attrNameLst>
                                          <p:attrName>style.visibility</p:attrName>
                                        </p:attrNameLst>
                                      </p:cBhvr>
                                      <p:to>
                                        <p:strVal val="visible"/>
                                      </p:to>
                                    </p:set>
                                    <p:animScale>
                                      <p:cBhvr>
                                        <p:cTn decel="50000" dur="1000" fill="hold" id="27">
                                          <p:stCondLst>
                                            <p:cond delay="0"/>
                                          </p:stCondLst>
                                        </p:cTn>
                                        <p:tgtEl>
                                          <p:spTgt spid="15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155"/>
                                        </p:tgtEl>
                                        <p:attrNameLst>
                                          <p:attrName>ppt_x</p:attrName>
                                          <p:attrName>ppt_y</p:attrName>
                                        </p:attrNameLst>
                                      </p:cBhvr>
                                    </p:animMotion>
                                    <p:animEffect filter="fade" transition="in">
                                      <p:cBhvr>
                                        <p:cTn dur="1000" id="29"/>
                                        <p:tgtEl>
                                          <p:spTgt spid="155"/>
                                        </p:tgtEl>
                                      </p:cBhvr>
                                    </p:animEffect>
                                  </p:childTnLst>
                                </p:cTn>
                              </p:par>
                              <p:par>
                                <p:cTn fill="hold" id="30" nodeType="withEffect" presetClass="entr" presetID="52" presetSubtype="0">
                                  <p:stCondLst>
                                    <p:cond delay="0"/>
                                  </p:stCondLst>
                                  <p:childTnLst>
                                    <p:set>
                                      <p:cBhvr>
                                        <p:cTn dur="1" fill="hold" id="31">
                                          <p:stCondLst>
                                            <p:cond delay="0"/>
                                          </p:stCondLst>
                                        </p:cTn>
                                        <p:tgtEl>
                                          <p:spTgt spid="161"/>
                                        </p:tgtEl>
                                        <p:attrNameLst>
                                          <p:attrName>style.visibility</p:attrName>
                                        </p:attrNameLst>
                                      </p:cBhvr>
                                      <p:to>
                                        <p:strVal val="visible"/>
                                      </p:to>
                                    </p:set>
                                    <p:animScale>
                                      <p:cBhvr>
                                        <p:cTn decel="50000" dur="1000" fill="hold" id="32">
                                          <p:stCondLst>
                                            <p:cond delay="0"/>
                                          </p:stCondLst>
                                        </p:cTn>
                                        <p:tgtEl>
                                          <p:spTgt spid="16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161"/>
                                        </p:tgtEl>
                                        <p:attrNameLst>
                                          <p:attrName>ppt_x</p:attrName>
                                          <p:attrName>ppt_y</p:attrName>
                                        </p:attrNameLst>
                                      </p:cBhvr>
                                    </p:animMotion>
                                    <p:animEffect filter="fade" transition="in">
                                      <p:cBhvr>
                                        <p:cTn dur="1000" id="34"/>
                                        <p:tgtEl>
                                          <p:spTgt spid="161"/>
                                        </p:tgtEl>
                                      </p:cBhvr>
                                    </p:animEffect>
                                  </p:childTnLst>
                                </p:cTn>
                              </p:par>
                              <p:par>
                                <p:cTn fill="hold" id="35" nodeType="withEffect" presetClass="entr" presetID="52" presetSubtype="0">
                                  <p:stCondLst>
                                    <p:cond delay="0"/>
                                  </p:stCondLst>
                                  <p:childTnLst>
                                    <p:set>
                                      <p:cBhvr>
                                        <p:cTn dur="1" fill="hold" id="36">
                                          <p:stCondLst>
                                            <p:cond delay="0"/>
                                          </p:stCondLst>
                                        </p:cTn>
                                        <p:tgtEl>
                                          <p:spTgt spid="158"/>
                                        </p:tgtEl>
                                        <p:attrNameLst>
                                          <p:attrName>style.visibility</p:attrName>
                                        </p:attrNameLst>
                                      </p:cBhvr>
                                      <p:to>
                                        <p:strVal val="visible"/>
                                      </p:to>
                                    </p:set>
                                    <p:animScale>
                                      <p:cBhvr>
                                        <p:cTn decel="50000" dur="1000" fill="hold" id="37">
                                          <p:stCondLst>
                                            <p:cond delay="0"/>
                                          </p:stCondLst>
                                        </p:cTn>
                                        <p:tgtEl>
                                          <p:spTgt spid="15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158"/>
                                        </p:tgtEl>
                                        <p:attrNameLst>
                                          <p:attrName>ppt_x</p:attrName>
                                          <p:attrName>ppt_y</p:attrName>
                                        </p:attrNameLst>
                                      </p:cBhvr>
                                    </p:animMotion>
                                    <p:animEffect filter="fade" transition="in">
                                      <p:cBhvr>
                                        <p:cTn dur="1000" id="39"/>
                                        <p:tgtEl>
                                          <p:spTgt spid="158"/>
                                        </p:tgtEl>
                                      </p:cBhvr>
                                    </p:animEffect>
                                  </p:childTnLst>
                                </p:cTn>
                              </p:par>
                            </p:childTnLst>
                          </p:cTn>
                        </p:par>
                        <p:par>
                          <p:cTn fill="hold" id="40" nodeType="afterGroup">
                            <p:stCondLst>
                              <p:cond delay="3000"/>
                            </p:stCondLst>
                            <p:childTnLst>
                              <p:par>
                                <p:cTn fill="hold" grpId="0" id="41" nodeType="afterEffect" presetClass="entr" presetID="22" presetSubtype="8">
                                  <p:stCondLst>
                                    <p:cond delay="0"/>
                                  </p:stCondLst>
                                  <p:childTnLst>
                                    <p:set>
                                      <p:cBhvr>
                                        <p:cTn dur="1" fill="hold" id="42">
                                          <p:stCondLst>
                                            <p:cond delay="0"/>
                                          </p:stCondLst>
                                        </p:cTn>
                                        <p:tgtEl>
                                          <p:spTgt spid="152"/>
                                        </p:tgtEl>
                                        <p:attrNameLst>
                                          <p:attrName>style.visibility</p:attrName>
                                        </p:attrNameLst>
                                      </p:cBhvr>
                                      <p:to>
                                        <p:strVal val="visible"/>
                                      </p:to>
                                    </p:set>
                                    <p:animEffect filter="wipe(left)" transition="in">
                                      <p:cBhvr>
                                        <p:cTn dur="500" id="43"/>
                                        <p:tgtEl>
                                          <p:spTgt spid="152"/>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153"/>
                                        </p:tgtEl>
                                        <p:attrNameLst>
                                          <p:attrName>style.visibility</p:attrName>
                                        </p:attrNameLst>
                                      </p:cBhvr>
                                      <p:to>
                                        <p:strVal val="visible"/>
                                      </p:to>
                                    </p:set>
                                    <p:animEffect filter="wipe(left)" transition="in">
                                      <p:cBhvr>
                                        <p:cTn dur="500" id="46"/>
                                        <p:tgtEl>
                                          <p:spTgt spid="153"/>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154"/>
                                        </p:tgtEl>
                                        <p:attrNameLst>
                                          <p:attrName>style.visibility</p:attrName>
                                        </p:attrNameLst>
                                      </p:cBhvr>
                                      <p:to>
                                        <p:strVal val="visible"/>
                                      </p:to>
                                    </p:set>
                                    <p:animEffect filter="wipe(left)" transition="in">
                                      <p:cBhvr>
                                        <p:cTn dur="500" id="49"/>
                                        <p:tgtEl>
                                          <p:spTgt spid="1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2"/>
      <p:bldP grpId="0" spid="153"/>
      <p:bldP grpId="0" spid="15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6214498" y="2408598"/>
            <a:ext cx="3831202" cy="2317535"/>
          </a:xfrm>
          <a:prstGeom prst="rect">
            <a:avLst/>
          </a:prstGeom>
        </p:spPr>
      </p:pic>
      <p:sp>
        <p:nvSpPr>
          <p:cNvPr id="19" name="TextBox 97"/>
          <p:cNvSpPr txBox="1"/>
          <p:nvPr/>
        </p:nvSpPr>
        <p:spPr>
          <a:xfrm>
            <a:off x="6437369" y="2675934"/>
            <a:ext cx="2489735" cy="548640"/>
          </a:xfrm>
          <a:prstGeom prst="rect">
            <a:avLst/>
          </a:prstGeom>
          <a:noFill/>
        </p:spPr>
        <p:txBody>
          <a:bodyPr anchor="t" bIns="0" lIns="102974" rIns="102974" rtlCol="0" tIns="0" wrap="square">
            <a:spAutoFit/>
          </a:bodyPr>
          <a:lstStyle/>
          <a:p>
            <a:pPr>
              <a:lnSpc>
                <a:spcPct val="150000"/>
              </a:lnSpc>
            </a:pPr>
            <a:r>
              <a:rPr altLang="en-US" lang="zh-CN" sz="2400">
                <a:solidFill>
                  <a:srgbClr val="ED6D34"/>
                </a:solidFill>
                <a:latin charset="-122" panose="03000509000000000000" pitchFamily="65" typeface="方正卡通简体"/>
                <a:ea charset="-122" panose="03000509000000000000" pitchFamily="65" typeface="方正卡通简体"/>
                <a:cs charset="-122" pitchFamily="2" typeface="华文黑体"/>
              </a:rPr>
              <a:t>点击添加标题</a:t>
            </a:r>
          </a:p>
        </p:txBody>
      </p:sp>
      <p:sp>
        <p:nvSpPr>
          <p:cNvPr id="20" name="文本框 19"/>
          <p:cNvSpPr txBox="1"/>
          <p:nvPr/>
        </p:nvSpPr>
        <p:spPr>
          <a:xfrm>
            <a:off x="6450069" y="3136561"/>
            <a:ext cx="3062231" cy="1051560"/>
          </a:xfrm>
          <a:prstGeom prst="rect">
            <a:avLst/>
          </a:prstGeom>
          <a:noFill/>
        </p:spPr>
        <p:txBody>
          <a:bodyPr rtlCol="0" wrap="square">
            <a:spAutoFit/>
          </a:bodyPr>
          <a:lstStyle/>
          <a:p>
            <a:pPr>
              <a:lnSpc>
                <a:spcPct val="150000"/>
              </a:lnSpc>
            </a:pPr>
            <a:r>
              <a:rPr altLang="en-US" lang="zh-CN"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请在此处添加具体内容，文字尽量言简意赅，简单说明即可，不必过于繁琐，注意版面美观度。</a:t>
            </a:r>
          </a:p>
        </p:txBody>
      </p:sp>
      <p:sp>
        <p:nvSpPr>
          <p:cNvPr id="21" name="文本框 20"/>
          <p:cNvSpPr txBox="1"/>
          <p:nvPr>
            <p:custDataLst>
              <p:tags r:id="rId4"/>
            </p:custDataLst>
          </p:nvPr>
        </p:nvSpPr>
        <p:spPr>
          <a:xfrm>
            <a:off x="2593876" y="5593796"/>
            <a:ext cx="7451824" cy="1155236"/>
          </a:xfrm>
          <a:prstGeom prst="rect">
            <a:avLst/>
          </a:prstGeom>
          <a:noFill/>
        </p:spPr>
        <p:txBody>
          <a:bodyPr anchor="t" anchorCtr="0" bIns="46800" lIns="90000" rIns="90000" rtlCol="0" tIns="46800" wrap="square">
            <a:noAutofit/>
          </a:bodyPr>
          <a:lstStyle>
            <a:defPPr>
              <a:defRPr lang="zh-CN"/>
            </a:defPPr>
            <a:lvl1pPr>
              <a:defRPr>
                <a:solidFill>
                  <a:schemeClr val="tx1">
                    <a:lumMod val="75000"/>
                    <a:lumOff val="25000"/>
                  </a:schemeClr>
                </a:solidFill>
                <a:latin typeface="+mn-ea"/>
              </a:defRPr>
            </a:lvl1pPr>
          </a:lstStyle>
          <a:p>
            <a:pPr>
              <a:lnSpc>
                <a:spcPct val="150000"/>
              </a:lnSpc>
            </a:pPr>
            <a:r>
              <a:rPr altLang="en-US" lang="zh-CN" sz="1400">
                <a:solidFill>
                  <a:schemeClr val="tx1">
                    <a:lumMod val="95000"/>
                    <a:lumOff val="5000"/>
                  </a:schemeClr>
                </a:solidFill>
                <a:latin charset="-122" panose="03000509000000000000" pitchFamily="65" typeface="方正卡通简体"/>
                <a:ea charset="-122" panose="03000509000000000000" pitchFamily="65" typeface="方正卡通简体"/>
              </a:rPr>
              <a:t>请在此输入您的文本。请在此输入您的文本。请在此输入您的文本请在此输入您的文请在此输入您的文本。请本请在此输入您的文本请在此输入您的文本请在此输入您的文本。</a:t>
            </a:r>
          </a:p>
        </p:txBody>
      </p:sp>
      <p:sp>
        <p:nvSpPr>
          <p:cNvPr id="22" name="TextBox 97"/>
          <p:cNvSpPr txBox="1"/>
          <p:nvPr/>
        </p:nvSpPr>
        <p:spPr>
          <a:xfrm>
            <a:off x="2581176" y="5094424"/>
            <a:ext cx="2489735" cy="548640"/>
          </a:xfrm>
          <a:prstGeom prst="rect">
            <a:avLst/>
          </a:prstGeom>
          <a:noFill/>
        </p:spPr>
        <p:txBody>
          <a:bodyPr anchor="t" bIns="0" lIns="102974" rIns="102974" rtlCol="0" tIns="0" wrap="square">
            <a:spAutoFit/>
          </a:bodyPr>
          <a:lstStyle/>
          <a:p>
            <a:pPr>
              <a:lnSpc>
                <a:spcPct val="150000"/>
              </a:lnSpc>
            </a:pPr>
            <a:r>
              <a:rPr altLang="en-US" lang="zh-CN" sz="2400">
                <a:solidFill>
                  <a:srgbClr val="ED6D34"/>
                </a:solidFill>
                <a:latin charset="-122" panose="03000509000000000000" pitchFamily="65" typeface="方正卡通简体"/>
                <a:ea charset="-122" panose="03000509000000000000" pitchFamily="65" typeface="方正卡通简体"/>
                <a:cs charset="-122" pitchFamily="2" typeface="华文黑体"/>
              </a:rPr>
              <a:t>点击添加标题</a:t>
            </a:r>
          </a:p>
        </p:txBody>
      </p:sp>
      <p:pic>
        <p:nvPicPr>
          <p:cNvPr id="4" name="图片 3"/>
          <p:cNvPicPr>
            <a:picLocks noChangeAspect="1"/>
          </p:cNvPicPr>
          <p:nvPr/>
        </p:nvPicPr>
        <p:blipFill>
          <a:blip r:embed="rId5">
            <a:extLst>
              <a:ext uri="{28A0092B-C50C-407E-A947-70E740481C1C}">
                <a14:useLocalDpi val="0"/>
              </a:ext>
            </a:extLst>
          </a:blip>
          <a:stretch>
            <a:fillRect/>
          </a:stretch>
        </p:blipFill>
        <p:spPr>
          <a:xfrm>
            <a:off x="2569040" y="1396999"/>
            <a:ext cx="3076326" cy="3637493"/>
          </a:xfrm>
          <a:prstGeom prst="rect">
            <a:avLst/>
          </a:prstGeom>
        </p:spPr>
      </p:pic>
      <p:pic>
        <p:nvPicPr>
          <p:cNvPr id="5" name="图片 4"/>
          <p:cNvPicPr>
            <a:picLocks noChangeAspect="1"/>
          </p:cNvPicPr>
          <p:nvPr/>
        </p:nvPicPr>
        <p:blipFill>
          <a:blip r:embed="rId6">
            <a:extLst>
              <a:ext uri="{28A0092B-C50C-407E-A947-70E740481C1C}">
                <a14:useLocalDpi val="0"/>
              </a:ext>
            </a:extLst>
          </a:blip>
          <a:stretch>
            <a:fillRect/>
          </a:stretch>
        </p:blipFill>
        <p:spPr>
          <a:xfrm>
            <a:off x="8501797" y="4851033"/>
            <a:ext cx="850614" cy="656863"/>
          </a:xfrm>
          <a:prstGeom prst="rect">
            <a:avLst/>
          </a:prstGeom>
        </p:spPr>
      </p:pic>
    </p:spTree>
    <p:extLst>
      <p:ext uri="{BB962C8B-B14F-4D97-AF65-F5344CB8AC3E}">
        <p14:creationId val="2325857852"/>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par>
                                <p:cTn fill="hold" id="15" nodeType="withEffect" presetClass="entr" presetID="22" presetSubtype="4">
                                  <p:stCondLst>
                                    <p:cond delay="50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500" id="17"/>
                                        <p:tgtEl>
                                          <p:spTgt spid="5"/>
                                        </p:tgtEl>
                                      </p:cBhvr>
                                    </p:animEffect>
                                  </p:childTnLst>
                                </p:cTn>
                              </p:par>
                              <p:par>
                                <p:cTn fill="hold" grpId="0" id="18" nodeType="withEffect" presetClass="entr" presetID="42" presetSubtype="0">
                                  <p:stCondLst>
                                    <p:cond delay="750"/>
                                  </p:stCondLst>
                                  <p:childTnLst>
                                    <p:set>
                                      <p:cBhvr>
                                        <p:cTn dur="1" fill="hold" id="19">
                                          <p:stCondLst>
                                            <p:cond delay="0"/>
                                          </p:stCondLst>
                                        </p:cTn>
                                        <p:tgtEl>
                                          <p:spTgt spid="19"/>
                                        </p:tgtEl>
                                        <p:attrNameLst>
                                          <p:attrName>style.visibility</p:attrName>
                                        </p:attrNameLst>
                                      </p:cBhvr>
                                      <p:to>
                                        <p:strVal val="visible"/>
                                      </p:to>
                                    </p:set>
                                    <p:animEffect filter="fade" transition="in">
                                      <p:cBhvr>
                                        <p:cTn dur="1000" id="20"/>
                                        <p:tgtEl>
                                          <p:spTgt spid="19"/>
                                        </p:tgtEl>
                                      </p:cBhvr>
                                    </p:animEffect>
                                    <p:anim calcmode="lin" valueType="num">
                                      <p:cBhvr>
                                        <p:cTn dur="1000" fill="hold" id="21"/>
                                        <p:tgtEl>
                                          <p:spTgt spid="19"/>
                                        </p:tgtEl>
                                        <p:attrNameLst>
                                          <p:attrName>ppt_x</p:attrName>
                                        </p:attrNameLst>
                                      </p:cBhvr>
                                      <p:tavLst>
                                        <p:tav tm="0">
                                          <p:val>
                                            <p:strVal val="#ppt_x"/>
                                          </p:val>
                                        </p:tav>
                                        <p:tav tm="100000">
                                          <p:val>
                                            <p:strVal val="#ppt_x"/>
                                          </p:val>
                                        </p:tav>
                                      </p:tavLst>
                                    </p:anim>
                                    <p:anim calcmode="lin" valueType="num">
                                      <p:cBhvr>
                                        <p:cTn dur="1000" fill="hold" id="22"/>
                                        <p:tgtEl>
                                          <p:spTgt spid="19"/>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750"/>
                            </p:stCondLst>
                            <p:childTnLst>
                              <p:par>
                                <p:cTn fill="hold" grpId="0" id="24" nodeType="afterEffect" presetClass="entr" presetID="22" presetSubtype="8">
                                  <p:stCondLst>
                                    <p:cond delay="0"/>
                                  </p:stCondLst>
                                  <p:childTnLst>
                                    <p:set>
                                      <p:cBhvr>
                                        <p:cTn dur="1" fill="hold" id="25">
                                          <p:stCondLst>
                                            <p:cond delay="0"/>
                                          </p:stCondLst>
                                        </p:cTn>
                                        <p:tgtEl>
                                          <p:spTgt spid="20"/>
                                        </p:tgtEl>
                                        <p:attrNameLst>
                                          <p:attrName>style.visibility</p:attrName>
                                        </p:attrNameLst>
                                      </p:cBhvr>
                                      <p:to>
                                        <p:strVal val="visible"/>
                                      </p:to>
                                    </p:set>
                                    <p:animEffect filter="wipe(left)" transition="in">
                                      <p:cBhvr>
                                        <p:cTn dur="500" id="26"/>
                                        <p:tgtEl>
                                          <p:spTgt spid="20"/>
                                        </p:tgtEl>
                                      </p:cBhvr>
                                    </p:animEffect>
                                  </p:childTnLst>
                                </p:cTn>
                              </p:par>
                              <p:par>
                                <p:cTn fill="hold" grpId="0" id="27" nodeType="withEffect" presetClass="entr" presetID="42" presetSubtype="0">
                                  <p:stCondLst>
                                    <p:cond delay="0"/>
                                  </p:stCondLst>
                                  <p:childTnLst>
                                    <p:set>
                                      <p:cBhvr>
                                        <p:cTn dur="1" fill="hold" id="28">
                                          <p:stCondLst>
                                            <p:cond delay="0"/>
                                          </p:stCondLst>
                                        </p:cTn>
                                        <p:tgtEl>
                                          <p:spTgt spid="22"/>
                                        </p:tgtEl>
                                        <p:attrNameLst>
                                          <p:attrName>style.visibility</p:attrName>
                                        </p:attrNameLst>
                                      </p:cBhvr>
                                      <p:to>
                                        <p:strVal val="visible"/>
                                      </p:to>
                                    </p:set>
                                    <p:animEffect filter="fade" transition="in">
                                      <p:cBhvr>
                                        <p:cTn dur="1000" id="29"/>
                                        <p:tgtEl>
                                          <p:spTgt spid="22"/>
                                        </p:tgtEl>
                                      </p:cBhvr>
                                    </p:animEffect>
                                    <p:anim calcmode="lin" valueType="num">
                                      <p:cBhvr>
                                        <p:cTn dur="1000" fill="hold" id="30"/>
                                        <p:tgtEl>
                                          <p:spTgt spid="22"/>
                                        </p:tgtEl>
                                        <p:attrNameLst>
                                          <p:attrName>ppt_x</p:attrName>
                                        </p:attrNameLst>
                                      </p:cBhvr>
                                      <p:tavLst>
                                        <p:tav tm="0">
                                          <p:val>
                                            <p:strVal val="#ppt_x"/>
                                          </p:val>
                                        </p:tav>
                                        <p:tav tm="100000">
                                          <p:val>
                                            <p:strVal val="#ppt_x"/>
                                          </p:val>
                                        </p:tav>
                                      </p:tavLst>
                                    </p:anim>
                                    <p:anim calcmode="lin" valueType="num">
                                      <p:cBhvr>
                                        <p:cTn dur="1000" fill="hold" id="31"/>
                                        <p:tgtEl>
                                          <p:spTgt spid="22"/>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21"/>
                                        </p:tgtEl>
                                        <p:attrNameLst>
                                          <p:attrName>style.visibility</p:attrName>
                                        </p:attrNameLst>
                                      </p:cBhvr>
                                      <p:to>
                                        <p:strVal val="visible"/>
                                      </p:to>
                                    </p:set>
                                    <p:animEffect filter="fade" transition="in">
                                      <p:cBhvr>
                                        <p:cTn dur="1000" id="34"/>
                                        <p:tgtEl>
                                          <p:spTgt spid="21"/>
                                        </p:tgtEl>
                                      </p:cBhvr>
                                    </p:animEffect>
                                    <p:anim calcmode="lin" valueType="num">
                                      <p:cBhvr>
                                        <p:cTn dur="1000" fill="hold" id="35"/>
                                        <p:tgtEl>
                                          <p:spTgt spid="21"/>
                                        </p:tgtEl>
                                        <p:attrNameLst>
                                          <p:attrName>ppt_x</p:attrName>
                                        </p:attrNameLst>
                                      </p:cBhvr>
                                      <p:tavLst>
                                        <p:tav tm="0">
                                          <p:val>
                                            <p:strVal val="#ppt_x"/>
                                          </p:val>
                                        </p:tav>
                                        <p:tav tm="100000">
                                          <p:val>
                                            <p:strVal val="#ppt_x"/>
                                          </p:val>
                                        </p:tav>
                                      </p:tavLst>
                                    </p:anim>
                                    <p:anim calcmode="lin" valueType="num">
                                      <p:cBhvr>
                                        <p:cTn dur="1000" fill="hold" id="36"/>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4"/>
          <p:cNvSpPr/>
          <p:nvPr/>
        </p:nvSpPr>
        <p:spPr>
          <a:xfrm>
            <a:off x="2403724" y="2471525"/>
            <a:ext cx="3133476" cy="2458419"/>
          </a:xfrm>
          <a:custGeom>
            <a:gdLst>
              <a:gd fmla="*/ 22577 w 3339948" name="connsiteX0"/>
              <a:gd fmla="*/ 5060 h 2183830" name="connsiteY0"/>
              <a:gd fmla="*/ 3337277 w 3339948" name="connsiteX1"/>
              <a:gd fmla="*/ 5060 h 2183830" name="connsiteY1"/>
              <a:gd fmla="*/ 3337277 w 3339948" name="connsiteX2"/>
              <a:gd fmla="*/ 2164060 h 2183830" name="connsiteY2"/>
              <a:gd fmla="*/ 22577 w 3339948" name="connsiteX3"/>
              <a:gd fmla="*/ 2164060 h 2183830" name="connsiteY3"/>
              <a:gd fmla="*/ 22577 w 3339948" name="connsiteX4"/>
              <a:gd fmla="*/ 5060 h 218383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83830" w="3339948">
                <a:moveTo>
                  <a:pt x="22577" y="5060"/>
                </a:moveTo>
                <a:cubicBezTo>
                  <a:pt x="340077" y="161651"/>
                  <a:pt x="2346677" y="-33040"/>
                  <a:pt x="3337277" y="5060"/>
                </a:cubicBezTo>
                <a:cubicBezTo>
                  <a:pt x="3349977" y="750127"/>
                  <a:pt x="3311877" y="1457093"/>
                  <a:pt x="3337277" y="2164060"/>
                </a:cubicBezTo>
                <a:cubicBezTo>
                  <a:pt x="2245077" y="2113260"/>
                  <a:pt x="1114777" y="2227560"/>
                  <a:pt x="22577" y="2164060"/>
                </a:cubicBezTo>
                <a:cubicBezTo>
                  <a:pt x="-28223" y="1444393"/>
                  <a:pt x="22577" y="724727"/>
                  <a:pt x="22577" y="5060"/>
                </a:cubicBezTo>
                <a:close/>
              </a:path>
            </a:pathLst>
          </a:custGeom>
          <a:blipFill dpi="0" rotWithShape="1">
            <a:blip r:embed="rId3">
              <a:extLst>
                <a:ext uri="{28A0092B-C50C-407E-A947-70E740481C1C}">
                  <a14:useLocalDpi val="0"/>
                </a:ext>
              </a:extLst>
            </a:blip>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4">
            <a:extLst>
              <a:ext uri="{28A0092B-C50C-407E-A947-70E740481C1C}">
                <a14:useLocalDpi val="0"/>
              </a:ext>
            </a:extLst>
          </a:blip>
          <a:stretch>
            <a:fillRect/>
          </a:stretch>
        </p:blipFill>
        <p:spPr>
          <a:xfrm flipH="1" rot="14063262">
            <a:off x="5096151" y="4537142"/>
            <a:ext cx="1391386" cy="1402293"/>
          </a:xfrm>
          <a:prstGeom prst="rect">
            <a:avLst/>
          </a:prstGeom>
        </p:spPr>
      </p:pic>
      <p:pic>
        <p:nvPicPr>
          <p:cNvPr id="22" name="图片 21"/>
          <p:cNvPicPr>
            <a:picLocks noChangeAspect="1"/>
          </p:cNvPicPr>
          <p:nvPr/>
        </p:nvPicPr>
        <p:blipFill>
          <a:blip r:embed="rId4">
            <a:extLst>
              <a:ext uri="{28A0092B-C50C-407E-A947-70E740481C1C}">
                <a14:useLocalDpi val="0"/>
              </a:ext>
            </a:extLst>
          </a:blip>
          <a:stretch>
            <a:fillRect/>
          </a:stretch>
        </p:blipFill>
        <p:spPr>
          <a:xfrm flipH="1" rot="3799592">
            <a:off x="1433000" y="1484027"/>
            <a:ext cx="1391386" cy="1402293"/>
          </a:xfrm>
          <a:prstGeom prst="rect">
            <a:avLst/>
          </a:prstGeom>
        </p:spPr>
      </p:pic>
      <p:sp>
        <p:nvSpPr>
          <p:cNvPr id="23" name="文本框 22"/>
          <p:cNvSpPr txBox="1"/>
          <p:nvPr>
            <p:custDataLst>
              <p:tags r:id="rId5"/>
            </p:custDataLst>
          </p:nvPr>
        </p:nvSpPr>
        <p:spPr>
          <a:xfrm>
            <a:off x="6728930" y="2937661"/>
            <a:ext cx="3824769" cy="1155236"/>
          </a:xfrm>
          <a:prstGeom prst="rect">
            <a:avLst/>
          </a:prstGeom>
          <a:noFill/>
        </p:spPr>
        <p:txBody>
          <a:bodyPr anchor="t" anchorCtr="0" bIns="46800" lIns="90000" rIns="90000" rtlCol="0" tIns="46800" wrap="square">
            <a:noAutofit/>
          </a:bodyPr>
          <a:lstStyle>
            <a:defPPr>
              <a:defRPr lang="zh-CN"/>
            </a:defPPr>
            <a:lvl1pPr>
              <a:defRPr>
                <a:solidFill>
                  <a:schemeClr val="tx1">
                    <a:lumMod val="75000"/>
                    <a:lumOff val="25000"/>
                  </a:schemeClr>
                </a:solidFill>
                <a:latin typeface="+mn-ea"/>
              </a:defRPr>
            </a:lvl1pPr>
          </a:lstStyle>
          <a:p>
            <a:pPr>
              <a:lnSpc>
                <a:spcPct val="150000"/>
              </a:lnSpc>
            </a:pPr>
            <a:r>
              <a:rPr altLang="en-US" lang="zh-CN" sz="1400">
                <a:solidFill>
                  <a:schemeClr val="tx1">
                    <a:lumMod val="95000"/>
                    <a:lumOff val="5000"/>
                  </a:schemeClr>
                </a:solidFill>
                <a:latin charset="-122" panose="03000509000000000000" pitchFamily="65" typeface="方正卡通简体"/>
                <a:ea charset="-122" panose="03000509000000000000" pitchFamily="65" typeface="方正卡通简体"/>
              </a:rPr>
              <a:t>请在此输入您的文本。请在此输入您的文本。请在此输入您的文本请在此输入您的文请在此输入您的文本。请本请在此输入您的。请在此输入您的文本。请在此输入您的文本。请在此输入您的文本请在此输入您的文请在此输入您的文本。请本请在此输入您的。</a:t>
            </a:r>
          </a:p>
        </p:txBody>
      </p:sp>
      <p:sp>
        <p:nvSpPr>
          <p:cNvPr id="24" name="TextBox 97"/>
          <p:cNvSpPr txBox="1"/>
          <p:nvPr/>
        </p:nvSpPr>
        <p:spPr>
          <a:xfrm>
            <a:off x="6728932" y="2382812"/>
            <a:ext cx="2489735" cy="548640"/>
          </a:xfrm>
          <a:prstGeom prst="rect">
            <a:avLst/>
          </a:prstGeom>
          <a:noFill/>
        </p:spPr>
        <p:txBody>
          <a:bodyPr anchor="t" bIns="0" lIns="102974" rIns="102974" rtlCol="0" tIns="0" wrap="square">
            <a:spAutoFit/>
          </a:bodyPr>
          <a:lstStyle/>
          <a:p>
            <a:pPr>
              <a:lnSpc>
                <a:spcPct val="150000"/>
              </a:lnSpc>
            </a:pPr>
            <a:r>
              <a:rPr altLang="en-US" lang="zh-CN" sz="2400">
                <a:solidFill>
                  <a:srgbClr val="ED6D34"/>
                </a:solidFill>
                <a:latin charset="-122" panose="03000509000000000000" pitchFamily="65" typeface="方正卡通简体"/>
                <a:ea charset="-122" panose="03000509000000000000" pitchFamily="65" typeface="方正卡通简体"/>
                <a:cs charset="-122" pitchFamily="2" typeface="华文黑体"/>
              </a:rPr>
              <a:t>点击添加标题</a:t>
            </a:r>
          </a:p>
        </p:txBody>
      </p:sp>
      <p:sp>
        <p:nvSpPr>
          <p:cNvPr id="25" name="TextBox 97"/>
          <p:cNvSpPr txBox="1"/>
          <p:nvPr/>
        </p:nvSpPr>
        <p:spPr>
          <a:xfrm>
            <a:off x="2791881" y="5187489"/>
            <a:ext cx="2489735" cy="548640"/>
          </a:xfrm>
          <a:prstGeom prst="rect">
            <a:avLst/>
          </a:prstGeom>
          <a:noFill/>
        </p:spPr>
        <p:txBody>
          <a:bodyPr anchor="t" bIns="0" lIns="102974" rIns="102974" rtlCol="0" tIns="0" wrap="square">
            <a:spAutoFit/>
          </a:bodyPr>
          <a:lstStyle/>
          <a:p>
            <a:pPr>
              <a:lnSpc>
                <a:spcPct val="150000"/>
              </a:lnSpc>
            </a:pPr>
            <a:r>
              <a:rPr altLang="en-US" lang="zh-CN" sz="2400">
                <a:solidFill>
                  <a:srgbClr val="1E1408"/>
                </a:solidFill>
                <a:latin charset="-122" panose="03000509000000000000" pitchFamily="65" typeface="方正卡通简体"/>
                <a:ea charset="-122" panose="03000509000000000000" pitchFamily="65" typeface="方正卡通简体"/>
                <a:cs charset="-122" pitchFamily="2" typeface="华文黑体"/>
              </a:rPr>
              <a:t>点击添加标题</a:t>
            </a:r>
          </a:p>
        </p:txBody>
      </p:sp>
      <p:pic>
        <p:nvPicPr>
          <p:cNvPr id="4" name="图片 3"/>
          <p:cNvPicPr>
            <a:picLocks noChangeAspect="1"/>
          </p:cNvPicPr>
          <p:nvPr/>
        </p:nvPicPr>
        <p:blipFill>
          <a:blip r:embed="rId6">
            <a:extLst>
              <a:ext uri="{28A0092B-C50C-407E-A947-70E740481C1C}">
                <a14:useLocalDpi val="0"/>
              </a:ext>
            </a:extLst>
          </a:blip>
          <a:stretch>
            <a:fillRect/>
          </a:stretch>
        </p:blipFill>
        <p:spPr>
          <a:xfrm rot="7791626">
            <a:off x="8760518" y="4354506"/>
            <a:ext cx="2118769" cy="2219965"/>
          </a:xfrm>
          <a:prstGeom prst="rect">
            <a:avLst/>
          </a:prstGeom>
        </p:spPr>
      </p:pic>
    </p:spTree>
    <p:extLst>
      <p:ext uri="{BB962C8B-B14F-4D97-AF65-F5344CB8AC3E}">
        <p14:creationId val="713070250"/>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0-#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10" presetSubtype="0">
                                  <p:stCondLst>
                                    <p:cond delay="250"/>
                                  </p:stCondLst>
                                  <p:childTnLst>
                                    <p:set>
                                      <p:cBhvr>
                                        <p:cTn dur="1" fill="hold" id="14">
                                          <p:stCondLst>
                                            <p:cond delay="0"/>
                                          </p:stCondLst>
                                        </p:cTn>
                                        <p:tgtEl>
                                          <p:spTgt spid="21"/>
                                        </p:tgtEl>
                                        <p:attrNameLst>
                                          <p:attrName>style.visibility</p:attrName>
                                        </p:attrNameLst>
                                      </p:cBhvr>
                                      <p:to>
                                        <p:strVal val="visible"/>
                                      </p:to>
                                    </p:set>
                                    <p:animEffect filter="fade" transition="in">
                                      <p:cBhvr>
                                        <p:cTn dur="500" id="15"/>
                                        <p:tgtEl>
                                          <p:spTgt spid="21"/>
                                        </p:tgtEl>
                                      </p:cBhvr>
                                    </p:animEffect>
                                  </p:childTnLst>
                                </p:cTn>
                              </p:par>
                              <p:par>
                                <p:cTn fill="hold" grpId="1" id="16" nodeType="withEffect" presetClass="emph" presetID="26" presetSubtype="0">
                                  <p:stCondLst>
                                    <p:cond delay="250"/>
                                  </p:stCondLst>
                                  <p:childTnLst>
                                    <p:animEffect filter="fade" transition="out">
                                      <p:cBhvr>
                                        <p:cTn dur="500" id="17" tmFilter="0, 0; .2, .5; .8, .5; 1, 0"/>
                                        <p:tgtEl>
                                          <p:spTgt spid="21"/>
                                        </p:tgtEl>
                                      </p:cBhvr>
                                    </p:animEffect>
                                    <p:animScale>
                                      <p:cBhvr>
                                        <p:cTn autoRev="1" dur="250" fill="hold" id="18"/>
                                        <p:tgtEl>
                                          <p:spTgt spid="21"/>
                                        </p:tgtEl>
                                      </p:cBhvr>
                                      <p:by x="105000" y="105000"/>
                                    </p:animScale>
                                  </p:childTnLst>
                                </p:cTn>
                              </p:par>
                              <p:par>
                                <p:cTn fill="hold" id="19" nodeType="withEffect" presetClass="entr" presetID="22" presetSubtype="2">
                                  <p:stCondLst>
                                    <p:cond delay="250"/>
                                  </p:stCondLst>
                                  <p:childTnLst>
                                    <p:set>
                                      <p:cBhvr>
                                        <p:cTn dur="1" fill="hold" id="20">
                                          <p:stCondLst>
                                            <p:cond delay="0"/>
                                          </p:stCondLst>
                                        </p:cTn>
                                        <p:tgtEl>
                                          <p:spTgt spid="4"/>
                                        </p:tgtEl>
                                        <p:attrNameLst>
                                          <p:attrName>style.visibility</p:attrName>
                                        </p:attrNameLst>
                                      </p:cBhvr>
                                      <p:to>
                                        <p:strVal val="visible"/>
                                      </p:to>
                                    </p:set>
                                    <p:animEffect filter="wipe(right)" transition="in">
                                      <p:cBhvr>
                                        <p:cTn dur="500" id="21"/>
                                        <p:tgtEl>
                                          <p:spTgt spid="4"/>
                                        </p:tgtEl>
                                      </p:cBhvr>
                                    </p:animEffect>
                                  </p:childTnLst>
                                </p:cTn>
                              </p:par>
                            </p:childTnLst>
                          </p:cTn>
                        </p:par>
                        <p:par>
                          <p:cTn fill="hold" id="22" nodeType="afterGroup">
                            <p:stCondLst>
                              <p:cond delay="750"/>
                            </p:stCondLst>
                            <p:childTnLst>
                              <p:par>
                                <p:cTn fill="hold" grpId="0" id="23" nodeType="afterEffect" presetClass="entr" presetID="42" presetSubtype="0">
                                  <p:stCondLst>
                                    <p:cond delay="250"/>
                                  </p:stCondLst>
                                  <p:childTnLst>
                                    <p:set>
                                      <p:cBhvr>
                                        <p:cTn dur="1" fill="hold" id="24">
                                          <p:stCondLst>
                                            <p:cond delay="0"/>
                                          </p:stCondLst>
                                        </p:cTn>
                                        <p:tgtEl>
                                          <p:spTgt spid="24"/>
                                        </p:tgtEl>
                                        <p:attrNameLst>
                                          <p:attrName>style.visibility</p:attrName>
                                        </p:attrNameLst>
                                      </p:cBhvr>
                                      <p:to>
                                        <p:strVal val="visible"/>
                                      </p:to>
                                    </p:set>
                                    <p:animEffect filter="fade" transition="in">
                                      <p:cBhvr>
                                        <p:cTn dur="1000" id="25"/>
                                        <p:tgtEl>
                                          <p:spTgt spid="24"/>
                                        </p:tgtEl>
                                      </p:cBhvr>
                                    </p:animEffect>
                                    <p:anim calcmode="lin" valueType="num">
                                      <p:cBhvr>
                                        <p:cTn dur="1000" fill="hold" id="26"/>
                                        <p:tgtEl>
                                          <p:spTgt spid="24"/>
                                        </p:tgtEl>
                                        <p:attrNameLst>
                                          <p:attrName>ppt_x</p:attrName>
                                        </p:attrNameLst>
                                      </p:cBhvr>
                                      <p:tavLst>
                                        <p:tav tm="0">
                                          <p:val>
                                            <p:strVal val="#ppt_x"/>
                                          </p:val>
                                        </p:tav>
                                        <p:tav tm="100000">
                                          <p:val>
                                            <p:strVal val="#ppt_x"/>
                                          </p:val>
                                        </p:tav>
                                      </p:tavLst>
                                    </p:anim>
                                    <p:anim calcmode="lin" valueType="num">
                                      <p:cBhvr>
                                        <p:cTn dur="1000" fill="hold" id="27"/>
                                        <p:tgtEl>
                                          <p:spTgt spid="24"/>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25"/>
                                        </p:tgtEl>
                                        <p:attrNameLst>
                                          <p:attrName>style.visibility</p:attrName>
                                        </p:attrNameLst>
                                      </p:cBhvr>
                                      <p:to>
                                        <p:strVal val="visible"/>
                                      </p:to>
                                    </p:set>
                                    <p:animEffect filter="fade" transition="in">
                                      <p:cBhvr>
                                        <p:cTn dur="1000" id="30"/>
                                        <p:tgtEl>
                                          <p:spTgt spid="25"/>
                                        </p:tgtEl>
                                      </p:cBhvr>
                                    </p:animEffect>
                                    <p:anim calcmode="lin" valueType="num">
                                      <p:cBhvr>
                                        <p:cTn dur="1000" fill="hold" id="31"/>
                                        <p:tgtEl>
                                          <p:spTgt spid="25"/>
                                        </p:tgtEl>
                                        <p:attrNameLst>
                                          <p:attrName>ppt_x</p:attrName>
                                        </p:attrNameLst>
                                      </p:cBhvr>
                                      <p:tavLst>
                                        <p:tav tm="0">
                                          <p:val>
                                            <p:strVal val="#ppt_x"/>
                                          </p:val>
                                        </p:tav>
                                        <p:tav tm="100000">
                                          <p:val>
                                            <p:strVal val="#ppt_x"/>
                                          </p:val>
                                        </p:tav>
                                      </p:tavLst>
                                    </p:anim>
                                    <p:anim calcmode="lin" valueType="num">
                                      <p:cBhvr>
                                        <p:cTn dur="1000" fill="hold" id="32"/>
                                        <p:tgtEl>
                                          <p:spTgt spid="25"/>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42" presetSubtype="0">
                                  <p:stCondLst>
                                    <p:cond delay="0"/>
                                  </p:stCondLst>
                                  <p:childTnLst>
                                    <p:set>
                                      <p:cBhvr>
                                        <p:cTn dur="1" fill="hold" id="35">
                                          <p:stCondLst>
                                            <p:cond delay="0"/>
                                          </p:stCondLst>
                                        </p:cTn>
                                        <p:tgtEl>
                                          <p:spTgt spid="23"/>
                                        </p:tgtEl>
                                        <p:attrNameLst>
                                          <p:attrName>style.visibility</p:attrName>
                                        </p:attrNameLst>
                                      </p:cBhvr>
                                      <p:to>
                                        <p:strVal val="visible"/>
                                      </p:to>
                                    </p:set>
                                    <p:animEffect filter="fade" transition="in">
                                      <p:cBhvr>
                                        <p:cTn dur="1000" id="36"/>
                                        <p:tgtEl>
                                          <p:spTgt spid="23"/>
                                        </p:tgtEl>
                                      </p:cBhvr>
                                    </p:animEffect>
                                    <p:anim calcmode="lin" valueType="num">
                                      <p:cBhvr>
                                        <p:cTn dur="1000" fill="hold" id="37"/>
                                        <p:tgtEl>
                                          <p:spTgt spid="23"/>
                                        </p:tgtEl>
                                        <p:attrNameLst>
                                          <p:attrName>ppt_x</p:attrName>
                                        </p:attrNameLst>
                                      </p:cBhvr>
                                      <p:tavLst>
                                        <p:tav tm="0">
                                          <p:val>
                                            <p:strVal val="#ppt_x"/>
                                          </p:val>
                                        </p:tav>
                                        <p:tav tm="100000">
                                          <p:val>
                                            <p:strVal val="#ppt_x"/>
                                          </p:val>
                                        </p:tav>
                                      </p:tavLst>
                                    </p:anim>
                                    <p:anim calcmode="lin" valueType="num">
                                      <p:cBhvr>
                                        <p:cTn dur="1000" fill="hold" id="38"/>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1" spid="21"/>
      <p:bldP grpId="0" spid="23"/>
      <p:bldP grpId="0" spid="24"/>
      <p:bldP grpId="0" spid="2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5031512" y="1835948"/>
            <a:ext cx="4329461" cy="2424548"/>
          </a:xfrm>
          <a:prstGeom prst="rect">
            <a:avLst/>
          </a:prstGeom>
        </p:spPr>
      </p:pic>
      <p:sp>
        <p:nvSpPr>
          <p:cNvPr id="30" name="文本框 29"/>
          <p:cNvSpPr txBox="1"/>
          <p:nvPr/>
        </p:nvSpPr>
        <p:spPr>
          <a:xfrm>
            <a:off x="5256513" y="1458893"/>
            <a:ext cx="4815995" cy="640080"/>
          </a:xfrm>
          <a:prstGeom prst="rect">
            <a:avLst/>
          </a:prstGeom>
          <a:noFill/>
        </p:spPr>
        <p:txBody>
          <a:bodyPr rtlCol="0" wrap="square">
            <a:spAutoFit/>
            <a:scene3d>
              <a:camera prst="orthographicFront"/>
              <a:lightRig dir="t" rig="threePt"/>
            </a:scene3d>
            <a:sp3d contourW="6350">
              <a:contourClr>
                <a:schemeClr val="bg1"/>
              </a:contourClr>
            </a:sp3d>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smtClean="0" sz="3600">
                <a:solidFill>
                  <a:schemeClr val="bg1"/>
                </a:solidFill>
                <a:effectLst>
                  <a:outerShdw algn="tl" blurRad="25400" dir="2700000" dist="25400">
                    <a:srgbClr val="000000">
                      <a:alpha val="25000"/>
                    </a:srgbClr>
                  </a:outerShdw>
                </a:effectLst>
                <a:latin charset="-122" panose="03000509000000000000" pitchFamily="65" typeface="方正卡通简体"/>
                <a:ea charset="-122" panose="03000509000000000000" pitchFamily="65" typeface="方正卡通简体"/>
              </a:rPr>
              <a:t>第一部分</a:t>
            </a:r>
          </a:p>
        </p:txBody>
      </p:sp>
      <p:sp>
        <p:nvSpPr>
          <p:cNvPr id="31" name="PA_矩形 8"/>
          <p:cNvSpPr/>
          <p:nvPr>
            <p:custDataLst>
              <p:tags r:id="rId3"/>
            </p:custDataLst>
          </p:nvPr>
        </p:nvSpPr>
        <p:spPr>
          <a:xfrm>
            <a:off x="5318504" y="4203305"/>
            <a:ext cx="5530310" cy="731520"/>
          </a:xfrm>
          <a:prstGeom prst="rect">
            <a:avLst/>
          </a:prstGeom>
          <a:noFill/>
          <a:ln w="9525">
            <a:noFill/>
          </a:ln>
        </p:spPr>
        <p:txBody>
          <a:bodyPr wrap="square">
            <a:spAutoFit/>
          </a:bodyPr>
          <a:lstStyle>
            <a:lvl1pPr algn="l" fontAlgn="base" indent="-228600" marL="228600" rtl="0">
              <a:lnSpc>
                <a:spcPct val="90000"/>
              </a:lnSpc>
              <a:spcBef>
                <a:spcPts val="1000"/>
              </a:spcBef>
              <a:spcAft>
                <a:spcPct val="0"/>
              </a:spcAft>
              <a:buFont charset="0" panose="020b0604020202020204" pitchFamily="34" typeface="Arial"/>
              <a:buChar char="•"/>
              <a:defRPr kern="1200" sz="2800">
                <a:solidFill>
                  <a:schemeClr val="tx1"/>
                </a:solidFill>
                <a:latin typeface="+mn-lt"/>
                <a:ea typeface="+mn-ea"/>
                <a:cs typeface="+mn-cs"/>
              </a:defRPr>
            </a:lvl1pPr>
            <a:lvl2pPr algn="l" fontAlgn="base" indent="-228600" marL="685800" rtl="0">
              <a:lnSpc>
                <a:spcPct val="90000"/>
              </a:lnSpc>
              <a:spcBef>
                <a:spcPts val="500"/>
              </a:spcBef>
              <a:spcAft>
                <a:spcPct val="0"/>
              </a:spcAft>
              <a:buFont charset="0" panose="020b0604020202020204" pitchFamily="34" typeface="Arial"/>
              <a:buChar char="•"/>
              <a:defRPr kern="1200" sz="2400">
                <a:solidFill>
                  <a:schemeClr val="tx1"/>
                </a:solidFill>
                <a:latin typeface="+mn-lt"/>
                <a:ea typeface="+mn-ea"/>
                <a:cs typeface="+mn-cs"/>
              </a:defRPr>
            </a:lvl2pPr>
            <a:lvl3pPr algn="l" fontAlgn="base" indent="-228600" marL="1143000" rtl="0">
              <a:lnSpc>
                <a:spcPct val="90000"/>
              </a:lnSpc>
              <a:spcBef>
                <a:spcPts val="500"/>
              </a:spcBef>
              <a:spcAft>
                <a:spcPct val="0"/>
              </a:spcAft>
              <a:buFont charset="0" panose="020b0604020202020204" pitchFamily="34" typeface="Arial"/>
              <a:buChar char="•"/>
              <a:defRPr kern="1200" sz="2000">
                <a:solidFill>
                  <a:schemeClr val="tx1"/>
                </a:solidFill>
                <a:latin typeface="+mn-lt"/>
                <a:ea typeface="+mn-ea"/>
                <a:cs typeface="+mn-cs"/>
              </a:defRPr>
            </a:lvl3pPr>
            <a:lvl4pPr algn="l" fontAlgn="base" indent="-228600" marL="16002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4pPr>
            <a:lvl5pPr algn="l" fontAlgn="base" indent="-228600" marL="20574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5pPr>
          </a:lstStyle>
          <a:p>
            <a:pPr defTabSz="1217930" eaLnBrk="1" hangingPunct="1" indent="0" lvl="0" marL="0">
              <a:lnSpc>
                <a:spcPct val="150000"/>
              </a:lnSpc>
              <a:buNone/>
            </a:pPr>
            <a:r>
              <a:rPr altLang="en-US" lang="zh-CN" sz="1400">
                <a:solidFill>
                  <a:schemeClr val="tx1">
                    <a:lumMod val="65000"/>
                    <a:lumOff val="35000"/>
                  </a:schemeClr>
                </a:solidFill>
                <a:latin charset="-122" panose="03000509000000000000" pitchFamily="65" typeface="方正卡通简体"/>
                <a:ea charset="-122" panose="03000509000000000000" pitchFamily="65" typeface="方正卡通简体"/>
              </a:rPr>
              <a:t>单击此处添加段落文本单击此处添加段落文本单击此处添加段落文本单击此处添加段落文本单击此处添加段落文本</a:t>
            </a:r>
          </a:p>
        </p:txBody>
      </p:sp>
      <p:pic>
        <p:nvPicPr>
          <p:cNvPr id="33" name="图片 32"/>
          <p:cNvPicPr>
            <a:picLocks noChangeAspect="1"/>
          </p:cNvPicPr>
          <p:nvPr/>
        </p:nvPicPr>
        <p:blipFill>
          <a:blip r:embed="rId4">
            <a:extLst>
              <a:ext uri="{28A0092B-C50C-407E-A947-70E740481C1C}">
                <a14:useLocalDpi val="0"/>
              </a:ext>
            </a:extLst>
          </a:blip>
          <a:stretch>
            <a:fillRect/>
          </a:stretch>
        </p:blipFill>
        <p:spPr>
          <a:xfrm>
            <a:off x="9717437" y="5411130"/>
            <a:ext cx="1475740" cy="1475740"/>
          </a:xfrm>
          <a:prstGeom prst="rect">
            <a:avLst/>
          </a:prstGeom>
        </p:spPr>
      </p:pic>
      <p:pic>
        <p:nvPicPr>
          <p:cNvPr id="34" name="图片 33"/>
          <p:cNvPicPr>
            <a:picLocks noChangeAspect="1"/>
          </p:cNvPicPr>
          <p:nvPr/>
        </p:nvPicPr>
        <p:blipFill>
          <a:blip r:embed="rId5">
            <a:extLst>
              <a:ext uri="{28A0092B-C50C-407E-A947-70E740481C1C}">
                <a14:useLocalDpi val="0"/>
              </a:ext>
            </a:extLst>
          </a:blip>
          <a:stretch>
            <a:fillRect/>
          </a:stretch>
        </p:blipFill>
        <p:spPr>
          <a:xfrm>
            <a:off x="8031064" y="5050322"/>
            <a:ext cx="1771015" cy="1771015"/>
          </a:xfrm>
          <a:prstGeom prst="rect">
            <a:avLst/>
          </a:prstGeom>
          <a:effectLst>
            <a:outerShdw algn="tl" blurRad="38100" dir="2700000" dist="38100" rotWithShape="0">
              <a:prstClr val="black">
                <a:alpha val="30000"/>
              </a:prstClr>
            </a:outerShdw>
          </a:effectLst>
        </p:spPr>
      </p:pic>
      <p:pic>
        <p:nvPicPr>
          <p:cNvPr id="3" name="图片 2"/>
          <p:cNvPicPr>
            <a:picLocks noChangeAspect="1"/>
          </p:cNvPicPr>
          <p:nvPr/>
        </p:nvPicPr>
        <p:blipFill>
          <a:blip r:embed="rId6">
            <a:extLst>
              <a:ext uri="{28A0092B-C50C-407E-A947-70E740481C1C}">
                <a14:useLocalDpi val="0"/>
              </a:ext>
            </a:extLst>
          </a:blip>
          <a:stretch>
            <a:fillRect/>
          </a:stretch>
        </p:blipFill>
        <p:spPr>
          <a:xfrm flipH="1">
            <a:off x="1127511" y="813618"/>
            <a:ext cx="3233040" cy="5974597"/>
          </a:xfrm>
          <a:prstGeom prst="rect">
            <a:avLst/>
          </a:prstGeom>
        </p:spPr>
      </p:pic>
      <p:sp>
        <p:nvSpPr>
          <p:cNvPr id="10" name="文本框 9"/>
          <p:cNvSpPr txBox="1"/>
          <p:nvPr/>
        </p:nvSpPr>
        <p:spPr>
          <a:xfrm>
            <a:off x="5388845" y="2579768"/>
            <a:ext cx="3029672" cy="822960"/>
          </a:xfrm>
          <a:prstGeom prst="rect">
            <a:avLst/>
          </a:prstGeom>
          <a:noFill/>
        </p:spPr>
        <p:txBody>
          <a:bodyPr rtlCol="0" wrap="square">
            <a:spAutoFit/>
            <a:scene3d>
              <a:camera prst="orthographicFront"/>
              <a:lightRig dir="t" rig="threePt"/>
            </a:scene3d>
            <a:sp3d contourW="6350">
              <a:contourClr>
                <a:schemeClr val="bg1"/>
              </a:contourClr>
            </a:sp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4800" u="none">
                <a:ln>
                  <a:noFill/>
                </a:ln>
                <a:solidFill>
                  <a:srgbClr val="1E1408"/>
                </a:solidFill>
                <a:effectLst>
                  <a:outerShdw algn="tl" blurRad="25400" dir="2700000" dist="25400">
                    <a:srgbClr val="000000">
                      <a:alpha val="25000"/>
                    </a:srgbClr>
                  </a:outerShdw>
                </a:effectLst>
                <a:uLnTx/>
                <a:uFillTx/>
                <a:latin charset="-122" panose="03000509000000000000" pitchFamily="65" typeface="方正卡通简体"/>
                <a:ea charset="-122" panose="03000509000000000000" pitchFamily="65" typeface="方正卡通简体"/>
              </a:rPr>
              <a:t>教学背景</a:t>
            </a:r>
          </a:p>
        </p:txBody>
      </p:sp>
    </p:spTree>
    <p:extLst>
      <p:ext uri="{BB962C8B-B14F-4D97-AF65-F5344CB8AC3E}">
        <p14:creationId val="1658839365"/>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750" id="7"/>
                                        <p:tgtEl>
                                          <p:spTgt spid="3"/>
                                        </p:tgtEl>
                                      </p:cBhvr>
                                    </p:animEffect>
                                    <p:anim calcmode="lin" valueType="num">
                                      <p:cBhvr>
                                        <p:cTn dur="750" fill="hold" id="8"/>
                                        <p:tgtEl>
                                          <p:spTgt spid="3"/>
                                        </p:tgtEl>
                                        <p:attrNameLst>
                                          <p:attrName>ppt_x</p:attrName>
                                        </p:attrNameLst>
                                      </p:cBhvr>
                                      <p:tavLst>
                                        <p:tav tm="0">
                                          <p:val>
                                            <p:strVal val="#ppt_x"/>
                                          </p:val>
                                        </p:tav>
                                        <p:tav tm="100000">
                                          <p:val>
                                            <p:strVal val="#ppt_x"/>
                                          </p:val>
                                        </p:tav>
                                      </p:tavLst>
                                    </p:anim>
                                    <p:anim calcmode="lin" valueType="num">
                                      <p:cBhvr>
                                        <p:cTn dur="75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12" presetSubtype="8">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id="12"/>
                                        <p:tgtEl>
                                          <p:spTgt spid="4"/>
                                        </p:tgtEl>
                                        <p:attrNameLst>
                                          <p:attrName>ppt_x</p:attrName>
                                        </p:attrNameLst>
                                      </p:cBhvr>
                                      <p:tavLst>
                                        <p:tav tm="0">
                                          <p:val>
                                            <p:strVal val="#ppt_x-#ppt_w*1.125000"/>
                                          </p:val>
                                        </p:tav>
                                        <p:tav tm="100000">
                                          <p:val>
                                            <p:strVal val="#ppt_x"/>
                                          </p:val>
                                        </p:tav>
                                      </p:tavLst>
                                    </p:anim>
                                    <p:animEffect filter="wipe(right)" transition="in">
                                      <p:cBhvr>
                                        <p:cTn dur="500" id="13"/>
                                        <p:tgtEl>
                                          <p:spTgt spid="4"/>
                                        </p:tgtEl>
                                      </p:cBhvr>
                                    </p:animEffect>
                                  </p:childTnLst>
                                </p:cTn>
                              </p:par>
                              <p:par>
                                <p:cTn fill="hold" grpId="0" id="14" nodeType="withEffect" presetClass="entr" presetID="41" presetSubtype="0">
                                  <p:stCondLst>
                                    <p:cond delay="250"/>
                                  </p:stCondLst>
                                  <p:iterate type="lt">
                                    <p:tmPct val="10000"/>
                                  </p:iterate>
                                  <p:childTnLst>
                                    <p:set>
                                      <p:cBhvr>
                                        <p:cTn dur="1" fill="hold" id="15">
                                          <p:stCondLst>
                                            <p:cond delay="0"/>
                                          </p:stCondLst>
                                        </p:cTn>
                                        <p:tgtEl>
                                          <p:spTgt spid="10"/>
                                        </p:tgtEl>
                                        <p:attrNameLst>
                                          <p:attrName>style.visibility</p:attrName>
                                        </p:attrNameLst>
                                      </p:cBhvr>
                                      <p:to>
                                        <p:strVal val="visible"/>
                                      </p:to>
                                    </p:set>
                                    <p:anim calcmode="lin" valueType="num">
                                      <p:cBhvr>
                                        <p:cTn dur="500" fill="hold" id="16"/>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0"/>
                                        </p:tgtEl>
                                        <p:attrNameLst>
                                          <p:attrName>ppt_y</p:attrName>
                                        </p:attrNameLst>
                                      </p:cBhvr>
                                      <p:tavLst>
                                        <p:tav tm="0">
                                          <p:val>
                                            <p:strVal val="#ppt_y"/>
                                          </p:val>
                                        </p:tav>
                                        <p:tav tm="100000">
                                          <p:val>
                                            <p:strVal val="#ppt_y"/>
                                          </p:val>
                                        </p:tav>
                                      </p:tavLst>
                                    </p:anim>
                                    <p:anim calcmode="lin" valueType="num">
                                      <p:cBhvr>
                                        <p:cTn dur="500" fill="hold" id="18"/>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10"/>
                                        </p:tgtEl>
                                      </p:cBhvr>
                                    </p:animEffect>
                                  </p:childTnLst>
                                </p:cTn>
                              </p:par>
                              <p:par>
                                <p:cTn fill="hold" grpId="0" id="21" nodeType="withEffect" presetClass="entr" presetID="41" presetSubtype="0">
                                  <p:stCondLst>
                                    <p:cond delay="750"/>
                                  </p:stCondLst>
                                  <p:iterate type="lt">
                                    <p:tmPct val="10000"/>
                                  </p:iterate>
                                  <p:childTnLst>
                                    <p:set>
                                      <p:cBhvr>
                                        <p:cTn dur="1" fill="hold" id="22">
                                          <p:stCondLst>
                                            <p:cond delay="0"/>
                                          </p:stCondLst>
                                        </p:cTn>
                                        <p:tgtEl>
                                          <p:spTgt spid="30"/>
                                        </p:tgtEl>
                                        <p:attrNameLst>
                                          <p:attrName>style.visibility</p:attrName>
                                        </p:attrNameLst>
                                      </p:cBhvr>
                                      <p:to>
                                        <p:strVal val="visible"/>
                                      </p:to>
                                    </p:set>
                                    <p:anim calcmode="lin" valueType="num">
                                      <p:cBhvr>
                                        <p:cTn dur="500" fill="hold" id="23"/>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30"/>
                                        </p:tgtEl>
                                        <p:attrNameLst>
                                          <p:attrName>ppt_y</p:attrName>
                                        </p:attrNameLst>
                                      </p:cBhvr>
                                      <p:tavLst>
                                        <p:tav tm="0">
                                          <p:val>
                                            <p:strVal val="#ppt_y"/>
                                          </p:val>
                                        </p:tav>
                                        <p:tav tm="100000">
                                          <p:val>
                                            <p:strVal val="#ppt_y"/>
                                          </p:val>
                                        </p:tav>
                                      </p:tavLst>
                                    </p:anim>
                                    <p:anim calcmode="lin" valueType="num">
                                      <p:cBhvr>
                                        <p:cTn dur="500" fill="hold" id="25"/>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3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30"/>
                                        </p:tgtEl>
                                      </p:cBhvr>
                                    </p:animEffect>
                                  </p:childTnLst>
                                </p:cTn>
                              </p:par>
                              <p:par>
                                <p:cTn fill="hold" grpId="0" id="28" nodeType="withEffect" presetClass="entr" presetID="18" presetSubtype="6">
                                  <p:stCondLst>
                                    <p:cond delay="1000"/>
                                  </p:stCondLst>
                                  <p:childTnLst>
                                    <p:set>
                                      <p:cBhvr>
                                        <p:cTn dur="1" fill="hold" id="29">
                                          <p:stCondLst>
                                            <p:cond delay="0"/>
                                          </p:stCondLst>
                                        </p:cTn>
                                        <p:tgtEl>
                                          <p:spTgt spid="31"/>
                                        </p:tgtEl>
                                        <p:attrNameLst>
                                          <p:attrName>style.visibility</p:attrName>
                                        </p:attrNameLst>
                                      </p:cBhvr>
                                      <p:to>
                                        <p:strVal val="visible"/>
                                      </p:to>
                                    </p:set>
                                    <p:animEffect filter="strips(downRight)" transition="in">
                                      <p:cBhvr>
                                        <p:cTn dur="500" id="30"/>
                                        <p:tgtEl>
                                          <p:spTgt spid="31"/>
                                        </p:tgtEl>
                                      </p:cBhvr>
                                    </p:animEffect>
                                  </p:childTnLst>
                                </p:cTn>
                              </p:par>
                              <p:par>
                                <p:cTn fill="hold" id="31" nodeType="withEffect" presetClass="entr" presetID="2" presetSubtype="4">
                                  <p:stCondLst>
                                    <p:cond delay="1500"/>
                                  </p:stCondLst>
                                  <p:childTnLst>
                                    <p:set>
                                      <p:cBhvr>
                                        <p:cTn dur="1" fill="hold" id="32">
                                          <p:stCondLst>
                                            <p:cond delay="0"/>
                                          </p:stCondLst>
                                        </p:cTn>
                                        <p:tgtEl>
                                          <p:spTgt spid="33"/>
                                        </p:tgtEl>
                                        <p:attrNameLst>
                                          <p:attrName>style.visibility</p:attrName>
                                        </p:attrNameLst>
                                      </p:cBhvr>
                                      <p:to>
                                        <p:strVal val="visible"/>
                                      </p:to>
                                    </p:set>
                                    <p:anim calcmode="lin" valueType="num">
                                      <p:cBhvr additive="base">
                                        <p:cTn dur="500" fill="hold" id="33"/>
                                        <p:tgtEl>
                                          <p:spTgt spid="33"/>
                                        </p:tgtEl>
                                        <p:attrNameLst>
                                          <p:attrName>ppt_x</p:attrName>
                                        </p:attrNameLst>
                                      </p:cBhvr>
                                      <p:tavLst>
                                        <p:tav tm="0">
                                          <p:val>
                                            <p:strVal val="#ppt_x"/>
                                          </p:val>
                                        </p:tav>
                                        <p:tav tm="100000">
                                          <p:val>
                                            <p:strVal val="#ppt_x"/>
                                          </p:val>
                                        </p:tav>
                                      </p:tavLst>
                                    </p:anim>
                                    <p:anim calcmode="lin" valueType="num">
                                      <p:cBhvr additive="base">
                                        <p:cTn dur="500" fill="hold" id="34"/>
                                        <p:tgtEl>
                                          <p:spTgt spid="33"/>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4">
                                  <p:stCondLst>
                                    <p:cond delay="1500"/>
                                  </p:stCondLst>
                                  <p:childTnLst>
                                    <p:set>
                                      <p:cBhvr>
                                        <p:cTn dur="1" fill="hold" id="36">
                                          <p:stCondLst>
                                            <p:cond delay="0"/>
                                          </p:stCondLst>
                                        </p:cTn>
                                        <p:tgtEl>
                                          <p:spTgt spid="34"/>
                                        </p:tgtEl>
                                        <p:attrNameLst>
                                          <p:attrName>style.visibility</p:attrName>
                                        </p:attrNameLst>
                                      </p:cBhvr>
                                      <p:to>
                                        <p:strVal val="visible"/>
                                      </p:to>
                                    </p:set>
                                    <p:anim calcmode="lin" valueType="num">
                                      <p:cBhvr additive="base">
                                        <p:cTn dur="500" fill="hold" id="37"/>
                                        <p:tgtEl>
                                          <p:spTgt spid="34"/>
                                        </p:tgtEl>
                                        <p:attrNameLst>
                                          <p:attrName>ppt_x</p:attrName>
                                        </p:attrNameLst>
                                      </p:cBhvr>
                                      <p:tavLst>
                                        <p:tav tm="0">
                                          <p:val>
                                            <p:strVal val="#ppt_x"/>
                                          </p:val>
                                        </p:tav>
                                        <p:tav tm="100000">
                                          <p:val>
                                            <p:strVal val="#ppt_x"/>
                                          </p:val>
                                        </p:tav>
                                      </p:tavLst>
                                    </p:anim>
                                    <p:anim calcmode="lin" valueType="num">
                                      <p:cBhvr additive="base">
                                        <p:cTn dur="500" fill="hold" id="38"/>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1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圆角 11"/>
          <p:cNvSpPr/>
          <p:nvPr/>
        </p:nvSpPr>
        <p:spPr>
          <a:xfrm>
            <a:off x="4301652" y="2235937"/>
            <a:ext cx="2881728" cy="4001684"/>
          </a:xfrm>
          <a:custGeom>
            <a:gdLst>
              <a:gd fmla="*/ 334408 w 2881728" name="connsiteX0"/>
              <a:gd fmla="*/ 379748 h 4001684" name="connsiteY0"/>
              <a:gd fmla="*/ 2586187 w 2881728" name="connsiteX1"/>
              <a:gd fmla="*/ 357911 h 4001684" name="connsiteY1"/>
              <a:gd fmla="*/ 2522687 w 2881728" name="connsiteX2"/>
              <a:gd fmla="*/ 3850151 h 4001684" name="connsiteY2"/>
              <a:gd fmla="*/ 486808 w 2881728" name="connsiteX3"/>
              <a:gd fmla="*/ 3828314 h 4001684" name="connsiteY3"/>
              <a:gd fmla="*/ 334408 w 2881728" name="connsiteX4"/>
              <a:gd fmla="*/ 379748 h 4001684" name="connsiteY4"/>
              <a:gd fmla="*/ 0 w 2441809" name="connsiteX5"/>
              <a:gd fmla="*/ 381167 h 3851570" name="connsiteY5"/>
              <a:gd fmla="*/ 0 w 2523593" name="connsiteX6"/>
              <a:gd fmla="*/ 381167 h 3851570" name="connsiteY6"/>
              <a:gd fmla="*/ 0 w 2514916" name="connsiteX7"/>
              <a:gd fmla="*/ 381167 h 3851570" name="connsiteY7"/>
              <a:gd fmla="*/ 0 w 2514916" name="connsiteX8"/>
              <a:gd fmla="*/ 326637 h 3797040" name="connsiteY8"/>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01683" w="2881728">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3000509000000000000" pitchFamily="65" typeface="方正卡通简体"/>
            </a:endParaRPr>
          </a:p>
        </p:txBody>
      </p:sp>
      <p:sp>
        <p:nvSpPr>
          <p:cNvPr id="12" name="矩形: 圆角 17"/>
          <p:cNvSpPr/>
          <p:nvPr/>
        </p:nvSpPr>
        <p:spPr>
          <a:xfrm>
            <a:off x="7733688" y="2013663"/>
            <a:ext cx="2688183" cy="4361957"/>
          </a:xfrm>
          <a:custGeom>
            <a:gdLst>
              <a:gd fmla="*/ 224498 w 2688183" name="connsiteX0"/>
              <a:gd fmla="*/ 4047023 h 4361957" name="connsiteY0"/>
              <a:gd fmla="*/ 237198 w 2688183" name="connsiteX1"/>
              <a:gd fmla="*/ 415083 h 4361957" name="connsiteY1"/>
              <a:gd fmla="*/ 2213140 w 2688183" name="connsiteX2"/>
              <a:gd fmla="*/ 275383 h 4361957" name="connsiteY2"/>
              <a:gd fmla="*/ 2539777 w 2688183" name="connsiteX3"/>
              <a:gd fmla="*/ 3745786 h 4361957" name="connsiteY3"/>
              <a:gd fmla="*/ 224498 w 2688183" name="connsiteX4"/>
              <a:gd fmla="*/ 4047023 h 4361957" name="connsiteY4"/>
              <a:gd fmla="*/ 0 w 2516052" name="connsiteX5"/>
              <a:gd fmla="*/ 3470403 h 3871099" name="connsiteY5"/>
              <a:gd fmla="*/ 0 w 2516052" name="connsiteX6"/>
              <a:gd fmla="*/ 3470403 h 3797040" name="connsiteY6"/>
              <a:gd fmla="*/ 0 w 2514916" name="connsiteX7"/>
              <a:gd fmla="*/ 3470403 h 3797040" name="connsiteY7"/>
              <a:gd fmla="*/ 0 w 2514916" name="connsiteX8"/>
              <a:gd fmla="*/ 326637 h 3797040" name="connsiteY8"/>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61957" w="2688183">
                <a:moveTo>
                  <a:pt x="224498" y="4047023"/>
                </a:moveTo>
                <a:cubicBezTo>
                  <a:pt x="-159265" y="3491906"/>
                  <a:pt x="20058" y="700790"/>
                  <a:pt x="237198" y="415083"/>
                </a:cubicBezTo>
                <a:cubicBezTo>
                  <a:pt x="454338" y="129376"/>
                  <a:pt x="1829377" y="-279734"/>
                  <a:pt x="2213140" y="275383"/>
                </a:cubicBezTo>
                <a:cubicBezTo>
                  <a:pt x="2596903" y="830500"/>
                  <a:pt x="2871217" y="3117179"/>
                  <a:pt x="2539777" y="3745786"/>
                </a:cubicBezTo>
                <a:cubicBezTo>
                  <a:pt x="2208337" y="4374393"/>
                  <a:pt x="608261" y="4602140"/>
                  <a:pt x="224498" y="4047023"/>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3000509000000000000" pitchFamily="65" typeface="方正卡通简体"/>
            </a:endParaRPr>
          </a:p>
        </p:txBody>
      </p:sp>
      <p:pic>
        <p:nvPicPr>
          <p:cNvPr id="21" name="图片 20"/>
          <p:cNvPicPr>
            <a:picLocks noChangeAspect="1"/>
          </p:cNvPicPr>
          <p:nvPr/>
        </p:nvPicPr>
        <p:blipFill>
          <a:blip r:embed="rId3"/>
          <a:stretch>
            <a:fillRect/>
          </a:stretch>
        </p:blipFill>
        <p:spPr>
          <a:xfrm>
            <a:off x="8474520" y="2705176"/>
            <a:ext cx="1082977" cy="783451"/>
          </a:xfrm>
          <a:prstGeom prst="rect">
            <a:avLst/>
          </a:prstGeom>
        </p:spPr>
      </p:pic>
      <p:pic>
        <p:nvPicPr>
          <p:cNvPr id="24" name="图片 23"/>
          <p:cNvPicPr>
            <a:picLocks noChangeAspect="1"/>
          </p:cNvPicPr>
          <p:nvPr/>
        </p:nvPicPr>
        <p:blipFill>
          <a:blip r:embed="rId4"/>
          <a:stretch>
            <a:fillRect/>
          </a:stretch>
        </p:blipFill>
        <p:spPr>
          <a:xfrm>
            <a:off x="5224163" y="2497384"/>
            <a:ext cx="1257962" cy="1114047"/>
          </a:xfrm>
          <a:prstGeom prst="rect">
            <a:avLst/>
          </a:prstGeom>
        </p:spPr>
      </p:pic>
      <p:grpSp>
        <p:nvGrpSpPr>
          <p:cNvPr id="25" name="组合 24"/>
          <p:cNvGrpSpPr/>
          <p:nvPr/>
        </p:nvGrpSpPr>
        <p:grpSpPr>
          <a:xfrm>
            <a:off x="4911945" y="3855067"/>
            <a:ext cx="1882398" cy="1691861"/>
            <a:chOff x="4760772" y="3997385"/>
            <a:chExt cx="1882398" cy="1691861"/>
          </a:xfrm>
        </p:grpSpPr>
        <p:sp>
          <p:nvSpPr>
            <p:cNvPr id="26" name="文本框 25"/>
            <p:cNvSpPr txBox="1"/>
            <p:nvPr/>
          </p:nvSpPr>
          <p:spPr>
            <a:xfrm>
              <a:off x="4992431" y="3997385"/>
              <a:ext cx="1419081" cy="530352"/>
            </a:xfrm>
            <a:prstGeom prst="rect">
              <a:avLst/>
            </a:prstGeom>
            <a:noFill/>
          </p:spPr>
          <p:txBody>
            <a:bodyPr rtlCol="0" wrap="square">
              <a:spAutoFit/>
            </a:bodyPr>
            <a:lstStyle/>
            <a:p>
              <a:pPr algn="ctr">
                <a:lnSpc>
                  <a:spcPct val="120000"/>
                </a:lnSpc>
              </a:pPr>
              <a:r>
                <a:rPr altLang="en-US" lang="zh-CN" sz="2400">
                  <a:latin charset="-122" panose="03000509000000000000" pitchFamily="65" typeface="方正卡通简体"/>
                  <a:ea charset="-122" panose="03000509000000000000" pitchFamily="65" typeface="方正卡通简体"/>
                </a:rPr>
                <a:t>输入标题</a:t>
              </a:r>
            </a:p>
          </p:txBody>
        </p:sp>
        <p:cxnSp>
          <p:nvCxnSpPr>
            <p:cNvPr id="27" name="直接连接符 26"/>
            <p:cNvCxnSpPr/>
            <p:nvPr/>
          </p:nvCxnSpPr>
          <p:spPr>
            <a:xfrm>
              <a:off x="5486216" y="4618653"/>
              <a:ext cx="4315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760772" y="4713251"/>
              <a:ext cx="1882398" cy="969264"/>
            </a:xfrm>
            <a:prstGeom prst="rect">
              <a:avLst/>
            </a:prstGeom>
          </p:spPr>
          <p:txBody>
            <a:bodyPr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lang="zh-CN" noProof="0" sz="1200">
                  <a:ln>
                    <a:noFill/>
                  </a:ln>
                  <a:effectLst/>
                  <a:uLnTx/>
                  <a:uFillTx/>
                  <a:latin charset="-122" panose="03000509000000000000" pitchFamily="65" typeface="方正卡通简体"/>
                  <a:ea charset="-122" panose="03000509000000000000" pitchFamily="65" typeface="方正卡通简体"/>
                  <a:sym typeface="+mn-ea"/>
                </a:rPr>
                <a:t>点击添加文本信息点击添加文本信息点击添加文本信息点击添加文本信息点击添加文本信息</a:t>
              </a:r>
            </a:p>
          </p:txBody>
        </p:sp>
      </p:grpSp>
      <p:grpSp>
        <p:nvGrpSpPr>
          <p:cNvPr id="29" name="组合 28"/>
          <p:cNvGrpSpPr/>
          <p:nvPr/>
        </p:nvGrpSpPr>
        <p:grpSpPr>
          <a:xfrm>
            <a:off x="8074809" y="3855067"/>
            <a:ext cx="1882398" cy="1691861"/>
            <a:chOff x="4760772" y="3997385"/>
            <a:chExt cx="1882398" cy="1691861"/>
          </a:xfrm>
        </p:grpSpPr>
        <p:sp>
          <p:nvSpPr>
            <p:cNvPr id="30" name="文本框 29"/>
            <p:cNvSpPr txBox="1"/>
            <p:nvPr/>
          </p:nvSpPr>
          <p:spPr>
            <a:xfrm>
              <a:off x="4992431" y="3997385"/>
              <a:ext cx="1419081" cy="530352"/>
            </a:xfrm>
            <a:prstGeom prst="rect">
              <a:avLst/>
            </a:prstGeom>
            <a:noFill/>
          </p:spPr>
          <p:txBody>
            <a:bodyPr rtlCol="0" wrap="square">
              <a:spAutoFit/>
            </a:bodyPr>
            <a:lstStyle/>
            <a:p>
              <a:pPr algn="ctr">
                <a:lnSpc>
                  <a:spcPct val="120000"/>
                </a:lnSpc>
              </a:pPr>
              <a:r>
                <a:rPr altLang="en-US" lang="zh-CN" sz="2400">
                  <a:latin charset="-122" panose="03000509000000000000" pitchFamily="65" typeface="方正卡通简体"/>
                  <a:ea charset="-122" panose="03000509000000000000" pitchFamily="65" typeface="方正卡通简体"/>
                  <a:sym typeface="+mn-ea"/>
                </a:rPr>
                <a:t>输入标题</a:t>
              </a:r>
            </a:p>
          </p:txBody>
        </p:sp>
        <p:cxnSp>
          <p:nvCxnSpPr>
            <p:cNvPr id="31" name="直接连接符 30"/>
            <p:cNvCxnSpPr/>
            <p:nvPr/>
          </p:nvCxnSpPr>
          <p:spPr>
            <a:xfrm>
              <a:off x="5486216" y="4618653"/>
              <a:ext cx="4315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760772" y="4713251"/>
              <a:ext cx="1882398" cy="969264"/>
            </a:xfrm>
            <a:prstGeom prst="rect">
              <a:avLst/>
            </a:prstGeom>
          </p:spPr>
          <p:txBody>
            <a:bodyPr wrap="square">
              <a:spAutoFit/>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en-US" lang="zh-CN" noProof="0" sz="1200">
                  <a:ln>
                    <a:noFill/>
                  </a:ln>
                  <a:effectLst/>
                  <a:uLnTx/>
                  <a:uFillTx/>
                  <a:latin charset="-122" panose="03000509000000000000" pitchFamily="65" typeface="方正卡通简体"/>
                  <a:ea charset="-122" panose="03000509000000000000" pitchFamily="65" typeface="方正卡通简体"/>
                  <a:sym typeface="+mn-ea"/>
                </a:rPr>
                <a:t>点击添加文本信息点击添加文本信息点击添加文本信息点击添加文本信息点击添加文本信息</a:t>
              </a:r>
            </a:p>
          </p:txBody>
        </p:sp>
      </p:grpSp>
      <p:sp>
        <p:nvSpPr>
          <p:cNvPr id="33" name="矩形: 圆角 32"/>
          <p:cNvSpPr/>
          <p:nvPr/>
        </p:nvSpPr>
        <p:spPr>
          <a:xfrm>
            <a:off x="5400864" y="5639335"/>
            <a:ext cx="985306" cy="246669"/>
          </a:xfrm>
          <a:prstGeom prst="roundRect">
            <a:avLst>
              <a:gd fmla="val 50000" name="adj"/>
            </a:avLst>
          </a:prstGeom>
          <a:solidFill>
            <a:srgbClr val="FF90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100">
                <a:latin charset="-122" panose="03000509000000000000" pitchFamily="65" typeface="方正卡通简体"/>
                <a:ea charset="-122" panose="03000509000000000000" pitchFamily="65" typeface="方正卡通简体"/>
              </a:rPr>
              <a:t>暑假学习</a:t>
            </a:r>
          </a:p>
        </p:txBody>
      </p:sp>
      <p:sp>
        <p:nvSpPr>
          <p:cNvPr id="34" name="矩形: 圆角 33"/>
          <p:cNvSpPr/>
          <p:nvPr/>
        </p:nvSpPr>
        <p:spPr>
          <a:xfrm>
            <a:off x="8523355" y="5639335"/>
            <a:ext cx="985306" cy="246669"/>
          </a:xfrm>
          <a:prstGeom prst="roundRect">
            <a:avLst>
              <a:gd fmla="val 50000" name="adj"/>
            </a:avLst>
          </a:prstGeom>
          <a:solidFill>
            <a:srgbClr val="ED6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100">
                <a:latin charset="-122" panose="03000509000000000000" pitchFamily="65" typeface="方正卡通简体"/>
                <a:ea charset="-122" panose="03000509000000000000" pitchFamily="65" typeface="方正卡通简体"/>
              </a:rPr>
              <a:t>暑假学习</a:t>
            </a:r>
          </a:p>
        </p:txBody>
      </p:sp>
      <p:pic>
        <p:nvPicPr>
          <p:cNvPr id="10" name="图片 9"/>
          <p:cNvPicPr>
            <a:picLocks noChangeAspect="1"/>
          </p:cNvPicPr>
          <p:nvPr/>
        </p:nvPicPr>
        <p:blipFill>
          <a:blip r:embed="rId5">
            <a:extLst>
              <a:ext uri="{28A0092B-C50C-407E-A947-70E740481C1C}">
                <a14:useLocalDpi val="0"/>
              </a:ext>
            </a:extLst>
          </a:blip>
          <a:stretch>
            <a:fillRect/>
          </a:stretch>
        </p:blipFill>
        <p:spPr>
          <a:xfrm flipH="1">
            <a:off x="611721" y="2914408"/>
            <a:ext cx="3943592" cy="3943592"/>
          </a:xfrm>
          <a:prstGeom prst="rect">
            <a:avLst/>
          </a:prstGeom>
        </p:spPr>
      </p:pic>
    </p:spTree>
    <p:custDataLst>
      <p:tags r:id="rId6"/>
    </p:custDataLst>
    <p:extLst>
      <p:ext uri="{BB962C8B-B14F-4D97-AF65-F5344CB8AC3E}">
        <p14:creationId val="4106326826"/>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ppt_w*0.70"/>
                                          </p:val>
                                        </p:tav>
                                        <p:tav tm="100000">
                                          <p:val>
                                            <p:strVal val="#ppt_w"/>
                                          </p:val>
                                        </p:tav>
                                      </p:tavLst>
                                    </p:anim>
                                    <p:anim calcmode="lin" valueType="num">
                                      <p:cBhvr>
                                        <p:cTn dur="1000" fill="hold" id="8"/>
                                        <p:tgtEl>
                                          <p:spTgt spid="9"/>
                                        </p:tgtEl>
                                        <p:attrNameLst>
                                          <p:attrName>ppt_h</p:attrName>
                                        </p:attrNameLst>
                                      </p:cBhvr>
                                      <p:tavLst>
                                        <p:tav tm="0">
                                          <p:val>
                                            <p:strVal val="#ppt_h"/>
                                          </p:val>
                                        </p:tav>
                                        <p:tav tm="100000">
                                          <p:val>
                                            <p:strVal val="#ppt_h"/>
                                          </p:val>
                                        </p:tav>
                                      </p:tavLst>
                                    </p:anim>
                                    <p:animEffect filter="fade" transition="in">
                                      <p:cBhvr>
                                        <p:cTn dur="1000" id="9"/>
                                        <p:tgtEl>
                                          <p:spTgt spid="9"/>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1000" fill="hold" id="12"/>
                                        <p:tgtEl>
                                          <p:spTgt spid="12"/>
                                        </p:tgtEl>
                                        <p:attrNameLst>
                                          <p:attrName>ppt_w</p:attrName>
                                        </p:attrNameLst>
                                      </p:cBhvr>
                                      <p:tavLst>
                                        <p:tav tm="0">
                                          <p:val>
                                            <p:strVal val="#ppt_w*0.70"/>
                                          </p:val>
                                        </p:tav>
                                        <p:tav tm="100000">
                                          <p:val>
                                            <p:strVal val="#ppt_w"/>
                                          </p:val>
                                        </p:tav>
                                      </p:tavLst>
                                    </p:anim>
                                    <p:anim calcmode="lin" valueType="num">
                                      <p:cBhvr>
                                        <p:cTn dur="1000" fill="hold" id="13"/>
                                        <p:tgtEl>
                                          <p:spTgt spid="12"/>
                                        </p:tgtEl>
                                        <p:attrNameLst>
                                          <p:attrName>ppt_h</p:attrName>
                                        </p:attrNameLst>
                                      </p:cBhvr>
                                      <p:tavLst>
                                        <p:tav tm="0">
                                          <p:val>
                                            <p:strVal val="#ppt_h"/>
                                          </p:val>
                                        </p:tav>
                                        <p:tav tm="100000">
                                          <p:val>
                                            <p:strVal val="#ppt_h"/>
                                          </p:val>
                                        </p:tav>
                                      </p:tavLst>
                                    </p:anim>
                                    <p:animEffect filter="fade" transition="in">
                                      <p:cBhvr>
                                        <p:cTn dur="1000" id="14"/>
                                        <p:tgtEl>
                                          <p:spTgt spid="12"/>
                                        </p:tgtEl>
                                      </p:cBhvr>
                                    </p:animEffect>
                                  </p:childTnLst>
                                </p:cTn>
                              </p:par>
                              <p:par>
                                <p:cTn fill="hold" id="15" nodeType="withEffect" presetClass="entr" presetID="55" presetSubtype="0">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p:cTn dur="1000" fill="hold" id="17"/>
                                        <p:tgtEl>
                                          <p:spTgt spid="21"/>
                                        </p:tgtEl>
                                        <p:attrNameLst>
                                          <p:attrName>ppt_w</p:attrName>
                                        </p:attrNameLst>
                                      </p:cBhvr>
                                      <p:tavLst>
                                        <p:tav tm="0">
                                          <p:val>
                                            <p:strVal val="#ppt_w*0.70"/>
                                          </p:val>
                                        </p:tav>
                                        <p:tav tm="100000">
                                          <p:val>
                                            <p:strVal val="#ppt_w"/>
                                          </p:val>
                                        </p:tav>
                                      </p:tavLst>
                                    </p:anim>
                                    <p:anim calcmode="lin" valueType="num">
                                      <p:cBhvr>
                                        <p:cTn dur="1000" fill="hold" id="18"/>
                                        <p:tgtEl>
                                          <p:spTgt spid="21"/>
                                        </p:tgtEl>
                                        <p:attrNameLst>
                                          <p:attrName>ppt_h</p:attrName>
                                        </p:attrNameLst>
                                      </p:cBhvr>
                                      <p:tavLst>
                                        <p:tav tm="0">
                                          <p:val>
                                            <p:strVal val="#ppt_h"/>
                                          </p:val>
                                        </p:tav>
                                        <p:tav tm="100000">
                                          <p:val>
                                            <p:strVal val="#ppt_h"/>
                                          </p:val>
                                        </p:tav>
                                      </p:tavLst>
                                    </p:anim>
                                    <p:animEffect filter="fade" transition="in">
                                      <p:cBhvr>
                                        <p:cTn dur="1000" id="19"/>
                                        <p:tgtEl>
                                          <p:spTgt spid="21"/>
                                        </p:tgtEl>
                                      </p:cBhvr>
                                    </p:animEffect>
                                  </p:childTnLst>
                                </p:cTn>
                              </p:par>
                              <p:par>
                                <p:cTn fill="hold" id="20" nodeType="withEffect" presetClass="entr" presetID="55" presetSubtype="0">
                                  <p:stCondLst>
                                    <p:cond delay="0"/>
                                  </p:stCondLst>
                                  <p:childTnLst>
                                    <p:set>
                                      <p:cBhvr>
                                        <p:cTn dur="1" fill="hold" id="21">
                                          <p:stCondLst>
                                            <p:cond delay="0"/>
                                          </p:stCondLst>
                                        </p:cTn>
                                        <p:tgtEl>
                                          <p:spTgt spid="24"/>
                                        </p:tgtEl>
                                        <p:attrNameLst>
                                          <p:attrName>style.visibility</p:attrName>
                                        </p:attrNameLst>
                                      </p:cBhvr>
                                      <p:to>
                                        <p:strVal val="visible"/>
                                      </p:to>
                                    </p:set>
                                    <p:anim calcmode="lin" valueType="num">
                                      <p:cBhvr>
                                        <p:cTn dur="1000" fill="hold" id="22"/>
                                        <p:tgtEl>
                                          <p:spTgt spid="24"/>
                                        </p:tgtEl>
                                        <p:attrNameLst>
                                          <p:attrName>ppt_w</p:attrName>
                                        </p:attrNameLst>
                                      </p:cBhvr>
                                      <p:tavLst>
                                        <p:tav tm="0">
                                          <p:val>
                                            <p:strVal val="#ppt_w*0.70"/>
                                          </p:val>
                                        </p:tav>
                                        <p:tav tm="100000">
                                          <p:val>
                                            <p:strVal val="#ppt_w"/>
                                          </p:val>
                                        </p:tav>
                                      </p:tavLst>
                                    </p:anim>
                                    <p:anim calcmode="lin" valueType="num">
                                      <p:cBhvr>
                                        <p:cTn dur="1000" fill="hold" id="23"/>
                                        <p:tgtEl>
                                          <p:spTgt spid="24"/>
                                        </p:tgtEl>
                                        <p:attrNameLst>
                                          <p:attrName>ppt_h</p:attrName>
                                        </p:attrNameLst>
                                      </p:cBhvr>
                                      <p:tavLst>
                                        <p:tav tm="0">
                                          <p:val>
                                            <p:strVal val="#ppt_h"/>
                                          </p:val>
                                        </p:tav>
                                        <p:tav tm="100000">
                                          <p:val>
                                            <p:strVal val="#ppt_h"/>
                                          </p:val>
                                        </p:tav>
                                      </p:tavLst>
                                    </p:anim>
                                    <p:animEffect filter="fade" transition="in">
                                      <p:cBhvr>
                                        <p:cTn dur="1000" id="24"/>
                                        <p:tgtEl>
                                          <p:spTgt spid="24"/>
                                        </p:tgtEl>
                                      </p:cBhvr>
                                    </p:animEffect>
                                  </p:childTnLst>
                                </p:cTn>
                              </p:par>
                              <p:par>
                                <p:cTn fill="hold" id="25" nodeType="withEffect" presetClass="entr" presetID="55" presetSubtype="0">
                                  <p:stCondLst>
                                    <p:cond delay="0"/>
                                  </p:stCondLst>
                                  <p:childTnLst>
                                    <p:set>
                                      <p:cBhvr>
                                        <p:cTn dur="1" fill="hold" id="26">
                                          <p:stCondLst>
                                            <p:cond delay="0"/>
                                          </p:stCondLst>
                                        </p:cTn>
                                        <p:tgtEl>
                                          <p:spTgt spid="25"/>
                                        </p:tgtEl>
                                        <p:attrNameLst>
                                          <p:attrName>style.visibility</p:attrName>
                                        </p:attrNameLst>
                                      </p:cBhvr>
                                      <p:to>
                                        <p:strVal val="visible"/>
                                      </p:to>
                                    </p:set>
                                    <p:anim calcmode="lin" valueType="num">
                                      <p:cBhvr>
                                        <p:cTn dur="1000" fill="hold" id="27"/>
                                        <p:tgtEl>
                                          <p:spTgt spid="25"/>
                                        </p:tgtEl>
                                        <p:attrNameLst>
                                          <p:attrName>ppt_w</p:attrName>
                                        </p:attrNameLst>
                                      </p:cBhvr>
                                      <p:tavLst>
                                        <p:tav tm="0">
                                          <p:val>
                                            <p:strVal val="#ppt_w*0.70"/>
                                          </p:val>
                                        </p:tav>
                                        <p:tav tm="100000">
                                          <p:val>
                                            <p:strVal val="#ppt_w"/>
                                          </p:val>
                                        </p:tav>
                                      </p:tavLst>
                                    </p:anim>
                                    <p:anim calcmode="lin" valueType="num">
                                      <p:cBhvr>
                                        <p:cTn dur="1000" fill="hold" id="28"/>
                                        <p:tgtEl>
                                          <p:spTgt spid="25"/>
                                        </p:tgtEl>
                                        <p:attrNameLst>
                                          <p:attrName>ppt_h</p:attrName>
                                        </p:attrNameLst>
                                      </p:cBhvr>
                                      <p:tavLst>
                                        <p:tav tm="0">
                                          <p:val>
                                            <p:strVal val="#ppt_h"/>
                                          </p:val>
                                        </p:tav>
                                        <p:tav tm="100000">
                                          <p:val>
                                            <p:strVal val="#ppt_h"/>
                                          </p:val>
                                        </p:tav>
                                      </p:tavLst>
                                    </p:anim>
                                    <p:animEffect filter="fade" transition="in">
                                      <p:cBhvr>
                                        <p:cTn dur="1000" id="29"/>
                                        <p:tgtEl>
                                          <p:spTgt spid="25"/>
                                        </p:tgtEl>
                                      </p:cBhvr>
                                    </p:animEffect>
                                  </p:childTnLst>
                                </p:cTn>
                              </p:par>
                              <p:par>
                                <p:cTn fill="hold" id="30" nodeType="withEffect" presetClass="entr" presetID="55" presetSubtype="0">
                                  <p:stCondLst>
                                    <p:cond delay="0"/>
                                  </p:stCondLst>
                                  <p:childTnLst>
                                    <p:set>
                                      <p:cBhvr>
                                        <p:cTn dur="1" fill="hold" id="31">
                                          <p:stCondLst>
                                            <p:cond delay="0"/>
                                          </p:stCondLst>
                                        </p:cTn>
                                        <p:tgtEl>
                                          <p:spTgt spid="29"/>
                                        </p:tgtEl>
                                        <p:attrNameLst>
                                          <p:attrName>style.visibility</p:attrName>
                                        </p:attrNameLst>
                                      </p:cBhvr>
                                      <p:to>
                                        <p:strVal val="visible"/>
                                      </p:to>
                                    </p:set>
                                    <p:anim calcmode="lin" valueType="num">
                                      <p:cBhvr>
                                        <p:cTn dur="1000" fill="hold" id="32"/>
                                        <p:tgtEl>
                                          <p:spTgt spid="29"/>
                                        </p:tgtEl>
                                        <p:attrNameLst>
                                          <p:attrName>ppt_w</p:attrName>
                                        </p:attrNameLst>
                                      </p:cBhvr>
                                      <p:tavLst>
                                        <p:tav tm="0">
                                          <p:val>
                                            <p:strVal val="#ppt_w*0.70"/>
                                          </p:val>
                                        </p:tav>
                                        <p:tav tm="100000">
                                          <p:val>
                                            <p:strVal val="#ppt_w"/>
                                          </p:val>
                                        </p:tav>
                                      </p:tavLst>
                                    </p:anim>
                                    <p:anim calcmode="lin" valueType="num">
                                      <p:cBhvr>
                                        <p:cTn dur="1000" fill="hold" id="33"/>
                                        <p:tgtEl>
                                          <p:spTgt spid="29"/>
                                        </p:tgtEl>
                                        <p:attrNameLst>
                                          <p:attrName>ppt_h</p:attrName>
                                        </p:attrNameLst>
                                      </p:cBhvr>
                                      <p:tavLst>
                                        <p:tav tm="0">
                                          <p:val>
                                            <p:strVal val="#ppt_h"/>
                                          </p:val>
                                        </p:tav>
                                        <p:tav tm="100000">
                                          <p:val>
                                            <p:strVal val="#ppt_h"/>
                                          </p:val>
                                        </p:tav>
                                      </p:tavLst>
                                    </p:anim>
                                    <p:animEffect filter="fade" transition="in">
                                      <p:cBhvr>
                                        <p:cTn dur="1000" id="34"/>
                                        <p:tgtEl>
                                          <p:spTgt spid="29"/>
                                        </p:tgtEl>
                                      </p:cBhvr>
                                    </p:animEffect>
                                  </p:childTnLst>
                                </p:cTn>
                              </p:par>
                              <p:par>
                                <p:cTn fill="hold" grpId="0" id="35" nodeType="withEffect" presetClass="entr" presetID="55" presetSubtype="0">
                                  <p:stCondLst>
                                    <p:cond delay="0"/>
                                  </p:stCondLst>
                                  <p:childTnLst>
                                    <p:set>
                                      <p:cBhvr>
                                        <p:cTn dur="1" fill="hold" id="36">
                                          <p:stCondLst>
                                            <p:cond delay="0"/>
                                          </p:stCondLst>
                                        </p:cTn>
                                        <p:tgtEl>
                                          <p:spTgt spid="33"/>
                                        </p:tgtEl>
                                        <p:attrNameLst>
                                          <p:attrName>style.visibility</p:attrName>
                                        </p:attrNameLst>
                                      </p:cBhvr>
                                      <p:to>
                                        <p:strVal val="visible"/>
                                      </p:to>
                                    </p:set>
                                    <p:anim calcmode="lin" valueType="num">
                                      <p:cBhvr>
                                        <p:cTn dur="1000" fill="hold" id="37"/>
                                        <p:tgtEl>
                                          <p:spTgt spid="33"/>
                                        </p:tgtEl>
                                        <p:attrNameLst>
                                          <p:attrName>ppt_w</p:attrName>
                                        </p:attrNameLst>
                                      </p:cBhvr>
                                      <p:tavLst>
                                        <p:tav tm="0">
                                          <p:val>
                                            <p:strVal val="#ppt_w*0.70"/>
                                          </p:val>
                                        </p:tav>
                                        <p:tav tm="100000">
                                          <p:val>
                                            <p:strVal val="#ppt_w"/>
                                          </p:val>
                                        </p:tav>
                                      </p:tavLst>
                                    </p:anim>
                                    <p:anim calcmode="lin" valueType="num">
                                      <p:cBhvr>
                                        <p:cTn dur="1000" fill="hold" id="38"/>
                                        <p:tgtEl>
                                          <p:spTgt spid="33"/>
                                        </p:tgtEl>
                                        <p:attrNameLst>
                                          <p:attrName>ppt_h</p:attrName>
                                        </p:attrNameLst>
                                      </p:cBhvr>
                                      <p:tavLst>
                                        <p:tav tm="0">
                                          <p:val>
                                            <p:strVal val="#ppt_h"/>
                                          </p:val>
                                        </p:tav>
                                        <p:tav tm="100000">
                                          <p:val>
                                            <p:strVal val="#ppt_h"/>
                                          </p:val>
                                        </p:tav>
                                      </p:tavLst>
                                    </p:anim>
                                    <p:animEffect filter="fade" transition="in">
                                      <p:cBhvr>
                                        <p:cTn dur="1000" id="39"/>
                                        <p:tgtEl>
                                          <p:spTgt spid="33"/>
                                        </p:tgtEl>
                                      </p:cBhvr>
                                    </p:animEffect>
                                  </p:childTnLst>
                                </p:cTn>
                              </p:par>
                              <p:par>
                                <p:cTn fill="hold" grpId="0" id="40" nodeType="withEffect" presetClass="entr" presetID="55" presetSubtype="0">
                                  <p:stCondLst>
                                    <p:cond delay="0"/>
                                  </p:stCondLst>
                                  <p:childTnLst>
                                    <p:set>
                                      <p:cBhvr>
                                        <p:cTn dur="1" fill="hold" id="41">
                                          <p:stCondLst>
                                            <p:cond delay="0"/>
                                          </p:stCondLst>
                                        </p:cTn>
                                        <p:tgtEl>
                                          <p:spTgt spid="34"/>
                                        </p:tgtEl>
                                        <p:attrNameLst>
                                          <p:attrName>style.visibility</p:attrName>
                                        </p:attrNameLst>
                                      </p:cBhvr>
                                      <p:to>
                                        <p:strVal val="visible"/>
                                      </p:to>
                                    </p:set>
                                    <p:anim calcmode="lin" valueType="num">
                                      <p:cBhvr>
                                        <p:cTn dur="1000" fill="hold" id="42"/>
                                        <p:tgtEl>
                                          <p:spTgt spid="34"/>
                                        </p:tgtEl>
                                        <p:attrNameLst>
                                          <p:attrName>ppt_w</p:attrName>
                                        </p:attrNameLst>
                                      </p:cBhvr>
                                      <p:tavLst>
                                        <p:tav tm="0">
                                          <p:val>
                                            <p:strVal val="#ppt_w*0.70"/>
                                          </p:val>
                                        </p:tav>
                                        <p:tav tm="100000">
                                          <p:val>
                                            <p:strVal val="#ppt_w"/>
                                          </p:val>
                                        </p:tav>
                                      </p:tavLst>
                                    </p:anim>
                                    <p:anim calcmode="lin" valueType="num">
                                      <p:cBhvr>
                                        <p:cTn dur="1000" fill="hold" id="43"/>
                                        <p:tgtEl>
                                          <p:spTgt spid="34"/>
                                        </p:tgtEl>
                                        <p:attrNameLst>
                                          <p:attrName>ppt_h</p:attrName>
                                        </p:attrNameLst>
                                      </p:cBhvr>
                                      <p:tavLst>
                                        <p:tav tm="0">
                                          <p:val>
                                            <p:strVal val="#ppt_h"/>
                                          </p:val>
                                        </p:tav>
                                        <p:tav tm="100000">
                                          <p:val>
                                            <p:strVal val="#ppt_h"/>
                                          </p:val>
                                        </p:tav>
                                      </p:tavLst>
                                    </p:anim>
                                    <p:animEffect filter="fade" transition="in">
                                      <p:cBhvr>
                                        <p:cTn dur="1000" id="44"/>
                                        <p:tgtEl>
                                          <p:spTgt spid="34"/>
                                        </p:tgtEl>
                                      </p:cBhvr>
                                    </p:animEffect>
                                  </p:childTnLst>
                                </p:cTn>
                              </p:par>
                              <p:par>
                                <p:cTn fill="hold" id="45" nodeType="withEffect" presetClass="entr" presetID="42" presetSubtype="0">
                                  <p:stCondLst>
                                    <p:cond delay="0"/>
                                  </p:stCondLst>
                                  <p:childTnLst>
                                    <p:set>
                                      <p:cBhvr>
                                        <p:cTn dur="1" fill="hold" id="46">
                                          <p:stCondLst>
                                            <p:cond delay="0"/>
                                          </p:stCondLst>
                                        </p:cTn>
                                        <p:tgtEl>
                                          <p:spTgt spid="10"/>
                                        </p:tgtEl>
                                        <p:attrNameLst>
                                          <p:attrName>style.visibility</p:attrName>
                                        </p:attrNameLst>
                                      </p:cBhvr>
                                      <p:to>
                                        <p:strVal val="visible"/>
                                      </p:to>
                                    </p:set>
                                    <p:animEffect filter="fade" transition="in">
                                      <p:cBhvr>
                                        <p:cTn dur="1000" id="47"/>
                                        <p:tgtEl>
                                          <p:spTgt spid="10"/>
                                        </p:tgtEl>
                                      </p:cBhvr>
                                    </p:animEffect>
                                    <p:anim calcmode="lin" valueType="num">
                                      <p:cBhvr>
                                        <p:cTn dur="1000" fill="hold" id="48"/>
                                        <p:tgtEl>
                                          <p:spTgt spid="10"/>
                                        </p:tgtEl>
                                        <p:attrNameLst>
                                          <p:attrName>ppt_x</p:attrName>
                                        </p:attrNameLst>
                                      </p:cBhvr>
                                      <p:tavLst>
                                        <p:tav tm="0">
                                          <p:val>
                                            <p:strVal val="#ppt_x"/>
                                          </p:val>
                                        </p:tav>
                                        <p:tav tm="100000">
                                          <p:val>
                                            <p:strVal val="#ppt_x"/>
                                          </p:val>
                                        </p:tav>
                                      </p:tavLst>
                                    </p:anim>
                                    <p:anim calcmode="lin" valueType="num">
                                      <p:cBhvr>
                                        <p:cTn dur="1000" fill="hold" id="49"/>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2"/>
      <p:bldP grpId="0" spid="33"/>
      <p:bldP grpId="0" spid="3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38428B74-EC22-44C3-B949-4B164DE8EBA1}"/>
              </a:ext>
            </a:extLst>
          </p:cNvPr>
          <p:cNvGrpSpPr/>
          <p:nvPr/>
        </p:nvGrpSpPr>
        <p:grpSpPr>
          <a:xfrm>
            <a:off x="2965076" y="2293919"/>
            <a:ext cx="4626274" cy="1037724"/>
            <a:chOff x="4301767" y="1218512"/>
            <a:chExt cx="4626274" cy="1037724"/>
          </a:xfrm>
        </p:grpSpPr>
        <p:sp>
          <p:nvSpPr>
            <p:cNvPr id="7" name="文本框 6">
              <a:extLst>
                <a:ext uri="{FF2B5EF4-FFF2-40B4-BE49-F238E27FC236}">
                  <a16:creationId xmlns:a16="http://schemas.microsoft.com/office/drawing/2014/main" id="{12AF2420-98CD-4558-ADF5-0D16A8E94D43}"/>
                </a:ext>
              </a:extLst>
            </p:cNvPr>
            <p:cNvSpPr txBox="1"/>
            <p:nvPr/>
          </p:nvSpPr>
          <p:spPr>
            <a:xfrm>
              <a:off x="4301767" y="1669985"/>
              <a:ext cx="4626274" cy="603504"/>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1400">
                  <a:solidFill>
                    <a:schemeClr val="tx1">
                      <a:lumMod val="75000"/>
                      <a:lumOff val="25000"/>
                    </a:schemeClr>
                  </a:solidFill>
                  <a:latin charset="-122" panose="03000509000000000000" pitchFamily="65" typeface="方正卡通简体"/>
                  <a:ea charset="-122" panose="03000509000000000000" pitchFamily="65" typeface="方正卡通简体"/>
                </a:rPr>
                <a:t>用户可以在投影仪或者计算机上进行演示也可以将演示文稿打印出来制作成胶片以便应用到更广泛的领域中</a:t>
              </a:r>
            </a:p>
          </p:txBody>
        </p:sp>
        <p:sp>
          <p:nvSpPr>
            <p:cNvPr id="8" name="文本框 7">
              <a:extLst>
                <a:ext uri="{FF2B5EF4-FFF2-40B4-BE49-F238E27FC236}">
                  <a16:creationId xmlns:a16="http://schemas.microsoft.com/office/drawing/2014/main" id="{8AA3C517-E291-4D77-9C17-18FE009E3529}"/>
                </a:ext>
              </a:extLst>
            </p:cNvPr>
            <p:cNvSpPr txBox="1"/>
            <p:nvPr/>
          </p:nvSpPr>
          <p:spPr>
            <a:xfrm>
              <a:off x="4301766" y="1218512"/>
              <a:ext cx="2377438" cy="457200"/>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2000">
                  <a:solidFill>
                    <a:srgbClr val="ED6D34"/>
                  </a:solidFill>
                  <a:latin charset="-122" panose="03000509000000000000" pitchFamily="65" typeface="方正卡通简体"/>
                  <a:ea charset="-122" panose="03000509000000000000" pitchFamily="65" typeface="方正卡通简体"/>
                </a:rPr>
                <a:t>此处添加标题</a:t>
              </a:r>
            </a:p>
          </p:txBody>
        </p:sp>
      </p:grpSp>
      <p:grpSp>
        <p:nvGrpSpPr>
          <p:cNvPr id="9" name="组合 8">
            <a:extLst>
              <a:ext uri="{FF2B5EF4-FFF2-40B4-BE49-F238E27FC236}">
                <a16:creationId xmlns:a16="http://schemas.microsoft.com/office/drawing/2014/main" id="{7DC4942E-BC68-420D-B3DE-19BFA089AFD7}"/>
              </a:ext>
            </a:extLst>
          </p:cNvPr>
          <p:cNvGrpSpPr/>
          <p:nvPr/>
        </p:nvGrpSpPr>
        <p:grpSpPr>
          <a:xfrm>
            <a:off x="2965076" y="3563054"/>
            <a:ext cx="4626274" cy="1037724"/>
            <a:chOff x="4301767" y="1218512"/>
            <a:chExt cx="4626274" cy="1037724"/>
          </a:xfrm>
        </p:grpSpPr>
        <p:sp>
          <p:nvSpPr>
            <p:cNvPr id="10" name="文本框 9">
              <a:extLst>
                <a:ext uri="{FF2B5EF4-FFF2-40B4-BE49-F238E27FC236}">
                  <a16:creationId xmlns:a16="http://schemas.microsoft.com/office/drawing/2014/main" id="{DADDB297-9748-4C1E-AD0C-2625A7CED369}"/>
                </a:ext>
              </a:extLst>
            </p:cNvPr>
            <p:cNvSpPr txBox="1"/>
            <p:nvPr/>
          </p:nvSpPr>
          <p:spPr>
            <a:xfrm>
              <a:off x="4301767" y="1669985"/>
              <a:ext cx="4626274" cy="603504"/>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1400">
                  <a:solidFill>
                    <a:schemeClr val="tx1">
                      <a:lumMod val="75000"/>
                      <a:lumOff val="25000"/>
                    </a:schemeClr>
                  </a:solidFill>
                  <a:latin charset="-122" panose="03000509000000000000" pitchFamily="65" typeface="方正卡通简体"/>
                  <a:ea charset="-122" panose="03000509000000000000" pitchFamily="65" typeface="方正卡通简体"/>
                </a:rPr>
                <a:t>用户可以在投影仪或者计算机上进行演示也可以将演示文稿打印出来制作成胶片以便应用到更广泛的领域中</a:t>
              </a:r>
            </a:p>
          </p:txBody>
        </p:sp>
        <p:sp>
          <p:nvSpPr>
            <p:cNvPr id="11" name="文本框 10">
              <a:extLst>
                <a:ext uri="{FF2B5EF4-FFF2-40B4-BE49-F238E27FC236}">
                  <a16:creationId xmlns:a16="http://schemas.microsoft.com/office/drawing/2014/main" id="{788F098E-5C4C-466B-8AD4-9369CAD194B0}"/>
                </a:ext>
              </a:extLst>
            </p:cNvPr>
            <p:cNvSpPr txBox="1"/>
            <p:nvPr/>
          </p:nvSpPr>
          <p:spPr>
            <a:xfrm>
              <a:off x="4301766" y="1218513"/>
              <a:ext cx="2377438" cy="457200"/>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2000">
                  <a:solidFill>
                    <a:srgbClr val="ED6D34"/>
                  </a:solidFill>
                  <a:latin charset="-122" panose="03000509000000000000" pitchFamily="65" typeface="方正卡通简体"/>
                  <a:ea charset="-122" panose="03000509000000000000" pitchFamily="65" typeface="方正卡通简体"/>
                </a:rPr>
                <a:t>此处添加标题</a:t>
              </a:r>
            </a:p>
          </p:txBody>
        </p:sp>
      </p:grpSp>
      <p:grpSp>
        <p:nvGrpSpPr>
          <p:cNvPr id="12" name="组合 11">
            <a:extLst>
              <a:ext uri="{FF2B5EF4-FFF2-40B4-BE49-F238E27FC236}">
                <a16:creationId xmlns:a16="http://schemas.microsoft.com/office/drawing/2014/main" id="{7738F11C-73B0-4A1C-89FF-9736B1AB1530}"/>
              </a:ext>
            </a:extLst>
          </p:cNvPr>
          <p:cNvGrpSpPr/>
          <p:nvPr/>
        </p:nvGrpSpPr>
        <p:grpSpPr>
          <a:xfrm>
            <a:off x="2965076" y="4840348"/>
            <a:ext cx="4626274" cy="1037724"/>
            <a:chOff x="4301767" y="1218512"/>
            <a:chExt cx="4626274" cy="1037724"/>
          </a:xfrm>
        </p:grpSpPr>
        <p:sp>
          <p:nvSpPr>
            <p:cNvPr id="13" name="文本框 12">
              <a:extLst>
                <a:ext uri="{FF2B5EF4-FFF2-40B4-BE49-F238E27FC236}">
                  <a16:creationId xmlns:a16="http://schemas.microsoft.com/office/drawing/2014/main" id="{746E56E0-A059-4ACF-A91E-375B386D3CF9}"/>
                </a:ext>
              </a:extLst>
            </p:cNvPr>
            <p:cNvSpPr txBox="1"/>
            <p:nvPr/>
          </p:nvSpPr>
          <p:spPr>
            <a:xfrm>
              <a:off x="4301767" y="1669985"/>
              <a:ext cx="4626274" cy="603504"/>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1400">
                  <a:solidFill>
                    <a:schemeClr val="tx1">
                      <a:lumMod val="75000"/>
                      <a:lumOff val="25000"/>
                    </a:schemeClr>
                  </a:solidFill>
                  <a:latin charset="-122" panose="03000509000000000000" pitchFamily="65" typeface="方正卡通简体"/>
                  <a:ea charset="-122" panose="03000509000000000000" pitchFamily="65" typeface="方正卡通简体"/>
                </a:rPr>
                <a:t>用户可以在投影仪或者计算机上进行演示也可以将演示文稿打印出来制作成胶片以便应用到更广泛的领域中</a:t>
              </a:r>
            </a:p>
          </p:txBody>
        </p:sp>
        <p:sp>
          <p:nvSpPr>
            <p:cNvPr id="14" name="文本框 13">
              <a:extLst>
                <a:ext uri="{FF2B5EF4-FFF2-40B4-BE49-F238E27FC236}">
                  <a16:creationId xmlns:a16="http://schemas.microsoft.com/office/drawing/2014/main" id="{F41A66AF-5460-476F-BD3A-01922BC9044A}"/>
                </a:ext>
              </a:extLst>
            </p:cNvPr>
            <p:cNvSpPr txBox="1"/>
            <p:nvPr/>
          </p:nvSpPr>
          <p:spPr>
            <a:xfrm>
              <a:off x="4301766" y="1218511"/>
              <a:ext cx="2377438" cy="457200"/>
            </a:xfrm>
            <a:prstGeom prst="rect">
              <a:avLst/>
            </a:prstGeom>
            <a:noFill/>
          </p:spPr>
          <p:txBody>
            <a:bodyPr rtlCol="0" wrap="square">
              <a:spAutoFit/>
              <a:scene3d>
                <a:camera prst="orthographicFront"/>
                <a:lightRig dir="t" rig="threePt"/>
              </a:scene3d>
              <a:sp3d contourW="12700"/>
            </a:bodyPr>
            <a:lstStyle/>
            <a:p>
              <a:pPr>
                <a:lnSpc>
                  <a:spcPct val="120000"/>
                </a:lnSpc>
              </a:pPr>
              <a:r>
                <a:rPr altLang="en-US" lang="zh-CN" sz="2000">
                  <a:solidFill>
                    <a:srgbClr val="ED6D34"/>
                  </a:solidFill>
                  <a:latin charset="-122" panose="03000509000000000000" pitchFamily="65" typeface="方正卡通简体"/>
                  <a:ea charset="-122" panose="03000509000000000000" pitchFamily="65" typeface="方正卡通简体"/>
                </a:rPr>
                <a:t>此处添加标题</a:t>
              </a:r>
            </a:p>
          </p:txBody>
        </p:sp>
      </p:grpSp>
      <p:pic>
        <p:nvPicPr>
          <p:cNvPr id="20" name="图片 19"/>
          <p:cNvPicPr>
            <a:picLocks noChangeAspect="1"/>
          </p:cNvPicPr>
          <p:nvPr/>
        </p:nvPicPr>
        <p:blipFill>
          <a:blip r:embed="rId3">
            <a:extLst>
              <a:ext uri="{28A0092B-C50C-407E-A947-70E740481C1C}">
                <a14:useLocalDpi val="0"/>
              </a:ext>
            </a:extLst>
          </a:blip>
          <a:stretch>
            <a:fillRect/>
          </a:stretch>
        </p:blipFill>
        <p:spPr>
          <a:xfrm flipH="1">
            <a:off x="1273627" y="2214775"/>
            <a:ext cx="1240971" cy="1061233"/>
          </a:xfrm>
          <a:prstGeom prst="rect">
            <a:avLst/>
          </a:prstGeom>
        </p:spPr>
      </p:pic>
      <p:pic>
        <p:nvPicPr>
          <p:cNvPr id="22" name="图片 21"/>
          <p:cNvPicPr>
            <a:picLocks noChangeAspect="1"/>
          </p:cNvPicPr>
          <p:nvPr/>
        </p:nvPicPr>
        <p:blipFill>
          <a:blip r:embed="rId3">
            <a:extLst>
              <a:ext uri="{28A0092B-C50C-407E-A947-70E740481C1C}">
                <a14:useLocalDpi val="0"/>
              </a:ext>
            </a:extLst>
          </a:blip>
          <a:stretch>
            <a:fillRect/>
          </a:stretch>
        </p:blipFill>
        <p:spPr>
          <a:xfrm flipH="1">
            <a:off x="1273627" y="3483910"/>
            <a:ext cx="1240971" cy="1061233"/>
          </a:xfrm>
          <a:prstGeom prst="rect">
            <a:avLst/>
          </a:prstGeom>
        </p:spPr>
      </p:pic>
      <p:pic>
        <p:nvPicPr>
          <p:cNvPr id="23" name="图片 22"/>
          <p:cNvPicPr>
            <a:picLocks noChangeAspect="1"/>
          </p:cNvPicPr>
          <p:nvPr/>
        </p:nvPicPr>
        <p:blipFill>
          <a:blip r:embed="rId3">
            <a:extLst>
              <a:ext uri="{28A0092B-C50C-407E-A947-70E740481C1C}">
                <a14:useLocalDpi val="0"/>
              </a:ext>
            </a:extLst>
          </a:blip>
          <a:stretch>
            <a:fillRect/>
          </a:stretch>
        </p:blipFill>
        <p:spPr>
          <a:xfrm flipH="1">
            <a:off x="1273627" y="4753045"/>
            <a:ext cx="1240971" cy="1061233"/>
          </a:xfrm>
          <a:prstGeom prst="rect">
            <a:avLst/>
          </a:prstGeom>
        </p:spPr>
      </p:pic>
      <p:pic>
        <p:nvPicPr>
          <p:cNvPr id="24" name="图片 23"/>
          <p:cNvPicPr>
            <a:picLocks noChangeAspect="1"/>
          </p:cNvPicPr>
          <p:nvPr/>
        </p:nvPicPr>
        <p:blipFill>
          <a:blip r:embed="rId4">
            <a:extLst>
              <a:ext uri="{28A0092B-C50C-407E-A947-70E740481C1C}">
                <a14:useLocalDpi val="0"/>
              </a:ext>
            </a:extLst>
          </a:blip>
          <a:stretch>
            <a:fillRect/>
          </a:stretch>
        </p:blipFill>
        <p:spPr>
          <a:xfrm>
            <a:off x="7764242" y="2784965"/>
            <a:ext cx="4110766" cy="4110766"/>
          </a:xfrm>
          <a:prstGeom prst="rect">
            <a:avLst/>
          </a:prstGeom>
        </p:spPr>
      </p:pic>
    </p:spTree>
    <p:extLst>
      <p:ext uri="{BB962C8B-B14F-4D97-AF65-F5344CB8AC3E}">
        <p14:creationId val="64767395"/>
      </p:ext>
    </p:extLst>
  </p:cSld>
  <p:clrMapOvr>
    <a:masterClrMapping/>
  </p:clrMapOvr>
  <mc:AlternateContent>
    <mc:Choice Requires="p14">
      <p:transition advClick="0" advTm="5000" p14:dur="1500" spd="slow">
        <p:random/>
      </p:transition>
    </mc:Choice>
    <mc:Fallback>
      <p:transition advClick="0" advTm="5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childTnLst>
                                </p:cTn>
                              </p:par>
                              <p:par>
                                <p:cTn fill="hold" id="8" nodeType="withEffect" presetClass="path" presetID="63" presetSubtype="0">
                                  <p:stCondLst>
                                    <p:cond delay="0"/>
                                  </p:stCondLst>
                                  <p:childTnLst>
                                    <p:animMotion origin="layout" path="M 0.07045 4.81481E-06 L -2.70833E-06 4.81481E-06" pathEditMode="relative" ptsTypes="AA" rAng="0">
                                      <p:cBhvr>
                                        <p:cTn dur="1000" fill="hold" id="9"/>
                                        <p:tgtEl>
                                          <p:spTgt spid="6"/>
                                        </p:tgtEl>
                                        <p:attrNameLst>
                                          <p:attrName>ppt_x</p:attrName>
                                          <p:attrName>ppt_y</p:attrName>
                                        </p:attrNameLst>
                                      </p:cBhvr>
                                      <p:rCtr x="-3529" y="0"/>
                                    </p:animMotion>
                                  </p:childTnLst>
                                </p:cTn>
                              </p:par>
                              <p:par>
                                <p:cTn fill="hold" id="10" nodeType="withEffect" presetClass="entr" presetID="10" presetSubtype="0">
                                  <p:stCondLst>
                                    <p:cond delay="25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childTnLst>
                                </p:cTn>
                              </p:par>
                              <p:par>
                                <p:cTn fill="hold" id="13" nodeType="withEffect" presetClass="path" presetID="63" presetSubtype="0">
                                  <p:stCondLst>
                                    <p:cond delay="250"/>
                                  </p:stCondLst>
                                  <p:childTnLst>
                                    <p:animMotion origin="layout" path="M 0.07045 1.11111E-06 L -2.70833E-06 1.11111E-06" pathEditMode="relative" ptsTypes="AA" rAng="0">
                                      <p:cBhvr>
                                        <p:cTn dur="1000" fill="hold" id="14"/>
                                        <p:tgtEl>
                                          <p:spTgt spid="9"/>
                                        </p:tgtEl>
                                        <p:attrNameLst>
                                          <p:attrName>ppt_x</p:attrName>
                                          <p:attrName>ppt_y</p:attrName>
                                        </p:attrNameLst>
                                      </p:cBhvr>
                                      <p:rCtr x="-3529" y="0"/>
                                    </p:animMotion>
                                  </p:childTnLst>
                                </p:cTn>
                              </p:par>
                              <p:par>
                                <p:cTn fill="hold" id="15" nodeType="withEffect" presetClass="entr" presetID="10" presetSubtype="0">
                                  <p:stCondLst>
                                    <p:cond delay="50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childTnLst>
                                </p:cTn>
                              </p:par>
                              <p:par>
                                <p:cTn fill="hold" id="18" nodeType="withEffect" presetClass="path" presetID="63" presetSubtype="0">
                                  <p:stCondLst>
                                    <p:cond delay="500"/>
                                  </p:stCondLst>
                                  <p:childTnLst>
                                    <p:animMotion origin="layout" path="M 0.07045 -1.48148E-06 L -2.70833E-06 -1.48148E-06" pathEditMode="relative" ptsTypes="AA" rAng="0">
                                      <p:cBhvr>
                                        <p:cTn dur="1000" fill="hold" id="19"/>
                                        <p:tgtEl>
                                          <p:spTgt spid="12"/>
                                        </p:tgtEl>
                                        <p:attrNameLst>
                                          <p:attrName>ppt_x</p:attrName>
                                          <p:attrName>ppt_y</p:attrName>
                                        </p:attrNameLst>
                                      </p:cBhvr>
                                      <p:rCtr x="-3529" y="0"/>
                                    </p:animMotion>
                                  </p:childTnLst>
                                </p:cTn>
                              </p:par>
                              <p:par>
                                <p:cTn fill="hold" id="20" nodeType="withEffect" presetClass="entr" presetID="12" presetSubtype="8">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additive="base">
                                        <p:cTn dur="500" id="22"/>
                                        <p:tgtEl>
                                          <p:spTgt spid="20"/>
                                        </p:tgtEl>
                                        <p:attrNameLst>
                                          <p:attrName>ppt_x</p:attrName>
                                        </p:attrNameLst>
                                      </p:cBhvr>
                                      <p:tavLst>
                                        <p:tav tm="0">
                                          <p:val>
                                            <p:strVal val="#ppt_x-#ppt_w*1.125000"/>
                                          </p:val>
                                        </p:tav>
                                        <p:tav tm="100000">
                                          <p:val>
                                            <p:strVal val="#ppt_x"/>
                                          </p:val>
                                        </p:tav>
                                      </p:tavLst>
                                    </p:anim>
                                    <p:animEffect filter="wipe(right)" transition="in">
                                      <p:cBhvr>
                                        <p:cTn dur="500" id="23"/>
                                        <p:tgtEl>
                                          <p:spTgt spid="20"/>
                                        </p:tgtEl>
                                      </p:cBhvr>
                                    </p:animEffect>
                                  </p:childTnLst>
                                </p:cTn>
                              </p:par>
                              <p:par>
                                <p:cTn fill="hold" id="24" nodeType="withEffect" presetClass="entr" presetID="12" presetSubtype="8">
                                  <p:stCondLst>
                                    <p:cond delay="0"/>
                                  </p:stCondLst>
                                  <p:childTnLst>
                                    <p:set>
                                      <p:cBhvr>
                                        <p:cTn dur="1" fill="hold" id="25">
                                          <p:stCondLst>
                                            <p:cond delay="0"/>
                                          </p:stCondLst>
                                        </p:cTn>
                                        <p:tgtEl>
                                          <p:spTgt spid="22"/>
                                        </p:tgtEl>
                                        <p:attrNameLst>
                                          <p:attrName>style.visibility</p:attrName>
                                        </p:attrNameLst>
                                      </p:cBhvr>
                                      <p:to>
                                        <p:strVal val="visible"/>
                                      </p:to>
                                    </p:set>
                                    <p:anim calcmode="lin" valueType="num">
                                      <p:cBhvr additive="base">
                                        <p:cTn dur="500" id="26"/>
                                        <p:tgtEl>
                                          <p:spTgt spid="22"/>
                                        </p:tgtEl>
                                        <p:attrNameLst>
                                          <p:attrName>ppt_x</p:attrName>
                                        </p:attrNameLst>
                                      </p:cBhvr>
                                      <p:tavLst>
                                        <p:tav tm="0">
                                          <p:val>
                                            <p:strVal val="#ppt_x-#ppt_w*1.125000"/>
                                          </p:val>
                                        </p:tav>
                                        <p:tav tm="100000">
                                          <p:val>
                                            <p:strVal val="#ppt_x"/>
                                          </p:val>
                                        </p:tav>
                                      </p:tavLst>
                                    </p:anim>
                                    <p:animEffect filter="wipe(right)" transition="in">
                                      <p:cBhvr>
                                        <p:cTn dur="500" id="27"/>
                                        <p:tgtEl>
                                          <p:spTgt spid="22"/>
                                        </p:tgtEl>
                                      </p:cBhvr>
                                    </p:animEffect>
                                  </p:childTnLst>
                                </p:cTn>
                              </p:par>
                              <p:par>
                                <p:cTn fill="hold" id="28" nodeType="withEffect" presetClass="entr" presetID="12" presetSubtype="8">
                                  <p:stCondLst>
                                    <p:cond delay="0"/>
                                  </p:stCondLst>
                                  <p:childTnLst>
                                    <p:set>
                                      <p:cBhvr>
                                        <p:cTn dur="1" fill="hold" id="29">
                                          <p:stCondLst>
                                            <p:cond delay="0"/>
                                          </p:stCondLst>
                                        </p:cTn>
                                        <p:tgtEl>
                                          <p:spTgt spid="23"/>
                                        </p:tgtEl>
                                        <p:attrNameLst>
                                          <p:attrName>style.visibility</p:attrName>
                                        </p:attrNameLst>
                                      </p:cBhvr>
                                      <p:to>
                                        <p:strVal val="visible"/>
                                      </p:to>
                                    </p:set>
                                    <p:anim calcmode="lin" valueType="num">
                                      <p:cBhvr additive="base">
                                        <p:cTn dur="500" id="30"/>
                                        <p:tgtEl>
                                          <p:spTgt spid="23"/>
                                        </p:tgtEl>
                                        <p:attrNameLst>
                                          <p:attrName>ppt_x</p:attrName>
                                        </p:attrNameLst>
                                      </p:cBhvr>
                                      <p:tavLst>
                                        <p:tav tm="0">
                                          <p:val>
                                            <p:strVal val="#ppt_x-#ppt_w*1.125000"/>
                                          </p:val>
                                        </p:tav>
                                        <p:tav tm="100000">
                                          <p:val>
                                            <p:strVal val="#ppt_x"/>
                                          </p:val>
                                        </p:tav>
                                      </p:tavLst>
                                    </p:anim>
                                    <p:animEffect filter="wipe(right)" transition="in">
                                      <p:cBhvr>
                                        <p:cTn dur="500" id="31"/>
                                        <p:tgtEl>
                                          <p:spTgt spid="23"/>
                                        </p:tgtEl>
                                      </p:cBhvr>
                                    </p:animEffect>
                                  </p:childTnLst>
                                </p:cTn>
                              </p:par>
                              <p:par>
                                <p:cTn fill="hold" id="32" nodeType="withEffect" presetClass="entr" presetID="42" presetSubtype="0">
                                  <p:stCondLst>
                                    <p:cond delay="0"/>
                                  </p:stCondLst>
                                  <p:childTnLst>
                                    <p:set>
                                      <p:cBhvr>
                                        <p:cTn dur="1" fill="hold" id="33">
                                          <p:stCondLst>
                                            <p:cond delay="0"/>
                                          </p:stCondLst>
                                        </p:cTn>
                                        <p:tgtEl>
                                          <p:spTgt spid="24"/>
                                        </p:tgtEl>
                                        <p:attrNameLst>
                                          <p:attrName>style.visibility</p:attrName>
                                        </p:attrNameLst>
                                      </p:cBhvr>
                                      <p:to>
                                        <p:strVal val="visible"/>
                                      </p:to>
                                    </p:set>
                                    <p:animEffect filter="fade" transition="in">
                                      <p:cBhvr>
                                        <p:cTn dur="1000" id="34"/>
                                        <p:tgtEl>
                                          <p:spTgt spid="24"/>
                                        </p:tgtEl>
                                      </p:cBhvr>
                                    </p:animEffect>
                                    <p:anim calcmode="lin" valueType="num">
                                      <p:cBhvr>
                                        <p:cTn dur="1000" fill="hold" id="35"/>
                                        <p:tgtEl>
                                          <p:spTgt spid="24"/>
                                        </p:tgtEl>
                                        <p:attrNameLst>
                                          <p:attrName>ppt_x</p:attrName>
                                        </p:attrNameLst>
                                      </p:cBhvr>
                                      <p:tavLst>
                                        <p:tav tm="0">
                                          <p:val>
                                            <p:strVal val="#ppt_x"/>
                                          </p:val>
                                        </p:tav>
                                        <p:tav tm="100000">
                                          <p:val>
                                            <p:strVal val="#ppt_x"/>
                                          </p:val>
                                        </p:tav>
                                      </p:tavLst>
                                    </p:anim>
                                    <p:anim calcmode="lin" valueType="num">
                                      <p:cBhvr>
                                        <p:cTn dur="1000" fill="hold" id="36"/>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6002184" y="2747295"/>
            <a:ext cx="3604885" cy="815951"/>
            <a:chOff x="7324171" y="1930935"/>
            <a:chExt cx="3604885" cy="815951"/>
          </a:xfrm>
        </p:grpSpPr>
        <p:cxnSp>
          <p:nvCxnSpPr>
            <p:cNvPr id="75" name="Straight Connector 2"/>
            <p:cNvCxnSpPr/>
            <p:nvPr/>
          </p:nvCxnSpPr>
          <p:spPr>
            <a:xfrm flipH="1">
              <a:off x="7324171" y="2025621"/>
              <a:ext cx="721265" cy="7212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7" name="Group 10"/>
            <p:cNvGrpSpPr/>
            <p:nvPr/>
          </p:nvGrpSpPr>
          <p:grpSpPr>
            <a:xfrm>
              <a:off x="7753781" y="1930935"/>
              <a:ext cx="3175275" cy="582358"/>
              <a:chOff x="4181839" y="176058"/>
              <a:chExt cx="3962574" cy="726752"/>
            </a:xfrm>
          </p:grpSpPr>
          <p:sp>
            <p:nvSpPr>
              <p:cNvPr id="78" name="TextBox 11"/>
              <p:cNvSpPr txBox="1"/>
              <p:nvPr/>
            </p:nvSpPr>
            <p:spPr>
              <a:xfrm>
                <a:off x="4181839" y="176058"/>
                <a:ext cx="3962574" cy="242864"/>
              </a:xfrm>
              <a:prstGeom prst="rect">
                <a:avLst/>
              </a:prstGeom>
              <a:noFill/>
            </p:spPr>
            <p:txBody>
              <a:bodyPr anchor="b" anchorCtr="0" bIns="0" lIns="480000" rIns="0" tIns="0" wrap="none">
                <a:noAutofit/>
              </a:bodyPr>
              <a:lstStyle/>
              <a:p>
                <a:r>
                  <a:rPr altLang="en-US" lang="zh-CN" sz="2000">
                    <a:solidFill>
                      <a:srgbClr val="ED6D34"/>
                    </a:solidFill>
                    <a:latin charset="-122" panose="03000509000000000000" pitchFamily="65" typeface="迷你简卡通"/>
                    <a:ea charset="-122" panose="03000509000000000000" pitchFamily="65" typeface="迷你简卡通"/>
                    <a:cs typeface="+mn-ea"/>
                    <a:sym typeface="+mn-lt"/>
                  </a:rPr>
                  <a:t>标题文本预设</a:t>
                </a:r>
              </a:p>
            </p:txBody>
          </p:sp>
          <p:sp>
            <p:nvSpPr>
              <p:cNvPr id="79" name="TextBox 12"/>
              <p:cNvSpPr txBox="1"/>
              <p:nvPr/>
            </p:nvSpPr>
            <p:spPr>
              <a:xfrm>
                <a:off x="4181839" y="582442"/>
                <a:ext cx="3962574" cy="320368"/>
              </a:xfrm>
              <a:prstGeom prst="rect">
                <a:avLst/>
              </a:prstGeom>
            </p:spPr>
            <p:txBody>
              <a:bodyPr anchor="ctr" anchorCtr="0" bIns="0" lIns="480000" rIns="0" tIns="0" vert="horz" wrap="square">
                <a:noAutofit/>
              </a:bodyPr>
              <a:lstStyle/>
              <a:p>
                <a:r>
                  <a:rPr altLang="en-US" lang="zh-CN" sz="1400">
                    <a:solidFill>
                      <a:schemeClr val="tx1">
                        <a:lumMod val="65000"/>
                        <a:lumOff val="35000"/>
                      </a:schemeClr>
                    </a:solidFill>
                    <a:latin charset="-122" panose="03000509000000000000" pitchFamily="65" typeface="迷你简卡通"/>
                    <a:ea charset="-122" panose="03000509000000000000" pitchFamily="65" typeface="迷你简卡通"/>
                    <a:cs typeface="+mn-ea"/>
                    <a:sym typeface="+mn-lt"/>
                  </a:rPr>
                  <a:t>您的内容打在这里，或者通过复</a:t>
                </a:r>
              </a:p>
              <a:p>
                <a:r>
                  <a:rPr altLang="en-US" lang="zh-CN" sz="1400">
                    <a:solidFill>
                      <a:schemeClr val="tx1">
                        <a:lumMod val="65000"/>
                        <a:lumOff val="35000"/>
                      </a:schemeClr>
                    </a:solidFill>
                    <a:latin charset="-122" panose="03000509000000000000" pitchFamily="65" typeface="迷你简卡通"/>
                    <a:ea charset="-122" panose="03000509000000000000" pitchFamily="65" typeface="迷你简卡通"/>
                    <a:cs typeface="+mn-ea"/>
                    <a:sym typeface="+mn-lt"/>
                  </a:rPr>
                  <a:t>制您的文本后，在此框中选择粘贴</a:t>
                </a:r>
              </a:p>
            </p:txBody>
          </p:sp>
        </p:grpSp>
      </p:grpSp>
      <p:grpSp>
        <p:nvGrpSpPr>
          <p:cNvPr id="48" name="组合 47"/>
          <p:cNvGrpSpPr/>
          <p:nvPr/>
        </p:nvGrpSpPr>
        <p:grpSpPr>
          <a:xfrm>
            <a:off x="6002184" y="4045417"/>
            <a:ext cx="3604885" cy="815951"/>
            <a:chOff x="7324171" y="1930935"/>
            <a:chExt cx="3604885" cy="815951"/>
          </a:xfrm>
        </p:grpSpPr>
        <p:cxnSp>
          <p:nvCxnSpPr>
            <p:cNvPr id="50" name="Straight Connector 2"/>
            <p:cNvCxnSpPr/>
            <p:nvPr/>
          </p:nvCxnSpPr>
          <p:spPr>
            <a:xfrm flipH="1">
              <a:off x="7324171" y="2025621"/>
              <a:ext cx="721265" cy="7212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Group 10"/>
            <p:cNvGrpSpPr/>
            <p:nvPr/>
          </p:nvGrpSpPr>
          <p:grpSpPr>
            <a:xfrm>
              <a:off x="7753781" y="1930935"/>
              <a:ext cx="3175275" cy="582358"/>
              <a:chOff x="4181839" y="176058"/>
              <a:chExt cx="3962574" cy="726752"/>
            </a:xfrm>
          </p:grpSpPr>
          <p:sp>
            <p:nvSpPr>
              <p:cNvPr id="52" name="TextBox 11"/>
              <p:cNvSpPr txBox="1"/>
              <p:nvPr/>
            </p:nvSpPr>
            <p:spPr>
              <a:xfrm>
                <a:off x="4181839" y="176058"/>
                <a:ext cx="3962574" cy="242864"/>
              </a:xfrm>
              <a:prstGeom prst="rect">
                <a:avLst/>
              </a:prstGeom>
              <a:noFill/>
            </p:spPr>
            <p:txBody>
              <a:bodyPr anchor="b" anchorCtr="0" bIns="0" lIns="480000" rIns="0" tIns="0" wrap="none">
                <a:noAutofit/>
              </a:bodyPr>
              <a:lstStyle/>
              <a:p>
                <a:r>
                  <a:rPr altLang="en-US" lang="zh-CN" sz="2000">
                    <a:solidFill>
                      <a:srgbClr val="ED6D34"/>
                    </a:solidFill>
                    <a:latin charset="-122" panose="03000509000000000000" pitchFamily="65" typeface="迷你简卡通"/>
                    <a:ea charset="-122" panose="03000509000000000000" pitchFamily="65" typeface="迷你简卡通"/>
                    <a:cs typeface="+mn-ea"/>
                    <a:sym typeface="+mn-lt"/>
                  </a:rPr>
                  <a:t>标题文本预设</a:t>
                </a:r>
              </a:p>
            </p:txBody>
          </p:sp>
          <p:sp>
            <p:nvSpPr>
              <p:cNvPr id="53" name="TextBox 12"/>
              <p:cNvSpPr txBox="1"/>
              <p:nvPr/>
            </p:nvSpPr>
            <p:spPr>
              <a:xfrm>
                <a:off x="4181839" y="582442"/>
                <a:ext cx="3962574" cy="320368"/>
              </a:xfrm>
              <a:prstGeom prst="rect">
                <a:avLst/>
              </a:prstGeom>
            </p:spPr>
            <p:txBody>
              <a:bodyPr anchor="ctr" anchorCtr="0" bIns="0" lIns="480000" rIns="0" tIns="0" vert="horz" wrap="square">
                <a:noAutofit/>
              </a:bodyPr>
              <a:lstStyle/>
              <a:p>
                <a:r>
                  <a:rPr altLang="en-US" lang="zh-CN" sz="1400">
                    <a:solidFill>
                      <a:schemeClr val="tx1">
                        <a:lumMod val="65000"/>
                        <a:lumOff val="35000"/>
                      </a:schemeClr>
                    </a:solidFill>
                    <a:latin charset="-122" panose="03000509000000000000" pitchFamily="65" typeface="迷你简卡通"/>
                    <a:ea charset="-122" panose="03000509000000000000" pitchFamily="65" typeface="迷你简卡通"/>
                    <a:cs typeface="+mn-ea"/>
                    <a:sym typeface="+mn-lt"/>
                  </a:rPr>
                  <a:t>您的内容打在这里，或者通过复</a:t>
                </a:r>
              </a:p>
              <a:p>
                <a:r>
                  <a:rPr altLang="en-US" lang="zh-CN" sz="1400">
                    <a:solidFill>
                      <a:schemeClr val="tx1">
                        <a:lumMod val="65000"/>
                        <a:lumOff val="35000"/>
                      </a:schemeClr>
                    </a:solidFill>
                    <a:latin charset="-122" panose="03000509000000000000" pitchFamily="65" typeface="迷你简卡通"/>
                    <a:ea charset="-122" panose="03000509000000000000" pitchFamily="65" typeface="迷你简卡通"/>
                    <a:cs typeface="+mn-ea"/>
                    <a:sym typeface="+mn-lt"/>
                  </a:rPr>
                  <a:t>制您的文本后，在此框中选择粘贴</a:t>
                </a:r>
              </a:p>
            </p:txBody>
          </p:sp>
        </p:grpSp>
      </p:grpSp>
      <p:grpSp>
        <p:nvGrpSpPr>
          <p:cNvPr id="54" name="组合 53"/>
          <p:cNvGrpSpPr/>
          <p:nvPr/>
        </p:nvGrpSpPr>
        <p:grpSpPr>
          <a:xfrm>
            <a:off x="6002184" y="5343538"/>
            <a:ext cx="3604885" cy="815951"/>
            <a:chOff x="7324171" y="1930935"/>
            <a:chExt cx="3604885" cy="815951"/>
          </a:xfrm>
        </p:grpSpPr>
        <p:cxnSp>
          <p:nvCxnSpPr>
            <p:cNvPr id="55" name="Straight Connector 2"/>
            <p:cNvCxnSpPr/>
            <p:nvPr/>
          </p:nvCxnSpPr>
          <p:spPr>
            <a:xfrm flipH="1">
              <a:off x="7324171" y="2025621"/>
              <a:ext cx="721265" cy="7212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6" name="Group 10"/>
            <p:cNvGrpSpPr/>
            <p:nvPr/>
          </p:nvGrpSpPr>
          <p:grpSpPr>
            <a:xfrm>
              <a:off x="7753781" y="1930935"/>
              <a:ext cx="3175275" cy="582358"/>
              <a:chOff x="4181839" y="176058"/>
              <a:chExt cx="3962574" cy="726752"/>
            </a:xfrm>
          </p:grpSpPr>
          <p:sp>
            <p:nvSpPr>
              <p:cNvPr id="57" name="TextBox 11"/>
              <p:cNvSpPr txBox="1"/>
              <p:nvPr/>
            </p:nvSpPr>
            <p:spPr>
              <a:xfrm>
                <a:off x="4181839" y="176058"/>
                <a:ext cx="3962574" cy="242864"/>
              </a:xfrm>
              <a:prstGeom prst="rect">
                <a:avLst/>
              </a:prstGeom>
              <a:noFill/>
            </p:spPr>
            <p:txBody>
              <a:bodyPr anchor="b" anchorCtr="0" bIns="0" lIns="480000" rIns="0" tIns="0" wrap="none">
                <a:noAutofit/>
              </a:bodyPr>
              <a:lstStyle/>
              <a:p>
                <a:r>
                  <a:rPr altLang="en-US" lang="zh-CN" sz="2000">
                    <a:solidFill>
                      <a:srgbClr val="ED6D34"/>
                    </a:solidFill>
                    <a:latin charset="-122" panose="03000509000000000000" pitchFamily="65" typeface="迷你简卡通"/>
                    <a:ea charset="-122" panose="03000509000000000000" pitchFamily="65" typeface="迷你简卡通"/>
                    <a:cs typeface="+mn-ea"/>
                    <a:sym typeface="+mn-lt"/>
                  </a:rPr>
                  <a:t>标题文本预设</a:t>
                </a:r>
              </a:p>
            </p:txBody>
          </p:sp>
          <p:sp>
            <p:nvSpPr>
              <p:cNvPr id="58" name="TextBox 12"/>
              <p:cNvSpPr txBox="1"/>
              <p:nvPr/>
            </p:nvSpPr>
            <p:spPr>
              <a:xfrm>
                <a:off x="4181839" y="582442"/>
                <a:ext cx="3962574" cy="320368"/>
              </a:xfrm>
              <a:prstGeom prst="rect">
                <a:avLst/>
              </a:prstGeom>
            </p:spPr>
            <p:txBody>
              <a:bodyPr anchor="ctr" anchorCtr="0" bIns="0" lIns="480000" rIns="0" tIns="0" vert="horz" wrap="square">
                <a:noAutofit/>
              </a:bodyPr>
              <a:lstStyle/>
              <a:p>
                <a:r>
                  <a:rPr altLang="en-US" lang="zh-CN" sz="1400">
                    <a:solidFill>
                      <a:schemeClr val="tx1">
                        <a:lumMod val="65000"/>
                        <a:lumOff val="35000"/>
                      </a:schemeClr>
                    </a:solidFill>
                    <a:latin charset="-122" panose="03000509000000000000" pitchFamily="65" typeface="迷你简卡通"/>
                    <a:ea charset="-122" panose="03000509000000000000" pitchFamily="65" typeface="迷你简卡通"/>
                    <a:cs typeface="+mn-ea"/>
                    <a:sym typeface="+mn-lt"/>
                  </a:rPr>
                  <a:t>您的内容打在这里，或者通过复</a:t>
                </a:r>
              </a:p>
              <a:p>
                <a:r>
                  <a:rPr altLang="en-US" lang="zh-CN" sz="1400">
                    <a:solidFill>
                      <a:schemeClr val="tx1">
                        <a:lumMod val="65000"/>
                        <a:lumOff val="35000"/>
                      </a:schemeClr>
                    </a:solidFill>
                    <a:latin charset="-122" panose="03000509000000000000" pitchFamily="65" typeface="迷你简卡通"/>
                    <a:ea charset="-122" panose="03000509000000000000" pitchFamily="65" typeface="迷你简卡通"/>
                    <a:cs typeface="+mn-ea"/>
                    <a:sym typeface="+mn-lt"/>
                  </a:rPr>
                  <a:t>制您的文本后，在此框中选择粘贴</a:t>
                </a:r>
              </a:p>
            </p:txBody>
          </p:sp>
        </p:grpSp>
      </p:grpSp>
      <p:pic>
        <p:nvPicPr>
          <p:cNvPr id="7" name="图片 6"/>
          <p:cNvPicPr>
            <a:picLocks noChangeAspect="1"/>
          </p:cNvPicPr>
          <p:nvPr/>
        </p:nvPicPr>
        <p:blipFill>
          <a:blip r:embed="rId3">
            <a:extLst>
              <a:ext uri="{28A0092B-C50C-407E-A947-70E740481C1C}">
                <a14:useLocalDpi val="0"/>
              </a:ext>
            </a:extLst>
          </a:blip>
          <a:stretch>
            <a:fillRect/>
          </a:stretch>
        </p:blipFill>
        <p:spPr>
          <a:xfrm>
            <a:off x="5704952" y="2748029"/>
            <a:ext cx="726842" cy="551841"/>
          </a:xfrm>
          <a:prstGeom prst="rect">
            <a:avLst/>
          </a:prstGeom>
        </p:spPr>
      </p:pic>
      <p:pic>
        <p:nvPicPr>
          <p:cNvPr id="59" name="图片 58"/>
          <p:cNvPicPr>
            <a:picLocks noChangeAspect="1"/>
          </p:cNvPicPr>
          <p:nvPr/>
        </p:nvPicPr>
        <p:blipFill>
          <a:blip r:embed="rId3">
            <a:extLst>
              <a:ext uri="{28A0092B-C50C-407E-A947-70E740481C1C}">
                <a14:useLocalDpi val="0"/>
              </a:ext>
            </a:extLst>
          </a:blip>
          <a:stretch>
            <a:fillRect/>
          </a:stretch>
        </p:blipFill>
        <p:spPr>
          <a:xfrm>
            <a:off x="5704952" y="4022873"/>
            <a:ext cx="726842" cy="551841"/>
          </a:xfrm>
          <a:prstGeom prst="rect">
            <a:avLst/>
          </a:prstGeom>
        </p:spPr>
      </p:pic>
      <p:pic>
        <p:nvPicPr>
          <p:cNvPr id="60" name="图片 59"/>
          <p:cNvPicPr>
            <a:picLocks noChangeAspect="1"/>
          </p:cNvPicPr>
          <p:nvPr/>
        </p:nvPicPr>
        <p:blipFill>
          <a:blip r:embed="rId3">
            <a:extLst>
              <a:ext uri="{28A0092B-C50C-407E-A947-70E740481C1C}">
                <a14:useLocalDpi val="0"/>
              </a:ext>
            </a:extLst>
          </a:blip>
          <a:stretch>
            <a:fillRect/>
          </a:stretch>
        </p:blipFill>
        <p:spPr>
          <a:xfrm>
            <a:off x="5704952" y="5297718"/>
            <a:ext cx="726842" cy="551841"/>
          </a:xfrm>
          <a:prstGeom prst="rect">
            <a:avLst/>
          </a:prstGeom>
        </p:spPr>
      </p:pic>
      <p:grpSp>
        <p:nvGrpSpPr>
          <p:cNvPr id="61" name="组合 60"/>
          <p:cNvGrpSpPr/>
          <p:nvPr/>
        </p:nvGrpSpPr>
        <p:grpSpPr>
          <a:xfrm rot="5400000">
            <a:off x="2956437" y="4428306"/>
            <a:ext cx="2467885" cy="783302"/>
            <a:chOff x="5647259" y="1347939"/>
            <a:chExt cx="2891315" cy="707285"/>
          </a:xfrm>
        </p:grpSpPr>
        <p:sp>
          <p:nvSpPr>
            <p:cNvPr id="62" name="圆角矩形标注 15"/>
            <p:cNvSpPr/>
            <p:nvPr/>
          </p:nvSpPr>
          <p:spPr>
            <a:xfrm rot="5400000">
              <a:off x="6754018" y="270668"/>
              <a:ext cx="677797" cy="2891315"/>
            </a:xfrm>
            <a:custGeom>
              <a:gdLst>
                <a:gd fmla="*/ 0 w 983510" name="connsiteX0"/>
                <a:gd fmla="*/ 1823329 h 3219468" name="connsiteY0"/>
                <a:gd fmla="*/ 155987 w 983510" name="connsiteX1"/>
                <a:gd fmla="*/ 76377 h 3219468" name="connsiteY1"/>
                <a:gd fmla="*/ 827532 w 983510" name="connsiteX2"/>
                <a:gd fmla="*/ 38275 h 3219468" name="connsiteY2"/>
                <a:gd fmla="*/ 983510 w 983510" name="connsiteX3"/>
                <a:gd fmla="*/ 1851904 h 3219468" name="connsiteY3"/>
                <a:gd fmla="*/ 973985 w 983510" name="connsiteX4"/>
                <a:gd fmla="*/ 2649582 h 3219468" name="connsiteY4"/>
                <a:gd fmla="*/ 935885 w 983510" name="connsiteX5"/>
                <a:gd fmla="*/ 3044434 h 3219468" name="connsiteY5"/>
                <a:gd fmla="*/ 760851 w 983510" name="connsiteX6"/>
                <a:gd fmla="*/ 3219468 h 3219468" name="connsiteY6"/>
                <a:gd fmla="*/ 399477 w 983510" name="connsiteX7"/>
                <a:gd fmla="*/ 3171843 h 3219468" name="connsiteY7"/>
                <a:gd fmla="*/ 155981 w 983510" name="connsiteX8"/>
                <a:gd fmla="*/ 3200418 h 3219468" name="connsiteY8"/>
                <a:gd fmla="*/ 184559 w 983510" name="connsiteX9"/>
                <a:gd fmla="*/ 3200418 h 3219468" name="connsiteY9"/>
                <a:gd fmla="*/ 0 w 983510" name="connsiteX10"/>
                <a:gd fmla="*/ 3044434 h 3219468" name="connsiteY10"/>
                <a:gd fmla="*/ 0 w 983510" name="connsiteX11"/>
                <a:gd fmla="*/ 2649582 h 3219468" name="connsiteY11"/>
                <a:gd fmla="*/ 0 w 983510" name="connsiteX12"/>
                <a:gd fmla="*/ 1823329 h 3219468" name="connsiteY12"/>
                <a:gd fmla="*/ 0 w 983510" name="connsiteX13"/>
                <a:gd fmla="*/ 1823329 h 3219468" name="connsiteY13"/>
                <a:gd fmla="*/ 0 w 983510" name="connsiteX14"/>
                <a:gd fmla="*/ 1823329 h 3465501" name="connsiteY14"/>
                <a:gd fmla="*/ 0 w 1097810" name="connsiteX15"/>
                <a:gd fmla="*/ 1887305 h 3593113" name="connsiteY15"/>
                <a:gd fmla="*/ 15466 w 951351" name="connsiteX16"/>
                <a:gd fmla="*/ 2309139 h 4538822" name="connsiteY16"/>
                <a:gd fmla="*/ 0 w 935885" name="connsiteX17"/>
                <a:gd fmla="*/ 2308928 h 4538611" name="connsiteY17"/>
                <a:gd fmla="*/ 0 w 935885" name="connsiteX18"/>
                <a:gd fmla="*/ 2070734 h 4300417" name="connsiteY18"/>
                <a:gd fmla="*/ 0 w 935885" name="connsiteX19"/>
                <a:gd fmla="*/ 1927925 h 4157608" name="connsiteY19"/>
                <a:gd fmla="*/ 0 w 935885" name="connsiteX20"/>
                <a:gd fmla="*/ 155984 h 330501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219468" w="983509">
                  <a:moveTo>
                    <a:pt x="0" y="1823329"/>
                  </a:moveTo>
                  <a:cubicBezTo>
                    <a:pt x="25998" y="1532170"/>
                    <a:pt x="-985" y="154811"/>
                    <a:pt x="155987" y="76377"/>
                  </a:cubicBezTo>
                  <a:cubicBezTo>
                    <a:pt x="312959" y="-2057"/>
                    <a:pt x="632464" y="-29045"/>
                    <a:pt x="827532" y="38275"/>
                  </a:cubicBezTo>
                  <a:cubicBezTo>
                    <a:pt x="1022600" y="105595"/>
                    <a:pt x="957513" y="1530583"/>
                    <a:pt x="983510" y="1851904"/>
                  </a:cubicBezTo>
                  <a:lnTo>
                    <a:pt x="973985" y="2649582"/>
                  </a:lnTo>
                  <a:lnTo>
                    <a:pt x="935885" y="3044434"/>
                  </a:lnTo>
                  <a:cubicBezTo>
                    <a:pt x="935885" y="3130582"/>
                    <a:pt x="904149" y="3219468"/>
                    <a:pt x="760851" y="3219468"/>
                  </a:cubicBezTo>
                  <a:lnTo>
                    <a:pt x="399477" y="3171843"/>
                  </a:lnTo>
                  <a:lnTo>
                    <a:pt x="155981" y="3200418"/>
                  </a:lnTo>
                  <a:lnTo>
                    <a:pt x="184559" y="3200418"/>
                  </a:lnTo>
                  <a:cubicBezTo>
                    <a:pt x="98411" y="3200418"/>
                    <a:pt x="0" y="3130582"/>
                    <a:pt x="0" y="3044434"/>
                  </a:cubicBezTo>
                  <a:lnTo>
                    <a:pt x="0" y="2649582"/>
                  </a:lnTo>
                  <a:lnTo>
                    <a:pt x="0" y="1823329"/>
                  </a:lnTo>
                  <a:lnTo>
                    <a:pt x="0" y="1823329"/>
                  </a:lnTo>
                  <a:close/>
                </a:path>
              </a:pathLst>
            </a:custGeom>
            <a:solidFill>
              <a:schemeClr val="bg1"/>
            </a:solidFill>
            <a:ln w="28575">
              <a:solidFill>
                <a:schemeClr val="bg1">
                  <a:lumMod val="75000"/>
                </a:schemeClr>
              </a:solidFill>
            </a:ln>
            <a:effectLst>
              <a:outerShdw algn="tl" blurRad="381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63" name="文本框 62"/>
            <p:cNvSpPr txBox="1"/>
            <p:nvPr/>
          </p:nvSpPr>
          <p:spPr>
            <a:xfrm rot="16200000">
              <a:off x="6949385" y="473358"/>
              <a:ext cx="643384" cy="2392546"/>
            </a:xfrm>
            <a:prstGeom prst="rect">
              <a:avLst/>
            </a:prstGeom>
            <a:noFill/>
          </p:spPr>
          <p:txBody>
            <a:bodyPr rtlCol="0" wrap="square">
              <a:spAutoFit/>
              <a:scene3d>
                <a:camera prst="orthographicFront"/>
                <a:lightRig dir="t" rig="threePt"/>
              </a:scene3d>
              <a:sp3d contourW="6350">
                <a:contourClr>
                  <a:schemeClr val="bg1"/>
                </a:contourClr>
              </a:sp3d>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smtClean="0" sz="3200">
                  <a:solidFill>
                    <a:srgbClr val="1E1408"/>
                  </a:solidFill>
                  <a:latin charset="-122" panose="03000509000000000000" pitchFamily="65" typeface="方正卡通简体"/>
                  <a:ea charset="-122" panose="03000509000000000000" pitchFamily="65" typeface="方正卡通简体"/>
                </a:rPr>
                <a:t>添加标题</a:t>
              </a:r>
            </a:p>
          </p:txBody>
        </p:sp>
      </p:grpSp>
      <p:pic>
        <p:nvPicPr>
          <p:cNvPr id="8" name="图片 7"/>
          <p:cNvPicPr>
            <a:picLocks noChangeAspect="1"/>
          </p:cNvPicPr>
          <p:nvPr/>
        </p:nvPicPr>
        <p:blipFill>
          <a:blip r:embed="rId4">
            <a:extLst>
              <a:ext uri="{28A0092B-C50C-407E-A947-70E740481C1C}">
                <a14:useLocalDpi val="0"/>
              </a:ext>
            </a:extLst>
          </a:blip>
          <a:stretch>
            <a:fillRect/>
          </a:stretch>
        </p:blipFill>
        <p:spPr>
          <a:xfrm flipH="1" rot="3273831">
            <a:off x="68287" y="1315422"/>
            <a:ext cx="3417055" cy="3417055"/>
          </a:xfrm>
          <a:prstGeom prst="rect">
            <a:avLst/>
          </a:prstGeom>
        </p:spPr>
      </p:pic>
      <p:pic>
        <p:nvPicPr>
          <p:cNvPr id="9" name="图片 8"/>
          <p:cNvPicPr>
            <a:picLocks noChangeAspect="1"/>
          </p:cNvPicPr>
          <p:nvPr/>
        </p:nvPicPr>
        <p:blipFill>
          <a:blip r:embed="rId5">
            <a:extLst>
              <a:ext uri="{28A0092B-C50C-407E-A947-70E740481C1C}">
                <a14:useLocalDpi val="0"/>
              </a:ext>
            </a:extLst>
          </a:blip>
          <a:stretch>
            <a:fillRect/>
          </a:stretch>
        </p:blipFill>
        <p:spPr>
          <a:xfrm>
            <a:off x="3325089" y="2258253"/>
            <a:ext cx="1629368" cy="1629368"/>
          </a:xfrm>
          <a:prstGeom prst="rect">
            <a:avLst/>
          </a:prstGeom>
        </p:spPr>
      </p:pic>
    </p:spTree>
    <p:extLst>
      <p:ext uri="{BB962C8B-B14F-4D97-AF65-F5344CB8AC3E}">
        <p14:creationId val="661235820"/>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1000" id="11"/>
                                        <p:tgtEl>
                                          <p:spTgt spid="9"/>
                                        </p:tgtEl>
                                      </p:cBhvr>
                                    </p:animEffect>
                                    <p:anim calcmode="lin" valueType="num">
                                      <p:cBhvr>
                                        <p:cTn dur="1000" fill="hold" id="12"/>
                                        <p:tgtEl>
                                          <p:spTgt spid="9"/>
                                        </p:tgtEl>
                                        <p:attrNameLst>
                                          <p:attrName>ppt_x</p:attrName>
                                        </p:attrNameLst>
                                      </p:cBhvr>
                                      <p:tavLst>
                                        <p:tav tm="0">
                                          <p:val>
                                            <p:strVal val="#ppt_x"/>
                                          </p:val>
                                        </p:tav>
                                        <p:tav tm="100000">
                                          <p:val>
                                            <p:strVal val="#ppt_x"/>
                                          </p:val>
                                        </p:tav>
                                      </p:tavLst>
                                    </p:anim>
                                    <p:anim calcmode="lin" valueType="num">
                                      <p:cBhvr>
                                        <p:cTn dur="1000" fill="hold" id="13"/>
                                        <p:tgtEl>
                                          <p:spTgt spid="9"/>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61"/>
                                        </p:tgtEl>
                                        <p:attrNameLst>
                                          <p:attrName>style.visibility</p:attrName>
                                        </p:attrNameLst>
                                      </p:cBhvr>
                                      <p:to>
                                        <p:strVal val="visible"/>
                                      </p:to>
                                    </p:set>
                                    <p:animEffect filter="fade" transition="in">
                                      <p:cBhvr>
                                        <p:cTn dur="1000" id="16"/>
                                        <p:tgtEl>
                                          <p:spTgt spid="61"/>
                                        </p:tgtEl>
                                      </p:cBhvr>
                                    </p:animEffect>
                                    <p:anim calcmode="lin" valueType="num">
                                      <p:cBhvr>
                                        <p:cTn dur="1000" fill="hold" id="17"/>
                                        <p:tgtEl>
                                          <p:spTgt spid="61"/>
                                        </p:tgtEl>
                                        <p:attrNameLst>
                                          <p:attrName>ppt_x</p:attrName>
                                        </p:attrNameLst>
                                      </p:cBhvr>
                                      <p:tavLst>
                                        <p:tav tm="0">
                                          <p:val>
                                            <p:strVal val="#ppt_x"/>
                                          </p:val>
                                        </p:tav>
                                        <p:tav tm="100000">
                                          <p:val>
                                            <p:strVal val="#ppt_x"/>
                                          </p:val>
                                        </p:tav>
                                      </p:tavLst>
                                    </p:anim>
                                    <p:anim calcmode="lin" valueType="num">
                                      <p:cBhvr>
                                        <p:cTn dur="1000" fill="hold" id="18"/>
                                        <p:tgtEl>
                                          <p:spTgt spid="61"/>
                                        </p:tgtEl>
                                        <p:attrNameLst>
                                          <p:attrName>ppt_y</p:attrName>
                                        </p:attrNameLst>
                                      </p:cBhvr>
                                      <p:tavLst>
                                        <p:tav tm="0">
                                          <p:val>
                                            <p:strVal val="#ppt_y+.1"/>
                                          </p:val>
                                        </p:tav>
                                        <p:tav tm="100000">
                                          <p:val>
                                            <p:strVal val="#ppt_y"/>
                                          </p:val>
                                        </p:tav>
                                      </p:tavLst>
                                    </p:anim>
                                  </p:childTnLst>
                                </p:cTn>
                              </p:par>
                              <p:par>
                                <p:cTn fill="hold" id="19" nodeType="withEffect" presetClass="entr" presetID="12" presetSubtype="8">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id="21"/>
                                        <p:tgtEl>
                                          <p:spTgt spid="7"/>
                                        </p:tgtEl>
                                        <p:attrNameLst>
                                          <p:attrName>ppt_x</p:attrName>
                                        </p:attrNameLst>
                                      </p:cBhvr>
                                      <p:tavLst>
                                        <p:tav tm="0">
                                          <p:val>
                                            <p:strVal val="#ppt_x-#ppt_w*1.125000"/>
                                          </p:val>
                                        </p:tav>
                                        <p:tav tm="100000">
                                          <p:val>
                                            <p:strVal val="#ppt_x"/>
                                          </p:val>
                                        </p:tav>
                                      </p:tavLst>
                                    </p:anim>
                                    <p:animEffect filter="wipe(right)" transition="in">
                                      <p:cBhvr>
                                        <p:cTn dur="500" id="22"/>
                                        <p:tgtEl>
                                          <p:spTgt spid="7"/>
                                        </p:tgtEl>
                                      </p:cBhvr>
                                    </p:animEffect>
                                  </p:childTnLst>
                                </p:cTn>
                              </p:par>
                              <p:par>
                                <p:cTn fill="hold" id="23" nodeType="withEffect" presetClass="entr" presetID="12" presetSubtype="8">
                                  <p:stCondLst>
                                    <p:cond delay="0"/>
                                  </p:stCondLst>
                                  <p:childTnLst>
                                    <p:set>
                                      <p:cBhvr>
                                        <p:cTn dur="1" fill="hold" id="24">
                                          <p:stCondLst>
                                            <p:cond delay="0"/>
                                          </p:stCondLst>
                                        </p:cTn>
                                        <p:tgtEl>
                                          <p:spTgt spid="59"/>
                                        </p:tgtEl>
                                        <p:attrNameLst>
                                          <p:attrName>style.visibility</p:attrName>
                                        </p:attrNameLst>
                                      </p:cBhvr>
                                      <p:to>
                                        <p:strVal val="visible"/>
                                      </p:to>
                                    </p:set>
                                    <p:anim calcmode="lin" valueType="num">
                                      <p:cBhvr additive="base">
                                        <p:cTn dur="500" id="25"/>
                                        <p:tgtEl>
                                          <p:spTgt spid="59"/>
                                        </p:tgtEl>
                                        <p:attrNameLst>
                                          <p:attrName>ppt_x</p:attrName>
                                        </p:attrNameLst>
                                      </p:cBhvr>
                                      <p:tavLst>
                                        <p:tav tm="0">
                                          <p:val>
                                            <p:strVal val="#ppt_x-#ppt_w*1.125000"/>
                                          </p:val>
                                        </p:tav>
                                        <p:tav tm="100000">
                                          <p:val>
                                            <p:strVal val="#ppt_x"/>
                                          </p:val>
                                        </p:tav>
                                      </p:tavLst>
                                    </p:anim>
                                    <p:animEffect filter="wipe(right)" transition="in">
                                      <p:cBhvr>
                                        <p:cTn dur="500" id="26"/>
                                        <p:tgtEl>
                                          <p:spTgt spid="59"/>
                                        </p:tgtEl>
                                      </p:cBhvr>
                                    </p:animEffect>
                                  </p:childTnLst>
                                </p:cTn>
                              </p:par>
                              <p:par>
                                <p:cTn fill="hold" id="27" nodeType="withEffect" presetClass="entr" presetID="12" presetSubtype="8">
                                  <p:stCondLst>
                                    <p:cond delay="0"/>
                                  </p:stCondLst>
                                  <p:childTnLst>
                                    <p:set>
                                      <p:cBhvr>
                                        <p:cTn dur="1" fill="hold" id="28">
                                          <p:stCondLst>
                                            <p:cond delay="0"/>
                                          </p:stCondLst>
                                        </p:cTn>
                                        <p:tgtEl>
                                          <p:spTgt spid="60"/>
                                        </p:tgtEl>
                                        <p:attrNameLst>
                                          <p:attrName>style.visibility</p:attrName>
                                        </p:attrNameLst>
                                      </p:cBhvr>
                                      <p:to>
                                        <p:strVal val="visible"/>
                                      </p:to>
                                    </p:set>
                                    <p:anim calcmode="lin" valueType="num">
                                      <p:cBhvr additive="base">
                                        <p:cTn dur="500" id="29"/>
                                        <p:tgtEl>
                                          <p:spTgt spid="60"/>
                                        </p:tgtEl>
                                        <p:attrNameLst>
                                          <p:attrName>ppt_x</p:attrName>
                                        </p:attrNameLst>
                                      </p:cBhvr>
                                      <p:tavLst>
                                        <p:tav tm="0">
                                          <p:val>
                                            <p:strVal val="#ppt_x-#ppt_w*1.125000"/>
                                          </p:val>
                                        </p:tav>
                                        <p:tav tm="100000">
                                          <p:val>
                                            <p:strVal val="#ppt_x"/>
                                          </p:val>
                                        </p:tav>
                                      </p:tavLst>
                                    </p:anim>
                                    <p:animEffect filter="wipe(right)" transition="in">
                                      <p:cBhvr>
                                        <p:cTn dur="500" id="30"/>
                                        <p:tgtEl>
                                          <p:spTgt spid="60"/>
                                        </p:tgtEl>
                                      </p:cBhvr>
                                    </p:animEffect>
                                  </p:childTnLst>
                                </p:cTn>
                              </p:par>
                            </p:childTnLst>
                          </p:cTn>
                        </p:par>
                        <p:par>
                          <p:cTn fill="hold" id="31" nodeType="afterGroup">
                            <p:stCondLst>
                              <p:cond delay="1000"/>
                            </p:stCondLst>
                            <p:childTnLst>
                              <p:par>
                                <p:cTn fill="hold" id="32" nodeType="afterEffect" presetClass="entr" presetID="2" presetSubtype="2">
                                  <p:stCondLst>
                                    <p:cond delay="0"/>
                                  </p:stCondLst>
                                  <p:childTnLst>
                                    <p:set>
                                      <p:cBhvr>
                                        <p:cTn dur="1" fill="hold" id="33">
                                          <p:stCondLst>
                                            <p:cond delay="0"/>
                                          </p:stCondLst>
                                        </p:cTn>
                                        <p:tgtEl>
                                          <p:spTgt spid="3"/>
                                        </p:tgtEl>
                                        <p:attrNameLst>
                                          <p:attrName>style.visibility</p:attrName>
                                        </p:attrNameLst>
                                      </p:cBhvr>
                                      <p:to>
                                        <p:strVal val="visible"/>
                                      </p:to>
                                    </p:set>
                                    <p:anim calcmode="lin" valueType="num">
                                      <p:cBhvr additive="base">
                                        <p:cTn dur="500" fill="hold" id="34"/>
                                        <p:tgtEl>
                                          <p:spTgt spid="3"/>
                                        </p:tgtEl>
                                        <p:attrNameLst>
                                          <p:attrName>ppt_x</p:attrName>
                                        </p:attrNameLst>
                                      </p:cBhvr>
                                      <p:tavLst>
                                        <p:tav tm="0">
                                          <p:val>
                                            <p:strVal val="1+#ppt_w/2"/>
                                          </p:val>
                                        </p:tav>
                                        <p:tav tm="100000">
                                          <p:val>
                                            <p:strVal val="#ppt_x"/>
                                          </p:val>
                                        </p:tav>
                                      </p:tavLst>
                                    </p:anim>
                                    <p:anim calcmode="lin" valueType="num">
                                      <p:cBhvr additive="base">
                                        <p:cTn dur="500" fill="hold" id="35"/>
                                        <p:tgtEl>
                                          <p:spTgt spid="3"/>
                                        </p:tgtEl>
                                        <p:attrNameLst>
                                          <p:attrName>ppt_y</p:attrName>
                                        </p:attrNameLst>
                                      </p:cBhvr>
                                      <p:tavLst>
                                        <p:tav tm="0">
                                          <p:val>
                                            <p:strVal val="#ppt_y"/>
                                          </p:val>
                                        </p:tav>
                                        <p:tav tm="100000">
                                          <p:val>
                                            <p:strVal val="#ppt_y"/>
                                          </p:val>
                                        </p:tav>
                                      </p:tavLst>
                                    </p:anim>
                                  </p:childTnLst>
                                </p:cTn>
                              </p:par>
                              <p:par>
                                <p:cTn fill="hold" id="36" nodeType="withEffect" presetClass="entr" presetID="2" presetSubtype="2">
                                  <p:stCondLst>
                                    <p:cond delay="0"/>
                                  </p:stCondLst>
                                  <p:childTnLst>
                                    <p:set>
                                      <p:cBhvr>
                                        <p:cTn dur="1" fill="hold" id="37">
                                          <p:stCondLst>
                                            <p:cond delay="0"/>
                                          </p:stCondLst>
                                        </p:cTn>
                                        <p:tgtEl>
                                          <p:spTgt spid="48"/>
                                        </p:tgtEl>
                                        <p:attrNameLst>
                                          <p:attrName>style.visibility</p:attrName>
                                        </p:attrNameLst>
                                      </p:cBhvr>
                                      <p:to>
                                        <p:strVal val="visible"/>
                                      </p:to>
                                    </p:set>
                                    <p:anim calcmode="lin" valueType="num">
                                      <p:cBhvr additive="base">
                                        <p:cTn dur="500" fill="hold" id="38"/>
                                        <p:tgtEl>
                                          <p:spTgt spid="48"/>
                                        </p:tgtEl>
                                        <p:attrNameLst>
                                          <p:attrName>ppt_x</p:attrName>
                                        </p:attrNameLst>
                                      </p:cBhvr>
                                      <p:tavLst>
                                        <p:tav tm="0">
                                          <p:val>
                                            <p:strVal val="1+#ppt_w/2"/>
                                          </p:val>
                                        </p:tav>
                                        <p:tav tm="100000">
                                          <p:val>
                                            <p:strVal val="#ppt_x"/>
                                          </p:val>
                                        </p:tav>
                                      </p:tavLst>
                                    </p:anim>
                                    <p:anim calcmode="lin" valueType="num">
                                      <p:cBhvr additive="base">
                                        <p:cTn dur="500" fill="hold" id="39"/>
                                        <p:tgtEl>
                                          <p:spTgt spid="48"/>
                                        </p:tgtEl>
                                        <p:attrNameLst>
                                          <p:attrName>ppt_y</p:attrName>
                                        </p:attrNameLst>
                                      </p:cBhvr>
                                      <p:tavLst>
                                        <p:tav tm="0">
                                          <p:val>
                                            <p:strVal val="#ppt_y"/>
                                          </p:val>
                                        </p:tav>
                                        <p:tav tm="100000">
                                          <p:val>
                                            <p:strVal val="#ppt_y"/>
                                          </p:val>
                                        </p:tav>
                                      </p:tavLst>
                                    </p:anim>
                                  </p:childTnLst>
                                </p:cTn>
                              </p:par>
                              <p:par>
                                <p:cTn fill="hold" id="40" nodeType="withEffect" presetClass="entr" presetID="2" presetSubtype="2">
                                  <p:stCondLst>
                                    <p:cond delay="0"/>
                                  </p:stCondLst>
                                  <p:childTnLst>
                                    <p:set>
                                      <p:cBhvr>
                                        <p:cTn dur="1" fill="hold" id="41">
                                          <p:stCondLst>
                                            <p:cond delay="0"/>
                                          </p:stCondLst>
                                        </p:cTn>
                                        <p:tgtEl>
                                          <p:spTgt spid="54"/>
                                        </p:tgtEl>
                                        <p:attrNameLst>
                                          <p:attrName>style.visibility</p:attrName>
                                        </p:attrNameLst>
                                      </p:cBhvr>
                                      <p:to>
                                        <p:strVal val="visible"/>
                                      </p:to>
                                    </p:set>
                                    <p:anim calcmode="lin" valueType="num">
                                      <p:cBhvr additive="base">
                                        <p:cTn dur="500" fill="hold" id="42"/>
                                        <p:tgtEl>
                                          <p:spTgt spid="54"/>
                                        </p:tgtEl>
                                        <p:attrNameLst>
                                          <p:attrName>ppt_x</p:attrName>
                                        </p:attrNameLst>
                                      </p:cBhvr>
                                      <p:tavLst>
                                        <p:tav tm="0">
                                          <p:val>
                                            <p:strVal val="1+#ppt_w/2"/>
                                          </p:val>
                                        </p:tav>
                                        <p:tav tm="100000">
                                          <p:val>
                                            <p:strVal val="#ppt_x"/>
                                          </p:val>
                                        </p:tav>
                                      </p:tavLst>
                                    </p:anim>
                                    <p:anim calcmode="lin" valueType="num">
                                      <p:cBhvr additive="base">
                                        <p:cTn dur="500" fill="hold" id="43"/>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4680154" y="2176693"/>
            <a:ext cx="3374569" cy="2362198"/>
            <a:chOff x="4784267" y="2623454"/>
            <a:chExt cx="4416493" cy="3091545"/>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4784267" y="2623454"/>
              <a:ext cx="4416493" cy="3091545"/>
            </a:xfrm>
            <a:prstGeom prst="rect">
              <a:avLst/>
            </a:prstGeom>
          </p:spPr>
        </p:pic>
        <p:sp>
          <p:nvSpPr>
            <p:cNvPr id="5" name="椭圆 4"/>
            <p:cNvSpPr/>
            <p:nvPr/>
          </p:nvSpPr>
          <p:spPr>
            <a:xfrm>
              <a:off x="5430499" y="2992772"/>
              <a:ext cx="3057188" cy="2180776"/>
            </a:xfrm>
            <a:custGeom>
              <a:gdLst>
                <a:gd fmla="*/ 65747 w 3057188" name="connsiteX0"/>
                <a:gd fmla="*/ 1654839 h 2180776" name="connsiteY0"/>
                <a:gd fmla="*/ 483568 w 3057188" name="connsiteX1"/>
                <a:gd fmla="*/ 73369 h 2180776" name="connsiteY1"/>
                <a:gd fmla="*/ 2959722 w 3057188" name="connsiteX2"/>
                <a:gd fmla="*/ 442203 h 2180776" name="connsiteY2"/>
                <a:gd fmla="*/ 2676398 w 3057188" name="connsiteX3"/>
                <a:gd fmla="*/ 2105315 h 2180776" name="connsiteY3"/>
                <a:gd fmla="*/ 1364349 w 3057188" name="connsiteX4"/>
                <a:gd fmla="*/ 2059690 h 2180776" name="connsiteY4"/>
                <a:gd fmla="*/ 65747 w 3057188" name="connsiteX5"/>
                <a:gd fmla="*/ 1654839 h 218077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180776" w="3057188">
                  <a:moveTo>
                    <a:pt x="65747" y="1654839"/>
                  </a:moveTo>
                  <a:cubicBezTo>
                    <a:pt x="-81050" y="1323786"/>
                    <a:pt x="1239" y="275475"/>
                    <a:pt x="483568" y="73369"/>
                  </a:cubicBezTo>
                  <a:cubicBezTo>
                    <a:pt x="965897" y="-128737"/>
                    <a:pt x="2715274" y="116993"/>
                    <a:pt x="2959722" y="442203"/>
                  </a:cubicBezTo>
                  <a:cubicBezTo>
                    <a:pt x="3204170" y="767413"/>
                    <a:pt x="2943414" y="1946672"/>
                    <a:pt x="2676398" y="2105315"/>
                  </a:cubicBezTo>
                  <a:cubicBezTo>
                    <a:pt x="2409382" y="2263958"/>
                    <a:pt x="1799457" y="2134769"/>
                    <a:pt x="1364349" y="2059690"/>
                  </a:cubicBezTo>
                  <a:cubicBezTo>
                    <a:pt x="929241" y="1984611"/>
                    <a:pt x="212544" y="1985892"/>
                    <a:pt x="65747" y="1654839"/>
                  </a:cubicBezTo>
                  <a:close/>
                </a:path>
              </a:pathLst>
            </a:cu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7509876" y="2944079"/>
            <a:ext cx="3374569" cy="2362198"/>
            <a:chOff x="4784267" y="2623454"/>
            <a:chExt cx="4416493" cy="3091545"/>
          </a:xfrm>
        </p:grpSpPr>
        <p:pic>
          <p:nvPicPr>
            <p:cNvPr id="19" name="图片 18"/>
            <p:cNvPicPr>
              <a:picLocks noChangeAspect="1"/>
            </p:cNvPicPr>
            <p:nvPr/>
          </p:nvPicPr>
          <p:blipFill>
            <a:blip r:embed="rId3">
              <a:extLst>
                <a:ext uri="{28A0092B-C50C-407E-A947-70E740481C1C}">
                  <a14:useLocalDpi val="0"/>
                </a:ext>
              </a:extLst>
            </a:blip>
            <a:stretch>
              <a:fillRect/>
            </a:stretch>
          </p:blipFill>
          <p:spPr>
            <a:xfrm>
              <a:off x="4784267" y="2623454"/>
              <a:ext cx="4416493" cy="3091545"/>
            </a:xfrm>
            <a:prstGeom prst="rect">
              <a:avLst/>
            </a:prstGeom>
          </p:spPr>
        </p:pic>
        <p:sp>
          <p:nvSpPr>
            <p:cNvPr id="20" name="椭圆 4"/>
            <p:cNvSpPr/>
            <p:nvPr/>
          </p:nvSpPr>
          <p:spPr>
            <a:xfrm>
              <a:off x="5430499" y="2992772"/>
              <a:ext cx="3057188" cy="2180776"/>
            </a:xfrm>
            <a:custGeom>
              <a:gdLst>
                <a:gd fmla="*/ 65747 w 3057188" name="connsiteX0"/>
                <a:gd fmla="*/ 1654839 h 2180776" name="connsiteY0"/>
                <a:gd fmla="*/ 483568 w 3057188" name="connsiteX1"/>
                <a:gd fmla="*/ 73369 h 2180776" name="connsiteY1"/>
                <a:gd fmla="*/ 2959722 w 3057188" name="connsiteX2"/>
                <a:gd fmla="*/ 442203 h 2180776" name="connsiteY2"/>
                <a:gd fmla="*/ 2676398 w 3057188" name="connsiteX3"/>
                <a:gd fmla="*/ 2105315 h 2180776" name="connsiteY3"/>
                <a:gd fmla="*/ 1364349 w 3057188" name="connsiteX4"/>
                <a:gd fmla="*/ 2059690 h 2180776" name="connsiteY4"/>
                <a:gd fmla="*/ 65747 w 3057188" name="connsiteX5"/>
                <a:gd fmla="*/ 1654839 h 218077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180776" w="3057188">
                  <a:moveTo>
                    <a:pt x="65747" y="1654839"/>
                  </a:moveTo>
                  <a:cubicBezTo>
                    <a:pt x="-81050" y="1323786"/>
                    <a:pt x="1239" y="275475"/>
                    <a:pt x="483568" y="73369"/>
                  </a:cubicBezTo>
                  <a:cubicBezTo>
                    <a:pt x="965897" y="-128737"/>
                    <a:pt x="2715274" y="116993"/>
                    <a:pt x="2959722" y="442203"/>
                  </a:cubicBezTo>
                  <a:cubicBezTo>
                    <a:pt x="3204170" y="767413"/>
                    <a:pt x="2943414" y="1946672"/>
                    <a:pt x="2676398" y="2105315"/>
                  </a:cubicBezTo>
                  <a:cubicBezTo>
                    <a:pt x="2409382" y="2263958"/>
                    <a:pt x="1799457" y="2134769"/>
                    <a:pt x="1364349" y="2059690"/>
                  </a:cubicBezTo>
                  <a:cubicBezTo>
                    <a:pt x="929241" y="1984611"/>
                    <a:pt x="212544" y="1985892"/>
                    <a:pt x="65747" y="1654839"/>
                  </a:cubicBezTo>
                  <a:close/>
                </a:path>
              </a:pathLst>
            </a:cu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TextBox 97"/>
          <p:cNvSpPr txBox="1"/>
          <p:nvPr/>
        </p:nvSpPr>
        <p:spPr>
          <a:xfrm>
            <a:off x="2073133" y="2332875"/>
            <a:ext cx="2489735" cy="548640"/>
          </a:xfrm>
          <a:prstGeom prst="rect">
            <a:avLst/>
          </a:prstGeom>
          <a:noFill/>
        </p:spPr>
        <p:txBody>
          <a:bodyPr anchor="t" bIns="0" lIns="102974" rIns="102974" rtlCol="0" tIns="0" wrap="square">
            <a:spAutoFit/>
          </a:bodyPr>
          <a:lstStyle/>
          <a:p>
            <a:pPr>
              <a:lnSpc>
                <a:spcPct val="150000"/>
              </a:lnSpc>
            </a:pPr>
            <a:r>
              <a:rPr altLang="en-US" lang="zh-CN" sz="2400">
                <a:solidFill>
                  <a:srgbClr val="ED6D34"/>
                </a:solidFill>
                <a:latin charset="-122" panose="03000509000000000000" pitchFamily="65" typeface="方正卡通简体"/>
                <a:ea charset="-122" panose="03000509000000000000" pitchFamily="65" typeface="方正卡通简体"/>
                <a:cs charset="-122" pitchFamily="2" typeface="华文黑体"/>
              </a:rPr>
              <a:t>点击添加标题</a:t>
            </a:r>
          </a:p>
        </p:txBody>
      </p:sp>
      <p:sp>
        <p:nvSpPr>
          <p:cNvPr id="22" name="文本框 21"/>
          <p:cNvSpPr txBox="1"/>
          <p:nvPr/>
        </p:nvSpPr>
        <p:spPr>
          <a:xfrm>
            <a:off x="2085834" y="2857002"/>
            <a:ext cx="2489735" cy="2331720"/>
          </a:xfrm>
          <a:prstGeom prst="rect">
            <a:avLst/>
          </a:prstGeom>
          <a:noFill/>
        </p:spPr>
        <p:txBody>
          <a:bodyPr rtlCol="0" wrap="square">
            <a:spAutoFit/>
          </a:bodyPr>
          <a:lstStyle/>
          <a:p>
            <a:pPr>
              <a:lnSpc>
                <a:spcPct val="150000"/>
              </a:lnSpc>
            </a:pPr>
            <a:r>
              <a:rPr altLang="en-US" lang="zh-CN"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请在此处添加具体内容，文字尽量言简意赅，简单说明即可，不必过于繁琐，注意版面美观度。请在此处添加具体内容，文字尽量言简意赅，简单不必过于繁琐，注意版面美观度。</a:t>
            </a:r>
          </a:p>
        </p:txBody>
      </p:sp>
      <p:sp>
        <p:nvSpPr>
          <p:cNvPr id="7" name="弧形 6"/>
          <p:cNvSpPr/>
          <p:nvPr/>
        </p:nvSpPr>
        <p:spPr>
          <a:xfrm rot="21379292">
            <a:off x="2658066" y="5929381"/>
            <a:ext cx="7731076" cy="810986"/>
          </a:xfrm>
          <a:custGeom>
            <a:gdLst>
              <a:gd fmla="*/ 0 w 5543109" name="connsiteX0"/>
              <a:gd fmla="*/ 386693 h 1054100" name="connsiteY0"/>
              <a:gd fmla="*/ 2759157 w 5543109" name="connsiteX1"/>
              <a:gd fmla="*/ 0 h 1054100" name="connsiteY1"/>
              <a:gd fmla="*/ 5543109 w 5543109" name="connsiteX2"/>
              <a:gd fmla="*/ 402540 h 1054100" name="connsiteY2"/>
              <a:gd fmla="*/ 2643361 w 5543109" name="connsiteX3"/>
              <a:gd fmla="*/ 1054100 h 1054100" name="connsiteY3"/>
              <a:gd fmla="*/ 0 w 5543109" name="connsiteX4"/>
              <a:gd fmla="*/ 386693 h 1054100" name="connsiteY4"/>
            </a:gdLst>
            <a:cxnLst>
              <a:cxn ang="0">
                <a:pos x="connsiteX0" y="connsiteY0"/>
              </a:cxn>
              <a:cxn ang="0">
                <a:pos x="connsiteX1" y="connsiteY1"/>
              </a:cxn>
              <a:cxn ang="0">
                <a:pos x="connsiteX2" y="connsiteY2"/>
              </a:cxn>
            </a:cxnLst>
            <a:rect b="b" l="l" r="r" t="t"/>
            <a:pathLst>
              <a:path extrusionOk="0" h="1054100" stroke="0" w="5543109">
                <a:moveTo>
                  <a:pt x="0" y="386693"/>
                </a:moveTo>
                <a:cubicBezTo>
                  <a:pt x="635418" y="295256"/>
                  <a:pt x="1646143" y="241250"/>
                  <a:pt x="2721057" y="241300"/>
                </a:cubicBezTo>
                <a:cubicBezTo>
                  <a:pt x="3859524" y="241353"/>
                  <a:pt x="4920858" y="301993"/>
                  <a:pt x="5543109" y="402540"/>
                </a:cubicBezTo>
                <a:lnTo>
                  <a:pt x="2643361" y="1054100"/>
                </a:lnTo>
                <a:lnTo>
                  <a:pt x="0" y="386693"/>
                </a:lnTo>
                <a:close/>
              </a:path>
              <a:path fill="none" h="1054100" w="5543109">
                <a:moveTo>
                  <a:pt x="0" y="386693"/>
                </a:moveTo>
                <a:cubicBezTo>
                  <a:pt x="635418" y="295256"/>
                  <a:pt x="1684243" y="-50"/>
                  <a:pt x="2759157" y="0"/>
                </a:cubicBezTo>
                <a:cubicBezTo>
                  <a:pt x="3897624" y="53"/>
                  <a:pt x="4920858" y="301993"/>
                  <a:pt x="5543109" y="402540"/>
                </a:cubicBezTo>
              </a:path>
            </a:pathLst>
          </a:cu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弧形 6"/>
          <p:cNvSpPr/>
          <p:nvPr/>
        </p:nvSpPr>
        <p:spPr>
          <a:xfrm rot="21379292">
            <a:off x="2658065" y="5942273"/>
            <a:ext cx="7731076" cy="625339"/>
          </a:xfrm>
          <a:custGeom>
            <a:gdLst>
              <a:gd fmla="*/ 0 w 5543109" name="connsiteX0"/>
              <a:gd fmla="*/ 145394 h 812801" name="connsiteY0"/>
              <a:gd fmla="*/ 2771857 w 5543109" name="connsiteX1"/>
              <a:gd fmla="*/ 254001 h 812801" name="connsiteY1"/>
              <a:gd fmla="*/ 5543109 w 5543109" name="connsiteX2"/>
              <a:gd fmla="*/ 161241 h 812801" name="connsiteY2"/>
              <a:gd fmla="*/ 2643361 w 5543109" name="connsiteX3"/>
              <a:gd fmla="*/ 812801 h 812801" name="connsiteY3"/>
              <a:gd fmla="*/ 0 w 5543109" name="connsiteX4"/>
              <a:gd fmla="*/ 145394 h 812801" name="connsiteY4"/>
            </a:gdLst>
            <a:cxnLst>
              <a:cxn ang="0">
                <a:pos x="connsiteX0" y="connsiteY0"/>
              </a:cxn>
              <a:cxn ang="0">
                <a:pos x="connsiteX1" y="connsiteY1"/>
              </a:cxn>
              <a:cxn ang="0">
                <a:pos x="connsiteX2" y="connsiteY2"/>
              </a:cxn>
            </a:cxnLst>
            <a:rect b="b" l="l" r="r" t="t"/>
            <a:pathLst>
              <a:path extrusionOk="0" h="812801" stroke="0" w="5543109">
                <a:moveTo>
                  <a:pt x="0" y="145394"/>
                </a:moveTo>
                <a:cubicBezTo>
                  <a:pt x="635418" y="53957"/>
                  <a:pt x="1646143" y="-49"/>
                  <a:pt x="2721057" y="1"/>
                </a:cubicBezTo>
                <a:cubicBezTo>
                  <a:pt x="3859524" y="54"/>
                  <a:pt x="4920858" y="60694"/>
                  <a:pt x="5543109" y="161241"/>
                </a:cubicBezTo>
                <a:lnTo>
                  <a:pt x="2643361" y="812801"/>
                </a:lnTo>
                <a:lnTo>
                  <a:pt x="0" y="145394"/>
                </a:lnTo>
                <a:close/>
              </a:path>
              <a:path fill="none" h="812801" w="5543109">
                <a:moveTo>
                  <a:pt x="0" y="145394"/>
                </a:moveTo>
                <a:cubicBezTo>
                  <a:pt x="635418" y="53957"/>
                  <a:pt x="1696943" y="253951"/>
                  <a:pt x="2771857" y="254001"/>
                </a:cubicBezTo>
                <a:cubicBezTo>
                  <a:pt x="3910324" y="254054"/>
                  <a:pt x="4920858" y="60694"/>
                  <a:pt x="5543109" y="161241"/>
                </a:cubicBezTo>
              </a:path>
            </a:pathLst>
          </a:cu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8" name="图片 7"/>
          <p:cNvPicPr>
            <a:picLocks noChangeAspect="1"/>
          </p:cNvPicPr>
          <p:nvPr/>
        </p:nvPicPr>
        <p:blipFill>
          <a:blip r:embed="rId6">
            <a:extLst>
              <a:ext uri="{28A0092B-C50C-407E-A947-70E740481C1C}">
                <a14:useLocalDpi val="0"/>
              </a:ext>
            </a:extLst>
          </a:blip>
          <a:stretch>
            <a:fillRect/>
          </a:stretch>
        </p:blipFill>
        <p:spPr>
          <a:xfrm>
            <a:off x="4953607" y="4442263"/>
            <a:ext cx="2209193" cy="2209193"/>
          </a:xfrm>
          <a:prstGeom prst="rect">
            <a:avLst/>
          </a:prstGeom>
        </p:spPr>
      </p:pic>
    </p:spTree>
    <p:extLst>
      <p:ext uri="{BB962C8B-B14F-4D97-AF65-F5344CB8AC3E}">
        <p14:creationId val="3098900505"/>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500" id="7"/>
                                        <p:tgtEl>
                                          <p:spTgt spid="7"/>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23"/>
                                        </p:tgtEl>
                                        <p:attrNameLst>
                                          <p:attrName>style.visibility</p:attrName>
                                        </p:attrNameLst>
                                      </p:cBhvr>
                                      <p:to>
                                        <p:strVal val="visible"/>
                                      </p:to>
                                    </p:set>
                                    <p:animEffect filter="barn(inVertical)" transition="in">
                                      <p:cBhvr>
                                        <p:cTn dur="500" id="10"/>
                                        <p:tgtEl>
                                          <p:spTgt spid="23"/>
                                        </p:tgtEl>
                                      </p:cBhvr>
                                    </p:animEffect>
                                  </p:childTnLst>
                                </p:cTn>
                              </p:par>
                              <p:par>
                                <p:cTn fill="hold" id="11" nodeType="withEffect" presetClass="entr" presetID="42"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1000" id="13"/>
                                        <p:tgtEl>
                                          <p:spTgt spid="8"/>
                                        </p:tgtEl>
                                      </p:cBhvr>
                                    </p:animEffect>
                                    <p:anim calcmode="lin" valueType="num">
                                      <p:cBhvr>
                                        <p:cTn dur="1000" fill="hold" id="14"/>
                                        <p:tgtEl>
                                          <p:spTgt spid="8"/>
                                        </p:tgtEl>
                                        <p:attrNameLst>
                                          <p:attrName>ppt_x</p:attrName>
                                        </p:attrNameLst>
                                      </p:cBhvr>
                                      <p:tavLst>
                                        <p:tav tm="0">
                                          <p:val>
                                            <p:strVal val="#ppt_x"/>
                                          </p:val>
                                        </p:tav>
                                        <p:tav tm="100000">
                                          <p:val>
                                            <p:strVal val="#ppt_x"/>
                                          </p:val>
                                        </p:tav>
                                      </p:tavLst>
                                    </p:anim>
                                    <p:anim calcmode="lin" valueType="num">
                                      <p:cBhvr>
                                        <p:cTn dur="1000" fill="hold" id="15"/>
                                        <p:tgtEl>
                                          <p:spTgt spid="8"/>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500"/>
                                  </p:stCondLst>
                                  <p:childTnLst>
                                    <p:set>
                                      <p:cBhvr>
                                        <p:cTn dur="1" fill="hold" id="17">
                                          <p:stCondLst>
                                            <p:cond delay="0"/>
                                          </p:stCondLst>
                                        </p:cTn>
                                        <p:tgtEl>
                                          <p:spTgt spid="18"/>
                                        </p:tgtEl>
                                        <p:attrNameLst>
                                          <p:attrName>style.visibility</p:attrName>
                                        </p:attrNameLst>
                                      </p:cBhvr>
                                      <p:to>
                                        <p:strVal val="visible"/>
                                      </p:to>
                                    </p:set>
                                    <p:animEffect filter="fade" transition="in">
                                      <p:cBhvr>
                                        <p:cTn dur="1000" id="18"/>
                                        <p:tgtEl>
                                          <p:spTgt spid="18"/>
                                        </p:tgtEl>
                                      </p:cBhvr>
                                    </p:animEffect>
                                    <p:anim calcmode="lin" valueType="num">
                                      <p:cBhvr>
                                        <p:cTn dur="1000" fill="hold" id="19"/>
                                        <p:tgtEl>
                                          <p:spTgt spid="18"/>
                                        </p:tgtEl>
                                        <p:attrNameLst>
                                          <p:attrName>ppt_x</p:attrName>
                                        </p:attrNameLst>
                                      </p:cBhvr>
                                      <p:tavLst>
                                        <p:tav tm="0">
                                          <p:val>
                                            <p:strVal val="#ppt_x"/>
                                          </p:val>
                                        </p:tav>
                                        <p:tav tm="100000">
                                          <p:val>
                                            <p:strVal val="#ppt_x"/>
                                          </p:val>
                                        </p:tav>
                                      </p:tavLst>
                                    </p:anim>
                                    <p:anim calcmode="lin" valueType="num">
                                      <p:cBhvr>
                                        <p:cTn dur="1000" fill="hold" id="20"/>
                                        <p:tgtEl>
                                          <p:spTgt spid="18"/>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1000"/>
                                  </p:stCondLst>
                                  <p:childTnLst>
                                    <p:set>
                                      <p:cBhvr>
                                        <p:cTn dur="1" fill="hold" id="22">
                                          <p:stCondLst>
                                            <p:cond delay="0"/>
                                          </p:stCondLst>
                                        </p:cTn>
                                        <p:tgtEl>
                                          <p:spTgt spid="6"/>
                                        </p:tgtEl>
                                        <p:attrNameLst>
                                          <p:attrName>style.visibility</p:attrName>
                                        </p:attrNameLst>
                                      </p:cBhvr>
                                      <p:to>
                                        <p:strVal val="visible"/>
                                      </p:to>
                                    </p:set>
                                    <p:animEffect filter="fade" transition="in">
                                      <p:cBhvr>
                                        <p:cTn dur="1000" id="23"/>
                                        <p:tgtEl>
                                          <p:spTgt spid="6"/>
                                        </p:tgtEl>
                                      </p:cBhvr>
                                    </p:animEffect>
                                    <p:anim calcmode="lin" valueType="num">
                                      <p:cBhvr>
                                        <p:cTn dur="1000" fill="hold" id="24"/>
                                        <p:tgtEl>
                                          <p:spTgt spid="6"/>
                                        </p:tgtEl>
                                        <p:attrNameLst>
                                          <p:attrName>ppt_x</p:attrName>
                                        </p:attrNameLst>
                                      </p:cBhvr>
                                      <p:tavLst>
                                        <p:tav tm="0">
                                          <p:val>
                                            <p:strVal val="#ppt_x"/>
                                          </p:val>
                                        </p:tav>
                                        <p:tav tm="100000">
                                          <p:val>
                                            <p:strVal val="#ppt_x"/>
                                          </p:val>
                                        </p:tav>
                                      </p:tavLst>
                                    </p:anim>
                                    <p:anim calcmode="lin" valueType="num">
                                      <p:cBhvr>
                                        <p:cTn dur="1000" fill="hold" id="25"/>
                                        <p:tgtEl>
                                          <p:spTgt spid="6"/>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1250"/>
                                  </p:stCondLst>
                                  <p:childTnLst>
                                    <p:set>
                                      <p:cBhvr>
                                        <p:cTn dur="1" fill="hold" id="27">
                                          <p:stCondLst>
                                            <p:cond delay="0"/>
                                          </p:stCondLst>
                                        </p:cTn>
                                        <p:tgtEl>
                                          <p:spTgt spid="21"/>
                                        </p:tgtEl>
                                        <p:attrNameLst>
                                          <p:attrName>style.visibility</p:attrName>
                                        </p:attrNameLst>
                                      </p:cBhvr>
                                      <p:to>
                                        <p:strVal val="visible"/>
                                      </p:to>
                                    </p:set>
                                    <p:animEffect filter="fade" transition="in">
                                      <p:cBhvr>
                                        <p:cTn dur="1000" id="28"/>
                                        <p:tgtEl>
                                          <p:spTgt spid="21"/>
                                        </p:tgtEl>
                                      </p:cBhvr>
                                    </p:animEffect>
                                    <p:anim calcmode="lin" valueType="num">
                                      <p:cBhvr>
                                        <p:cTn dur="1000" fill="hold" id="29"/>
                                        <p:tgtEl>
                                          <p:spTgt spid="21"/>
                                        </p:tgtEl>
                                        <p:attrNameLst>
                                          <p:attrName>ppt_x</p:attrName>
                                        </p:attrNameLst>
                                      </p:cBhvr>
                                      <p:tavLst>
                                        <p:tav tm="0">
                                          <p:val>
                                            <p:strVal val="#ppt_x"/>
                                          </p:val>
                                        </p:tav>
                                        <p:tav tm="100000">
                                          <p:val>
                                            <p:strVal val="#ppt_x"/>
                                          </p:val>
                                        </p:tav>
                                      </p:tavLst>
                                    </p:anim>
                                    <p:anim calcmode="lin" valueType="num">
                                      <p:cBhvr>
                                        <p:cTn dur="1000" fill="hold" id="30"/>
                                        <p:tgtEl>
                                          <p:spTgt spid="21"/>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250"/>
                            </p:stCondLst>
                            <p:childTnLst>
                              <p:par>
                                <p:cTn fill="hold" grpId="0" id="32" nodeType="afterEffect" presetClass="entr" presetID="22" presetSubtype="8">
                                  <p:stCondLst>
                                    <p:cond delay="0"/>
                                  </p:stCondLst>
                                  <p:childTnLst>
                                    <p:set>
                                      <p:cBhvr>
                                        <p:cTn dur="1" fill="hold" id="33">
                                          <p:stCondLst>
                                            <p:cond delay="0"/>
                                          </p:stCondLst>
                                        </p:cTn>
                                        <p:tgtEl>
                                          <p:spTgt spid="22"/>
                                        </p:tgtEl>
                                        <p:attrNameLst>
                                          <p:attrName>style.visibility</p:attrName>
                                        </p:attrNameLst>
                                      </p:cBhvr>
                                      <p:to>
                                        <p:strVal val="visible"/>
                                      </p:to>
                                    </p:set>
                                    <p:animEffect filter="wipe(left)" transition="in">
                                      <p:cBhvr>
                                        <p:cTn dur="500" id="3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7"/>
      <p:bldP grpId="0" spid="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val="0"/>
              </a:ext>
            </a:extLst>
          </a:blip>
          <a:stretch>
            <a:fillRect/>
          </a:stretch>
        </p:blipFill>
        <p:spPr>
          <a:xfrm>
            <a:off x="5031512" y="1835948"/>
            <a:ext cx="4329461" cy="2424548"/>
          </a:xfrm>
          <a:prstGeom prst="rect">
            <a:avLst/>
          </a:prstGeom>
        </p:spPr>
      </p:pic>
      <p:sp>
        <p:nvSpPr>
          <p:cNvPr id="9" name="文本框 8"/>
          <p:cNvSpPr txBox="1"/>
          <p:nvPr/>
        </p:nvSpPr>
        <p:spPr>
          <a:xfrm>
            <a:off x="5256513" y="1458893"/>
            <a:ext cx="4815995" cy="640080"/>
          </a:xfrm>
          <a:prstGeom prst="rect">
            <a:avLst/>
          </a:prstGeom>
          <a:noFill/>
        </p:spPr>
        <p:txBody>
          <a:bodyPr rtlCol="0" wrap="square">
            <a:spAutoFit/>
            <a:scene3d>
              <a:camera prst="orthographicFront"/>
              <a:lightRig dir="t" rig="threePt"/>
            </a:scene3d>
            <a:sp3d contourW="6350">
              <a:contourClr>
                <a:schemeClr val="bg1"/>
              </a:contourClr>
            </a:sp3d>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smtClean="0" sz="3600">
                <a:solidFill>
                  <a:schemeClr val="bg1"/>
                </a:solidFill>
                <a:effectLst>
                  <a:outerShdw algn="tl" blurRad="25400" dir="2700000" dist="25400">
                    <a:srgbClr val="000000">
                      <a:alpha val="25000"/>
                    </a:srgbClr>
                  </a:outerShdw>
                </a:effectLst>
                <a:latin charset="-122" panose="03000509000000000000" pitchFamily="65" typeface="方正卡通简体"/>
                <a:ea charset="-122" panose="03000509000000000000" pitchFamily="65" typeface="方正卡通简体"/>
              </a:rPr>
              <a:t>第二部分</a:t>
            </a:r>
          </a:p>
        </p:txBody>
      </p:sp>
      <p:sp>
        <p:nvSpPr>
          <p:cNvPr id="10" name="PA_矩形 8"/>
          <p:cNvSpPr/>
          <p:nvPr>
            <p:custDataLst>
              <p:tags r:id="rId3"/>
            </p:custDataLst>
          </p:nvPr>
        </p:nvSpPr>
        <p:spPr>
          <a:xfrm>
            <a:off x="5318504" y="4203305"/>
            <a:ext cx="5530310" cy="731520"/>
          </a:xfrm>
          <a:prstGeom prst="rect">
            <a:avLst/>
          </a:prstGeom>
          <a:noFill/>
          <a:ln w="9525">
            <a:noFill/>
          </a:ln>
        </p:spPr>
        <p:txBody>
          <a:bodyPr wrap="square">
            <a:spAutoFit/>
          </a:bodyPr>
          <a:lstStyle>
            <a:lvl1pPr algn="l" fontAlgn="base" indent="-228600" marL="228600" rtl="0">
              <a:lnSpc>
                <a:spcPct val="90000"/>
              </a:lnSpc>
              <a:spcBef>
                <a:spcPts val="1000"/>
              </a:spcBef>
              <a:spcAft>
                <a:spcPct val="0"/>
              </a:spcAft>
              <a:buFont charset="0" panose="020b0604020202020204" pitchFamily="34" typeface="Arial"/>
              <a:buChar char="•"/>
              <a:defRPr kern="1200" sz="2800">
                <a:solidFill>
                  <a:schemeClr val="tx1"/>
                </a:solidFill>
                <a:latin typeface="+mn-lt"/>
                <a:ea typeface="+mn-ea"/>
                <a:cs typeface="+mn-cs"/>
              </a:defRPr>
            </a:lvl1pPr>
            <a:lvl2pPr algn="l" fontAlgn="base" indent="-228600" marL="685800" rtl="0">
              <a:lnSpc>
                <a:spcPct val="90000"/>
              </a:lnSpc>
              <a:spcBef>
                <a:spcPts val="500"/>
              </a:spcBef>
              <a:spcAft>
                <a:spcPct val="0"/>
              </a:spcAft>
              <a:buFont charset="0" panose="020b0604020202020204" pitchFamily="34" typeface="Arial"/>
              <a:buChar char="•"/>
              <a:defRPr kern="1200" sz="2400">
                <a:solidFill>
                  <a:schemeClr val="tx1"/>
                </a:solidFill>
                <a:latin typeface="+mn-lt"/>
                <a:ea typeface="+mn-ea"/>
                <a:cs typeface="+mn-cs"/>
              </a:defRPr>
            </a:lvl2pPr>
            <a:lvl3pPr algn="l" fontAlgn="base" indent="-228600" marL="1143000" rtl="0">
              <a:lnSpc>
                <a:spcPct val="90000"/>
              </a:lnSpc>
              <a:spcBef>
                <a:spcPts val="500"/>
              </a:spcBef>
              <a:spcAft>
                <a:spcPct val="0"/>
              </a:spcAft>
              <a:buFont charset="0" panose="020b0604020202020204" pitchFamily="34" typeface="Arial"/>
              <a:buChar char="•"/>
              <a:defRPr kern="1200" sz="2000">
                <a:solidFill>
                  <a:schemeClr val="tx1"/>
                </a:solidFill>
                <a:latin typeface="+mn-lt"/>
                <a:ea typeface="+mn-ea"/>
                <a:cs typeface="+mn-cs"/>
              </a:defRPr>
            </a:lvl3pPr>
            <a:lvl4pPr algn="l" fontAlgn="base" indent="-228600" marL="16002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4pPr>
            <a:lvl5pPr algn="l" fontAlgn="base" indent="-228600" marL="20574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5pPr>
          </a:lstStyle>
          <a:p>
            <a:pPr defTabSz="1217930" eaLnBrk="1" hangingPunct="1" indent="0" lvl="0" marL="0">
              <a:lnSpc>
                <a:spcPct val="150000"/>
              </a:lnSpc>
              <a:buNone/>
            </a:pPr>
            <a:r>
              <a:rPr altLang="en-US" lang="zh-CN" sz="1400">
                <a:solidFill>
                  <a:schemeClr val="tx1">
                    <a:lumMod val="65000"/>
                    <a:lumOff val="35000"/>
                  </a:schemeClr>
                </a:solidFill>
                <a:latin charset="-122" panose="03000509000000000000" pitchFamily="65" typeface="方正卡通简体"/>
                <a:ea charset="-122" panose="03000509000000000000" pitchFamily="65" typeface="方正卡通简体"/>
              </a:rPr>
              <a:t>单击此处添加段落文本单击此处添加段落文本单击此处添加段落文本单击此处添加段落文本单击此处添加段落文本</a:t>
            </a:r>
          </a:p>
        </p:txBody>
      </p:sp>
      <p:pic>
        <p:nvPicPr>
          <p:cNvPr id="11" name="图片 10"/>
          <p:cNvPicPr>
            <a:picLocks noChangeAspect="1"/>
          </p:cNvPicPr>
          <p:nvPr/>
        </p:nvPicPr>
        <p:blipFill>
          <a:blip r:embed="rId4">
            <a:extLst>
              <a:ext uri="{28A0092B-C50C-407E-A947-70E740481C1C}">
                <a14:useLocalDpi val="0"/>
              </a:ext>
            </a:extLst>
          </a:blip>
          <a:stretch>
            <a:fillRect/>
          </a:stretch>
        </p:blipFill>
        <p:spPr>
          <a:xfrm>
            <a:off x="9717437" y="5411130"/>
            <a:ext cx="1475740" cy="1475740"/>
          </a:xfrm>
          <a:prstGeom prst="rect">
            <a:avLst/>
          </a:prstGeom>
        </p:spPr>
      </p:pic>
      <p:pic>
        <p:nvPicPr>
          <p:cNvPr id="12" name="图片 11"/>
          <p:cNvPicPr>
            <a:picLocks noChangeAspect="1"/>
          </p:cNvPicPr>
          <p:nvPr/>
        </p:nvPicPr>
        <p:blipFill>
          <a:blip r:embed="rId5">
            <a:extLst>
              <a:ext uri="{28A0092B-C50C-407E-A947-70E740481C1C}">
                <a14:useLocalDpi val="0"/>
              </a:ext>
            </a:extLst>
          </a:blip>
          <a:stretch>
            <a:fillRect/>
          </a:stretch>
        </p:blipFill>
        <p:spPr>
          <a:xfrm>
            <a:off x="8031064" y="5050322"/>
            <a:ext cx="1771015" cy="1771015"/>
          </a:xfrm>
          <a:prstGeom prst="rect">
            <a:avLst/>
          </a:prstGeom>
          <a:effectLst>
            <a:outerShdw algn="tl" blurRad="38100" dir="2700000" dist="38100" rotWithShape="0">
              <a:prstClr val="black">
                <a:alpha val="30000"/>
              </a:prstClr>
            </a:outerShdw>
          </a:effectLst>
        </p:spPr>
      </p:pic>
      <p:pic>
        <p:nvPicPr>
          <p:cNvPr id="13" name="图片 12"/>
          <p:cNvPicPr>
            <a:picLocks noChangeAspect="1"/>
          </p:cNvPicPr>
          <p:nvPr/>
        </p:nvPicPr>
        <p:blipFill>
          <a:blip r:embed="rId6">
            <a:extLst>
              <a:ext uri="{28A0092B-C50C-407E-A947-70E740481C1C}">
                <a14:useLocalDpi val="0"/>
              </a:ext>
            </a:extLst>
          </a:blip>
          <a:stretch>
            <a:fillRect/>
          </a:stretch>
        </p:blipFill>
        <p:spPr>
          <a:xfrm flipH="1">
            <a:off x="1127511" y="813618"/>
            <a:ext cx="3233040" cy="5974597"/>
          </a:xfrm>
          <a:prstGeom prst="rect">
            <a:avLst/>
          </a:prstGeom>
        </p:spPr>
      </p:pic>
      <p:sp>
        <p:nvSpPr>
          <p:cNvPr id="14" name="文本框 13"/>
          <p:cNvSpPr txBox="1"/>
          <p:nvPr/>
        </p:nvSpPr>
        <p:spPr>
          <a:xfrm>
            <a:off x="5388845" y="2579768"/>
            <a:ext cx="3029672" cy="822960"/>
          </a:xfrm>
          <a:prstGeom prst="rect">
            <a:avLst/>
          </a:prstGeom>
          <a:noFill/>
        </p:spPr>
        <p:txBody>
          <a:bodyPr rtlCol="0" wrap="square">
            <a:spAutoFit/>
            <a:scene3d>
              <a:camera prst="orthographicFront"/>
              <a:lightRig dir="t" rig="threePt"/>
            </a:scene3d>
            <a:sp3d contourW="6350">
              <a:contourClr>
                <a:schemeClr val="bg1"/>
              </a:contourClr>
            </a:sp3d>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mtClean="0" spc="0" strike="noStrike" sz="4800" u="none">
                <a:ln>
                  <a:noFill/>
                </a:ln>
                <a:solidFill>
                  <a:srgbClr val="1E1408"/>
                </a:solidFill>
                <a:effectLst>
                  <a:outerShdw algn="tl" blurRad="25400" dir="2700000" dist="25400">
                    <a:srgbClr val="000000">
                      <a:alpha val="25000"/>
                    </a:srgbClr>
                  </a:outerShdw>
                </a:effectLst>
                <a:uLnTx/>
                <a:uFillTx/>
                <a:latin charset="-122" panose="03000509000000000000" pitchFamily="65" typeface="方正卡通简体"/>
                <a:ea charset="-122" panose="03000509000000000000" pitchFamily="65" typeface="方正卡通简体"/>
              </a:rPr>
              <a:t>教学目标</a:t>
            </a:r>
          </a:p>
        </p:txBody>
      </p:sp>
    </p:spTree>
    <p:extLst>
      <p:ext uri="{BB962C8B-B14F-4D97-AF65-F5344CB8AC3E}">
        <p14:creationId val="819251206"/>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750" id="7"/>
                                        <p:tgtEl>
                                          <p:spTgt spid="13"/>
                                        </p:tgtEl>
                                      </p:cBhvr>
                                    </p:animEffect>
                                    <p:anim calcmode="lin" valueType="num">
                                      <p:cBhvr>
                                        <p:cTn dur="750" fill="hold" id="8"/>
                                        <p:tgtEl>
                                          <p:spTgt spid="13"/>
                                        </p:tgtEl>
                                        <p:attrNameLst>
                                          <p:attrName>ppt_x</p:attrName>
                                        </p:attrNameLst>
                                      </p:cBhvr>
                                      <p:tavLst>
                                        <p:tav tm="0">
                                          <p:val>
                                            <p:strVal val="#ppt_x"/>
                                          </p:val>
                                        </p:tav>
                                        <p:tav tm="100000">
                                          <p:val>
                                            <p:strVal val="#ppt_x"/>
                                          </p:val>
                                        </p:tav>
                                      </p:tavLst>
                                    </p:anim>
                                    <p:anim calcmode="lin" valueType="num">
                                      <p:cBhvr>
                                        <p:cTn dur="750" fill="hold" id="9"/>
                                        <p:tgtEl>
                                          <p:spTgt spid="13"/>
                                        </p:tgtEl>
                                        <p:attrNameLst>
                                          <p:attrName>ppt_y</p:attrName>
                                        </p:attrNameLst>
                                      </p:cBhvr>
                                      <p:tavLst>
                                        <p:tav tm="0">
                                          <p:val>
                                            <p:strVal val="#ppt_y+.1"/>
                                          </p:val>
                                        </p:tav>
                                        <p:tav tm="100000">
                                          <p:val>
                                            <p:strVal val="#ppt_y"/>
                                          </p:val>
                                        </p:tav>
                                      </p:tavLst>
                                    </p:anim>
                                  </p:childTnLst>
                                </p:cTn>
                              </p:par>
                              <p:par>
                                <p:cTn fill="hold" id="10" nodeType="withEffect" presetClass="entr" presetID="12" presetSubtype="8">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id="12"/>
                                        <p:tgtEl>
                                          <p:spTgt spid="8"/>
                                        </p:tgtEl>
                                        <p:attrNameLst>
                                          <p:attrName>ppt_x</p:attrName>
                                        </p:attrNameLst>
                                      </p:cBhvr>
                                      <p:tavLst>
                                        <p:tav tm="0">
                                          <p:val>
                                            <p:strVal val="#ppt_x-#ppt_w*1.125000"/>
                                          </p:val>
                                        </p:tav>
                                        <p:tav tm="100000">
                                          <p:val>
                                            <p:strVal val="#ppt_x"/>
                                          </p:val>
                                        </p:tav>
                                      </p:tavLst>
                                    </p:anim>
                                    <p:animEffect filter="wipe(right)" transition="in">
                                      <p:cBhvr>
                                        <p:cTn dur="500" id="13"/>
                                        <p:tgtEl>
                                          <p:spTgt spid="8"/>
                                        </p:tgtEl>
                                      </p:cBhvr>
                                    </p:animEffect>
                                  </p:childTnLst>
                                </p:cTn>
                              </p:par>
                              <p:par>
                                <p:cTn fill="hold" grpId="0" id="14" nodeType="withEffect" presetClass="entr" presetID="41" presetSubtype="0">
                                  <p:stCondLst>
                                    <p:cond delay="250"/>
                                  </p:stCondLst>
                                  <p:iterate type="lt">
                                    <p:tmPct val="10000"/>
                                  </p:iterate>
                                  <p:childTnLst>
                                    <p:set>
                                      <p:cBhvr>
                                        <p:cTn dur="1" fill="hold" id="15">
                                          <p:stCondLst>
                                            <p:cond delay="0"/>
                                          </p:stCondLst>
                                        </p:cTn>
                                        <p:tgtEl>
                                          <p:spTgt spid="14"/>
                                        </p:tgtEl>
                                        <p:attrNameLst>
                                          <p:attrName>style.visibility</p:attrName>
                                        </p:attrNameLst>
                                      </p:cBhvr>
                                      <p:to>
                                        <p:strVal val="visible"/>
                                      </p:to>
                                    </p:set>
                                    <p:anim calcmode="lin" valueType="num">
                                      <p:cBhvr>
                                        <p:cTn dur="500" fill="hold" id="16"/>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4"/>
                                        </p:tgtEl>
                                        <p:attrNameLst>
                                          <p:attrName>ppt_y</p:attrName>
                                        </p:attrNameLst>
                                      </p:cBhvr>
                                      <p:tavLst>
                                        <p:tav tm="0">
                                          <p:val>
                                            <p:strVal val="#ppt_y"/>
                                          </p:val>
                                        </p:tav>
                                        <p:tav tm="100000">
                                          <p:val>
                                            <p:strVal val="#ppt_y"/>
                                          </p:val>
                                        </p:tav>
                                      </p:tavLst>
                                    </p:anim>
                                    <p:anim calcmode="lin" valueType="num">
                                      <p:cBhvr>
                                        <p:cTn dur="500" fill="hold" id="18"/>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14"/>
                                        </p:tgtEl>
                                      </p:cBhvr>
                                    </p:animEffect>
                                  </p:childTnLst>
                                </p:cTn>
                              </p:par>
                              <p:par>
                                <p:cTn fill="hold" grpId="0" id="21" nodeType="withEffect" presetClass="entr" presetID="41" presetSubtype="0">
                                  <p:stCondLst>
                                    <p:cond delay="750"/>
                                  </p:stCondLst>
                                  <p:iterate type="lt">
                                    <p:tmPct val="10000"/>
                                  </p:iterate>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9"/>
                                        </p:tgtEl>
                                        <p:attrNameLst>
                                          <p:attrName>ppt_y</p:attrName>
                                        </p:attrNameLst>
                                      </p:cBhvr>
                                      <p:tavLst>
                                        <p:tav tm="0">
                                          <p:val>
                                            <p:strVal val="#ppt_y"/>
                                          </p:val>
                                        </p:tav>
                                        <p:tav tm="100000">
                                          <p:val>
                                            <p:strVal val="#ppt_y"/>
                                          </p:val>
                                        </p:tav>
                                      </p:tavLst>
                                    </p:anim>
                                    <p:anim calcmode="lin" valueType="num">
                                      <p:cBhvr>
                                        <p:cTn dur="500" fill="hold" id="25"/>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9"/>
                                        </p:tgtEl>
                                      </p:cBhvr>
                                    </p:animEffect>
                                  </p:childTnLst>
                                </p:cTn>
                              </p:par>
                              <p:par>
                                <p:cTn fill="hold" grpId="0" id="28" nodeType="withEffect" presetClass="entr" presetID="18" presetSubtype="6">
                                  <p:stCondLst>
                                    <p:cond delay="1000"/>
                                  </p:stCondLst>
                                  <p:childTnLst>
                                    <p:set>
                                      <p:cBhvr>
                                        <p:cTn dur="1" fill="hold" id="29">
                                          <p:stCondLst>
                                            <p:cond delay="0"/>
                                          </p:stCondLst>
                                        </p:cTn>
                                        <p:tgtEl>
                                          <p:spTgt spid="10"/>
                                        </p:tgtEl>
                                        <p:attrNameLst>
                                          <p:attrName>style.visibility</p:attrName>
                                        </p:attrNameLst>
                                      </p:cBhvr>
                                      <p:to>
                                        <p:strVal val="visible"/>
                                      </p:to>
                                    </p:set>
                                    <p:animEffect filter="strips(downRight)" transition="in">
                                      <p:cBhvr>
                                        <p:cTn dur="500" id="30"/>
                                        <p:tgtEl>
                                          <p:spTgt spid="10"/>
                                        </p:tgtEl>
                                      </p:cBhvr>
                                    </p:animEffect>
                                  </p:childTnLst>
                                </p:cTn>
                              </p:par>
                              <p:par>
                                <p:cTn fill="hold" id="31" nodeType="withEffect" presetClass="entr" presetID="2" presetSubtype="4">
                                  <p:stCondLst>
                                    <p:cond delay="1500"/>
                                  </p:stCondLst>
                                  <p:childTnLst>
                                    <p:set>
                                      <p:cBhvr>
                                        <p:cTn dur="1" fill="hold" id="32">
                                          <p:stCondLst>
                                            <p:cond delay="0"/>
                                          </p:stCondLst>
                                        </p:cTn>
                                        <p:tgtEl>
                                          <p:spTgt spid="11"/>
                                        </p:tgtEl>
                                        <p:attrNameLst>
                                          <p:attrName>style.visibility</p:attrName>
                                        </p:attrNameLst>
                                      </p:cBhvr>
                                      <p:to>
                                        <p:strVal val="visible"/>
                                      </p:to>
                                    </p:set>
                                    <p:anim calcmode="lin" valueType="num">
                                      <p:cBhvr additive="base">
                                        <p:cTn dur="500" fill="hold" id="33"/>
                                        <p:tgtEl>
                                          <p:spTgt spid="11"/>
                                        </p:tgtEl>
                                        <p:attrNameLst>
                                          <p:attrName>ppt_x</p:attrName>
                                        </p:attrNameLst>
                                      </p:cBhvr>
                                      <p:tavLst>
                                        <p:tav tm="0">
                                          <p:val>
                                            <p:strVal val="#ppt_x"/>
                                          </p:val>
                                        </p:tav>
                                        <p:tav tm="100000">
                                          <p:val>
                                            <p:strVal val="#ppt_x"/>
                                          </p:val>
                                        </p:tav>
                                      </p:tavLst>
                                    </p:anim>
                                    <p:anim calcmode="lin" valueType="num">
                                      <p:cBhvr additive="base">
                                        <p:cTn dur="500" fill="hold" id="34"/>
                                        <p:tgtEl>
                                          <p:spTgt spid="11"/>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4">
                                  <p:stCondLst>
                                    <p:cond delay="150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fill="hold" id="37"/>
                                        <p:tgtEl>
                                          <p:spTgt spid="12"/>
                                        </p:tgtEl>
                                        <p:attrNameLst>
                                          <p:attrName>ppt_x</p:attrName>
                                        </p:attrNameLst>
                                      </p:cBhvr>
                                      <p:tavLst>
                                        <p:tav tm="0">
                                          <p:val>
                                            <p:strVal val="#ppt_x"/>
                                          </p:val>
                                        </p:tav>
                                        <p:tav tm="100000">
                                          <p:val>
                                            <p:strVal val="#ppt_x"/>
                                          </p:val>
                                        </p:tav>
                                      </p:tavLst>
                                    </p:anim>
                                    <p:anim calcmode="lin" valueType="num">
                                      <p:cBhvr additive="base">
                                        <p:cTn dur="500" fill="hold" id="38"/>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4591113" y="2410357"/>
            <a:ext cx="4683515" cy="1287050"/>
            <a:chOff x="2956883" y="1082428"/>
            <a:chExt cx="5410763" cy="1287050"/>
          </a:xfrm>
        </p:grpSpPr>
        <p:sp>
          <p:nvSpPr>
            <p:cNvPr id="6" name="文本框 5"/>
            <p:cNvSpPr txBox="1"/>
            <p:nvPr/>
          </p:nvSpPr>
          <p:spPr>
            <a:xfrm>
              <a:off x="2956884" y="1415371"/>
              <a:ext cx="5410763" cy="731520"/>
            </a:xfrm>
            <a:prstGeom prst="rect">
              <a:avLst/>
            </a:prstGeom>
            <a:noFill/>
          </p:spPr>
          <p:txBody>
            <a:bodyPr rtlCol="0" wrap="square">
              <a:spAutoFit/>
            </a:bodyPr>
            <a:lstStyle/>
            <a:p>
              <a:r>
                <a:rPr altLang="en-US" lang="zh-CN" sz="1400">
                  <a:solidFill>
                    <a:schemeClr val="tx1">
                      <a:lumMod val="65000"/>
                      <a:lumOff val="35000"/>
                    </a:schemeClr>
                  </a:solidFill>
                  <a:latin charset="-122" panose="03000509000000000000" pitchFamily="65" typeface="方正卡通简体"/>
                  <a:ea charset="-122" panose="03000509000000000000" pitchFamily="65" typeface="方正卡通简体"/>
                </a:rPr>
                <a:t>请单击此处输入文本内容，请单击此处输入文本内容，请单击此处输入文本内容，请单击此处输入文本内容，请单击此处输入文本内容，请单击此处输入文本内容</a:t>
              </a:r>
            </a:p>
          </p:txBody>
        </p:sp>
        <p:sp>
          <p:nvSpPr>
            <p:cNvPr id="27" name="文本框 26"/>
            <p:cNvSpPr txBox="1"/>
            <p:nvPr/>
          </p:nvSpPr>
          <p:spPr>
            <a:xfrm>
              <a:off x="2956883" y="1082428"/>
              <a:ext cx="1599080" cy="396240"/>
            </a:xfrm>
            <a:prstGeom prst="rect">
              <a:avLst/>
            </a:prstGeom>
            <a:noFill/>
          </p:spPr>
          <p:txBody>
            <a:bodyPr rtlCol="0" wrap="square">
              <a:spAutoFit/>
            </a:bodyPr>
            <a:lstStyle/>
            <a:p>
              <a:pPr algn="dist"/>
              <a:r>
                <a:rPr altLang="en-US" lang="zh-CN" sz="2000">
                  <a:solidFill>
                    <a:srgbClr val="ED6D34"/>
                  </a:solidFill>
                  <a:latin charset="-122" panose="03000509000000000000" pitchFamily="65" typeface="方正卡通简体"/>
                  <a:ea charset="-122" panose="03000509000000000000" pitchFamily="65" typeface="方正卡通简体"/>
                </a:rPr>
                <a:t>输入标题</a:t>
              </a:r>
            </a:p>
          </p:txBody>
        </p:sp>
      </p:grpSp>
      <p:grpSp>
        <p:nvGrpSpPr>
          <p:cNvPr id="28" name="组合 27"/>
          <p:cNvGrpSpPr/>
          <p:nvPr/>
        </p:nvGrpSpPr>
        <p:grpSpPr>
          <a:xfrm>
            <a:off x="3200794" y="4798788"/>
            <a:ext cx="4832863" cy="1287050"/>
            <a:chOff x="4555963" y="2647365"/>
            <a:chExt cx="5433127" cy="1287050"/>
          </a:xfrm>
        </p:grpSpPr>
        <p:sp>
          <p:nvSpPr>
            <p:cNvPr id="29" name="文本框 28"/>
            <p:cNvSpPr txBox="1"/>
            <p:nvPr/>
          </p:nvSpPr>
          <p:spPr>
            <a:xfrm>
              <a:off x="4555963" y="2980307"/>
              <a:ext cx="5433127" cy="731520"/>
            </a:xfrm>
            <a:prstGeom prst="rect">
              <a:avLst/>
            </a:prstGeom>
            <a:noFill/>
          </p:spPr>
          <p:txBody>
            <a:bodyPr rtlCol="0" wrap="square">
              <a:spAutoFit/>
            </a:bodyPr>
            <a:lstStyle/>
            <a:p>
              <a:r>
                <a:rPr altLang="en-US" lang="zh-CN" sz="1400">
                  <a:solidFill>
                    <a:schemeClr val="tx1">
                      <a:lumMod val="65000"/>
                      <a:lumOff val="35000"/>
                    </a:schemeClr>
                  </a:solidFill>
                  <a:latin charset="-122" panose="03000509000000000000" pitchFamily="65" typeface="方正卡通简体"/>
                  <a:ea charset="-122" panose="03000509000000000000" pitchFamily="65" typeface="方正卡通简体"/>
                </a:rPr>
                <a:t>请单击此处输入文本内容，请单击此处输入文本内容，请单击此处输入文本内容，请单击此处输入文本内容，请单击此处输入文本内容，请单击此处输入文本内容</a:t>
              </a:r>
            </a:p>
          </p:txBody>
        </p:sp>
        <p:sp>
          <p:nvSpPr>
            <p:cNvPr id="30" name="文本框 29"/>
            <p:cNvSpPr txBox="1"/>
            <p:nvPr/>
          </p:nvSpPr>
          <p:spPr>
            <a:xfrm>
              <a:off x="4555963" y="2647364"/>
              <a:ext cx="1599080" cy="396240"/>
            </a:xfrm>
            <a:prstGeom prst="rect">
              <a:avLst/>
            </a:prstGeom>
            <a:noFill/>
          </p:spPr>
          <p:txBody>
            <a:bodyPr rtlCol="0" wrap="square">
              <a:spAutoFit/>
            </a:bodyPr>
            <a:lstStyle/>
            <a:p>
              <a:pPr algn="dist"/>
              <a:r>
                <a:rPr altLang="en-US" lang="zh-CN" sz="2000">
                  <a:solidFill>
                    <a:srgbClr val="ED6D34"/>
                  </a:solidFill>
                  <a:latin charset="-122" panose="03000509000000000000" pitchFamily="65" typeface="方正卡通简体"/>
                  <a:ea charset="-122" panose="03000509000000000000" pitchFamily="65" typeface="方正卡通简体"/>
                </a:rPr>
                <a:t>输入标题</a:t>
              </a:r>
            </a:p>
          </p:txBody>
        </p:sp>
      </p:grpSp>
      <p:pic>
        <p:nvPicPr>
          <p:cNvPr id="2" name="图片 1"/>
          <p:cNvPicPr>
            <a:picLocks noChangeAspect="1"/>
          </p:cNvPicPr>
          <p:nvPr/>
        </p:nvPicPr>
        <p:blipFill>
          <a:blip r:embed="rId3">
            <a:extLst>
              <a:ext uri="{28A0092B-C50C-407E-A947-70E740481C1C}">
                <a14:useLocalDpi val="0"/>
              </a:ext>
            </a:extLst>
          </a:blip>
          <a:stretch>
            <a:fillRect/>
          </a:stretch>
        </p:blipFill>
        <p:spPr>
          <a:xfrm>
            <a:off x="8776408" y="3115404"/>
            <a:ext cx="2887762" cy="3297431"/>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2201570" y="2169555"/>
            <a:ext cx="1847915" cy="1847915"/>
          </a:xfrm>
          <a:prstGeom prst="rect">
            <a:avLst/>
          </a:prstGeom>
        </p:spPr>
      </p:pic>
    </p:spTree>
    <p:extLst>
      <p:ext uri="{BB962C8B-B14F-4D97-AF65-F5344CB8AC3E}">
        <p14:creationId val="153457437"/>
      </p:ext>
    </p:extLst>
  </p:cSld>
  <p:clrMapOvr>
    <a:masterClrMapping/>
  </p:clrMapOvr>
  <mc:AlternateContent>
    <mc:Choice Requires="p14">
      <p:transition advClick="0" advTm="2000" p14:dur="1500" spd="slow">
        <p:random/>
      </p:transition>
    </mc:Choice>
    <mc:Fallback>
      <p:transition advClick="0"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5"/>
                                        </p:tgtEl>
                                        <p:attrNameLst>
                                          <p:attrName>style.visibility</p:attrName>
                                        </p:attrNameLst>
                                      </p:cBhvr>
                                      <p:to>
                                        <p:strVal val="visible"/>
                                      </p:to>
                                    </p:set>
                                    <p:animEffect filter="fade" transition="in">
                                      <p:cBhvr>
                                        <p:cTn dur="1000" id="18"/>
                                        <p:tgtEl>
                                          <p:spTgt spid="5"/>
                                        </p:tgtEl>
                                      </p:cBhvr>
                                    </p:animEffect>
                                    <p:anim calcmode="lin" valueType="num">
                                      <p:cBhvr>
                                        <p:cTn dur="1000" fill="hold" id="19"/>
                                        <p:tgtEl>
                                          <p:spTgt spid="5"/>
                                        </p:tgtEl>
                                        <p:attrNameLst>
                                          <p:attrName>ppt_x</p:attrName>
                                        </p:attrNameLst>
                                      </p:cBhvr>
                                      <p:tavLst>
                                        <p:tav tm="0">
                                          <p:val>
                                            <p:strVal val="#ppt_x"/>
                                          </p:val>
                                        </p:tav>
                                        <p:tav tm="100000">
                                          <p:val>
                                            <p:strVal val="#ppt_x"/>
                                          </p:val>
                                        </p:tav>
                                      </p:tavLst>
                                    </p:anim>
                                    <p:anim calcmode="lin" valueType="num">
                                      <p:cBhvr>
                                        <p:cTn dur="1000" fill="hold" id="20"/>
                                        <p:tgtEl>
                                          <p:spTgt spid="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42" presetSubtype="0">
                                  <p:stCondLst>
                                    <p:cond delay="0"/>
                                  </p:stCondLst>
                                  <p:childTnLst>
                                    <p:set>
                                      <p:cBhvr>
                                        <p:cTn dur="1" fill="hold" id="23">
                                          <p:stCondLst>
                                            <p:cond delay="0"/>
                                          </p:stCondLst>
                                        </p:cTn>
                                        <p:tgtEl>
                                          <p:spTgt spid="28"/>
                                        </p:tgtEl>
                                        <p:attrNameLst>
                                          <p:attrName>style.visibility</p:attrName>
                                        </p:attrNameLst>
                                      </p:cBhvr>
                                      <p:to>
                                        <p:strVal val="visible"/>
                                      </p:to>
                                    </p:set>
                                    <p:animEffect filter="fade" transition="in">
                                      <p:cBhvr>
                                        <p:cTn dur="1000" id="24"/>
                                        <p:tgtEl>
                                          <p:spTgt spid="28"/>
                                        </p:tgtEl>
                                      </p:cBhvr>
                                    </p:animEffect>
                                    <p:anim calcmode="lin" valueType="num">
                                      <p:cBhvr>
                                        <p:cTn dur="1000" fill="hold" id="25"/>
                                        <p:tgtEl>
                                          <p:spTgt spid="28"/>
                                        </p:tgtEl>
                                        <p:attrNameLst>
                                          <p:attrName>ppt_x</p:attrName>
                                        </p:attrNameLst>
                                      </p:cBhvr>
                                      <p:tavLst>
                                        <p:tav tm="0">
                                          <p:val>
                                            <p:strVal val="#ppt_x"/>
                                          </p:val>
                                        </p:tav>
                                        <p:tav tm="100000">
                                          <p:val>
                                            <p:strVal val="#ppt_x"/>
                                          </p:val>
                                        </p:tav>
                                      </p:tavLst>
                                    </p:anim>
                                    <p:anim calcmode="lin" valueType="num">
                                      <p:cBhvr>
                                        <p:cTn dur="1000" fill="hold" id="26"/>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f*1_1"/>
  <p:tag name="KSO_WM_UNIT_INDEX" val="1_1"/>
  <p:tag name="KSO_WM_UNIT_LAYERLEVEL" val="1_1"/>
  <p:tag name="KSO_WM_UNIT_PRESET_TEXT" val="请在此输入您的文本。请在此输入您的文本。请在此输入您的文本。请在此输入您的文本。请在此输入您的文本。请在此输入您的文本。请在此输入您的文本。请在此输入您的文本。"/>
  <p:tag name="KSO_WM_UNIT_TYPE" val="h_f"/>
  <p:tag name="KSO_WM_UNIT_VALUE" val="84"/>
</p:tagLst>
</file>

<file path=ppt/tags/tag11.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a*1_1"/>
  <p:tag name="KSO_WM_UNIT_INDEX" val="1_1"/>
  <p:tag name="KSO_WM_UNIT_LAYERLEVEL" val="1_1"/>
  <p:tag name="KSO_WM_UNIT_PRESET_TEXT" val="请在此输入您的标题"/>
  <p:tag name="KSO_WM_UNIT_TYPE" val="h_a"/>
  <p:tag name="KSO_WM_UNIT_VALUE" val="11"/>
</p:tagLst>
</file>

<file path=ppt/tags/tag12.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a*1_1"/>
  <p:tag name="KSO_WM_UNIT_INDEX" val="1_1"/>
  <p:tag name="KSO_WM_UNIT_LAYERLEVEL" val="1_1"/>
  <p:tag name="KSO_WM_UNIT_PRESET_TEXT" val="请在此输入您的标题"/>
  <p:tag name="KSO_WM_UNIT_TYPE" val="h_a"/>
  <p:tag name="KSO_WM_UNIT_VALUE" val="11"/>
</p:tagLst>
</file>

<file path=ppt/tags/tag13.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a*1_1"/>
  <p:tag name="KSO_WM_UNIT_INDEX" val="1_1"/>
  <p:tag name="KSO_WM_UNIT_LAYERLEVEL" val="1_1"/>
  <p:tag name="KSO_WM_UNIT_PRESET_TEXT" val="请在此输入您的标题"/>
  <p:tag name="KSO_WM_UNIT_TYPE" val="h_a"/>
  <p:tag name="KSO_WM_UNIT_VALUE" val="11"/>
</p:tagLst>
</file>

<file path=ppt/tags/tag14.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f*1_1"/>
  <p:tag name="KSO_WM_UNIT_INDEX" val="1_1"/>
  <p:tag name="KSO_WM_UNIT_LAYERLEVEL" val="1_1"/>
  <p:tag name="KSO_WM_UNIT_PRESET_TEXT" val="请在此输入您的文本。请在此输入您的文本。请在此输入您的文本。请在此输入您的文本。请在此输入您的文本。请在此输入您的文本。请在此输入您的文本。请在此输入您的文本。"/>
  <p:tag name="KSO_WM_UNIT_TYPE" val="h_f"/>
  <p:tag name="KSO_WM_UNIT_VALUE" val="84"/>
</p:tagLst>
</file>

<file path=ppt/tags/tag15.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f*1_1"/>
  <p:tag name="KSO_WM_UNIT_INDEX" val="1_1"/>
  <p:tag name="KSO_WM_UNIT_LAYERLEVEL" val="1_1"/>
  <p:tag name="KSO_WM_UNIT_PRESET_TEXT" val="请在此输入您的文本。请在此输入您的文本。请在此输入您的文本。请在此输入您的文本。请在此输入您的文本。请在此输入您的文本。请在此输入您的文本。请在此输入您的文本。"/>
  <p:tag name="KSO_WM_UNIT_TYPE" val="h_f"/>
  <p:tag name="KSO_WM_UNIT_VALUE" val="84"/>
</p:tagLst>
</file>

<file path=ppt/tags/tag16.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f*1_1"/>
  <p:tag name="KSO_WM_UNIT_INDEX" val="1_1"/>
  <p:tag name="KSO_WM_UNIT_LAYERLEVEL" val="1_1"/>
  <p:tag name="KSO_WM_UNIT_PRESET_TEXT" val="请在此输入您的文本。请在此输入您的文本。请在此输入您的文本。请在此输入您的文本。请在此输入您的文本。请在此输入您的文本。请在此输入您的文本。请在此输入您的文本。"/>
  <p:tag name="KSO_WM_UNIT_TYPE" val="h_f"/>
  <p:tag name="KSO_WM_UNIT_VALUE" val="84"/>
</p:tagLst>
</file>

<file path=ppt/tags/tag1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MH" val="20170620093901"/>
  <p:tag name="MH_CATEGORY" val="#TuWHP#"/>
  <p:tag name="MH_LAYOUT" val="SubTitleText"/>
  <p:tag name="MH_LIBRARY" val="GRAPHIC"/>
  <p:tag name="MH_NUMBER" val="2"/>
  <p:tag name="MH_TYPE" val="#NeiR#"/>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MH" val="20170621145609"/>
  <p:tag name="MH_CATEGORY" val="#BingLLB#"/>
  <p:tag name="MH_LAYOUT" val="SubTitle"/>
  <p:tag name="MH_LIBRARY" val="GRAPHIC"/>
  <p:tag name="MH_NUMBER" val="3"/>
  <p:tag name="MH_TYPE" val="#NeiR#"/>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8.xml><?xml version="1.0" encoding="utf-8"?>
<p:tagLst xmlns:p="http://schemas.openxmlformats.org/presentationml/2006/main">
  <p:tag name="MH" val="20170620093732"/>
  <p:tag name="MH_CATEGORY" val="#TuWHP#"/>
  <p:tag name="MH_LAYOUT" val="SubTitleText"/>
  <p:tag name="MH_LIBRARY" val="GRAPHIC"/>
  <p:tag name="MH_NUMBER" val="3"/>
  <p:tag name="MH_TYPE" val="#NeiR#"/>
</p:tagLst>
</file>

<file path=ppt/tags/tag9.xml><?xml version="1.0" encoding="utf-8"?>
<p:tagLst xmlns:p="http://schemas.openxmlformats.org/presentationml/2006/main">
  <p:tag name="PA" val="v3.2.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97</Paragraphs>
  <Slides>23</Slides>
  <Notes>18</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23</vt:i4>
      </vt:variant>
    </vt:vector>
  </HeadingPairs>
  <TitlesOfParts>
    <vt:vector baseType="lpstr" size="35">
      <vt:lpstr>Arial</vt:lpstr>
      <vt:lpstr>Calibri Light</vt:lpstr>
      <vt:lpstr>Calibri</vt:lpstr>
      <vt:lpstr>方正卡通简体</vt:lpstr>
      <vt:lpstr>站酷快乐体2016修订版</vt:lpstr>
      <vt:lpstr>迷你简硬笔楷书</vt:lpstr>
      <vt:lpstr>迷你简卡通</vt:lpstr>
      <vt:lpstr>华文黑体</vt:lpstr>
      <vt:lpstr>黑体-繁</vt:lpstr>
      <vt:lpstr>隶书</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2021-08-22T11:58:34Z</dcterms:created>
  <cp:lastPrinted>2021-08-22T11:58:34Z</cp:lastPrinted>
  <dcterms:modified xsi:type="dcterms:W3CDTF">2021-08-22T05:40:17Z</dcterms:modified>
  <cp:revision>1</cp:revision>
</cp:coreProperties>
</file>